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4"/>
  </p:notesMasterIdLst>
  <p:sldIdLst>
    <p:sldId id="277" r:id="rId2"/>
    <p:sldId id="278" r:id="rId3"/>
    <p:sldId id="279" r:id="rId4"/>
    <p:sldId id="256" r:id="rId5"/>
    <p:sldId id="303" r:id="rId6"/>
    <p:sldId id="304" r:id="rId7"/>
    <p:sldId id="305" r:id="rId8"/>
    <p:sldId id="306" r:id="rId9"/>
    <p:sldId id="307" r:id="rId10"/>
    <p:sldId id="308" r:id="rId11"/>
    <p:sldId id="302" r:id="rId12"/>
    <p:sldId id="282"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a:t>YOUR COMPANY NAME</a:t>
            </a:r>
            <a:endParaRPr lang="en-US" dirty="0"/>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a:t>YOUR COMPANY NAME</a:t>
            </a:r>
            <a:endParaRPr lang="en-US" dirty="0"/>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a:t>YOUR COMPANY NAME</a:t>
            </a:r>
            <a:endParaRPr lang="en-US" dirty="0"/>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a:t>YOUR COMPANY NAME</a:t>
            </a:r>
            <a:endParaRPr lang="en-US" dirty="0"/>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a:t>YOUR COMPANY NAME</a:t>
            </a:r>
            <a:endParaRPr lang="en-US" dirty="0"/>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a:t>YOUR COMPANY NAME</a:t>
            </a:r>
            <a:endParaRPr lang="en-US" dirty="0"/>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a:t>YOUR COMPANY NAME</a:t>
            </a:r>
            <a:endParaRPr lang="en-US" dirty="0"/>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a:t>YOUR COMPANY NAME</a:t>
            </a:r>
            <a:endParaRPr lang="en-US" dirty="0"/>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COMPANY NAME</a:t>
            </a:r>
            <a:endParaRPr lang="en-US" dirty="0"/>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49B0E-9616-48DD-8659-9D47F66B7C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0FE5D53-12C7-46F6-8CEE-58DC49ED9EA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859D97A-CDBE-47AF-8622-F1527363AA1C}"/>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2D2CB9B8-1865-412D-A7D1-EA2F6368ED6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953355D-51CD-43E8-B22E-E75B9C7E895A}"/>
              </a:ext>
            </a:extLst>
          </p:cNvPr>
          <p:cNvSpPr>
            <a:spLocks noGrp="1"/>
          </p:cNvSpPr>
          <p:nvPr>
            <p:ph type="body" sz="quarter" idx="13"/>
          </p:nvPr>
        </p:nvSpPr>
        <p:spPr/>
        <p:txBody>
          <a:bodyPr/>
          <a:lstStyle/>
          <a:p>
            <a:endParaRPr lang="en-ZA"/>
          </a:p>
        </p:txBody>
      </p:sp>
      <p:sp>
        <p:nvSpPr>
          <p:cNvPr id="7" name="Shape 96">
            <a:extLst>
              <a:ext uri="{FF2B5EF4-FFF2-40B4-BE49-F238E27FC236}">
                <a16:creationId xmlns:a16="http://schemas.microsoft.com/office/drawing/2014/main" id="{5127DBD4-86BA-4D3F-B36C-A48146D1C13D}"/>
              </a:ext>
            </a:extLst>
          </p:cNvPr>
          <p:cNvSpPr>
            <a:spLocks/>
          </p:cNvSpPr>
          <p:nvPr/>
        </p:nvSpPr>
        <p:spPr bwMode="auto">
          <a:xfrm>
            <a:off x="8224860" y="2507843"/>
            <a:ext cx="2213508" cy="2725649"/>
          </a:xfrm>
          <a:custGeom>
            <a:avLst/>
            <a:gdLst>
              <a:gd name="T0" fmla="*/ 2147483646 w 21455"/>
              <a:gd name="T1" fmla="*/ 2147483646 h 21547"/>
              <a:gd name="T2" fmla="*/ 2147483646 w 21455"/>
              <a:gd name="T3" fmla="*/ 2147483646 h 21547"/>
              <a:gd name="T4" fmla="*/ 2147483646 w 21455"/>
              <a:gd name="T5" fmla="*/ 2147483646 h 21547"/>
              <a:gd name="T6" fmla="*/ 2147483646 w 21455"/>
              <a:gd name="T7" fmla="*/ 2147483646 h 21547"/>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55" h="21547" extrusionOk="0">
                <a:moveTo>
                  <a:pt x="6771" y="3"/>
                </a:moveTo>
                <a:cubicBezTo>
                  <a:pt x="6609" y="11"/>
                  <a:pt x="6448" y="32"/>
                  <a:pt x="6289" y="63"/>
                </a:cubicBezTo>
                <a:cubicBezTo>
                  <a:pt x="5701" y="178"/>
                  <a:pt x="5167" y="433"/>
                  <a:pt x="4757" y="795"/>
                </a:cubicBezTo>
                <a:cubicBezTo>
                  <a:pt x="1575" y="3641"/>
                  <a:pt x="-127" y="7383"/>
                  <a:pt x="7" y="11232"/>
                </a:cubicBezTo>
                <a:cubicBezTo>
                  <a:pt x="132" y="14824"/>
                  <a:pt x="1852" y="18257"/>
                  <a:pt x="4849" y="20891"/>
                </a:cubicBezTo>
                <a:cubicBezTo>
                  <a:pt x="5271" y="21232"/>
                  <a:pt x="5816" y="21454"/>
                  <a:pt x="6403" y="21524"/>
                </a:cubicBezTo>
                <a:cubicBezTo>
                  <a:pt x="7012" y="21596"/>
                  <a:pt x="7632" y="21502"/>
                  <a:pt x="8168" y="21255"/>
                </a:cubicBezTo>
                <a:cubicBezTo>
                  <a:pt x="10517" y="20042"/>
                  <a:pt x="12750" y="18684"/>
                  <a:pt x="14845" y="17194"/>
                </a:cubicBezTo>
                <a:cubicBezTo>
                  <a:pt x="16973" y="15680"/>
                  <a:pt x="18955" y="14033"/>
                  <a:pt x="20771" y="12269"/>
                </a:cubicBezTo>
                <a:cubicBezTo>
                  <a:pt x="21195" y="11887"/>
                  <a:pt x="21436" y="11395"/>
                  <a:pt x="21454" y="10880"/>
                </a:cubicBezTo>
                <a:cubicBezTo>
                  <a:pt x="21473" y="10322"/>
                  <a:pt x="21229" y="9779"/>
                  <a:pt x="20771" y="9365"/>
                </a:cubicBezTo>
                <a:cubicBezTo>
                  <a:pt x="18967" y="7504"/>
                  <a:pt x="16953" y="5785"/>
                  <a:pt x="14756" y="4230"/>
                </a:cubicBezTo>
                <a:cubicBezTo>
                  <a:pt x="12652" y="2741"/>
                  <a:pt x="10386" y="1409"/>
                  <a:pt x="7989" y="249"/>
                </a:cubicBezTo>
                <a:cubicBezTo>
                  <a:pt x="7763" y="135"/>
                  <a:pt x="7514" y="59"/>
                  <a:pt x="7255" y="24"/>
                </a:cubicBezTo>
                <a:cubicBezTo>
                  <a:pt x="7095" y="3"/>
                  <a:pt x="6933" y="-4"/>
                  <a:pt x="6771" y="3"/>
                </a:cubicBezTo>
                <a:close/>
                <a:moveTo>
                  <a:pt x="9121" y="5291"/>
                </a:moveTo>
                <a:cubicBezTo>
                  <a:pt x="9744" y="5291"/>
                  <a:pt x="10369" y="5485"/>
                  <a:pt x="10845" y="5873"/>
                </a:cubicBezTo>
                <a:cubicBezTo>
                  <a:pt x="11797" y="6649"/>
                  <a:pt x="11797" y="7909"/>
                  <a:pt x="10845" y="8685"/>
                </a:cubicBezTo>
                <a:cubicBezTo>
                  <a:pt x="9893" y="9462"/>
                  <a:pt x="8348" y="9462"/>
                  <a:pt x="7396" y="8685"/>
                </a:cubicBezTo>
                <a:cubicBezTo>
                  <a:pt x="6444" y="7909"/>
                  <a:pt x="6444" y="6649"/>
                  <a:pt x="7396" y="5873"/>
                </a:cubicBezTo>
                <a:cubicBezTo>
                  <a:pt x="7872" y="5485"/>
                  <a:pt x="8497" y="5291"/>
                  <a:pt x="9121" y="5291"/>
                </a:cubicBezTo>
                <a:close/>
              </a:path>
            </a:pathLst>
          </a:custGeom>
          <a:solidFill>
            <a:schemeClr val="bg1">
              <a:lumMod val="85000"/>
            </a:schemeClr>
          </a:solidFill>
          <a:ln>
            <a:noFill/>
          </a:ln>
        </p:spPr>
        <p:txBody>
          <a:bodyPr lIns="22500" tIns="22500" rIns="22500" bIns="22500" anchor="ctr"/>
          <a:lstStyle/>
          <a:p>
            <a:endParaRPr lang="ru-RU" sz="1594" dirty="0"/>
          </a:p>
        </p:txBody>
      </p:sp>
      <p:sp>
        <p:nvSpPr>
          <p:cNvPr id="8" name="Shape 97">
            <a:extLst>
              <a:ext uri="{FF2B5EF4-FFF2-40B4-BE49-F238E27FC236}">
                <a16:creationId xmlns:a16="http://schemas.microsoft.com/office/drawing/2014/main" id="{0908ED77-949D-4BD0-AF06-5DE87C675718}"/>
              </a:ext>
            </a:extLst>
          </p:cNvPr>
          <p:cNvSpPr>
            <a:spLocks/>
          </p:cNvSpPr>
          <p:nvPr/>
        </p:nvSpPr>
        <p:spPr bwMode="auto">
          <a:xfrm>
            <a:off x="968146" y="2439739"/>
            <a:ext cx="1367409" cy="2861846"/>
          </a:xfrm>
          <a:custGeom>
            <a:avLst/>
            <a:gdLst>
              <a:gd name="T0" fmla="*/ 2147483646 w 21492"/>
              <a:gd name="T1" fmla="*/ 2147483646 h 21500"/>
              <a:gd name="T2" fmla="*/ 2147483646 w 21492"/>
              <a:gd name="T3" fmla="*/ 2147483646 h 21500"/>
              <a:gd name="T4" fmla="*/ 2147483646 w 21492"/>
              <a:gd name="T5" fmla="*/ 2147483646 h 21500"/>
              <a:gd name="T6" fmla="*/ 2147483646 w 21492"/>
              <a:gd name="T7" fmla="*/ 2147483646 h 215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92" h="21500" extrusionOk="0">
                <a:moveTo>
                  <a:pt x="223" y="899"/>
                </a:moveTo>
                <a:cubicBezTo>
                  <a:pt x="-78" y="701"/>
                  <a:pt x="-74" y="432"/>
                  <a:pt x="234" y="235"/>
                </a:cubicBezTo>
                <a:cubicBezTo>
                  <a:pt x="660" y="-37"/>
                  <a:pt x="1481" y="-80"/>
                  <a:pt x="2020" y="142"/>
                </a:cubicBezTo>
                <a:lnTo>
                  <a:pt x="20954" y="10063"/>
                </a:lnTo>
                <a:cubicBezTo>
                  <a:pt x="21329" y="10261"/>
                  <a:pt x="21522" y="10524"/>
                  <a:pt x="21489" y="10791"/>
                </a:cubicBezTo>
                <a:cubicBezTo>
                  <a:pt x="21466" y="10980"/>
                  <a:pt x="21330" y="11161"/>
                  <a:pt x="21097" y="11314"/>
                </a:cubicBezTo>
                <a:lnTo>
                  <a:pt x="2264" y="21274"/>
                </a:lnTo>
                <a:cubicBezTo>
                  <a:pt x="2035" y="21395"/>
                  <a:pt x="1738" y="21467"/>
                  <a:pt x="1429" y="21491"/>
                </a:cubicBezTo>
                <a:cubicBezTo>
                  <a:pt x="1059" y="21520"/>
                  <a:pt x="659" y="21481"/>
                  <a:pt x="364" y="21346"/>
                </a:cubicBezTo>
                <a:cubicBezTo>
                  <a:pt x="-2" y="21178"/>
                  <a:pt x="-59" y="20908"/>
                  <a:pt x="229" y="20708"/>
                </a:cubicBezTo>
                <a:cubicBezTo>
                  <a:pt x="3534" y="17755"/>
                  <a:pt x="5311" y="14466"/>
                  <a:pt x="5414" y="11117"/>
                </a:cubicBezTo>
                <a:cubicBezTo>
                  <a:pt x="5523" y="7556"/>
                  <a:pt x="3737" y="4040"/>
                  <a:pt x="223" y="899"/>
                </a:cubicBezTo>
                <a:close/>
              </a:path>
            </a:pathLst>
          </a:custGeom>
          <a:solidFill>
            <a:schemeClr val="bg1">
              <a:lumMod val="85000"/>
            </a:schemeClr>
          </a:solidFill>
          <a:ln>
            <a:noFill/>
          </a:ln>
        </p:spPr>
        <p:txBody>
          <a:bodyPr lIns="22500" tIns="22500" rIns="22500" bIns="22500" anchor="ctr"/>
          <a:lstStyle/>
          <a:p>
            <a:endParaRPr lang="ru-RU" sz="1594" dirty="0"/>
          </a:p>
        </p:txBody>
      </p:sp>
      <p:sp>
        <p:nvSpPr>
          <p:cNvPr id="9" name="Shape 98">
            <a:extLst>
              <a:ext uri="{FF2B5EF4-FFF2-40B4-BE49-F238E27FC236}">
                <a16:creationId xmlns:a16="http://schemas.microsoft.com/office/drawing/2014/main" id="{06410F3E-0260-4BB7-A05F-F4D05D01AA77}"/>
              </a:ext>
            </a:extLst>
          </p:cNvPr>
          <p:cNvSpPr>
            <a:spLocks noChangeShapeType="1"/>
          </p:cNvSpPr>
          <p:nvPr/>
        </p:nvSpPr>
        <p:spPr bwMode="auto">
          <a:xfrm>
            <a:off x="2220420" y="3870668"/>
            <a:ext cx="6191258" cy="0"/>
          </a:xfrm>
          <a:prstGeom prst="line">
            <a:avLst/>
          </a:prstGeom>
          <a:noFill/>
          <a:ln w="1651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0" name="Shape 99">
            <a:extLst>
              <a:ext uri="{FF2B5EF4-FFF2-40B4-BE49-F238E27FC236}">
                <a16:creationId xmlns:a16="http://schemas.microsoft.com/office/drawing/2014/main" id="{D6074FC3-DB18-4D46-AE3A-6717C459AD13}"/>
              </a:ext>
            </a:extLst>
          </p:cNvPr>
          <p:cNvSpPr>
            <a:spLocks noChangeShapeType="1"/>
          </p:cNvSpPr>
          <p:nvPr/>
        </p:nvSpPr>
        <p:spPr bwMode="auto">
          <a:xfrm flipH="1" flipV="1">
            <a:off x="2819918" y="2428495"/>
            <a:ext cx="1314612" cy="1437833"/>
          </a:xfrm>
          <a:prstGeom prst="line">
            <a:avLst/>
          </a:prstGeom>
          <a:noFill/>
          <a:ln w="63500">
            <a:solidFill>
              <a:schemeClr val="accent1"/>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1" name="Shape 100">
            <a:extLst>
              <a:ext uri="{FF2B5EF4-FFF2-40B4-BE49-F238E27FC236}">
                <a16:creationId xmlns:a16="http://schemas.microsoft.com/office/drawing/2014/main" id="{5D48385F-55CB-4DD1-BB5E-2CFFB1F3B588}"/>
              </a:ext>
            </a:extLst>
          </p:cNvPr>
          <p:cNvSpPr>
            <a:spLocks noChangeShapeType="1"/>
          </p:cNvSpPr>
          <p:nvPr/>
        </p:nvSpPr>
        <p:spPr bwMode="auto">
          <a:xfrm flipV="1">
            <a:off x="1961945" y="3899912"/>
            <a:ext cx="1268529" cy="1404962"/>
          </a:xfrm>
          <a:prstGeom prst="line">
            <a:avLst/>
          </a:prstGeom>
          <a:noFill/>
          <a:ln w="63500">
            <a:solidFill>
              <a:schemeClr val="accent3"/>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2" name="Shape 101">
            <a:extLst>
              <a:ext uri="{FF2B5EF4-FFF2-40B4-BE49-F238E27FC236}">
                <a16:creationId xmlns:a16="http://schemas.microsoft.com/office/drawing/2014/main" id="{B06F87FF-3173-4709-AF5C-1384221A15F3}"/>
              </a:ext>
            </a:extLst>
          </p:cNvPr>
          <p:cNvSpPr>
            <a:spLocks noChangeShapeType="1"/>
          </p:cNvSpPr>
          <p:nvPr/>
        </p:nvSpPr>
        <p:spPr bwMode="auto">
          <a:xfrm flipH="1" flipV="1">
            <a:off x="4794202" y="2428495"/>
            <a:ext cx="1314612" cy="1437833"/>
          </a:xfrm>
          <a:prstGeom prst="line">
            <a:avLst/>
          </a:prstGeom>
          <a:noFill/>
          <a:ln w="63500">
            <a:solidFill>
              <a:schemeClr val="accent4"/>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3" name="Shape 102">
            <a:extLst>
              <a:ext uri="{FF2B5EF4-FFF2-40B4-BE49-F238E27FC236}">
                <a16:creationId xmlns:a16="http://schemas.microsoft.com/office/drawing/2014/main" id="{C75F0FC1-1E37-4989-BAF2-00F50FB51B2E}"/>
              </a:ext>
            </a:extLst>
          </p:cNvPr>
          <p:cNvSpPr>
            <a:spLocks noChangeShapeType="1"/>
          </p:cNvSpPr>
          <p:nvPr/>
        </p:nvSpPr>
        <p:spPr bwMode="auto">
          <a:xfrm flipV="1">
            <a:off x="3879192" y="3899912"/>
            <a:ext cx="1268529" cy="1404962"/>
          </a:xfrm>
          <a:prstGeom prst="line">
            <a:avLst/>
          </a:prstGeom>
          <a:noFill/>
          <a:ln w="63500">
            <a:solidFill>
              <a:schemeClr val="accent2"/>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4" name="Shape 103">
            <a:extLst>
              <a:ext uri="{FF2B5EF4-FFF2-40B4-BE49-F238E27FC236}">
                <a16:creationId xmlns:a16="http://schemas.microsoft.com/office/drawing/2014/main" id="{E43DE463-C92A-4BA3-BF2C-E128D5C9667E}"/>
              </a:ext>
            </a:extLst>
          </p:cNvPr>
          <p:cNvSpPr>
            <a:spLocks noChangeArrowheads="1"/>
          </p:cNvSpPr>
          <p:nvPr/>
        </p:nvSpPr>
        <p:spPr bwMode="auto">
          <a:xfrm>
            <a:off x="3169895" y="3805281"/>
            <a:ext cx="140462" cy="140466"/>
          </a:xfrm>
          <a:prstGeom prst="ellipse">
            <a:avLst/>
          </a:prstGeom>
          <a:solidFill>
            <a:srgbClr val="FFFFFF"/>
          </a:solidFill>
          <a:ln w="63500">
            <a:solidFill>
              <a:schemeClr val="accent3"/>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5" name="Shape 104">
            <a:extLst>
              <a:ext uri="{FF2B5EF4-FFF2-40B4-BE49-F238E27FC236}">
                <a16:creationId xmlns:a16="http://schemas.microsoft.com/office/drawing/2014/main" id="{4FCE237D-EC39-4079-B4DA-BA69B9565C54}"/>
              </a:ext>
            </a:extLst>
          </p:cNvPr>
          <p:cNvSpPr>
            <a:spLocks noChangeArrowheads="1"/>
          </p:cNvSpPr>
          <p:nvPr/>
        </p:nvSpPr>
        <p:spPr bwMode="auto">
          <a:xfrm>
            <a:off x="4073979" y="3805281"/>
            <a:ext cx="140462" cy="140466"/>
          </a:xfrm>
          <a:prstGeom prst="ellipse">
            <a:avLst/>
          </a:prstGeom>
          <a:solidFill>
            <a:srgbClr val="FFFFFF"/>
          </a:solidFill>
          <a:ln w="63500">
            <a:solidFill>
              <a:schemeClr val="accent1"/>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6" name="Shape 105">
            <a:extLst>
              <a:ext uri="{FF2B5EF4-FFF2-40B4-BE49-F238E27FC236}">
                <a16:creationId xmlns:a16="http://schemas.microsoft.com/office/drawing/2014/main" id="{53A9F4A5-18D3-4CD4-98B8-A4815EE11A9A}"/>
              </a:ext>
            </a:extLst>
          </p:cNvPr>
          <p:cNvSpPr>
            <a:spLocks noChangeArrowheads="1"/>
          </p:cNvSpPr>
          <p:nvPr/>
        </p:nvSpPr>
        <p:spPr bwMode="auto">
          <a:xfrm>
            <a:off x="5074094" y="3805281"/>
            <a:ext cx="140462" cy="140466"/>
          </a:xfrm>
          <a:prstGeom prst="ellipse">
            <a:avLst/>
          </a:prstGeom>
          <a:solidFill>
            <a:srgbClr val="FFFFFF"/>
          </a:solidFill>
          <a:ln w="63500">
            <a:solidFill>
              <a:schemeClr val="accent2"/>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7" name="Shape 106">
            <a:extLst>
              <a:ext uri="{FF2B5EF4-FFF2-40B4-BE49-F238E27FC236}">
                <a16:creationId xmlns:a16="http://schemas.microsoft.com/office/drawing/2014/main" id="{910883D6-0341-4A0C-8203-288E9D693E4E}"/>
              </a:ext>
            </a:extLst>
          </p:cNvPr>
          <p:cNvSpPr>
            <a:spLocks noChangeArrowheads="1"/>
          </p:cNvSpPr>
          <p:nvPr/>
        </p:nvSpPr>
        <p:spPr bwMode="auto">
          <a:xfrm>
            <a:off x="6046072" y="3805281"/>
            <a:ext cx="140462" cy="140466"/>
          </a:xfrm>
          <a:prstGeom prst="ellipse">
            <a:avLst/>
          </a:prstGeom>
          <a:solidFill>
            <a:srgbClr val="FFFFFF"/>
          </a:solidFill>
          <a:ln w="63500">
            <a:solidFill>
              <a:schemeClr val="accent4"/>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8" name="Shape 107">
            <a:extLst>
              <a:ext uri="{FF2B5EF4-FFF2-40B4-BE49-F238E27FC236}">
                <a16:creationId xmlns:a16="http://schemas.microsoft.com/office/drawing/2014/main" id="{1C3B317A-2A8D-4896-BF38-B27FAB833A35}"/>
              </a:ext>
            </a:extLst>
          </p:cNvPr>
          <p:cNvSpPr>
            <a:spLocks noChangeArrowheads="1"/>
          </p:cNvSpPr>
          <p:nvPr/>
        </p:nvSpPr>
        <p:spPr bwMode="auto">
          <a:xfrm>
            <a:off x="2752619" y="4328122"/>
            <a:ext cx="92267" cy="92270"/>
          </a:xfrm>
          <a:prstGeom prst="ellipse">
            <a:avLst/>
          </a:prstGeom>
          <a:solidFill>
            <a:schemeClr val="accent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9" name="Shape 108">
            <a:extLst>
              <a:ext uri="{FF2B5EF4-FFF2-40B4-BE49-F238E27FC236}">
                <a16:creationId xmlns:a16="http://schemas.microsoft.com/office/drawing/2014/main" id="{B8AC6F59-E5BB-4CD5-B96A-4EFE589DBBB0}"/>
              </a:ext>
            </a:extLst>
          </p:cNvPr>
          <p:cNvSpPr>
            <a:spLocks noChangeArrowheads="1"/>
          </p:cNvSpPr>
          <p:nvPr/>
        </p:nvSpPr>
        <p:spPr bwMode="auto">
          <a:xfrm>
            <a:off x="2340136" y="4789366"/>
            <a:ext cx="92267" cy="92270"/>
          </a:xfrm>
          <a:prstGeom prst="ellipse">
            <a:avLst/>
          </a:prstGeom>
          <a:solidFill>
            <a:schemeClr val="accent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0" name="Shape 109">
            <a:extLst>
              <a:ext uri="{FF2B5EF4-FFF2-40B4-BE49-F238E27FC236}">
                <a16:creationId xmlns:a16="http://schemas.microsoft.com/office/drawing/2014/main" id="{9A07DB7D-5BD8-40D5-913A-60A7D7BE4A7D}"/>
              </a:ext>
            </a:extLst>
          </p:cNvPr>
          <p:cNvSpPr>
            <a:spLocks noChangeArrowheads="1"/>
          </p:cNvSpPr>
          <p:nvPr/>
        </p:nvSpPr>
        <p:spPr bwMode="auto">
          <a:xfrm>
            <a:off x="1694424" y="5226670"/>
            <a:ext cx="382484" cy="382496"/>
          </a:xfrm>
          <a:prstGeom prst="ellipse">
            <a:avLst/>
          </a:prstGeom>
          <a:solidFill>
            <a:srgbClr val="FFFFFF"/>
          </a:solidFill>
          <a:ln w="63500">
            <a:solidFill>
              <a:schemeClr val="accent3"/>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1" name="Shape 110">
            <a:extLst>
              <a:ext uri="{FF2B5EF4-FFF2-40B4-BE49-F238E27FC236}">
                <a16:creationId xmlns:a16="http://schemas.microsoft.com/office/drawing/2014/main" id="{1115A4A0-A2C3-4C73-BC06-59260296FE1D}"/>
              </a:ext>
            </a:extLst>
          </p:cNvPr>
          <p:cNvSpPr>
            <a:spLocks noChangeArrowheads="1"/>
          </p:cNvSpPr>
          <p:nvPr/>
        </p:nvSpPr>
        <p:spPr bwMode="auto">
          <a:xfrm>
            <a:off x="4673565" y="4328122"/>
            <a:ext cx="92267" cy="92270"/>
          </a:xfrm>
          <a:prstGeom prst="ellipse">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2" name="Shape 111">
            <a:extLst>
              <a:ext uri="{FF2B5EF4-FFF2-40B4-BE49-F238E27FC236}">
                <a16:creationId xmlns:a16="http://schemas.microsoft.com/office/drawing/2014/main" id="{6FD476B2-EB2B-40CA-902B-A41442F02153}"/>
              </a:ext>
            </a:extLst>
          </p:cNvPr>
          <p:cNvSpPr>
            <a:spLocks noChangeArrowheads="1"/>
          </p:cNvSpPr>
          <p:nvPr/>
        </p:nvSpPr>
        <p:spPr bwMode="auto">
          <a:xfrm>
            <a:off x="4261082" y="4789366"/>
            <a:ext cx="92267" cy="92270"/>
          </a:xfrm>
          <a:prstGeom prst="ellipse">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3" name="Shape 112">
            <a:extLst>
              <a:ext uri="{FF2B5EF4-FFF2-40B4-BE49-F238E27FC236}">
                <a16:creationId xmlns:a16="http://schemas.microsoft.com/office/drawing/2014/main" id="{C4AEDFC1-9B15-4AE6-94D3-F309A3580511}"/>
              </a:ext>
            </a:extLst>
          </p:cNvPr>
          <p:cNvSpPr>
            <a:spLocks noChangeArrowheads="1"/>
          </p:cNvSpPr>
          <p:nvPr/>
        </p:nvSpPr>
        <p:spPr bwMode="auto">
          <a:xfrm>
            <a:off x="3199172" y="2854075"/>
            <a:ext cx="92267" cy="92270"/>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4" name="Shape 113">
            <a:extLst>
              <a:ext uri="{FF2B5EF4-FFF2-40B4-BE49-F238E27FC236}">
                <a16:creationId xmlns:a16="http://schemas.microsoft.com/office/drawing/2014/main" id="{B0F5A307-B969-43D0-9A33-8CFC9E971E28}"/>
              </a:ext>
            </a:extLst>
          </p:cNvPr>
          <p:cNvSpPr>
            <a:spLocks noChangeArrowheads="1"/>
          </p:cNvSpPr>
          <p:nvPr/>
        </p:nvSpPr>
        <p:spPr bwMode="auto">
          <a:xfrm>
            <a:off x="3620898" y="3313761"/>
            <a:ext cx="92267" cy="92270"/>
          </a:xfrm>
          <a:prstGeom prst="ellipse">
            <a:avLst/>
          </a:prstGeom>
          <a:solidFill>
            <a:schemeClr val="accent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5" name="Shape 114">
            <a:extLst>
              <a:ext uri="{FF2B5EF4-FFF2-40B4-BE49-F238E27FC236}">
                <a16:creationId xmlns:a16="http://schemas.microsoft.com/office/drawing/2014/main" id="{B4D010BD-002B-45CE-8569-7A622A05A26D}"/>
              </a:ext>
            </a:extLst>
          </p:cNvPr>
          <p:cNvSpPr>
            <a:spLocks noChangeArrowheads="1"/>
          </p:cNvSpPr>
          <p:nvPr/>
        </p:nvSpPr>
        <p:spPr bwMode="auto">
          <a:xfrm>
            <a:off x="5180449" y="2854075"/>
            <a:ext cx="92268" cy="92270"/>
          </a:xfrm>
          <a:prstGeom prst="ellipse">
            <a:avLst/>
          </a:prstGeom>
          <a:solidFill>
            <a:schemeClr val="accent4"/>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6" name="Shape 115">
            <a:extLst>
              <a:ext uri="{FF2B5EF4-FFF2-40B4-BE49-F238E27FC236}">
                <a16:creationId xmlns:a16="http://schemas.microsoft.com/office/drawing/2014/main" id="{32C8FF4F-43EC-40E7-B129-FFD400AA2A7F}"/>
              </a:ext>
            </a:extLst>
          </p:cNvPr>
          <p:cNvSpPr>
            <a:spLocks noChangeArrowheads="1"/>
          </p:cNvSpPr>
          <p:nvPr/>
        </p:nvSpPr>
        <p:spPr bwMode="auto">
          <a:xfrm>
            <a:off x="5602175" y="3313761"/>
            <a:ext cx="92268" cy="92270"/>
          </a:xfrm>
          <a:prstGeom prst="ellipse">
            <a:avLst/>
          </a:prstGeom>
          <a:solidFill>
            <a:schemeClr val="accent4"/>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7" name="Shape 124">
            <a:extLst>
              <a:ext uri="{FF2B5EF4-FFF2-40B4-BE49-F238E27FC236}">
                <a16:creationId xmlns:a16="http://schemas.microsoft.com/office/drawing/2014/main" id="{266B9152-4CD3-4A58-8EEB-228F27487CD1}"/>
              </a:ext>
            </a:extLst>
          </p:cNvPr>
          <p:cNvSpPr>
            <a:spLocks noChangeArrowheads="1"/>
          </p:cNvSpPr>
          <p:nvPr/>
        </p:nvSpPr>
        <p:spPr bwMode="auto">
          <a:xfrm>
            <a:off x="3629837" y="5226670"/>
            <a:ext cx="382484" cy="382496"/>
          </a:xfrm>
          <a:prstGeom prst="ellipse">
            <a:avLst/>
          </a:prstGeom>
          <a:solidFill>
            <a:srgbClr val="FFFFFF"/>
          </a:solidFill>
          <a:ln w="63500">
            <a:solidFill>
              <a:schemeClr val="accent2"/>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8" name="Shape 125">
            <a:extLst>
              <a:ext uri="{FF2B5EF4-FFF2-40B4-BE49-F238E27FC236}">
                <a16:creationId xmlns:a16="http://schemas.microsoft.com/office/drawing/2014/main" id="{B69BD8D7-801B-4C78-B63C-6EF1CAEF3DAA}"/>
              </a:ext>
            </a:extLst>
          </p:cNvPr>
          <p:cNvSpPr>
            <a:spLocks noChangeArrowheads="1"/>
          </p:cNvSpPr>
          <p:nvPr/>
        </p:nvSpPr>
        <p:spPr bwMode="auto">
          <a:xfrm>
            <a:off x="2523220" y="2090103"/>
            <a:ext cx="382484" cy="382495"/>
          </a:xfrm>
          <a:prstGeom prst="ellipse">
            <a:avLst/>
          </a:prstGeom>
          <a:solidFill>
            <a:srgbClr val="FFFFFF"/>
          </a:solidFill>
          <a:ln w="63500">
            <a:solidFill>
              <a:schemeClr val="accent1"/>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9" name="Shape 126">
            <a:extLst>
              <a:ext uri="{FF2B5EF4-FFF2-40B4-BE49-F238E27FC236}">
                <a16:creationId xmlns:a16="http://schemas.microsoft.com/office/drawing/2014/main" id="{217A08CB-B270-44A3-886B-709B2B029183}"/>
              </a:ext>
            </a:extLst>
          </p:cNvPr>
          <p:cNvSpPr>
            <a:spLocks noChangeArrowheads="1"/>
          </p:cNvSpPr>
          <p:nvPr/>
        </p:nvSpPr>
        <p:spPr bwMode="auto">
          <a:xfrm>
            <a:off x="4536293" y="2090103"/>
            <a:ext cx="382484" cy="382495"/>
          </a:xfrm>
          <a:prstGeom prst="ellipse">
            <a:avLst/>
          </a:prstGeom>
          <a:solidFill>
            <a:srgbClr val="FFFFFF"/>
          </a:solidFill>
          <a:ln w="63500">
            <a:solidFill>
              <a:schemeClr val="accent4"/>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0" name="Subtitle 2">
            <a:extLst>
              <a:ext uri="{FF2B5EF4-FFF2-40B4-BE49-F238E27FC236}">
                <a16:creationId xmlns:a16="http://schemas.microsoft.com/office/drawing/2014/main" id="{E5E570C7-2159-4206-B431-FDAC3B39EB6C}"/>
              </a:ext>
            </a:extLst>
          </p:cNvPr>
          <p:cNvSpPr txBox="1">
            <a:spLocks/>
          </p:cNvSpPr>
          <p:nvPr/>
        </p:nvSpPr>
        <p:spPr>
          <a:xfrm>
            <a:off x="1697934" y="2702460"/>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31" name="TextBox 30">
            <a:extLst>
              <a:ext uri="{FF2B5EF4-FFF2-40B4-BE49-F238E27FC236}">
                <a16:creationId xmlns:a16="http://schemas.microsoft.com/office/drawing/2014/main" id="{D2C6A7CE-D873-4CB1-82B6-BEA23171B159}"/>
              </a:ext>
            </a:extLst>
          </p:cNvPr>
          <p:cNvSpPr txBox="1"/>
          <p:nvPr/>
        </p:nvSpPr>
        <p:spPr>
          <a:xfrm>
            <a:off x="1753845" y="5222292"/>
            <a:ext cx="269626" cy="400110"/>
          </a:xfrm>
          <a:prstGeom prst="rect">
            <a:avLst/>
          </a:prstGeom>
          <a:noFill/>
        </p:spPr>
        <p:txBody>
          <a:bodyPr wrap="none" rtlCol="0" anchor="ctr">
            <a:spAutoFit/>
          </a:bodyPr>
          <a:lstStyle/>
          <a:p>
            <a:pPr algn="ctr"/>
            <a:r>
              <a:rPr lang="en-US" sz="2000" b="1" dirty="0">
                <a:solidFill>
                  <a:schemeClr val="accent3"/>
                </a:solidFill>
              </a:rPr>
              <a:t>1</a:t>
            </a:r>
          </a:p>
        </p:txBody>
      </p:sp>
      <p:sp>
        <p:nvSpPr>
          <p:cNvPr id="32" name="TextBox 31">
            <a:extLst>
              <a:ext uri="{FF2B5EF4-FFF2-40B4-BE49-F238E27FC236}">
                <a16:creationId xmlns:a16="http://schemas.microsoft.com/office/drawing/2014/main" id="{D0839C84-35B4-4160-855B-C46B8E883296}"/>
              </a:ext>
            </a:extLst>
          </p:cNvPr>
          <p:cNvSpPr txBox="1"/>
          <p:nvPr/>
        </p:nvSpPr>
        <p:spPr>
          <a:xfrm>
            <a:off x="3662436" y="5222292"/>
            <a:ext cx="320922" cy="400110"/>
          </a:xfrm>
          <a:prstGeom prst="rect">
            <a:avLst/>
          </a:prstGeom>
          <a:noFill/>
        </p:spPr>
        <p:txBody>
          <a:bodyPr wrap="none" rtlCol="0" anchor="ctr">
            <a:spAutoFit/>
          </a:bodyPr>
          <a:lstStyle/>
          <a:p>
            <a:pPr algn="ctr"/>
            <a:r>
              <a:rPr lang="en-US" sz="2000" b="1" dirty="0">
                <a:solidFill>
                  <a:schemeClr val="accent2"/>
                </a:solidFill>
              </a:rPr>
              <a:t>3</a:t>
            </a:r>
          </a:p>
        </p:txBody>
      </p:sp>
      <p:sp>
        <p:nvSpPr>
          <p:cNvPr id="33" name="TextBox 32">
            <a:extLst>
              <a:ext uri="{FF2B5EF4-FFF2-40B4-BE49-F238E27FC236}">
                <a16:creationId xmlns:a16="http://schemas.microsoft.com/office/drawing/2014/main" id="{F56578E2-34AA-4827-8357-B6697F2ED2EB}"/>
              </a:ext>
            </a:extLst>
          </p:cNvPr>
          <p:cNvSpPr txBox="1"/>
          <p:nvPr/>
        </p:nvSpPr>
        <p:spPr>
          <a:xfrm>
            <a:off x="2559903" y="2084625"/>
            <a:ext cx="317716" cy="400110"/>
          </a:xfrm>
          <a:prstGeom prst="rect">
            <a:avLst/>
          </a:prstGeom>
          <a:noFill/>
        </p:spPr>
        <p:txBody>
          <a:bodyPr wrap="none" rtlCol="0" anchor="ctr">
            <a:spAutoFit/>
          </a:bodyPr>
          <a:lstStyle/>
          <a:p>
            <a:pPr algn="ctr"/>
            <a:r>
              <a:rPr lang="en-US" sz="2000" b="1" dirty="0">
                <a:solidFill>
                  <a:schemeClr val="accent1"/>
                </a:solidFill>
              </a:rPr>
              <a:t>2</a:t>
            </a:r>
          </a:p>
        </p:txBody>
      </p:sp>
      <p:sp>
        <p:nvSpPr>
          <p:cNvPr id="34" name="TextBox 33">
            <a:extLst>
              <a:ext uri="{FF2B5EF4-FFF2-40B4-BE49-F238E27FC236}">
                <a16:creationId xmlns:a16="http://schemas.microsoft.com/office/drawing/2014/main" id="{28513CA2-224E-4925-8F95-90EA9E3A0274}"/>
              </a:ext>
            </a:extLst>
          </p:cNvPr>
          <p:cNvSpPr txBox="1"/>
          <p:nvPr/>
        </p:nvSpPr>
        <p:spPr>
          <a:xfrm>
            <a:off x="4562267" y="2084625"/>
            <a:ext cx="330540" cy="400110"/>
          </a:xfrm>
          <a:prstGeom prst="rect">
            <a:avLst/>
          </a:prstGeom>
          <a:noFill/>
        </p:spPr>
        <p:txBody>
          <a:bodyPr wrap="none" rtlCol="0" anchor="ctr">
            <a:spAutoFit/>
          </a:bodyPr>
          <a:lstStyle/>
          <a:p>
            <a:pPr algn="ctr"/>
            <a:r>
              <a:rPr lang="en-US" sz="2000" b="1" dirty="0">
                <a:solidFill>
                  <a:schemeClr val="accent4"/>
                </a:solidFill>
              </a:rPr>
              <a:t>4</a:t>
            </a:r>
          </a:p>
        </p:txBody>
      </p:sp>
      <p:sp>
        <p:nvSpPr>
          <p:cNvPr id="35" name="Subtitle 2">
            <a:extLst>
              <a:ext uri="{FF2B5EF4-FFF2-40B4-BE49-F238E27FC236}">
                <a16:creationId xmlns:a16="http://schemas.microsoft.com/office/drawing/2014/main" id="{7CB9CCEE-24CD-45FD-85EE-B68513172093}"/>
              </a:ext>
            </a:extLst>
          </p:cNvPr>
          <p:cNvSpPr txBox="1">
            <a:spLocks/>
          </p:cNvSpPr>
          <p:nvPr/>
        </p:nvSpPr>
        <p:spPr>
          <a:xfrm>
            <a:off x="2117915" y="3163221"/>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36" name="Subtitle 2">
            <a:extLst>
              <a:ext uri="{FF2B5EF4-FFF2-40B4-BE49-F238E27FC236}">
                <a16:creationId xmlns:a16="http://schemas.microsoft.com/office/drawing/2014/main" id="{20C5FD46-978B-4325-B17E-A912E71DF617}"/>
              </a:ext>
            </a:extLst>
          </p:cNvPr>
          <p:cNvSpPr txBox="1">
            <a:spLocks/>
          </p:cNvSpPr>
          <p:nvPr/>
        </p:nvSpPr>
        <p:spPr>
          <a:xfrm>
            <a:off x="3661097" y="2702460"/>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37" name="Subtitle 2">
            <a:extLst>
              <a:ext uri="{FF2B5EF4-FFF2-40B4-BE49-F238E27FC236}">
                <a16:creationId xmlns:a16="http://schemas.microsoft.com/office/drawing/2014/main" id="{F94C4EAC-B4DC-4F50-B157-F6D842E3BE54}"/>
              </a:ext>
            </a:extLst>
          </p:cNvPr>
          <p:cNvSpPr txBox="1">
            <a:spLocks/>
          </p:cNvSpPr>
          <p:nvPr/>
        </p:nvSpPr>
        <p:spPr>
          <a:xfrm>
            <a:off x="4081078" y="3163221"/>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38" name="Shape 101">
            <a:extLst>
              <a:ext uri="{FF2B5EF4-FFF2-40B4-BE49-F238E27FC236}">
                <a16:creationId xmlns:a16="http://schemas.microsoft.com/office/drawing/2014/main" id="{533A8B37-CA88-4EFE-A72E-2589FB9D01FF}"/>
              </a:ext>
            </a:extLst>
          </p:cNvPr>
          <p:cNvSpPr>
            <a:spLocks noChangeShapeType="1"/>
          </p:cNvSpPr>
          <p:nvPr/>
        </p:nvSpPr>
        <p:spPr bwMode="auto">
          <a:xfrm flipH="1" flipV="1">
            <a:off x="6782308" y="2428495"/>
            <a:ext cx="1314612" cy="1437833"/>
          </a:xfrm>
          <a:prstGeom prst="line">
            <a:avLst/>
          </a:prstGeom>
          <a:noFill/>
          <a:ln w="63500">
            <a:solidFill>
              <a:schemeClr val="accent5"/>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39" name="Shape 106">
            <a:extLst>
              <a:ext uri="{FF2B5EF4-FFF2-40B4-BE49-F238E27FC236}">
                <a16:creationId xmlns:a16="http://schemas.microsoft.com/office/drawing/2014/main" id="{9801D4DA-CC75-4172-92FC-A5D659B1E417}"/>
              </a:ext>
            </a:extLst>
          </p:cNvPr>
          <p:cNvSpPr>
            <a:spLocks noChangeArrowheads="1"/>
          </p:cNvSpPr>
          <p:nvPr/>
        </p:nvSpPr>
        <p:spPr bwMode="auto">
          <a:xfrm>
            <a:off x="8034177" y="3805281"/>
            <a:ext cx="140462" cy="140466"/>
          </a:xfrm>
          <a:prstGeom prst="ellipse">
            <a:avLst/>
          </a:prstGeom>
          <a:solidFill>
            <a:srgbClr val="FFFFFF"/>
          </a:solidFill>
          <a:ln w="63500">
            <a:solidFill>
              <a:schemeClr val="accent5"/>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0" name="Shape 114">
            <a:extLst>
              <a:ext uri="{FF2B5EF4-FFF2-40B4-BE49-F238E27FC236}">
                <a16:creationId xmlns:a16="http://schemas.microsoft.com/office/drawing/2014/main" id="{E5EC2447-F4C1-4DAF-BBAE-603E57F11F03}"/>
              </a:ext>
            </a:extLst>
          </p:cNvPr>
          <p:cNvSpPr>
            <a:spLocks noChangeArrowheads="1"/>
          </p:cNvSpPr>
          <p:nvPr/>
        </p:nvSpPr>
        <p:spPr bwMode="auto">
          <a:xfrm>
            <a:off x="7168555" y="2854075"/>
            <a:ext cx="92268" cy="92270"/>
          </a:xfrm>
          <a:prstGeom prst="ellipse">
            <a:avLst/>
          </a:prstGeom>
          <a:solidFill>
            <a:schemeClr val="accent5"/>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1" name="Shape 115">
            <a:extLst>
              <a:ext uri="{FF2B5EF4-FFF2-40B4-BE49-F238E27FC236}">
                <a16:creationId xmlns:a16="http://schemas.microsoft.com/office/drawing/2014/main" id="{755A9560-19FD-470B-AEB8-0DB87C9FC360}"/>
              </a:ext>
            </a:extLst>
          </p:cNvPr>
          <p:cNvSpPr>
            <a:spLocks noChangeArrowheads="1"/>
          </p:cNvSpPr>
          <p:nvPr/>
        </p:nvSpPr>
        <p:spPr bwMode="auto">
          <a:xfrm>
            <a:off x="7590281" y="3313761"/>
            <a:ext cx="92268" cy="92270"/>
          </a:xfrm>
          <a:prstGeom prst="ellipse">
            <a:avLst/>
          </a:prstGeom>
          <a:solidFill>
            <a:schemeClr val="accent5"/>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2" name="Shape 126">
            <a:extLst>
              <a:ext uri="{FF2B5EF4-FFF2-40B4-BE49-F238E27FC236}">
                <a16:creationId xmlns:a16="http://schemas.microsoft.com/office/drawing/2014/main" id="{35001EF3-8307-43E9-8BEA-1040681F1A1F}"/>
              </a:ext>
            </a:extLst>
          </p:cNvPr>
          <p:cNvSpPr>
            <a:spLocks noChangeArrowheads="1"/>
          </p:cNvSpPr>
          <p:nvPr/>
        </p:nvSpPr>
        <p:spPr bwMode="auto">
          <a:xfrm>
            <a:off x="6524399" y="2090103"/>
            <a:ext cx="382484" cy="382495"/>
          </a:xfrm>
          <a:prstGeom prst="ellipse">
            <a:avLst/>
          </a:prstGeom>
          <a:solidFill>
            <a:srgbClr val="FFFFFF"/>
          </a:solidFill>
          <a:ln w="63500">
            <a:solidFill>
              <a:schemeClr val="accent5"/>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3" name="TextBox 42">
            <a:extLst>
              <a:ext uri="{FF2B5EF4-FFF2-40B4-BE49-F238E27FC236}">
                <a16:creationId xmlns:a16="http://schemas.microsoft.com/office/drawing/2014/main" id="{691119B8-C488-4EE4-AE0C-E222B5380124}"/>
              </a:ext>
            </a:extLst>
          </p:cNvPr>
          <p:cNvSpPr txBox="1"/>
          <p:nvPr/>
        </p:nvSpPr>
        <p:spPr>
          <a:xfrm>
            <a:off x="6557585" y="2084625"/>
            <a:ext cx="316113" cy="400110"/>
          </a:xfrm>
          <a:prstGeom prst="rect">
            <a:avLst/>
          </a:prstGeom>
          <a:noFill/>
        </p:spPr>
        <p:txBody>
          <a:bodyPr wrap="none" rtlCol="0" anchor="ctr">
            <a:spAutoFit/>
          </a:bodyPr>
          <a:lstStyle/>
          <a:p>
            <a:pPr algn="ctr"/>
            <a:r>
              <a:rPr lang="en-US" sz="2000" b="1" dirty="0">
                <a:solidFill>
                  <a:schemeClr val="accent5"/>
                </a:solidFill>
              </a:rPr>
              <a:t>6</a:t>
            </a:r>
          </a:p>
        </p:txBody>
      </p:sp>
      <p:sp>
        <p:nvSpPr>
          <p:cNvPr id="44" name="Subtitle 2">
            <a:extLst>
              <a:ext uri="{FF2B5EF4-FFF2-40B4-BE49-F238E27FC236}">
                <a16:creationId xmlns:a16="http://schemas.microsoft.com/office/drawing/2014/main" id="{F926CA8D-9DBC-4800-BD5E-E8579AB16675}"/>
              </a:ext>
            </a:extLst>
          </p:cNvPr>
          <p:cNvSpPr txBox="1">
            <a:spLocks/>
          </p:cNvSpPr>
          <p:nvPr/>
        </p:nvSpPr>
        <p:spPr>
          <a:xfrm>
            <a:off x="5649203" y="2702460"/>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45" name="Subtitle 2">
            <a:extLst>
              <a:ext uri="{FF2B5EF4-FFF2-40B4-BE49-F238E27FC236}">
                <a16:creationId xmlns:a16="http://schemas.microsoft.com/office/drawing/2014/main" id="{F4DE5AB2-F2B4-41ED-B241-FC4A8F16AE7E}"/>
              </a:ext>
            </a:extLst>
          </p:cNvPr>
          <p:cNvSpPr txBox="1">
            <a:spLocks/>
          </p:cNvSpPr>
          <p:nvPr/>
        </p:nvSpPr>
        <p:spPr>
          <a:xfrm>
            <a:off x="6069183" y="3163221"/>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46" name="Shape 102">
            <a:extLst>
              <a:ext uri="{FF2B5EF4-FFF2-40B4-BE49-F238E27FC236}">
                <a16:creationId xmlns:a16="http://schemas.microsoft.com/office/drawing/2014/main" id="{446045D4-2A71-402F-A801-9620E6E830C2}"/>
              </a:ext>
            </a:extLst>
          </p:cNvPr>
          <p:cNvSpPr>
            <a:spLocks noChangeShapeType="1"/>
          </p:cNvSpPr>
          <p:nvPr/>
        </p:nvSpPr>
        <p:spPr bwMode="auto">
          <a:xfrm flipV="1">
            <a:off x="5833816" y="3899912"/>
            <a:ext cx="1268529" cy="1404962"/>
          </a:xfrm>
          <a:prstGeom prst="line">
            <a:avLst/>
          </a:prstGeom>
          <a:noFill/>
          <a:ln w="63500">
            <a:solidFill>
              <a:schemeClr val="accent6"/>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47" name="Shape 105">
            <a:extLst>
              <a:ext uri="{FF2B5EF4-FFF2-40B4-BE49-F238E27FC236}">
                <a16:creationId xmlns:a16="http://schemas.microsoft.com/office/drawing/2014/main" id="{39654284-CE46-44D1-A2E1-C9CBA76A7A3E}"/>
              </a:ext>
            </a:extLst>
          </p:cNvPr>
          <p:cNvSpPr>
            <a:spLocks noChangeArrowheads="1"/>
          </p:cNvSpPr>
          <p:nvPr/>
        </p:nvSpPr>
        <p:spPr bwMode="auto">
          <a:xfrm>
            <a:off x="7028718" y="3805281"/>
            <a:ext cx="140462" cy="140466"/>
          </a:xfrm>
          <a:prstGeom prst="ellipse">
            <a:avLst/>
          </a:prstGeom>
          <a:solidFill>
            <a:srgbClr val="FFFFFF"/>
          </a:solidFill>
          <a:ln w="63500">
            <a:solidFill>
              <a:schemeClr val="accent6"/>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8" name="Shape 110">
            <a:extLst>
              <a:ext uri="{FF2B5EF4-FFF2-40B4-BE49-F238E27FC236}">
                <a16:creationId xmlns:a16="http://schemas.microsoft.com/office/drawing/2014/main" id="{762391AF-80FC-43F9-A818-94A5B02863DE}"/>
              </a:ext>
            </a:extLst>
          </p:cNvPr>
          <p:cNvSpPr>
            <a:spLocks noChangeArrowheads="1"/>
          </p:cNvSpPr>
          <p:nvPr/>
        </p:nvSpPr>
        <p:spPr bwMode="auto">
          <a:xfrm>
            <a:off x="6628188" y="4328122"/>
            <a:ext cx="92267" cy="92270"/>
          </a:xfrm>
          <a:prstGeom prst="ellipse">
            <a:avLst/>
          </a:prstGeom>
          <a:solidFill>
            <a:schemeClr val="accent6"/>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49" name="Shape 111">
            <a:extLst>
              <a:ext uri="{FF2B5EF4-FFF2-40B4-BE49-F238E27FC236}">
                <a16:creationId xmlns:a16="http://schemas.microsoft.com/office/drawing/2014/main" id="{8AB9D931-4920-456B-89BE-2104D3C159E2}"/>
              </a:ext>
            </a:extLst>
          </p:cNvPr>
          <p:cNvSpPr>
            <a:spLocks noChangeArrowheads="1"/>
          </p:cNvSpPr>
          <p:nvPr/>
        </p:nvSpPr>
        <p:spPr bwMode="auto">
          <a:xfrm>
            <a:off x="6215706" y="4789366"/>
            <a:ext cx="92267" cy="92270"/>
          </a:xfrm>
          <a:prstGeom prst="ellipse">
            <a:avLst/>
          </a:prstGeom>
          <a:solidFill>
            <a:schemeClr val="accent6"/>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50" name="Shape 124">
            <a:extLst>
              <a:ext uri="{FF2B5EF4-FFF2-40B4-BE49-F238E27FC236}">
                <a16:creationId xmlns:a16="http://schemas.microsoft.com/office/drawing/2014/main" id="{0764B84D-4C61-4CC5-9BAB-FFA0D95ECB15}"/>
              </a:ext>
            </a:extLst>
          </p:cNvPr>
          <p:cNvSpPr>
            <a:spLocks noChangeArrowheads="1"/>
          </p:cNvSpPr>
          <p:nvPr/>
        </p:nvSpPr>
        <p:spPr bwMode="auto">
          <a:xfrm>
            <a:off x="5584460" y="5226670"/>
            <a:ext cx="382484" cy="382496"/>
          </a:xfrm>
          <a:prstGeom prst="ellipse">
            <a:avLst/>
          </a:prstGeom>
          <a:solidFill>
            <a:srgbClr val="FFFFFF"/>
          </a:solidFill>
          <a:ln w="63500">
            <a:solidFill>
              <a:schemeClr val="accent6"/>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51" name="TextBox 50">
            <a:extLst>
              <a:ext uri="{FF2B5EF4-FFF2-40B4-BE49-F238E27FC236}">
                <a16:creationId xmlns:a16="http://schemas.microsoft.com/office/drawing/2014/main" id="{A52AC5E8-69B0-4128-A4FC-2B369EAA3CBA}"/>
              </a:ext>
            </a:extLst>
          </p:cNvPr>
          <p:cNvSpPr txBox="1"/>
          <p:nvPr/>
        </p:nvSpPr>
        <p:spPr>
          <a:xfrm>
            <a:off x="5615457" y="5222292"/>
            <a:ext cx="324128" cy="400110"/>
          </a:xfrm>
          <a:prstGeom prst="rect">
            <a:avLst/>
          </a:prstGeom>
          <a:noFill/>
        </p:spPr>
        <p:txBody>
          <a:bodyPr wrap="none" rtlCol="0" anchor="ctr">
            <a:spAutoFit/>
          </a:bodyPr>
          <a:lstStyle/>
          <a:p>
            <a:pPr algn="ctr"/>
            <a:r>
              <a:rPr lang="en-US" sz="2000" b="1" dirty="0">
                <a:solidFill>
                  <a:schemeClr val="accent6"/>
                </a:solidFill>
              </a:rPr>
              <a:t>5</a:t>
            </a:r>
          </a:p>
        </p:txBody>
      </p:sp>
      <p:sp>
        <p:nvSpPr>
          <p:cNvPr id="52" name="Subtitle 2">
            <a:extLst>
              <a:ext uri="{FF2B5EF4-FFF2-40B4-BE49-F238E27FC236}">
                <a16:creationId xmlns:a16="http://schemas.microsoft.com/office/drawing/2014/main" id="{40564146-A97E-43B8-8053-0900F3E7FDE8}"/>
              </a:ext>
            </a:extLst>
          </p:cNvPr>
          <p:cNvSpPr txBox="1">
            <a:spLocks/>
          </p:cNvSpPr>
          <p:nvPr/>
        </p:nvSpPr>
        <p:spPr>
          <a:xfrm>
            <a:off x="3010177" y="4185484"/>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53" name="Subtitle 2">
            <a:extLst>
              <a:ext uri="{FF2B5EF4-FFF2-40B4-BE49-F238E27FC236}">
                <a16:creationId xmlns:a16="http://schemas.microsoft.com/office/drawing/2014/main" id="{2E664461-0E8C-46C5-94DC-86CD92D34DFD}"/>
              </a:ext>
            </a:extLst>
          </p:cNvPr>
          <p:cNvSpPr txBox="1">
            <a:spLocks/>
          </p:cNvSpPr>
          <p:nvPr/>
        </p:nvSpPr>
        <p:spPr>
          <a:xfrm>
            <a:off x="2563348" y="4646245"/>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54" name="Subtitle 2">
            <a:extLst>
              <a:ext uri="{FF2B5EF4-FFF2-40B4-BE49-F238E27FC236}">
                <a16:creationId xmlns:a16="http://schemas.microsoft.com/office/drawing/2014/main" id="{93C0195B-5BE7-44F3-804F-6D3E809EBC15}"/>
              </a:ext>
            </a:extLst>
          </p:cNvPr>
          <p:cNvSpPr txBox="1">
            <a:spLocks/>
          </p:cNvSpPr>
          <p:nvPr/>
        </p:nvSpPr>
        <p:spPr>
          <a:xfrm>
            <a:off x="4901356" y="4185484"/>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55" name="Subtitle 2">
            <a:extLst>
              <a:ext uri="{FF2B5EF4-FFF2-40B4-BE49-F238E27FC236}">
                <a16:creationId xmlns:a16="http://schemas.microsoft.com/office/drawing/2014/main" id="{7DE355A3-55CD-413D-837D-F4658A842FA3}"/>
              </a:ext>
            </a:extLst>
          </p:cNvPr>
          <p:cNvSpPr txBox="1">
            <a:spLocks/>
          </p:cNvSpPr>
          <p:nvPr/>
        </p:nvSpPr>
        <p:spPr>
          <a:xfrm>
            <a:off x="4454527" y="4646245"/>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56" name="Subtitle 2">
            <a:extLst>
              <a:ext uri="{FF2B5EF4-FFF2-40B4-BE49-F238E27FC236}">
                <a16:creationId xmlns:a16="http://schemas.microsoft.com/office/drawing/2014/main" id="{F903F977-B21E-4D1C-B131-49662B9199B4}"/>
              </a:ext>
            </a:extLst>
          </p:cNvPr>
          <p:cNvSpPr txBox="1">
            <a:spLocks/>
          </p:cNvSpPr>
          <p:nvPr/>
        </p:nvSpPr>
        <p:spPr>
          <a:xfrm>
            <a:off x="6872062" y="4185484"/>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
        <p:nvSpPr>
          <p:cNvPr id="57" name="Subtitle 2">
            <a:extLst>
              <a:ext uri="{FF2B5EF4-FFF2-40B4-BE49-F238E27FC236}">
                <a16:creationId xmlns:a16="http://schemas.microsoft.com/office/drawing/2014/main" id="{10873C11-CD6B-4075-BDDB-141B38ABCE30}"/>
              </a:ext>
            </a:extLst>
          </p:cNvPr>
          <p:cNvSpPr txBox="1">
            <a:spLocks/>
          </p:cNvSpPr>
          <p:nvPr/>
        </p:nvSpPr>
        <p:spPr>
          <a:xfrm>
            <a:off x="6425233" y="4646245"/>
            <a:ext cx="1391412" cy="395490"/>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endParaRPr lang="en-US" sz="1152" dirty="0">
              <a:solidFill>
                <a:schemeClr val="tx1"/>
              </a:solidFill>
              <a:latin typeface="+mn-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43144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B2A40-3538-483B-A9FF-51CD784537C4}"/>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0FD0CF4C-15E6-466D-BB6E-6C9EE8CF4FC6}"/>
              </a:ext>
            </a:extLst>
          </p:cNvPr>
          <p:cNvSpPr>
            <a:spLocks noGrp="1"/>
          </p:cNvSpPr>
          <p:nvPr>
            <p:ph type="sldNum" sz="quarter" idx="11"/>
          </p:nvPr>
        </p:nvSpPr>
        <p:spPr/>
        <p:txBody>
          <a:bodyPr/>
          <a:lstStyle/>
          <a:p>
            <a:r>
              <a:rPr lang="en-US"/>
              <a:t>|   </a:t>
            </a:r>
            <a:fld id="{24AA432E-61BB-4EF9-8610-004BEFB30EB4}" type="slidenum">
              <a:rPr lang="en-US" smtClean="0"/>
              <a:pPr/>
              <a:t>11</a:t>
            </a:fld>
            <a:endParaRPr lang="en-US" dirty="0"/>
          </a:p>
        </p:txBody>
      </p:sp>
      <p:sp>
        <p:nvSpPr>
          <p:cNvPr id="4" name="Footer Placeholder 3">
            <a:extLst>
              <a:ext uri="{FF2B5EF4-FFF2-40B4-BE49-F238E27FC236}">
                <a16:creationId xmlns:a16="http://schemas.microsoft.com/office/drawing/2014/main" id="{235E58AE-BF7D-44DE-AE61-9B2620C5738D}"/>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8BB64397-6D66-44E5-829F-7A0A883DF1CA}"/>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58457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12</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a:t>YOUR COMPANY NAME</a:t>
            </a:r>
            <a:endParaRPr lang="en-US" dirty="0"/>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49B0E-9616-48DD-8659-9D47F66B7C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0FE5D53-12C7-46F6-8CEE-58DC49ED9EA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859D97A-CDBE-47AF-8622-F1527363AA1C}"/>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2D2CB9B8-1865-412D-A7D1-EA2F6368ED6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953355D-51CD-43E8-B22E-E75B9C7E895A}"/>
              </a:ext>
            </a:extLst>
          </p:cNvPr>
          <p:cNvSpPr>
            <a:spLocks noGrp="1"/>
          </p:cNvSpPr>
          <p:nvPr>
            <p:ph type="body" sz="quarter" idx="13"/>
          </p:nvPr>
        </p:nvSpPr>
        <p:spPr/>
        <p:txBody>
          <a:bodyPr/>
          <a:lstStyle/>
          <a:p>
            <a:endParaRPr lang="en-ZA"/>
          </a:p>
        </p:txBody>
      </p:sp>
      <p:sp>
        <p:nvSpPr>
          <p:cNvPr id="56" name="Линия">
            <a:extLst>
              <a:ext uri="{FF2B5EF4-FFF2-40B4-BE49-F238E27FC236}">
                <a16:creationId xmlns:a16="http://schemas.microsoft.com/office/drawing/2014/main" id="{C2600F2D-C8DE-400B-8343-BF3E3C020AAD}"/>
              </a:ext>
            </a:extLst>
          </p:cNvPr>
          <p:cNvSpPr/>
          <p:nvPr/>
        </p:nvSpPr>
        <p:spPr>
          <a:xfrm>
            <a:off x="4866369" y="2013940"/>
            <a:ext cx="3628257" cy="1807789"/>
          </a:xfrm>
          <a:custGeom>
            <a:avLst/>
            <a:gdLst/>
            <a:ahLst/>
            <a:cxnLst>
              <a:cxn ang="0">
                <a:pos x="wd2" y="hd2"/>
              </a:cxn>
              <a:cxn ang="5400000">
                <a:pos x="wd2" y="hd2"/>
              </a:cxn>
              <a:cxn ang="10800000">
                <a:pos x="wd2" y="hd2"/>
              </a:cxn>
              <a:cxn ang="16200000">
                <a:pos x="wd2" y="hd2"/>
              </a:cxn>
            </a:cxnLst>
            <a:rect l="0" t="0" r="r" b="b"/>
            <a:pathLst>
              <a:path w="21600" h="21591" extrusionOk="0">
                <a:moveTo>
                  <a:pt x="0" y="1"/>
                </a:moveTo>
                <a:lnTo>
                  <a:pt x="9653" y="1"/>
                </a:lnTo>
                <a:cubicBezTo>
                  <a:pt x="9773" y="-9"/>
                  <a:pt x="9892" y="55"/>
                  <a:pt x="9994" y="184"/>
                </a:cubicBezTo>
                <a:cubicBezTo>
                  <a:pt x="10081" y="295"/>
                  <a:pt x="10153" y="452"/>
                  <a:pt x="10201" y="637"/>
                </a:cubicBezTo>
                <a:lnTo>
                  <a:pt x="15362" y="20893"/>
                </a:lnTo>
                <a:cubicBezTo>
                  <a:pt x="15411" y="21099"/>
                  <a:pt x="15489" y="21273"/>
                  <a:pt x="15585" y="21396"/>
                </a:cubicBezTo>
                <a:cubicBezTo>
                  <a:pt x="15684" y="21523"/>
                  <a:pt x="15800" y="21591"/>
                  <a:pt x="15918" y="21591"/>
                </a:cubicBezTo>
                <a:lnTo>
                  <a:pt x="21600" y="21591"/>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57" name="Линия">
            <a:extLst>
              <a:ext uri="{FF2B5EF4-FFF2-40B4-BE49-F238E27FC236}">
                <a16:creationId xmlns:a16="http://schemas.microsoft.com/office/drawing/2014/main" id="{11AAB672-0A5C-4B49-90CA-D04DF82EB8BF}"/>
              </a:ext>
            </a:extLst>
          </p:cNvPr>
          <p:cNvSpPr/>
          <p:nvPr/>
        </p:nvSpPr>
        <p:spPr>
          <a:xfrm>
            <a:off x="5100422" y="2462692"/>
            <a:ext cx="1748309" cy="1266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58" name="Линия">
            <a:extLst>
              <a:ext uri="{FF2B5EF4-FFF2-40B4-BE49-F238E27FC236}">
                <a16:creationId xmlns:a16="http://schemas.microsoft.com/office/drawing/2014/main" id="{09697D4F-95E9-4B56-8DCF-17112A355527}"/>
              </a:ext>
            </a:extLst>
          </p:cNvPr>
          <p:cNvSpPr/>
          <p:nvPr/>
        </p:nvSpPr>
        <p:spPr>
          <a:xfrm>
            <a:off x="2851459" y="2453746"/>
            <a:ext cx="5133136" cy="1445393"/>
          </a:xfrm>
          <a:custGeom>
            <a:avLst/>
            <a:gdLst>
              <a:gd name="connsiteX0" fmla="*/ 0 w 28140"/>
              <a:gd name="connsiteY0" fmla="*/ 1 h 21588"/>
              <a:gd name="connsiteX1" fmla="*/ 10172 w 28140"/>
              <a:gd name="connsiteY1" fmla="*/ 1 h 21588"/>
              <a:gd name="connsiteX2" fmla="*/ 10530 w 28140"/>
              <a:gd name="connsiteY2" fmla="*/ 229 h 21588"/>
              <a:gd name="connsiteX3" fmla="*/ 10748 w 28140"/>
              <a:gd name="connsiteY3" fmla="*/ 796 h 21588"/>
              <a:gd name="connsiteX4" fmla="*/ 15027 w 28140"/>
              <a:gd name="connsiteY4" fmla="*/ 20715 h 21588"/>
              <a:gd name="connsiteX5" fmla="*/ 15262 w 28140"/>
              <a:gd name="connsiteY5" fmla="*/ 21344 h 21588"/>
              <a:gd name="connsiteX6" fmla="*/ 15613 w 28140"/>
              <a:gd name="connsiteY6" fmla="*/ 21588 h 21588"/>
              <a:gd name="connsiteX7" fmla="*/ 28140 w 28140"/>
              <a:gd name="connsiteY7" fmla="*/ 21409 h 21588"/>
              <a:gd name="connsiteX0" fmla="*/ 0 w 32651"/>
              <a:gd name="connsiteY0" fmla="*/ 1 h 21588"/>
              <a:gd name="connsiteX1" fmla="*/ 10172 w 32651"/>
              <a:gd name="connsiteY1" fmla="*/ 1 h 21588"/>
              <a:gd name="connsiteX2" fmla="*/ 10530 w 32651"/>
              <a:gd name="connsiteY2" fmla="*/ 229 h 21588"/>
              <a:gd name="connsiteX3" fmla="*/ 10748 w 32651"/>
              <a:gd name="connsiteY3" fmla="*/ 796 h 21588"/>
              <a:gd name="connsiteX4" fmla="*/ 15027 w 32651"/>
              <a:gd name="connsiteY4" fmla="*/ 20715 h 21588"/>
              <a:gd name="connsiteX5" fmla="*/ 15262 w 32651"/>
              <a:gd name="connsiteY5" fmla="*/ 21344 h 21588"/>
              <a:gd name="connsiteX6" fmla="*/ 15613 w 32651"/>
              <a:gd name="connsiteY6" fmla="*/ 21588 h 21588"/>
              <a:gd name="connsiteX7" fmla="*/ 32651 w 32651"/>
              <a:gd name="connsiteY7" fmla="*/ 21409 h 21588"/>
              <a:gd name="connsiteX0" fmla="*/ 0 w 32651"/>
              <a:gd name="connsiteY0" fmla="*/ 1 h 21767"/>
              <a:gd name="connsiteX1" fmla="*/ 10172 w 32651"/>
              <a:gd name="connsiteY1" fmla="*/ 1 h 21767"/>
              <a:gd name="connsiteX2" fmla="*/ 10530 w 32651"/>
              <a:gd name="connsiteY2" fmla="*/ 229 h 21767"/>
              <a:gd name="connsiteX3" fmla="*/ 10748 w 32651"/>
              <a:gd name="connsiteY3" fmla="*/ 796 h 21767"/>
              <a:gd name="connsiteX4" fmla="*/ 15027 w 32651"/>
              <a:gd name="connsiteY4" fmla="*/ 20715 h 21767"/>
              <a:gd name="connsiteX5" fmla="*/ 15262 w 32651"/>
              <a:gd name="connsiteY5" fmla="*/ 21344 h 21767"/>
              <a:gd name="connsiteX6" fmla="*/ 15613 w 32651"/>
              <a:gd name="connsiteY6" fmla="*/ 21588 h 21767"/>
              <a:gd name="connsiteX7" fmla="*/ 32651 w 32651"/>
              <a:gd name="connsiteY7" fmla="*/ 21767 h 21767"/>
              <a:gd name="connsiteX0" fmla="*/ 0 w 32501"/>
              <a:gd name="connsiteY0" fmla="*/ 1 h 21767"/>
              <a:gd name="connsiteX1" fmla="*/ 10172 w 32501"/>
              <a:gd name="connsiteY1" fmla="*/ 1 h 21767"/>
              <a:gd name="connsiteX2" fmla="*/ 10530 w 32501"/>
              <a:gd name="connsiteY2" fmla="*/ 229 h 21767"/>
              <a:gd name="connsiteX3" fmla="*/ 10748 w 32501"/>
              <a:gd name="connsiteY3" fmla="*/ 796 h 21767"/>
              <a:gd name="connsiteX4" fmla="*/ 15027 w 32501"/>
              <a:gd name="connsiteY4" fmla="*/ 20715 h 21767"/>
              <a:gd name="connsiteX5" fmla="*/ 15262 w 32501"/>
              <a:gd name="connsiteY5" fmla="*/ 21344 h 21767"/>
              <a:gd name="connsiteX6" fmla="*/ 15613 w 32501"/>
              <a:gd name="connsiteY6" fmla="*/ 21588 h 21767"/>
              <a:gd name="connsiteX7" fmla="*/ 32501 w 32501"/>
              <a:gd name="connsiteY7" fmla="*/ 21767 h 21767"/>
              <a:gd name="connsiteX0" fmla="*/ 0 w 32200"/>
              <a:gd name="connsiteY0" fmla="*/ 1 h 21588"/>
              <a:gd name="connsiteX1" fmla="*/ 10172 w 32200"/>
              <a:gd name="connsiteY1" fmla="*/ 1 h 21588"/>
              <a:gd name="connsiteX2" fmla="*/ 10530 w 32200"/>
              <a:gd name="connsiteY2" fmla="*/ 229 h 21588"/>
              <a:gd name="connsiteX3" fmla="*/ 10748 w 32200"/>
              <a:gd name="connsiteY3" fmla="*/ 796 h 21588"/>
              <a:gd name="connsiteX4" fmla="*/ 15027 w 32200"/>
              <a:gd name="connsiteY4" fmla="*/ 20715 h 21588"/>
              <a:gd name="connsiteX5" fmla="*/ 15262 w 32200"/>
              <a:gd name="connsiteY5" fmla="*/ 21344 h 21588"/>
              <a:gd name="connsiteX6" fmla="*/ 15613 w 32200"/>
              <a:gd name="connsiteY6" fmla="*/ 21588 h 21588"/>
              <a:gd name="connsiteX7" fmla="*/ 32200 w 32200"/>
              <a:gd name="connsiteY7" fmla="*/ 21588 h 2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00" h="21588" extrusionOk="0">
                <a:moveTo>
                  <a:pt x="0" y="1"/>
                </a:moveTo>
                <a:lnTo>
                  <a:pt x="10172" y="1"/>
                </a:lnTo>
                <a:cubicBezTo>
                  <a:pt x="10298" y="-12"/>
                  <a:pt x="10423" y="68"/>
                  <a:pt x="10530" y="229"/>
                </a:cubicBezTo>
                <a:cubicBezTo>
                  <a:pt x="10623" y="369"/>
                  <a:pt x="10698" y="564"/>
                  <a:pt x="10748" y="796"/>
                </a:cubicBezTo>
                <a:lnTo>
                  <a:pt x="15027" y="20715"/>
                </a:lnTo>
                <a:cubicBezTo>
                  <a:pt x="15079" y="20973"/>
                  <a:pt x="15161" y="21190"/>
                  <a:pt x="15262" y="21344"/>
                </a:cubicBezTo>
                <a:cubicBezTo>
                  <a:pt x="15367" y="21504"/>
                  <a:pt x="15488" y="21588"/>
                  <a:pt x="15613" y="21588"/>
                </a:cubicBezTo>
                <a:lnTo>
                  <a:pt x="32200" y="21588"/>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59" name="Shape 49">
            <a:extLst>
              <a:ext uri="{FF2B5EF4-FFF2-40B4-BE49-F238E27FC236}">
                <a16:creationId xmlns:a16="http://schemas.microsoft.com/office/drawing/2014/main" id="{EFF6DD21-3F1D-44B2-95DA-53D19166235F}"/>
              </a:ext>
            </a:extLst>
          </p:cNvPr>
          <p:cNvSpPr>
            <a:spLocks noChangeShapeType="1"/>
          </p:cNvSpPr>
          <p:nvPr/>
        </p:nvSpPr>
        <p:spPr bwMode="auto">
          <a:xfrm>
            <a:off x="2592845" y="3973003"/>
            <a:ext cx="5535992" cy="0"/>
          </a:xfrm>
          <a:prstGeom prst="line">
            <a:avLst/>
          </a:prstGeom>
          <a:noFill/>
          <a:ln w="381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400" dirty="0"/>
          </a:p>
        </p:txBody>
      </p:sp>
      <p:sp>
        <p:nvSpPr>
          <p:cNvPr id="60" name="Shape 48">
            <a:extLst>
              <a:ext uri="{FF2B5EF4-FFF2-40B4-BE49-F238E27FC236}">
                <a16:creationId xmlns:a16="http://schemas.microsoft.com/office/drawing/2014/main" id="{F8167F4E-082E-421D-90C9-56F26A18B25D}"/>
              </a:ext>
            </a:extLst>
          </p:cNvPr>
          <p:cNvSpPr>
            <a:spLocks/>
          </p:cNvSpPr>
          <p:nvPr/>
        </p:nvSpPr>
        <p:spPr bwMode="auto">
          <a:xfrm>
            <a:off x="1402370" y="2665599"/>
            <a:ext cx="1254387" cy="2625410"/>
          </a:xfrm>
          <a:custGeom>
            <a:avLst/>
            <a:gdLst>
              <a:gd name="T0" fmla="*/ 2147483646 w 21492"/>
              <a:gd name="T1" fmla="*/ 2147483646 h 21500"/>
              <a:gd name="T2" fmla="*/ 2147483646 w 21492"/>
              <a:gd name="T3" fmla="*/ 2147483646 h 21500"/>
              <a:gd name="T4" fmla="*/ 2147483646 w 21492"/>
              <a:gd name="T5" fmla="*/ 2147483646 h 21500"/>
              <a:gd name="T6" fmla="*/ 2147483646 w 21492"/>
              <a:gd name="T7" fmla="*/ 2147483646 h 215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92" h="21500" extrusionOk="0">
                <a:moveTo>
                  <a:pt x="223" y="899"/>
                </a:moveTo>
                <a:cubicBezTo>
                  <a:pt x="-78" y="701"/>
                  <a:pt x="-74" y="432"/>
                  <a:pt x="234" y="235"/>
                </a:cubicBezTo>
                <a:cubicBezTo>
                  <a:pt x="660" y="-37"/>
                  <a:pt x="1481" y="-80"/>
                  <a:pt x="2020" y="142"/>
                </a:cubicBezTo>
                <a:lnTo>
                  <a:pt x="20954" y="10063"/>
                </a:lnTo>
                <a:cubicBezTo>
                  <a:pt x="21329" y="10261"/>
                  <a:pt x="21522" y="10524"/>
                  <a:pt x="21489" y="10791"/>
                </a:cubicBezTo>
                <a:cubicBezTo>
                  <a:pt x="21466" y="10980"/>
                  <a:pt x="21330" y="11161"/>
                  <a:pt x="21097" y="11314"/>
                </a:cubicBezTo>
                <a:lnTo>
                  <a:pt x="2264" y="21274"/>
                </a:lnTo>
                <a:cubicBezTo>
                  <a:pt x="2035" y="21395"/>
                  <a:pt x="1738" y="21467"/>
                  <a:pt x="1429" y="21491"/>
                </a:cubicBezTo>
                <a:cubicBezTo>
                  <a:pt x="1059" y="21520"/>
                  <a:pt x="659" y="21481"/>
                  <a:pt x="364" y="21346"/>
                </a:cubicBezTo>
                <a:cubicBezTo>
                  <a:pt x="-2" y="21178"/>
                  <a:pt x="-59" y="20908"/>
                  <a:pt x="229" y="20708"/>
                </a:cubicBezTo>
                <a:cubicBezTo>
                  <a:pt x="3534" y="17755"/>
                  <a:pt x="5311" y="14466"/>
                  <a:pt x="5414" y="11117"/>
                </a:cubicBezTo>
                <a:cubicBezTo>
                  <a:pt x="5523" y="7556"/>
                  <a:pt x="3737" y="4040"/>
                  <a:pt x="223" y="899"/>
                </a:cubicBezTo>
                <a:close/>
              </a:path>
            </a:pathLst>
          </a:custGeom>
          <a:solidFill>
            <a:schemeClr val="bg1">
              <a:lumMod val="85000"/>
            </a:schemeClr>
          </a:solidFill>
          <a:ln>
            <a:noFill/>
          </a:ln>
        </p:spPr>
        <p:txBody>
          <a:bodyPr lIns="22500" tIns="22500" rIns="22500" bIns="22500" anchor="ctr"/>
          <a:lstStyle/>
          <a:p>
            <a:endParaRPr lang="ru-RU" sz="1400" dirty="0"/>
          </a:p>
        </p:txBody>
      </p:sp>
      <p:sp>
        <p:nvSpPr>
          <p:cNvPr id="61" name="Линия">
            <a:extLst>
              <a:ext uri="{FF2B5EF4-FFF2-40B4-BE49-F238E27FC236}">
                <a16:creationId xmlns:a16="http://schemas.microsoft.com/office/drawing/2014/main" id="{1412CFF6-BDD1-4FEA-BA54-C88B39D2B527}"/>
              </a:ext>
            </a:extLst>
          </p:cNvPr>
          <p:cNvSpPr/>
          <p:nvPr/>
        </p:nvSpPr>
        <p:spPr>
          <a:xfrm>
            <a:off x="5324264" y="2896129"/>
            <a:ext cx="1748309" cy="1266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62" name="Линия">
            <a:extLst>
              <a:ext uri="{FF2B5EF4-FFF2-40B4-BE49-F238E27FC236}">
                <a16:creationId xmlns:a16="http://schemas.microsoft.com/office/drawing/2014/main" id="{3FD152C8-BD9E-4618-B2A7-F8B3303554C1}"/>
              </a:ext>
            </a:extLst>
          </p:cNvPr>
          <p:cNvSpPr/>
          <p:nvPr/>
        </p:nvSpPr>
        <p:spPr>
          <a:xfrm>
            <a:off x="5556013" y="3353279"/>
            <a:ext cx="1748309" cy="1266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63" name="Линия">
            <a:extLst>
              <a:ext uri="{FF2B5EF4-FFF2-40B4-BE49-F238E27FC236}">
                <a16:creationId xmlns:a16="http://schemas.microsoft.com/office/drawing/2014/main" id="{C2DE104A-53E0-44D9-A5AE-E97BD4166AC1}"/>
              </a:ext>
            </a:extLst>
          </p:cNvPr>
          <p:cNvSpPr/>
          <p:nvPr/>
        </p:nvSpPr>
        <p:spPr>
          <a:xfrm>
            <a:off x="3077944" y="2893696"/>
            <a:ext cx="1748309" cy="1266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64" name="Линия">
            <a:extLst>
              <a:ext uri="{FF2B5EF4-FFF2-40B4-BE49-F238E27FC236}">
                <a16:creationId xmlns:a16="http://schemas.microsoft.com/office/drawing/2014/main" id="{C9DD7F12-C142-4A93-9704-86C8494EA08C}"/>
              </a:ext>
            </a:extLst>
          </p:cNvPr>
          <p:cNvSpPr/>
          <p:nvPr/>
        </p:nvSpPr>
        <p:spPr>
          <a:xfrm>
            <a:off x="3310176" y="3350846"/>
            <a:ext cx="1748309" cy="1266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65" name="Линия">
            <a:extLst>
              <a:ext uri="{FF2B5EF4-FFF2-40B4-BE49-F238E27FC236}">
                <a16:creationId xmlns:a16="http://schemas.microsoft.com/office/drawing/2014/main" id="{B23A5569-675B-47CD-9AE3-C3645E6C7881}"/>
              </a:ext>
            </a:extLst>
          </p:cNvPr>
          <p:cNvSpPr/>
          <p:nvPr/>
        </p:nvSpPr>
        <p:spPr>
          <a:xfrm flipV="1">
            <a:off x="2847668" y="4046870"/>
            <a:ext cx="5133136" cy="1445113"/>
          </a:xfrm>
          <a:custGeom>
            <a:avLst/>
            <a:gdLst>
              <a:gd name="connsiteX0" fmla="*/ 0 w 28140"/>
              <a:gd name="connsiteY0" fmla="*/ 1 h 21588"/>
              <a:gd name="connsiteX1" fmla="*/ 10172 w 28140"/>
              <a:gd name="connsiteY1" fmla="*/ 1 h 21588"/>
              <a:gd name="connsiteX2" fmla="*/ 10530 w 28140"/>
              <a:gd name="connsiteY2" fmla="*/ 229 h 21588"/>
              <a:gd name="connsiteX3" fmla="*/ 10748 w 28140"/>
              <a:gd name="connsiteY3" fmla="*/ 796 h 21588"/>
              <a:gd name="connsiteX4" fmla="*/ 15027 w 28140"/>
              <a:gd name="connsiteY4" fmla="*/ 20715 h 21588"/>
              <a:gd name="connsiteX5" fmla="*/ 15262 w 28140"/>
              <a:gd name="connsiteY5" fmla="*/ 21344 h 21588"/>
              <a:gd name="connsiteX6" fmla="*/ 15613 w 28140"/>
              <a:gd name="connsiteY6" fmla="*/ 21588 h 21588"/>
              <a:gd name="connsiteX7" fmla="*/ 28140 w 28140"/>
              <a:gd name="connsiteY7" fmla="*/ 21409 h 21588"/>
              <a:gd name="connsiteX0" fmla="*/ 0 w 32651"/>
              <a:gd name="connsiteY0" fmla="*/ 1 h 21588"/>
              <a:gd name="connsiteX1" fmla="*/ 10172 w 32651"/>
              <a:gd name="connsiteY1" fmla="*/ 1 h 21588"/>
              <a:gd name="connsiteX2" fmla="*/ 10530 w 32651"/>
              <a:gd name="connsiteY2" fmla="*/ 229 h 21588"/>
              <a:gd name="connsiteX3" fmla="*/ 10748 w 32651"/>
              <a:gd name="connsiteY3" fmla="*/ 796 h 21588"/>
              <a:gd name="connsiteX4" fmla="*/ 15027 w 32651"/>
              <a:gd name="connsiteY4" fmla="*/ 20715 h 21588"/>
              <a:gd name="connsiteX5" fmla="*/ 15262 w 32651"/>
              <a:gd name="connsiteY5" fmla="*/ 21344 h 21588"/>
              <a:gd name="connsiteX6" fmla="*/ 15613 w 32651"/>
              <a:gd name="connsiteY6" fmla="*/ 21588 h 21588"/>
              <a:gd name="connsiteX7" fmla="*/ 32651 w 32651"/>
              <a:gd name="connsiteY7" fmla="*/ 21409 h 21588"/>
              <a:gd name="connsiteX0" fmla="*/ 0 w 32651"/>
              <a:gd name="connsiteY0" fmla="*/ 1 h 21767"/>
              <a:gd name="connsiteX1" fmla="*/ 10172 w 32651"/>
              <a:gd name="connsiteY1" fmla="*/ 1 h 21767"/>
              <a:gd name="connsiteX2" fmla="*/ 10530 w 32651"/>
              <a:gd name="connsiteY2" fmla="*/ 229 h 21767"/>
              <a:gd name="connsiteX3" fmla="*/ 10748 w 32651"/>
              <a:gd name="connsiteY3" fmla="*/ 796 h 21767"/>
              <a:gd name="connsiteX4" fmla="*/ 15027 w 32651"/>
              <a:gd name="connsiteY4" fmla="*/ 20715 h 21767"/>
              <a:gd name="connsiteX5" fmla="*/ 15262 w 32651"/>
              <a:gd name="connsiteY5" fmla="*/ 21344 h 21767"/>
              <a:gd name="connsiteX6" fmla="*/ 15613 w 32651"/>
              <a:gd name="connsiteY6" fmla="*/ 21588 h 21767"/>
              <a:gd name="connsiteX7" fmla="*/ 32651 w 32651"/>
              <a:gd name="connsiteY7" fmla="*/ 21767 h 21767"/>
              <a:gd name="connsiteX0" fmla="*/ 0 w 32501"/>
              <a:gd name="connsiteY0" fmla="*/ 1 h 21767"/>
              <a:gd name="connsiteX1" fmla="*/ 10172 w 32501"/>
              <a:gd name="connsiteY1" fmla="*/ 1 h 21767"/>
              <a:gd name="connsiteX2" fmla="*/ 10530 w 32501"/>
              <a:gd name="connsiteY2" fmla="*/ 229 h 21767"/>
              <a:gd name="connsiteX3" fmla="*/ 10748 w 32501"/>
              <a:gd name="connsiteY3" fmla="*/ 796 h 21767"/>
              <a:gd name="connsiteX4" fmla="*/ 15027 w 32501"/>
              <a:gd name="connsiteY4" fmla="*/ 20715 h 21767"/>
              <a:gd name="connsiteX5" fmla="*/ 15262 w 32501"/>
              <a:gd name="connsiteY5" fmla="*/ 21344 h 21767"/>
              <a:gd name="connsiteX6" fmla="*/ 15613 w 32501"/>
              <a:gd name="connsiteY6" fmla="*/ 21588 h 21767"/>
              <a:gd name="connsiteX7" fmla="*/ 32501 w 32501"/>
              <a:gd name="connsiteY7" fmla="*/ 21767 h 21767"/>
              <a:gd name="connsiteX0" fmla="*/ 0 w 32200"/>
              <a:gd name="connsiteY0" fmla="*/ 1 h 21588"/>
              <a:gd name="connsiteX1" fmla="*/ 10172 w 32200"/>
              <a:gd name="connsiteY1" fmla="*/ 1 h 21588"/>
              <a:gd name="connsiteX2" fmla="*/ 10530 w 32200"/>
              <a:gd name="connsiteY2" fmla="*/ 229 h 21588"/>
              <a:gd name="connsiteX3" fmla="*/ 10748 w 32200"/>
              <a:gd name="connsiteY3" fmla="*/ 796 h 21588"/>
              <a:gd name="connsiteX4" fmla="*/ 15027 w 32200"/>
              <a:gd name="connsiteY4" fmla="*/ 20715 h 21588"/>
              <a:gd name="connsiteX5" fmla="*/ 15262 w 32200"/>
              <a:gd name="connsiteY5" fmla="*/ 21344 h 21588"/>
              <a:gd name="connsiteX6" fmla="*/ 15613 w 32200"/>
              <a:gd name="connsiteY6" fmla="*/ 21588 h 21588"/>
              <a:gd name="connsiteX7" fmla="*/ 32200 w 32200"/>
              <a:gd name="connsiteY7" fmla="*/ 21588 h 2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00" h="21588" extrusionOk="0">
                <a:moveTo>
                  <a:pt x="0" y="1"/>
                </a:moveTo>
                <a:lnTo>
                  <a:pt x="10172" y="1"/>
                </a:lnTo>
                <a:cubicBezTo>
                  <a:pt x="10298" y="-12"/>
                  <a:pt x="10423" y="68"/>
                  <a:pt x="10530" y="229"/>
                </a:cubicBezTo>
                <a:cubicBezTo>
                  <a:pt x="10623" y="369"/>
                  <a:pt x="10698" y="564"/>
                  <a:pt x="10748" y="796"/>
                </a:cubicBezTo>
                <a:lnTo>
                  <a:pt x="15027" y="20715"/>
                </a:lnTo>
                <a:cubicBezTo>
                  <a:pt x="15079" y="20973"/>
                  <a:pt x="15161" y="21190"/>
                  <a:pt x="15262" y="21344"/>
                </a:cubicBezTo>
                <a:cubicBezTo>
                  <a:pt x="15367" y="21504"/>
                  <a:pt x="15488" y="21588"/>
                  <a:pt x="15613" y="21588"/>
                </a:cubicBezTo>
                <a:lnTo>
                  <a:pt x="32200" y="21588"/>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66" name="Линия">
            <a:extLst>
              <a:ext uri="{FF2B5EF4-FFF2-40B4-BE49-F238E27FC236}">
                <a16:creationId xmlns:a16="http://schemas.microsoft.com/office/drawing/2014/main" id="{3469BF3E-23EF-4137-83C8-FBE91E07F6C4}"/>
              </a:ext>
            </a:extLst>
          </p:cNvPr>
          <p:cNvSpPr/>
          <p:nvPr/>
        </p:nvSpPr>
        <p:spPr>
          <a:xfrm flipV="1">
            <a:off x="4864257" y="4125660"/>
            <a:ext cx="3628257" cy="1807854"/>
          </a:xfrm>
          <a:custGeom>
            <a:avLst/>
            <a:gdLst/>
            <a:ahLst/>
            <a:cxnLst>
              <a:cxn ang="0">
                <a:pos x="wd2" y="hd2"/>
              </a:cxn>
              <a:cxn ang="5400000">
                <a:pos x="wd2" y="hd2"/>
              </a:cxn>
              <a:cxn ang="10800000">
                <a:pos x="wd2" y="hd2"/>
              </a:cxn>
              <a:cxn ang="16200000">
                <a:pos x="wd2" y="hd2"/>
              </a:cxn>
            </a:cxnLst>
            <a:rect l="0" t="0" r="r" b="b"/>
            <a:pathLst>
              <a:path w="21600" h="21591" extrusionOk="0">
                <a:moveTo>
                  <a:pt x="0" y="1"/>
                </a:moveTo>
                <a:lnTo>
                  <a:pt x="9653" y="1"/>
                </a:lnTo>
                <a:cubicBezTo>
                  <a:pt x="9773" y="-9"/>
                  <a:pt x="9892" y="55"/>
                  <a:pt x="9994" y="184"/>
                </a:cubicBezTo>
                <a:cubicBezTo>
                  <a:pt x="10081" y="295"/>
                  <a:pt x="10153" y="452"/>
                  <a:pt x="10201" y="637"/>
                </a:cubicBezTo>
                <a:lnTo>
                  <a:pt x="15362" y="20893"/>
                </a:lnTo>
                <a:cubicBezTo>
                  <a:pt x="15411" y="21099"/>
                  <a:pt x="15489" y="21273"/>
                  <a:pt x="15585" y="21396"/>
                </a:cubicBezTo>
                <a:cubicBezTo>
                  <a:pt x="15684" y="21523"/>
                  <a:pt x="15800" y="21591"/>
                  <a:pt x="15918" y="21591"/>
                </a:cubicBezTo>
                <a:lnTo>
                  <a:pt x="21600" y="21591"/>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67" name="Линия">
            <a:extLst>
              <a:ext uri="{FF2B5EF4-FFF2-40B4-BE49-F238E27FC236}">
                <a16:creationId xmlns:a16="http://schemas.microsoft.com/office/drawing/2014/main" id="{48C33B0D-D8CD-4845-82DC-BBDC955E9357}"/>
              </a:ext>
            </a:extLst>
          </p:cNvPr>
          <p:cNvSpPr/>
          <p:nvPr/>
        </p:nvSpPr>
        <p:spPr>
          <a:xfrm flipV="1">
            <a:off x="5096590" y="5359872"/>
            <a:ext cx="1748309" cy="127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68" name="Линия">
            <a:extLst>
              <a:ext uri="{FF2B5EF4-FFF2-40B4-BE49-F238E27FC236}">
                <a16:creationId xmlns:a16="http://schemas.microsoft.com/office/drawing/2014/main" id="{5DD313FC-7C27-4DC6-A2CF-CFA9CC066CB1}"/>
              </a:ext>
            </a:extLst>
          </p:cNvPr>
          <p:cNvSpPr/>
          <p:nvPr/>
        </p:nvSpPr>
        <p:spPr>
          <a:xfrm flipV="1">
            <a:off x="5329277" y="4896231"/>
            <a:ext cx="1748309" cy="127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69" name="Линия">
            <a:extLst>
              <a:ext uri="{FF2B5EF4-FFF2-40B4-BE49-F238E27FC236}">
                <a16:creationId xmlns:a16="http://schemas.microsoft.com/office/drawing/2014/main" id="{6BA74A83-F470-465C-8BC6-CA8DBC590412}"/>
              </a:ext>
            </a:extLst>
          </p:cNvPr>
          <p:cNvSpPr/>
          <p:nvPr/>
        </p:nvSpPr>
        <p:spPr>
          <a:xfrm flipV="1">
            <a:off x="5552274" y="4468262"/>
            <a:ext cx="1748309" cy="127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70" name="Линия">
            <a:extLst>
              <a:ext uri="{FF2B5EF4-FFF2-40B4-BE49-F238E27FC236}">
                <a16:creationId xmlns:a16="http://schemas.microsoft.com/office/drawing/2014/main" id="{084FC70D-876E-4278-BE52-D1508F745E13}"/>
              </a:ext>
            </a:extLst>
          </p:cNvPr>
          <p:cNvSpPr/>
          <p:nvPr/>
        </p:nvSpPr>
        <p:spPr>
          <a:xfrm flipV="1">
            <a:off x="3092503" y="4894171"/>
            <a:ext cx="1748309" cy="127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71" name="Линия">
            <a:extLst>
              <a:ext uri="{FF2B5EF4-FFF2-40B4-BE49-F238E27FC236}">
                <a16:creationId xmlns:a16="http://schemas.microsoft.com/office/drawing/2014/main" id="{08E8E23B-77F2-4687-A233-328A81286E0C}"/>
              </a:ext>
            </a:extLst>
          </p:cNvPr>
          <p:cNvSpPr/>
          <p:nvPr/>
        </p:nvSpPr>
        <p:spPr>
          <a:xfrm flipV="1">
            <a:off x="3311128" y="4466203"/>
            <a:ext cx="1748309" cy="127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86" y="0"/>
                </a:lnTo>
                <a:cubicBezTo>
                  <a:pt x="20385" y="168"/>
                  <a:pt x="20577" y="1084"/>
                  <a:pt x="20742" y="2649"/>
                </a:cubicBezTo>
                <a:cubicBezTo>
                  <a:pt x="20910" y="4252"/>
                  <a:pt x="21042" y="6471"/>
                  <a:pt x="21124" y="9057"/>
                </a:cubicBezTo>
                <a:lnTo>
                  <a:pt x="21600" y="21600"/>
                </a:lnTo>
              </a:path>
            </a:pathLst>
          </a:custGeom>
          <a:ln w="38100">
            <a:solidFill>
              <a:schemeClr val="bg1">
                <a:lumMod val="8500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sz="1400" dirty="0"/>
          </a:p>
        </p:txBody>
      </p:sp>
      <p:sp>
        <p:nvSpPr>
          <p:cNvPr id="72" name="Shape 47">
            <a:extLst>
              <a:ext uri="{FF2B5EF4-FFF2-40B4-BE49-F238E27FC236}">
                <a16:creationId xmlns:a16="http://schemas.microsoft.com/office/drawing/2014/main" id="{0A25716A-22A4-4093-A7DB-CEFF06E3D1FC}"/>
              </a:ext>
            </a:extLst>
          </p:cNvPr>
          <p:cNvSpPr>
            <a:spLocks/>
          </p:cNvSpPr>
          <p:nvPr/>
        </p:nvSpPr>
        <p:spPr bwMode="auto">
          <a:xfrm>
            <a:off x="7924362" y="2746484"/>
            <a:ext cx="2030552" cy="2500466"/>
          </a:xfrm>
          <a:custGeom>
            <a:avLst/>
            <a:gdLst>
              <a:gd name="T0" fmla="*/ 2147483646 w 21455"/>
              <a:gd name="T1" fmla="*/ 2147483646 h 21547"/>
              <a:gd name="T2" fmla="*/ 2147483646 w 21455"/>
              <a:gd name="T3" fmla="*/ 2147483646 h 21547"/>
              <a:gd name="T4" fmla="*/ 2147483646 w 21455"/>
              <a:gd name="T5" fmla="*/ 2147483646 h 21547"/>
              <a:gd name="T6" fmla="*/ 2147483646 w 21455"/>
              <a:gd name="T7" fmla="*/ 2147483646 h 21547"/>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455" h="21547" extrusionOk="0">
                <a:moveTo>
                  <a:pt x="6771" y="3"/>
                </a:moveTo>
                <a:cubicBezTo>
                  <a:pt x="6609" y="11"/>
                  <a:pt x="6448" y="32"/>
                  <a:pt x="6289" y="63"/>
                </a:cubicBezTo>
                <a:cubicBezTo>
                  <a:pt x="5701" y="178"/>
                  <a:pt x="5167" y="433"/>
                  <a:pt x="4757" y="795"/>
                </a:cubicBezTo>
                <a:cubicBezTo>
                  <a:pt x="1575" y="3641"/>
                  <a:pt x="-127" y="7383"/>
                  <a:pt x="7" y="11232"/>
                </a:cubicBezTo>
                <a:cubicBezTo>
                  <a:pt x="132" y="14824"/>
                  <a:pt x="1852" y="18257"/>
                  <a:pt x="4849" y="20891"/>
                </a:cubicBezTo>
                <a:cubicBezTo>
                  <a:pt x="5271" y="21232"/>
                  <a:pt x="5816" y="21454"/>
                  <a:pt x="6403" y="21524"/>
                </a:cubicBezTo>
                <a:cubicBezTo>
                  <a:pt x="7012" y="21596"/>
                  <a:pt x="7632" y="21502"/>
                  <a:pt x="8168" y="21255"/>
                </a:cubicBezTo>
                <a:cubicBezTo>
                  <a:pt x="10517" y="20042"/>
                  <a:pt x="12750" y="18684"/>
                  <a:pt x="14845" y="17194"/>
                </a:cubicBezTo>
                <a:cubicBezTo>
                  <a:pt x="16973" y="15680"/>
                  <a:pt x="18955" y="14033"/>
                  <a:pt x="20771" y="12269"/>
                </a:cubicBezTo>
                <a:cubicBezTo>
                  <a:pt x="21195" y="11887"/>
                  <a:pt x="21436" y="11395"/>
                  <a:pt x="21454" y="10880"/>
                </a:cubicBezTo>
                <a:cubicBezTo>
                  <a:pt x="21473" y="10322"/>
                  <a:pt x="21229" y="9779"/>
                  <a:pt x="20771" y="9365"/>
                </a:cubicBezTo>
                <a:cubicBezTo>
                  <a:pt x="18967" y="7504"/>
                  <a:pt x="16953" y="5785"/>
                  <a:pt x="14756" y="4230"/>
                </a:cubicBezTo>
                <a:cubicBezTo>
                  <a:pt x="12652" y="2741"/>
                  <a:pt x="10386" y="1409"/>
                  <a:pt x="7989" y="249"/>
                </a:cubicBezTo>
                <a:cubicBezTo>
                  <a:pt x="7763" y="135"/>
                  <a:pt x="7514" y="59"/>
                  <a:pt x="7255" y="24"/>
                </a:cubicBezTo>
                <a:cubicBezTo>
                  <a:pt x="7095" y="3"/>
                  <a:pt x="6933" y="-4"/>
                  <a:pt x="6771" y="3"/>
                </a:cubicBezTo>
                <a:close/>
                <a:moveTo>
                  <a:pt x="9121" y="5291"/>
                </a:moveTo>
                <a:cubicBezTo>
                  <a:pt x="9744" y="5291"/>
                  <a:pt x="10369" y="5485"/>
                  <a:pt x="10845" y="5873"/>
                </a:cubicBezTo>
                <a:cubicBezTo>
                  <a:pt x="11797" y="6649"/>
                  <a:pt x="11797" y="7909"/>
                  <a:pt x="10845" y="8685"/>
                </a:cubicBezTo>
                <a:cubicBezTo>
                  <a:pt x="9893" y="9462"/>
                  <a:pt x="8348" y="9462"/>
                  <a:pt x="7396" y="8685"/>
                </a:cubicBezTo>
                <a:cubicBezTo>
                  <a:pt x="6444" y="7909"/>
                  <a:pt x="6444" y="6649"/>
                  <a:pt x="7396" y="5873"/>
                </a:cubicBezTo>
                <a:cubicBezTo>
                  <a:pt x="7872" y="5485"/>
                  <a:pt x="8497" y="5291"/>
                  <a:pt x="9121" y="5291"/>
                </a:cubicBezTo>
                <a:close/>
              </a:path>
            </a:pathLst>
          </a:custGeom>
          <a:solidFill>
            <a:schemeClr val="bg1">
              <a:lumMod val="85000"/>
            </a:schemeClr>
          </a:solidFill>
          <a:ln>
            <a:noFill/>
          </a:ln>
        </p:spPr>
        <p:txBody>
          <a:bodyPr lIns="22500" tIns="22500" rIns="22500" bIns="22500" anchor="ctr"/>
          <a:lstStyle/>
          <a:p>
            <a:endParaRPr lang="ru-RU" sz="1400" dirty="0"/>
          </a:p>
        </p:txBody>
      </p:sp>
      <p:sp>
        <p:nvSpPr>
          <p:cNvPr id="73" name="Oval 66">
            <a:extLst>
              <a:ext uri="{FF2B5EF4-FFF2-40B4-BE49-F238E27FC236}">
                <a16:creationId xmlns:a16="http://schemas.microsoft.com/office/drawing/2014/main" id="{DB5D9128-23A3-446C-8B72-2164226B8E67}"/>
              </a:ext>
            </a:extLst>
          </p:cNvPr>
          <p:cNvSpPr>
            <a:spLocks noChangeArrowheads="1"/>
          </p:cNvSpPr>
          <p:nvPr/>
        </p:nvSpPr>
        <p:spPr bwMode="auto">
          <a:xfrm>
            <a:off x="4965781" y="2384024"/>
            <a:ext cx="148646" cy="148646"/>
          </a:xfrm>
          <a:prstGeom prst="ellipse">
            <a:avLst/>
          </a:prstGeom>
          <a:solidFill>
            <a:schemeClr val="accent3"/>
          </a:solidFill>
          <a:ln w="57150">
            <a:solidFill>
              <a:schemeClr val="accent3"/>
            </a:solidFill>
            <a:miter lim="400000"/>
            <a:headEnd/>
            <a:tailEnd/>
          </a:ln>
        </p:spPr>
        <p:txBody>
          <a:bodyPr lIns="0" tIns="0" rIns="0" bIns="0" anchor="ctr">
            <a:noAutofit/>
          </a:bodyPr>
          <a:lstStyle/>
          <a:p>
            <a:pPr algn="ctr" eaLnBrk="1"/>
            <a:endParaRPr lang="en-US" altLang="en-US" sz="1400" dirty="0"/>
          </a:p>
        </p:txBody>
      </p:sp>
      <p:sp>
        <p:nvSpPr>
          <p:cNvPr id="74" name="Shape 105">
            <a:extLst>
              <a:ext uri="{FF2B5EF4-FFF2-40B4-BE49-F238E27FC236}">
                <a16:creationId xmlns:a16="http://schemas.microsoft.com/office/drawing/2014/main" id="{C0E13066-FAA9-467C-B86E-86E0FCD934E3}"/>
              </a:ext>
            </a:extLst>
          </p:cNvPr>
          <p:cNvSpPr>
            <a:spLocks noChangeArrowheads="1"/>
          </p:cNvSpPr>
          <p:nvPr/>
        </p:nvSpPr>
        <p:spPr bwMode="auto">
          <a:xfrm>
            <a:off x="2523962" y="2275543"/>
            <a:ext cx="350867" cy="350880"/>
          </a:xfrm>
          <a:prstGeom prst="ellipse">
            <a:avLst/>
          </a:prstGeom>
          <a:solidFill>
            <a:schemeClr val="accent1"/>
          </a:solidFill>
          <a:ln w="63500">
            <a:solidFill>
              <a:schemeClr val="accent1"/>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00"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75" name="Shape 105">
            <a:extLst>
              <a:ext uri="{FF2B5EF4-FFF2-40B4-BE49-F238E27FC236}">
                <a16:creationId xmlns:a16="http://schemas.microsoft.com/office/drawing/2014/main" id="{A26CB70E-E682-455C-9BF0-13DDDE663605}"/>
              </a:ext>
            </a:extLst>
          </p:cNvPr>
          <p:cNvSpPr>
            <a:spLocks noChangeArrowheads="1"/>
          </p:cNvSpPr>
          <p:nvPr/>
        </p:nvSpPr>
        <p:spPr bwMode="auto">
          <a:xfrm>
            <a:off x="2523962" y="5311684"/>
            <a:ext cx="350867" cy="350880"/>
          </a:xfrm>
          <a:prstGeom prst="ellipse">
            <a:avLst/>
          </a:prstGeom>
          <a:solidFill>
            <a:schemeClr val="accent2"/>
          </a:solidFill>
          <a:ln w="63500">
            <a:solidFill>
              <a:schemeClr val="accent2"/>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00"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76" name="Shape 105">
            <a:extLst>
              <a:ext uri="{FF2B5EF4-FFF2-40B4-BE49-F238E27FC236}">
                <a16:creationId xmlns:a16="http://schemas.microsoft.com/office/drawing/2014/main" id="{9BBD830D-3D6A-4113-814A-33F9DEBE711F}"/>
              </a:ext>
            </a:extLst>
          </p:cNvPr>
          <p:cNvSpPr>
            <a:spLocks noChangeArrowheads="1"/>
          </p:cNvSpPr>
          <p:nvPr/>
        </p:nvSpPr>
        <p:spPr bwMode="auto">
          <a:xfrm>
            <a:off x="4526025" y="1828347"/>
            <a:ext cx="350867" cy="350880"/>
          </a:xfrm>
          <a:prstGeom prst="ellipse">
            <a:avLst/>
          </a:prstGeom>
          <a:solidFill>
            <a:schemeClr val="accent3"/>
          </a:solidFill>
          <a:ln w="63500">
            <a:solidFill>
              <a:schemeClr val="accent3"/>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00"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77" name="Shape 105">
            <a:extLst>
              <a:ext uri="{FF2B5EF4-FFF2-40B4-BE49-F238E27FC236}">
                <a16:creationId xmlns:a16="http://schemas.microsoft.com/office/drawing/2014/main" id="{D39C7B6E-6F57-4F82-B878-610EEAC4547A}"/>
              </a:ext>
            </a:extLst>
          </p:cNvPr>
          <p:cNvSpPr>
            <a:spLocks noChangeArrowheads="1"/>
          </p:cNvSpPr>
          <p:nvPr/>
        </p:nvSpPr>
        <p:spPr bwMode="auto">
          <a:xfrm>
            <a:off x="4526025" y="5745120"/>
            <a:ext cx="350867" cy="350880"/>
          </a:xfrm>
          <a:prstGeom prst="ellipse">
            <a:avLst/>
          </a:prstGeom>
          <a:solidFill>
            <a:schemeClr val="accent1"/>
          </a:solidFill>
          <a:ln w="63500">
            <a:solidFill>
              <a:schemeClr val="accent1"/>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00"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78" name="Oval 66">
            <a:extLst>
              <a:ext uri="{FF2B5EF4-FFF2-40B4-BE49-F238E27FC236}">
                <a16:creationId xmlns:a16="http://schemas.microsoft.com/office/drawing/2014/main" id="{6FDD41FD-8D9F-481D-89B8-7CA18C0A6EB5}"/>
              </a:ext>
            </a:extLst>
          </p:cNvPr>
          <p:cNvSpPr>
            <a:spLocks noChangeArrowheads="1"/>
          </p:cNvSpPr>
          <p:nvPr/>
        </p:nvSpPr>
        <p:spPr bwMode="auto">
          <a:xfrm>
            <a:off x="5186923" y="2820998"/>
            <a:ext cx="148646" cy="148646"/>
          </a:xfrm>
          <a:prstGeom prst="ellipse">
            <a:avLst/>
          </a:prstGeom>
          <a:solidFill>
            <a:schemeClr val="accent3"/>
          </a:solidFill>
          <a:ln w="57150">
            <a:solidFill>
              <a:schemeClr val="accent3"/>
            </a:solidFill>
            <a:miter lim="400000"/>
            <a:headEnd/>
            <a:tailEnd/>
          </a:ln>
        </p:spPr>
        <p:txBody>
          <a:bodyPr lIns="0" tIns="0" rIns="0" bIns="0" anchor="ctr">
            <a:noAutofit/>
          </a:bodyPr>
          <a:lstStyle/>
          <a:p>
            <a:pPr algn="ctr" eaLnBrk="1"/>
            <a:endParaRPr lang="en-US" altLang="en-US" sz="1400" dirty="0"/>
          </a:p>
        </p:txBody>
      </p:sp>
      <p:sp>
        <p:nvSpPr>
          <p:cNvPr id="79" name="Oval 66">
            <a:extLst>
              <a:ext uri="{FF2B5EF4-FFF2-40B4-BE49-F238E27FC236}">
                <a16:creationId xmlns:a16="http://schemas.microsoft.com/office/drawing/2014/main" id="{A74A6AC0-AEE2-48E7-8298-A4ABBD751E1A}"/>
              </a:ext>
            </a:extLst>
          </p:cNvPr>
          <p:cNvSpPr>
            <a:spLocks noChangeArrowheads="1"/>
          </p:cNvSpPr>
          <p:nvPr/>
        </p:nvSpPr>
        <p:spPr bwMode="auto">
          <a:xfrm>
            <a:off x="5411602" y="3279202"/>
            <a:ext cx="148646" cy="148646"/>
          </a:xfrm>
          <a:prstGeom prst="ellipse">
            <a:avLst/>
          </a:prstGeom>
          <a:solidFill>
            <a:schemeClr val="accent3"/>
          </a:solidFill>
          <a:ln w="57150">
            <a:solidFill>
              <a:schemeClr val="accent3"/>
            </a:solidFill>
            <a:miter lim="400000"/>
            <a:headEnd/>
            <a:tailEnd/>
          </a:ln>
        </p:spPr>
        <p:txBody>
          <a:bodyPr lIns="0" tIns="0" rIns="0" bIns="0" anchor="ctr">
            <a:noAutofit/>
          </a:bodyPr>
          <a:lstStyle/>
          <a:p>
            <a:pPr algn="ctr" eaLnBrk="1"/>
            <a:endParaRPr lang="en-US" altLang="en-US" sz="1400" dirty="0"/>
          </a:p>
        </p:txBody>
      </p:sp>
      <p:sp>
        <p:nvSpPr>
          <p:cNvPr id="80" name="Oval 66">
            <a:extLst>
              <a:ext uri="{FF2B5EF4-FFF2-40B4-BE49-F238E27FC236}">
                <a16:creationId xmlns:a16="http://schemas.microsoft.com/office/drawing/2014/main" id="{9A9C6002-5C49-48D7-AA5B-43A7BE31015F}"/>
              </a:ext>
            </a:extLst>
          </p:cNvPr>
          <p:cNvSpPr>
            <a:spLocks noChangeArrowheads="1"/>
          </p:cNvSpPr>
          <p:nvPr/>
        </p:nvSpPr>
        <p:spPr bwMode="auto">
          <a:xfrm>
            <a:off x="5416910" y="4519360"/>
            <a:ext cx="148646" cy="148646"/>
          </a:xfrm>
          <a:prstGeom prst="ellipse">
            <a:avLst/>
          </a:prstGeom>
          <a:solidFill>
            <a:schemeClr val="accent1"/>
          </a:solidFill>
          <a:ln w="57150">
            <a:solidFill>
              <a:schemeClr val="accent1"/>
            </a:solidFill>
            <a:miter lim="400000"/>
            <a:headEnd/>
            <a:tailEnd/>
          </a:ln>
        </p:spPr>
        <p:txBody>
          <a:bodyPr lIns="0" tIns="0" rIns="0" bIns="0" anchor="ctr">
            <a:noAutofit/>
          </a:bodyPr>
          <a:lstStyle/>
          <a:p>
            <a:pPr algn="ctr" eaLnBrk="1"/>
            <a:endParaRPr lang="en-US" altLang="en-US" sz="1400" dirty="0"/>
          </a:p>
        </p:txBody>
      </p:sp>
      <p:sp>
        <p:nvSpPr>
          <p:cNvPr id="81" name="Oval 66">
            <a:extLst>
              <a:ext uri="{FF2B5EF4-FFF2-40B4-BE49-F238E27FC236}">
                <a16:creationId xmlns:a16="http://schemas.microsoft.com/office/drawing/2014/main" id="{3096639C-5ED0-444C-9A98-75CF001340FF}"/>
              </a:ext>
            </a:extLst>
          </p:cNvPr>
          <p:cNvSpPr>
            <a:spLocks noChangeArrowheads="1"/>
          </p:cNvSpPr>
          <p:nvPr/>
        </p:nvSpPr>
        <p:spPr bwMode="auto">
          <a:xfrm>
            <a:off x="5188693" y="4942183"/>
            <a:ext cx="148646" cy="148646"/>
          </a:xfrm>
          <a:prstGeom prst="ellipse">
            <a:avLst/>
          </a:prstGeom>
          <a:solidFill>
            <a:schemeClr val="accent1"/>
          </a:solidFill>
          <a:ln w="57150">
            <a:solidFill>
              <a:schemeClr val="accent1"/>
            </a:solidFill>
            <a:miter lim="400000"/>
            <a:headEnd/>
            <a:tailEnd/>
          </a:ln>
        </p:spPr>
        <p:txBody>
          <a:bodyPr lIns="0" tIns="0" rIns="0" bIns="0" anchor="ctr">
            <a:noAutofit/>
          </a:bodyPr>
          <a:lstStyle/>
          <a:p>
            <a:pPr algn="ctr" eaLnBrk="1"/>
            <a:endParaRPr lang="en-US" altLang="en-US" sz="1400" dirty="0"/>
          </a:p>
        </p:txBody>
      </p:sp>
      <p:sp>
        <p:nvSpPr>
          <p:cNvPr id="82" name="Oval 81">
            <a:extLst>
              <a:ext uri="{FF2B5EF4-FFF2-40B4-BE49-F238E27FC236}">
                <a16:creationId xmlns:a16="http://schemas.microsoft.com/office/drawing/2014/main" id="{94119DDE-DC5D-48C5-9B7C-9F276C9FCE4A}"/>
              </a:ext>
            </a:extLst>
          </p:cNvPr>
          <p:cNvSpPr>
            <a:spLocks noChangeArrowheads="1"/>
          </p:cNvSpPr>
          <p:nvPr/>
        </p:nvSpPr>
        <p:spPr bwMode="auto">
          <a:xfrm>
            <a:off x="4967551" y="5411001"/>
            <a:ext cx="148646" cy="148646"/>
          </a:xfrm>
          <a:prstGeom prst="ellipse">
            <a:avLst/>
          </a:prstGeom>
          <a:solidFill>
            <a:schemeClr val="accent1"/>
          </a:solidFill>
          <a:ln w="57150">
            <a:solidFill>
              <a:schemeClr val="accent1"/>
            </a:solidFill>
            <a:miter lim="400000"/>
            <a:headEnd/>
            <a:tailEnd/>
          </a:ln>
        </p:spPr>
        <p:txBody>
          <a:bodyPr lIns="0" tIns="0" rIns="0" bIns="0" anchor="ctr">
            <a:noAutofit/>
          </a:bodyPr>
          <a:lstStyle/>
          <a:p>
            <a:pPr algn="ctr" eaLnBrk="1"/>
            <a:endParaRPr lang="en-US" altLang="en-US" sz="1400" dirty="0"/>
          </a:p>
        </p:txBody>
      </p:sp>
      <p:sp>
        <p:nvSpPr>
          <p:cNvPr id="83" name="Oval 66">
            <a:extLst>
              <a:ext uri="{FF2B5EF4-FFF2-40B4-BE49-F238E27FC236}">
                <a16:creationId xmlns:a16="http://schemas.microsoft.com/office/drawing/2014/main" id="{F849C847-F372-4206-8BBD-D94900A7546B}"/>
              </a:ext>
            </a:extLst>
          </p:cNvPr>
          <p:cNvSpPr>
            <a:spLocks noChangeArrowheads="1"/>
          </p:cNvSpPr>
          <p:nvPr/>
        </p:nvSpPr>
        <p:spPr bwMode="auto">
          <a:xfrm>
            <a:off x="2948976" y="4949259"/>
            <a:ext cx="148646" cy="148646"/>
          </a:xfrm>
          <a:prstGeom prst="ellipse">
            <a:avLst/>
          </a:prstGeom>
          <a:solidFill>
            <a:schemeClr val="accent2"/>
          </a:solidFill>
          <a:ln w="57150">
            <a:solidFill>
              <a:schemeClr val="accent2"/>
            </a:solidFill>
            <a:miter lim="400000"/>
            <a:headEnd/>
            <a:tailEnd/>
          </a:ln>
        </p:spPr>
        <p:txBody>
          <a:bodyPr lIns="0" tIns="0" rIns="0" bIns="0" anchor="ctr">
            <a:noAutofit/>
          </a:bodyPr>
          <a:lstStyle/>
          <a:p>
            <a:pPr algn="ctr" eaLnBrk="1"/>
            <a:endParaRPr lang="en-US" altLang="en-US" sz="1400" dirty="0"/>
          </a:p>
        </p:txBody>
      </p:sp>
      <p:sp>
        <p:nvSpPr>
          <p:cNvPr id="84" name="Oval 66">
            <a:extLst>
              <a:ext uri="{FF2B5EF4-FFF2-40B4-BE49-F238E27FC236}">
                <a16:creationId xmlns:a16="http://schemas.microsoft.com/office/drawing/2014/main" id="{9FB6E638-7F26-478D-AE94-8F88A7F04BA7}"/>
              </a:ext>
            </a:extLst>
          </p:cNvPr>
          <p:cNvSpPr>
            <a:spLocks noChangeArrowheads="1"/>
          </p:cNvSpPr>
          <p:nvPr/>
        </p:nvSpPr>
        <p:spPr bwMode="auto">
          <a:xfrm>
            <a:off x="3173656" y="4520927"/>
            <a:ext cx="148646" cy="148646"/>
          </a:xfrm>
          <a:prstGeom prst="ellipse">
            <a:avLst/>
          </a:prstGeom>
          <a:solidFill>
            <a:schemeClr val="accent2"/>
          </a:solidFill>
          <a:ln w="57150">
            <a:solidFill>
              <a:schemeClr val="accent2"/>
            </a:solidFill>
            <a:miter lim="400000"/>
            <a:headEnd/>
            <a:tailEnd/>
          </a:ln>
        </p:spPr>
        <p:txBody>
          <a:bodyPr lIns="0" tIns="0" rIns="0" bIns="0" anchor="ctr">
            <a:noAutofit/>
          </a:bodyPr>
          <a:lstStyle/>
          <a:p>
            <a:pPr algn="ctr" eaLnBrk="1"/>
            <a:endParaRPr lang="en-US" altLang="en-US" sz="1400" dirty="0"/>
          </a:p>
        </p:txBody>
      </p:sp>
      <p:sp>
        <p:nvSpPr>
          <p:cNvPr id="85" name="Oval 66">
            <a:extLst>
              <a:ext uri="{FF2B5EF4-FFF2-40B4-BE49-F238E27FC236}">
                <a16:creationId xmlns:a16="http://schemas.microsoft.com/office/drawing/2014/main" id="{68CE5666-2DD3-4071-915C-524B55B721B1}"/>
              </a:ext>
            </a:extLst>
          </p:cNvPr>
          <p:cNvSpPr>
            <a:spLocks noChangeArrowheads="1"/>
          </p:cNvSpPr>
          <p:nvPr/>
        </p:nvSpPr>
        <p:spPr bwMode="auto">
          <a:xfrm>
            <a:off x="2938361" y="2824333"/>
            <a:ext cx="148646" cy="148646"/>
          </a:xfrm>
          <a:prstGeom prst="ellipse">
            <a:avLst/>
          </a:prstGeom>
          <a:solidFill>
            <a:schemeClr val="accent1"/>
          </a:solidFill>
          <a:ln w="57150">
            <a:solidFill>
              <a:schemeClr val="accent1"/>
            </a:solidFill>
            <a:miter lim="400000"/>
            <a:headEnd/>
            <a:tailEnd/>
          </a:ln>
        </p:spPr>
        <p:txBody>
          <a:bodyPr lIns="0" tIns="0" rIns="0" bIns="0" anchor="ctr">
            <a:noAutofit/>
          </a:bodyPr>
          <a:lstStyle/>
          <a:p>
            <a:pPr algn="ctr" eaLnBrk="1"/>
            <a:endParaRPr lang="en-US" altLang="en-US" sz="1400" dirty="0"/>
          </a:p>
        </p:txBody>
      </p:sp>
      <p:sp>
        <p:nvSpPr>
          <p:cNvPr id="86" name="Oval 66">
            <a:extLst>
              <a:ext uri="{FF2B5EF4-FFF2-40B4-BE49-F238E27FC236}">
                <a16:creationId xmlns:a16="http://schemas.microsoft.com/office/drawing/2014/main" id="{88731584-97CF-4FF8-AA7D-CC89D688DF2E}"/>
              </a:ext>
            </a:extLst>
          </p:cNvPr>
          <p:cNvSpPr>
            <a:spLocks noChangeArrowheads="1"/>
          </p:cNvSpPr>
          <p:nvPr/>
        </p:nvSpPr>
        <p:spPr bwMode="auto">
          <a:xfrm>
            <a:off x="3180732" y="3268791"/>
            <a:ext cx="148646" cy="148646"/>
          </a:xfrm>
          <a:prstGeom prst="ellipse">
            <a:avLst/>
          </a:prstGeom>
          <a:solidFill>
            <a:schemeClr val="accent1"/>
          </a:solidFill>
          <a:ln w="57150">
            <a:solidFill>
              <a:schemeClr val="accent1"/>
            </a:solidFill>
            <a:miter lim="400000"/>
            <a:headEnd/>
            <a:tailEnd/>
          </a:ln>
        </p:spPr>
        <p:txBody>
          <a:bodyPr lIns="0" tIns="0" rIns="0" bIns="0" anchor="ctr">
            <a:noAutofit/>
          </a:bodyPr>
          <a:lstStyle/>
          <a:p>
            <a:pPr algn="ctr" eaLnBrk="1"/>
            <a:endParaRPr lang="en-US" altLang="en-US" sz="1400" dirty="0"/>
          </a:p>
        </p:txBody>
      </p:sp>
      <p:sp>
        <p:nvSpPr>
          <p:cNvPr id="87" name="TextBox 86">
            <a:extLst>
              <a:ext uri="{FF2B5EF4-FFF2-40B4-BE49-F238E27FC236}">
                <a16:creationId xmlns:a16="http://schemas.microsoft.com/office/drawing/2014/main" id="{9A3ED368-5496-40B0-B55E-C26F028E707F}"/>
              </a:ext>
            </a:extLst>
          </p:cNvPr>
          <p:cNvSpPr txBox="1"/>
          <p:nvPr/>
        </p:nvSpPr>
        <p:spPr>
          <a:xfrm>
            <a:off x="2960741" y="2467425"/>
            <a:ext cx="1370888" cy="307777"/>
          </a:xfrm>
          <a:prstGeom prst="rect">
            <a:avLst/>
          </a:prstGeom>
          <a:noFill/>
        </p:spPr>
        <p:txBody>
          <a:bodyPr wrap="none" rtlCol="0" anchor="t" anchorCtr="0">
            <a:spAutoFit/>
          </a:bodyPr>
          <a:lstStyle/>
          <a:p>
            <a:r>
              <a:rPr lang="en-US" sz="1400" dirty="0">
                <a:solidFill>
                  <a:schemeClr val="tx2"/>
                </a:solidFill>
                <a:ea typeface="League Spartan" charset="0"/>
                <a:cs typeface="Poppins" pitchFamily="2" charset="77"/>
              </a:rPr>
              <a:t>YOUR CAPTION</a:t>
            </a:r>
          </a:p>
        </p:txBody>
      </p:sp>
      <p:sp>
        <p:nvSpPr>
          <p:cNvPr id="88" name="TextBox 87">
            <a:extLst>
              <a:ext uri="{FF2B5EF4-FFF2-40B4-BE49-F238E27FC236}">
                <a16:creationId xmlns:a16="http://schemas.microsoft.com/office/drawing/2014/main" id="{D9D776C3-6755-4ECB-A3BC-7954781B32BB}"/>
              </a:ext>
            </a:extLst>
          </p:cNvPr>
          <p:cNvSpPr txBox="1"/>
          <p:nvPr/>
        </p:nvSpPr>
        <p:spPr>
          <a:xfrm>
            <a:off x="2960741" y="5184133"/>
            <a:ext cx="1370888" cy="307777"/>
          </a:xfrm>
          <a:prstGeom prst="rect">
            <a:avLst/>
          </a:prstGeom>
          <a:noFill/>
        </p:spPr>
        <p:txBody>
          <a:bodyPr wrap="none" rtlCol="0" anchor="b" anchorCtr="0">
            <a:spAutoFit/>
          </a:bodyPr>
          <a:lstStyle/>
          <a:p>
            <a:r>
              <a:rPr lang="en-US" sz="1400" dirty="0">
                <a:solidFill>
                  <a:schemeClr val="tx2"/>
                </a:solidFill>
                <a:ea typeface="League Spartan" charset="0"/>
                <a:cs typeface="Poppins" pitchFamily="2" charset="77"/>
              </a:rPr>
              <a:t>YOUR CAPTION</a:t>
            </a:r>
          </a:p>
        </p:txBody>
      </p:sp>
      <p:sp>
        <p:nvSpPr>
          <p:cNvPr id="89" name="TextBox 88">
            <a:extLst>
              <a:ext uri="{FF2B5EF4-FFF2-40B4-BE49-F238E27FC236}">
                <a16:creationId xmlns:a16="http://schemas.microsoft.com/office/drawing/2014/main" id="{647FB6E7-4C89-4BBB-8C80-D0364E542016}"/>
              </a:ext>
            </a:extLst>
          </p:cNvPr>
          <p:cNvSpPr txBox="1"/>
          <p:nvPr/>
        </p:nvSpPr>
        <p:spPr>
          <a:xfrm>
            <a:off x="4971570" y="5610065"/>
            <a:ext cx="1370888" cy="307777"/>
          </a:xfrm>
          <a:prstGeom prst="rect">
            <a:avLst/>
          </a:prstGeom>
          <a:noFill/>
        </p:spPr>
        <p:txBody>
          <a:bodyPr wrap="none" rtlCol="0" anchor="b" anchorCtr="0">
            <a:spAutoFit/>
          </a:bodyPr>
          <a:lstStyle/>
          <a:p>
            <a:r>
              <a:rPr lang="en-US" sz="1400" dirty="0">
                <a:solidFill>
                  <a:schemeClr val="tx2"/>
                </a:solidFill>
                <a:ea typeface="League Spartan" charset="0"/>
                <a:cs typeface="Poppins" pitchFamily="2" charset="77"/>
              </a:rPr>
              <a:t>YOUR CAPTION</a:t>
            </a:r>
          </a:p>
        </p:txBody>
      </p:sp>
      <p:sp>
        <p:nvSpPr>
          <p:cNvPr id="90" name="TextBox 89">
            <a:extLst>
              <a:ext uri="{FF2B5EF4-FFF2-40B4-BE49-F238E27FC236}">
                <a16:creationId xmlns:a16="http://schemas.microsoft.com/office/drawing/2014/main" id="{23FD4FE3-75EF-47CC-90E4-FBBB332C09DB}"/>
              </a:ext>
            </a:extLst>
          </p:cNvPr>
          <p:cNvSpPr txBox="1"/>
          <p:nvPr/>
        </p:nvSpPr>
        <p:spPr>
          <a:xfrm>
            <a:off x="4971570" y="2030719"/>
            <a:ext cx="1370888" cy="307777"/>
          </a:xfrm>
          <a:prstGeom prst="rect">
            <a:avLst/>
          </a:prstGeom>
          <a:noFill/>
        </p:spPr>
        <p:txBody>
          <a:bodyPr wrap="none" rtlCol="0" anchor="t" anchorCtr="0">
            <a:spAutoFit/>
          </a:bodyPr>
          <a:lstStyle/>
          <a:p>
            <a:r>
              <a:rPr lang="en-US" sz="1400" dirty="0">
                <a:solidFill>
                  <a:schemeClr val="tx2"/>
                </a:solidFill>
                <a:ea typeface="League Spartan" charset="0"/>
                <a:cs typeface="Poppins" pitchFamily="2" charset="77"/>
              </a:rPr>
              <a:t>YOUR CAPTION</a:t>
            </a:r>
          </a:p>
        </p:txBody>
      </p:sp>
      <p:sp>
        <p:nvSpPr>
          <p:cNvPr id="91" name="Subtitle 2">
            <a:extLst>
              <a:ext uri="{FF2B5EF4-FFF2-40B4-BE49-F238E27FC236}">
                <a16:creationId xmlns:a16="http://schemas.microsoft.com/office/drawing/2014/main" id="{ED08E740-8F82-4D30-84B8-39B21EC28809}"/>
              </a:ext>
            </a:extLst>
          </p:cNvPr>
          <p:cNvSpPr txBox="1">
            <a:spLocks/>
          </p:cNvSpPr>
          <p:nvPr/>
        </p:nvSpPr>
        <p:spPr>
          <a:xfrm>
            <a:off x="3129948" y="2910525"/>
            <a:ext cx="1382581" cy="2238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92" name="Subtitle 2">
            <a:extLst>
              <a:ext uri="{FF2B5EF4-FFF2-40B4-BE49-F238E27FC236}">
                <a16:creationId xmlns:a16="http://schemas.microsoft.com/office/drawing/2014/main" id="{D3BE04BC-B6FF-4ACF-9513-97667C1FAC6C}"/>
              </a:ext>
            </a:extLst>
          </p:cNvPr>
          <p:cNvSpPr txBox="1">
            <a:spLocks/>
          </p:cNvSpPr>
          <p:nvPr/>
        </p:nvSpPr>
        <p:spPr>
          <a:xfrm>
            <a:off x="3378788" y="3365497"/>
            <a:ext cx="1382581" cy="2238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93" name="Subtitle 2">
            <a:extLst>
              <a:ext uri="{FF2B5EF4-FFF2-40B4-BE49-F238E27FC236}">
                <a16:creationId xmlns:a16="http://schemas.microsoft.com/office/drawing/2014/main" id="{C8F0A588-850D-4220-9C16-CABF76F6B0C6}"/>
              </a:ext>
            </a:extLst>
          </p:cNvPr>
          <p:cNvSpPr txBox="1">
            <a:spLocks/>
          </p:cNvSpPr>
          <p:nvPr/>
        </p:nvSpPr>
        <p:spPr>
          <a:xfrm>
            <a:off x="3378788" y="4369613"/>
            <a:ext cx="1382581" cy="223841"/>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94" name="Subtitle 2">
            <a:extLst>
              <a:ext uri="{FF2B5EF4-FFF2-40B4-BE49-F238E27FC236}">
                <a16:creationId xmlns:a16="http://schemas.microsoft.com/office/drawing/2014/main" id="{F9A4DD0B-F578-4CF6-9714-E240FE79511B}"/>
              </a:ext>
            </a:extLst>
          </p:cNvPr>
          <p:cNvSpPr txBox="1">
            <a:spLocks/>
          </p:cNvSpPr>
          <p:nvPr/>
        </p:nvSpPr>
        <p:spPr>
          <a:xfrm>
            <a:off x="3129948" y="4788948"/>
            <a:ext cx="1382581" cy="223841"/>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95" name="Subtitle 2">
            <a:extLst>
              <a:ext uri="{FF2B5EF4-FFF2-40B4-BE49-F238E27FC236}">
                <a16:creationId xmlns:a16="http://schemas.microsoft.com/office/drawing/2014/main" id="{075561B7-4EB3-4BAD-B9A2-D4E7A948F5C7}"/>
              </a:ext>
            </a:extLst>
          </p:cNvPr>
          <p:cNvSpPr txBox="1">
            <a:spLocks/>
          </p:cNvSpPr>
          <p:nvPr/>
        </p:nvSpPr>
        <p:spPr>
          <a:xfrm>
            <a:off x="5168479" y="2470920"/>
            <a:ext cx="1382581" cy="2238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96" name="Subtitle 2">
            <a:extLst>
              <a:ext uri="{FF2B5EF4-FFF2-40B4-BE49-F238E27FC236}">
                <a16:creationId xmlns:a16="http://schemas.microsoft.com/office/drawing/2014/main" id="{C38467E7-2787-4B8F-9E1F-011DB472EF25}"/>
              </a:ext>
            </a:extLst>
          </p:cNvPr>
          <p:cNvSpPr txBox="1">
            <a:spLocks/>
          </p:cNvSpPr>
          <p:nvPr/>
        </p:nvSpPr>
        <p:spPr>
          <a:xfrm>
            <a:off x="5168479" y="5259733"/>
            <a:ext cx="1382581" cy="223841"/>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97" name="Subtitle 2">
            <a:extLst>
              <a:ext uri="{FF2B5EF4-FFF2-40B4-BE49-F238E27FC236}">
                <a16:creationId xmlns:a16="http://schemas.microsoft.com/office/drawing/2014/main" id="{97F918DE-EB3B-416D-A61C-F1B5A57F750A}"/>
              </a:ext>
            </a:extLst>
          </p:cNvPr>
          <p:cNvSpPr txBox="1">
            <a:spLocks/>
          </p:cNvSpPr>
          <p:nvPr/>
        </p:nvSpPr>
        <p:spPr>
          <a:xfrm>
            <a:off x="5411602" y="2895451"/>
            <a:ext cx="1382581" cy="2238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98" name="Subtitle 2">
            <a:extLst>
              <a:ext uri="{FF2B5EF4-FFF2-40B4-BE49-F238E27FC236}">
                <a16:creationId xmlns:a16="http://schemas.microsoft.com/office/drawing/2014/main" id="{8F5EFA92-CD01-4405-A5BB-2E016193812F}"/>
              </a:ext>
            </a:extLst>
          </p:cNvPr>
          <p:cNvSpPr txBox="1">
            <a:spLocks/>
          </p:cNvSpPr>
          <p:nvPr/>
        </p:nvSpPr>
        <p:spPr>
          <a:xfrm>
            <a:off x="5411602" y="4792664"/>
            <a:ext cx="1382581" cy="223841"/>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99" name="Subtitle 2">
            <a:extLst>
              <a:ext uri="{FF2B5EF4-FFF2-40B4-BE49-F238E27FC236}">
                <a16:creationId xmlns:a16="http://schemas.microsoft.com/office/drawing/2014/main" id="{1AB8DF85-E2A5-4D00-815E-AC60D0ABB514}"/>
              </a:ext>
            </a:extLst>
          </p:cNvPr>
          <p:cNvSpPr txBox="1">
            <a:spLocks/>
          </p:cNvSpPr>
          <p:nvPr/>
        </p:nvSpPr>
        <p:spPr>
          <a:xfrm>
            <a:off x="5654115" y="3354216"/>
            <a:ext cx="1382581" cy="223841"/>
          </a:xfrm>
          <a:prstGeom prst="rect">
            <a:avLst/>
          </a:prstGeom>
        </p:spPr>
        <p:txBody>
          <a:bodyPr vert="horz" wrap="square" lIns="40510" tIns="20255" rIns="40510" bIns="20255"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100" name="Subtitle 2">
            <a:extLst>
              <a:ext uri="{FF2B5EF4-FFF2-40B4-BE49-F238E27FC236}">
                <a16:creationId xmlns:a16="http://schemas.microsoft.com/office/drawing/2014/main" id="{C0022786-EF39-4B8C-8ADB-954DE33F129C}"/>
              </a:ext>
            </a:extLst>
          </p:cNvPr>
          <p:cNvSpPr txBox="1">
            <a:spLocks/>
          </p:cNvSpPr>
          <p:nvPr/>
        </p:nvSpPr>
        <p:spPr>
          <a:xfrm>
            <a:off x="5654115" y="4365220"/>
            <a:ext cx="1382581" cy="223841"/>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639"/>
              </a:lnSpc>
            </a:pPr>
            <a:r>
              <a:rPr lang="en-US" sz="11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101" name="TextBox 100">
            <a:extLst>
              <a:ext uri="{FF2B5EF4-FFF2-40B4-BE49-F238E27FC236}">
                <a16:creationId xmlns:a16="http://schemas.microsoft.com/office/drawing/2014/main" id="{F0CD0E8F-8190-4DBA-8B3A-0FD35F9BCA96}"/>
              </a:ext>
            </a:extLst>
          </p:cNvPr>
          <p:cNvSpPr txBox="1"/>
          <p:nvPr/>
        </p:nvSpPr>
        <p:spPr>
          <a:xfrm>
            <a:off x="4541662" y="1788264"/>
            <a:ext cx="320922" cy="400110"/>
          </a:xfrm>
          <a:prstGeom prst="rect">
            <a:avLst/>
          </a:prstGeom>
          <a:noFill/>
        </p:spPr>
        <p:txBody>
          <a:bodyPr wrap="none" rtlCol="0">
            <a:spAutoFit/>
          </a:bodyPr>
          <a:lstStyle/>
          <a:p>
            <a:pPr algn="ctr"/>
            <a:r>
              <a:rPr lang="en-US" sz="2000" b="1" dirty="0">
                <a:solidFill>
                  <a:schemeClr val="bg1"/>
                </a:solidFill>
              </a:rPr>
              <a:t>3</a:t>
            </a:r>
          </a:p>
        </p:txBody>
      </p:sp>
      <p:sp>
        <p:nvSpPr>
          <p:cNvPr id="102" name="TextBox 101">
            <a:extLst>
              <a:ext uri="{FF2B5EF4-FFF2-40B4-BE49-F238E27FC236}">
                <a16:creationId xmlns:a16="http://schemas.microsoft.com/office/drawing/2014/main" id="{A0438D25-8015-4109-A10A-DA68010D3CF4}"/>
              </a:ext>
            </a:extLst>
          </p:cNvPr>
          <p:cNvSpPr txBox="1"/>
          <p:nvPr/>
        </p:nvSpPr>
        <p:spPr>
          <a:xfrm>
            <a:off x="2564582" y="2236906"/>
            <a:ext cx="269626" cy="400110"/>
          </a:xfrm>
          <a:prstGeom prst="rect">
            <a:avLst/>
          </a:prstGeom>
          <a:noFill/>
        </p:spPr>
        <p:txBody>
          <a:bodyPr wrap="none" rtlCol="0">
            <a:spAutoFit/>
          </a:bodyPr>
          <a:lstStyle/>
          <a:p>
            <a:pPr algn="ctr"/>
            <a:r>
              <a:rPr lang="en-US" sz="2000" b="1" dirty="0">
                <a:solidFill>
                  <a:schemeClr val="bg1"/>
                </a:solidFill>
              </a:rPr>
              <a:t>1</a:t>
            </a:r>
          </a:p>
        </p:txBody>
      </p:sp>
      <p:sp>
        <p:nvSpPr>
          <p:cNvPr id="103" name="TextBox 102">
            <a:extLst>
              <a:ext uri="{FF2B5EF4-FFF2-40B4-BE49-F238E27FC236}">
                <a16:creationId xmlns:a16="http://schemas.microsoft.com/office/drawing/2014/main" id="{51CB02E9-581A-4550-B456-D3EC74797B3C}"/>
              </a:ext>
            </a:extLst>
          </p:cNvPr>
          <p:cNvSpPr txBox="1"/>
          <p:nvPr/>
        </p:nvSpPr>
        <p:spPr>
          <a:xfrm>
            <a:off x="2540539" y="5277833"/>
            <a:ext cx="317716" cy="400110"/>
          </a:xfrm>
          <a:prstGeom prst="rect">
            <a:avLst/>
          </a:prstGeom>
          <a:noFill/>
        </p:spPr>
        <p:txBody>
          <a:bodyPr wrap="none" rtlCol="0">
            <a:spAutoFit/>
          </a:bodyPr>
          <a:lstStyle/>
          <a:p>
            <a:pPr algn="ctr"/>
            <a:r>
              <a:rPr lang="en-US" sz="2000" b="1" dirty="0">
                <a:solidFill>
                  <a:schemeClr val="bg1"/>
                </a:solidFill>
              </a:rPr>
              <a:t>2</a:t>
            </a:r>
          </a:p>
        </p:txBody>
      </p:sp>
      <p:sp>
        <p:nvSpPr>
          <p:cNvPr id="104" name="TextBox 103">
            <a:extLst>
              <a:ext uri="{FF2B5EF4-FFF2-40B4-BE49-F238E27FC236}">
                <a16:creationId xmlns:a16="http://schemas.microsoft.com/office/drawing/2014/main" id="{5F301670-7040-4AFA-93E2-CFF82B4EFD21}"/>
              </a:ext>
            </a:extLst>
          </p:cNvPr>
          <p:cNvSpPr txBox="1"/>
          <p:nvPr/>
        </p:nvSpPr>
        <p:spPr>
          <a:xfrm>
            <a:off x="4536852" y="5713365"/>
            <a:ext cx="330540" cy="400110"/>
          </a:xfrm>
          <a:prstGeom prst="rect">
            <a:avLst/>
          </a:prstGeom>
          <a:noFill/>
        </p:spPr>
        <p:txBody>
          <a:bodyPr wrap="none" rtlCol="0">
            <a:spAutoFit/>
          </a:bodyPr>
          <a:lstStyle/>
          <a:p>
            <a:pPr algn="ctr"/>
            <a:r>
              <a:rPr lang="en-US" sz="2000" b="1" dirty="0">
                <a:solidFill>
                  <a:schemeClr val="bg1"/>
                </a:solidFill>
              </a:rPr>
              <a:t>4</a:t>
            </a:r>
          </a:p>
        </p:txBody>
      </p:sp>
    </p:spTree>
    <p:extLst>
      <p:ext uri="{BB962C8B-B14F-4D97-AF65-F5344CB8AC3E}">
        <p14:creationId xmlns:p14="http://schemas.microsoft.com/office/powerpoint/2010/main" val="1171418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49B0E-9616-48DD-8659-9D47F66B7C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0FE5D53-12C7-46F6-8CEE-58DC49ED9EA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859D97A-CDBE-47AF-8622-F1527363AA1C}"/>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2D2CB9B8-1865-412D-A7D1-EA2F6368ED6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953355D-51CD-43E8-B22E-E75B9C7E895A}"/>
              </a:ext>
            </a:extLst>
          </p:cNvPr>
          <p:cNvSpPr>
            <a:spLocks noGrp="1"/>
          </p:cNvSpPr>
          <p:nvPr>
            <p:ph type="body" sz="quarter" idx="13"/>
          </p:nvPr>
        </p:nvSpPr>
        <p:spPr/>
        <p:txBody>
          <a:bodyPr/>
          <a:lstStyle/>
          <a:p>
            <a:endParaRPr lang="en-ZA"/>
          </a:p>
        </p:txBody>
      </p:sp>
      <p:grpSp>
        <p:nvGrpSpPr>
          <p:cNvPr id="76" name="Group 75">
            <a:extLst>
              <a:ext uri="{FF2B5EF4-FFF2-40B4-BE49-F238E27FC236}">
                <a16:creationId xmlns:a16="http://schemas.microsoft.com/office/drawing/2014/main" id="{D0732244-8846-41A5-8E64-9FEC89ED23D3}"/>
              </a:ext>
            </a:extLst>
          </p:cNvPr>
          <p:cNvGrpSpPr/>
          <p:nvPr/>
        </p:nvGrpSpPr>
        <p:grpSpPr>
          <a:xfrm>
            <a:off x="1008812" y="1692229"/>
            <a:ext cx="9556817" cy="4492164"/>
            <a:chOff x="675437" y="1254079"/>
            <a:chExt cx="9556817" cy="4492164"/>
          </a:xfrm>
        </p:grpSpPr>
        <p:cxnSp>
          <p:nvCxnSpPr>
            <p:cNvPr id="7" name="Прямая соединительная линия 69">
              <a:extLst>
                <a:ext uri="{FF2B5EF4-FFF2-40B4-BE49-F238E27FC236}">
                  <a16:creationId xmlns:a16="http://schemas.microsoft.com/office/drawing/2014/main" id="{95185F4B-6021-4CB1-8D77-E844CCCFDB73}"/>
                </a:ext>
              </a:extLst>
            </p:cNvPr>
            <p:cNvCxnSpPr>
              <a:cxnSpLocks/>
            </p:cNvCxnSpPr>
            <p:nvPr/>
          </p:nvCxnSpPr>
          <p:spPr bwMode="auto">
            <a:xfrm>
              <a:off x="4386312" y="2290631"/>
              <a:ext cx="1303366" cy="0"/>
            </a:xfrm>
            <a:prstGeom prst="line">
              <a:avLst/>
            </a:prstGeom>
            <a:blipFill dpi="0" rotWithShape="0">
              <a:blip r:embed="rId2"/>
              <a:srcRect/>
              <a:tile tx="0" ty="0" sx="100000" sy="100000" flip="none" algn="tl"/>
            </a:blipFill>
            <a:ln w="57150" cap="flat" cmpd="sng" algn="ctr">
              <a:solidFill>
                <a:schemeClr val="accent2"/>
              </a:solidFill>
              <a:prstDash val="solid"/>
              <a:miter lim="400000"/>
              <a:headEnd type="none" w="med" len="med"/>
              <a:tailEnd type="none" w="med" len="med"/>
            </a:ln>
            <a:effectLst/>
          </p:spPr>
        </p:cxnSp>
        <p:cxnSp>
          <p:nvCxnSpPr>
            <p:cNvPr id="8" name="Прямая соединительная линия 71">
              <a:extLst>
                <a:ext uri="{FF2B5EF4-FFF2-40B4-BE49-F238E27FC236}">
                  <a16:creationId xmlns:a16="http://schemas.microsoft.com/office/drawing/2014/main" id="{1D51A511-2ED7-4823-8C5A-CD4AD8962425}"/>
                </a:ext>
              </a:extLst>
            </p:cNvPr>
            <p:cNvCxnSpPr>
              <a:cxnSpLocks/>
            </p:cNvCxnSpPr>
            <p:nvPr/>
          </p:nvCxnSpPr>
          <p:spPr bwMode="auto">
            <a:xfrm>
              <a:off x="4386312" y="2898118"/>
              <a:ext cx="1783822" cy="0"/>
            </a:xfrm>
            <a:prstGeom prst="line">
              <a:avLst/>
            </a:prstGeom>
            <a:blipFill dpi="0" rotWithShape="0">
              <a:blip r:embed="rId2"/>
              <a:srcRect/>
              <a:tile tx="0" ty="0" sx="100000" sy="100000" flip="none" algn="tl"/>
            </a:blipFill>
            <a:ln w="57150" cap="flat" cmpd="sng" algn="ctr">
              <a:solidFill>
                <a:schemeClr val="accent2"/>
              </a:solidFill>
              <a:prstDash val="solid"/>
              <a:miter lim="400000"/>
              <a:headEnd type="none" w="med" len="med"/>
              <a:tailEnd type="none" w="med" len="med"/>
            </a:ln>
            <a:effectLst/>
          </p:spPr>
        </p:cxnSp>
        <p:cxnSp>
          <p:nvCxnSpPr>
            <p:cNvPr id="9" name="Прямая соединительная линия 72">
              <a:extLst>
                <a:ext uri="{FF2B5EF4-FFF2-40B4-BE49-F238E27FC236}">
                  <a16:creationId xmlns:a16="http://schemas.microsoft.com/office/drawing/2014/main" id="{D8902F7F-9587-4593-BE0D-41BCDC8072FF}"/>
                </a:ext>
              </a:extLst>
            </p:cNvPr>
            <p:cNvCxnSpPr>
              <a:cxnSpLocks/>
            </p:cNvCxnSpPr>
            <p:nvPr/>
          </p:nvCxnSpPr>
          <p:spPr bwMode="auto">
            <a:xfrm>
              <a:off x="4386312" y="4113091"/>
              <a:ext cx="1783822" cy="0"/>
            </a:xfrm>
            <a:prstGeom prst="line">
              <a:avLst/>
            </a:prstGeom>
            <a:blipFill dpi="0" rotWithShape="0">
              <a:blip r:embed="rId2"/>
              <a:srcRect/>
              <a:tile tx="0" ty="0" sx="100000" sy="100000" flip="none" algn="tl"/>
            </a:blipFill>
            <a:ln w="57150" cap="flat" cmpd="sng" algn="ctr">
              <a:solidFill>
                <a:schemeClr val="accent2"/>
              </a:solidFill>
              <a:prstDash val="solid"/>
              <a:miter lim="400000"/>
              <a:headEnd type="none" w="med" len="med"/>
              <a:tailEnd type="none" w="med" len="med"/>
            </a:ln>
            <a:effectLst/>
          </p:spPr>
        </p:cxnSp>
        <p:cxnSp>
          <p:nvCxnSpPr>
            <p:cNvPr id="10" name="Прямая соединительная линия 73">
              <a:extLst>
                <a:ext uri="{FF2B5EF4-FFF2-40B4-BE49-F238E27FC236}">
                  <a16:creationId xmlns:a16="http://schemas.microsoft.com/office/drawing/2014/main" id="{0BFECCCF-3616-42C2-9C98-9D8956C2A423}"/>
                </a:ext>
              </a:extLst>
            </p:cNvPr>
            <p:cNvCxnSpPr>
              <a:cxnSpLocks/>
              <a:endCxn id="34" idx="2"/>
            </p:cNvCxnSpPr>
            <p:nvPr/>
          </p:nvCxnSpPr>
          <p:spPr bwMode="auto">
            <a:xfrm flipV="1">
              <a:off x="4423757" y="4713570"/>
              <a:ext cx="1234813" cy="0"/>
            </a:xfrm>
            <a:prstGeom prst="line">
              <a:avLst/>
            </a:prstGeom>
            <a:blipFill dpi="0" rotWithShape="0">
              <a:blip r:embed="rId2"/>
              <a:srcRect/>
              <a:tile tx="0" ty="0" sx="100000" sy="100000" flip="none" algn="tl"/>
            </a:blipFill>
            <a:ln w="57150" cap="flat" cmpd="sng" algn="ctr">
              <a:solidFill>
                <a:schemeClr val="accent2"/>
              </a:solidFill>
              <a:prstDash val="solid"/>
              <a:miter lim="400000"/>
              <a:headEnd type="none" w="med" len="med"/>
              <a:tailEnd type="none" w="med" len="med"/>
            </a:ln>
            <a:effectLst/>
          </p:spPr>
        </p:cxnSp>
        <p:cxnSp>
          <p:nvCxnSpPr>
            <p:cNvPr id="11" name="Прямая соединительная линия 82">
              <a:extLst>
                <a:ext uri="{FF2B5EF4-FFF2-40B4-BE49-F238E27FC236}">
                  <a16:creationId xmlns:a16="http://schemas.microsoft.com/office/drawing/2014/main" id="{B39F9A33-B5BB-46D6-97BD-41F987018CFF}"/>
                </a:ext>
              </a:extLst>
            </p:cNvPr>
            <p:cNvCxnSpPr>
              <a:cxnSpLocks/>
            </p:cNvCxnSpPr>
            <p:nvPr/>
          </p:nvCxnSpPr>
          <p:spPr bwMode="auto">
            <a:xfrm>
              <a:off x="7342779" y="2290631"/>
              <a:ext cx="1303366" cy="0"/>
            </a:xfrm>
            <a:prstGeom prst="line">
              <a:avLst/>
            </a:prstGeom>
            <a:blipFill dpi="0" rotWithShape="0">
              <a:blip r:embed="rId2"/>
              <a:srcRect/>
              <a:tile tx="0" ty="0" sx="100000" sy="100000" flip="none" algn="tl"/>
            </a:blipFill>
            <a:ln w="57150" cap="flat" cmpd="sng" algn="ctr">
              <a:solidFill>
                <a:schemeClr val="accent3"/>
              </a:solidFill>
              <a:prstDash val="solid"/>
              <a:miter lim="400000"/>
              <a:headEnd type="none" w="med" len="med"/>
              <a:tailEnd type="none" w="med" len="med"/>
            </a:ln>
            <a:effectLst/>
          </p:spPr>
        </p:cxnSp>
        <p:cxnSp>
          <p:nvCxnSpPr>
            <p:cNvPr id="12" name="Прямая соединительная линия 84">
              <a:extLst>
                <a:ext uri="{FF2B5EF4-FFF2-40B4-BE49-F238E27FC236}">
                  <a16:creationId xmlns:a16="http://schemas.microsoft.com/office/drawing/2014/main" id="{E88985FA-7687-4593-9F95-0A9C57AD10D8}"/>
                </a:ext>
              </a:extLst>
            </p:cNvPr>
            <p:cNvCxnSpPr>
              <a:cxnSpLocks/>
            </p:cNvCxnSpPr>
            <p:nvPr/>
          </p:nvCxnSpPr>
          <p:spPr bwMode="auto">
            <a:xfrm>
              <a:off x="7342779" y="2898118"/>
              <a:ext cx="1783822" cy="0"/>
            </a:xfrm>
            <a:prstGeom prst="line">
              <a:avLst/>
            </a:prstGeom>
            <a:blipFill dpi="0" rotWithShape="0">
              <a:blip r:embed="rId2"/>
              <a:srcRect/>
              <a:tile tx="0" ty="0" sx="100000" sy="100000" flip="none" algn="tl"/>
            </a:blipFill>
            <a:ln w="57150" cap="flat" cmpd="sng" algn="ctr">
              <a:solidFill>
                <a:schemeClr val="accent3"/>
              </a:solidFill>
              <a:prstDash val="solid"/>
              <a:miter lim="400000"/>
              <a:headEnd type="none" w="med" len="med"/>
              <a:tailEnd type="none" w="med" len="med"/>
            </a:ln>
            <a:effectLst/>
          </p:spPr>
        </p:cxnSp>
        <p:cxnSp>
          <p:nvCxnSpPr>
            <p:cNvPr id="13" name="Прямая соединительная линия 85">
              <a:extLst>
                <a:ext uri="{FF2B5EF4-FFF2-40B4-BE49-F238E27FC236}">
                  <a16:creationId xmlns:a16="http://schemas.microsoft.com/office/drawing/2014/main" id="{E2A5AA01-4CE1-4622-80E3-C87BBEEDAB41}"/>
                </a:ext>
              </a:extLst>
            </p:cNvPr>
            <p:cNvCxnSpPr>
              <a:cxnSpLocks/>
            </p:cNvCxnSpPr>
            <p:nvPr/>
          </p:nvCxnSpPr>
          <p:spPr bwMode="auto">
            <a:xfrm>
              <a:off x="7342779" y="4113091"/>
              <a:ext cx="1783822" cy="0"/>
            </a:xfrm>
            <a:prstGeom prst="line">
              <a:avLst/>
            </a:prstGeom>
            <a:blipFill dpi="0" rotWithShape="0">
              <a:blip r:embed="rId2"/>
              <a:srcRect/>
              <a:tile tx="0" ty="0" sx="100000" sy="100000" flip="none" algn="tl"/>
            </a:blipFill>
            <a:ln w="57150" cap="flat" cmpd="sng" algn="ctr">
              <a:solidFill>
                <a:schemeClr val="accent3"/>
              </a:solidFill>
              <a:prstDash val="solid"/>
              <a:miter lim="400000"/>
              <a:headEnd type="none" w="med" len="med"/>
              <a:tailEnd type="none" w="med" len="med"/>
            </a:ln>
            <a:effectLst/>
          </p:spPr>
        </p:cxnSp>
        <p:cxnSp>
          <p:nvCxnSpPr>
            <p:cNvPr id="14" name="Прямая соединительная линия 86">
              <a:extLst>
                <a:ext uri="{FF2B5EF4-FFF2-40B4-BE49-F238E27FC236}">
                  <a16:creationId xmlns:a16="http://schemas.microsoft.com/office/drawing/2014/main" id="{3BF3027F-A2CC-416F-A972-748837E3CBE0}"/>
                </a:ext>
              </a:extLst>
            </p:cNvPr>
            <p:cNvCxnSpPr>
              <a:cxnSpLocks/>
              <a:endCxn id="42" idx="2"/>
            </p:cNvCxnSpPr>
            <p:nvPr/>
          </p:nvCxnSpPr>
          <p:spPr bwMode="auto">
            <a:xfrm>
              <a:off x="7342779" y="4698079"/>
              <a:ext cx="1292252" cy="2123"/>
            </a:xfrm>
            <a:prstGeom prst="line">
              <a:avLst/>
            </a:prstGeom>
            <a:blipFill dpi="0" rotWithShape="0">
              <a:blip r:embed="rId2"/>
              <a:srcRect/>
              <a:tile tx="0" ty="0" sx="100000" sy="100000" flip="none" algn="tl"/>
            </a:blipFill>
            <a:ln w="57150" cap="flat" cmpd="sng" algn="ctr">
              <a:solidFill>
                <a:schemeClr val="accent3"/>
              </a:solidFill>
              <a:prstDash val="solid"/>
              <a:miter lim="400000"/>
              <a:headEnd type="none" w="med" len="med"/>
              <a:tailEnd type="none" w="med" len="med"/>
            </a:ln>
            <a:effectLst/>
          </p:spPr>
        </p:cxnSp>
        <p:cxnSp>
          <p:nvCxnSpPr>
            <p:cNvPr id="15" name="Прямая соединительная линия 106">
              <a:extLst>
                <a:ext uri="{FF2B5EF4-FFF2-40B4-BE49-F238E27FC236}">
                  <a16:creationId xmlns:a16="http://schemas.microsoft.com/office/drawing/2014/main" id="{347C0CEC-F7E7-479E-9328-5E08D598BF07}"/>
                </a:ext>
              </a:extLst>
            </p:cNvPr>
            <p:cNvCxnSpPr>
              <a:cxnSpLocks/>
            </p:cNvCxnSpPr>
            <p:nvPr/>
          </p:nvCxnSpPr>
          <p:spPr bwMode="auto">
            <a:xfrm>
              <a:off x="1459927" y="2290631"/>
              <a:ext cx="1303366" cy="0"/>
            </a:xfrm>
            <a:prstGeom prst="line">
              <a:avLst/>
            </a:prstGeom>
            <a:blipFill dpi="0" rotWithShape="0">
              <a:blip r:embed="rId2"/>
              <a:srcRect/>
              <a:tile tx="0" ty="0" sx="100000" sy="100000" flip="none" algn="tl"/>
            </a:blipFill>
            <a:ln w="57150" cap="flat" cmpd="sng" algn="ctr">
              <a:solidFill>
                <a:schemeClr val="accent1"/>
              </a:solidFill>
              <a:prstDash val="solid"/>
              <a:miter lim="400000"/>
              <a:headEnd type="none" w="med" len="med"/>
              <a:tailEnd type="none" w="med" len="med"/>
            </a:ln>
            <a:effectLst/>
          </p:spPr>
        </p:cxnSp>
        <p:cxnSp>
          <p:nvCxnSpPr>
            <p:cNvPr id="16" name="Прямая соединительная линия 111">
              <a:extLst>
                <a:ext uri="{FF2B5EF4-FFF2-40B4-BE49-F238E27FC236}">
                  <a16:creationId xmlns:a16="http://schemas.microsoft.com/office/drawing/2014/main" id="{8BA2DE5B-3611-4E8D-837D-E5247E6C67C7}"/>
                </a:ext>
              </a:extLst>
            </p:cNvPr>
            <p:cNvCxnSpPr>
              <a:cxnSpLocks/>
            </p:cNvCxnSpPr>
            <p:nvPr/>
          </p:nvCxnSpPr>
          <p:spPr bwMode="auto">
            <a:xfrm>
              <a:off x="1459927" y="2898118"/>
              <a:ext cx="1783822" cy="0"/>
            </a:xfrm>
            <a:prstGeom prst="line">
              <a:avLst/>
            </a:prstGeom>
            <a:blipFill dpi="0" rotWithShape="0">
              <a:blip r:embed="rId2"/>
              <a:srcRect/>
              <a:tile tx="0" ty="0" sx="100000" sy="100000" flip="none" algn="tl"/>
            </a:blipFill>
            <a:ln w="57150" cap="flat" cmpd="sng" algn="ctr">
              <a:solidFill>
                <a:schemeClr val="accent1"/>
              </a:solidFill>
              <a:prstDash val="solid"/>
              <a:miter lim="400000"/>
              <a:headEnd type="none" w="med" len="med"/>
              <a:tailEnd type="none" w="med" len="med"/>
            </a:ln>
            <a:effectLst/>
          </p:spPr>
        </p:cxnSp>
        <p:cxnSp>
          <p:nvCxnSpPr>
            <p:cNvPr id="17" name="Прямая соединительная линия 112">
              <a:extLst>
                <a:ext uri="{FF2B5EF4-FFF2-40B4-BE49-F238E27FC236}">
                  <a16:creationId xmlns:a16="http://schemas.microsoft.com/office/drawing/2014/main" id="{3CCC06CC-AE38-4D2A-845F-A7C92B98C377}"/>
                </a:ext>
              </a:extLst>
            </p:cNvPr>
            <p:cNvCxnSpPr>
              <a:cxnSpLocks/>
            </p:cNvCxnSpPr>
            <p:nvPr/>
          </p:nvCxnSpPr>
          <p:spPr bwMode="auto">
            <a:xfrm>
              <a:off x="1459927" y="4113091"/>
              <a:ext cx="1783822" cy="0"/>
            </a:xfrm>
            <a:prstGeom prst="line">
              <a:avLst/>
            </a:prstGeom>
            <a:blipFill dpi="0" rotWithShape="0">
              <a:blip r:embed="rId2"/>
              <a:srcRect/>
              <a:tile tx="0" ty="0" sx="100000" sy="100000" flip="none" algn="tl"/>
            </a:blipFill>
            <a:ln w="57150" cap="flat" cmpd="sng" algn="ctr">
              <a:solidFill>
                <a:schemeClr val="accent1"/>
              </a:solidFill>
              <a:prstDash val="solid"/>
              <a:miter lim="400000"/>
              <a:headEnd type="none" w="med" len="med"/>
              <a:tailEnd type="none" w="med" len="med"/>
            </a:ln>
            <a:effectLst/>
          </p:spPr>
        </p:cxnSp>
        <p:cxnSp>
          <p:nvCxnSpPr>
            <p:cNvPr id="18" name="Прямая соединительная линия 113">
              <a:extLst>
                <a:ext uri="{FF2B5EF4-FFF2-40B4-BE49-F238E27FC236}">
                  <a16:creationId xmlns:a16="http://schemas.microsoft.com/office/drawing/2014/main" id="{FBD1524D-A14F-44A9-8472-06B819B4B86B}"/>
                </a:ext>
              </a:extLst>
            </p:cNvPr>
            <p:cNvCxnSpPr>
              <a:cxnSpLocks/>
              <a:endCxn id="25" idx="2"/>
            </p:cNvCxnSpPr>
            <p:nvPr/>
          </p:nvCxnSpPr>
          <p:spPr bwMode="auto">
            <a:xfrm flipV="1">
              <a:off x="1459927" y="4696550"/>
              <a:ext cx="1278140" cy="1529"/>
            </a:xfrm>
            <a:prstGeom prst="line">
              <a:avLst/>
            </a:prstGeom>
            <a:blipFill dpi="0" rotWithShape="0">
              <a:blip r:embed="rId2"/>
              <a:srcRect/>
              <a:tile tx="0" ty="0" sx="100000" sy="100000" flip="none" algn="tl"/>
            </a:blipFill>
            <a:ln w="57150" cap="flat" cmpd="sng" algn="ctr">
              <a:solidFill>
                <a:schemeClr val="accent1"/>
              </a:solidFill>
              <a:prstDash val="solid"/>
              <a:miter lim="400000"/>
              <a:headEnd type="none" w="med" len="med"/>
              <a:tailEnd type="none" w="med" len="med"/>
            </a:ln>
            <a:effectLst/>
          </p:spPr>
        </p:cxnSp>
        <p:sp>
          <p:nvSpPr>
            <p:cNvPr id="19" name="Freeform 8">
              <a:extLst>
                <a:ext uri="{FF2B5EF4-FFF2-40B4-BE49-F238E27FC236}">
                  <a16:creationId xmlns:a16="http://schemas.microsoft.com/office/drawing/2014/main" id="{34CB8573-FB30-4BBB-9B45-B5D5CB16AAB3}"/>
                </a:ext>
              </a:extLst>
            </p:cNvPr>
            <p:cNvSpPr>
              <a:spLocks/>
            </p:cNvSpPr>
            <p:nvPr/>
          </p:nvSpPr>
          <p:spPr bwMode="auto">
            <a:xfrm flipH="1">
              <a:off x="1440860" y="1669098"/>
              <a:ext cx="2293777" cy="1822935"/>
            </a:xfrm>
            <a:custGeom>
              <a:avLst/>
              <a:gdLst>
                <a:gd name="T0" fmla="*/ 0 w 5233536"/>
                <a:gd name="T1" fmla="*/ 4090223 h 4081111"/>
                <a:gd name="T2" fmla="*/ 3351619 w 5233536"/>
                <a:gd name="T3" fmla="*/ 1943 h 4081111"/>
                <a:gd name="T4" fmla="*/ 5239591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1"/>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600" dirty="0"/>
            </a:p>
          </p:txBody>
        </p:sp>
        <p:sp>
          <p:nvSpPr>
            <p:cNvPr id="20" name="Oval 66">
              <a:extLst>
                <a:ext uri="{FF2B5EF4-FFF2-40B4-BE49-F238E27FC236}">
                  <a16:creationId xmlns:a16="http://schemas.microsoft.com/office/drawing/2014/main" id="{B7740CA2-1893-41F8-9A40-D07D0AD5DCB8}"/>
                </a:ext>
              </a:extLst>
            </p:cNvPr>
            <p:cNvSpPr>
              <a:spLocks noChangeAspect="1" noChangeArrowheads="1"/>
            </p:cNvSpPr>
            <p:nvPr/>
          </p:nvSpPr>
          <p:spPr bwMode="auto">
            <a:xfrm>
              <a:off x="2148575" y="1571061"/>
              <a:ext cx="202548" cy="202548"/>
            </a:xfrm>
            <a:prstGeom prst="ellipse">
              <a:avLst/>
            </a:prstGeom>
            <a:solidFill>
              <a:schemeClr val="accent1"/>
            </a:solidFill>
            <a:ln w="57150">
              <a:solidFill>
                <a:schemeClr val="accent1"/>
              </a:solidFill>
              <a:miter lim="400000"/>
              <a:headEnd/>
              <a:tailEnd/>
            </a:ln>
          </p:spPr>
          <p:txBody>
            <a:bodyPr lIns="0" tIns="0" rIns="0" bIns="0" anchor="ctr">
              <a:noAutofit/>
            </a:bodyPr>
            <a:lstStyle/>
            <a:p>
              <a:pPr algn="ctr" eaLnBrk="1"/>
              <a:endParaRPr lang="en-US" altLang="en-US" sz="1600" dirty="0"/>
            </a:p>
          </p:txBody>
        </p:sp>
        <p:sp>
          <p:nvSpPr>
            <p:cNvPr id="21" name="Oval 66">
              <a:extLst>
                <a:ext uri="{FF2B5EF4-FFF2-40B4-BE49-F238E27FC236}">
                  <a16:creationId xmlns:a16="http://schemas.microsoft.com/office/drawing/2014/main" id="{C8FCCA85-6A6D-4383-90CE-C236838F51C7}"/>
                </a:ext>
              </a:extLst>
            </p:cNvPr>
            <p:cNvSpPr>
              <a:spLocks noChangeAspect="1" noChangeArrowheads="1"/>
            </p:cNvSpPr>
            <p:nvPr/>
          </p:nvSpPr>
          <p:spPr bwMode="auto">
            <a:xfrm>
              <a:off x="2721342" y="2243259"/>
              <a:ext cx="101274" cy="101274"/>
            </a:xfrm>
            <a:prstGeom prst="ellipse">
              <a:avLst/>
            </a:prstGeom>
            <a:solidFill>
              <a:schemeClr val="bg1"/>
            </a:solidFill>
            <a:ln w="57150">
              <a:solidFill>
                <a:schemeClr val="accent1"/>
              </a:solidFill>
              <a:miter lim="400000"/>
              <a:headEnd/>
              <a:tailEnd/>
            </a:ln>
          </p:spPr>
          <p:txBody>
            <a:bodyPr lIns="0" tIns="0" rIns="0" bIns="0" anchor="ctr">
              <a:noAutofit/>
            </a:bodyPr>
            <a:lstStyle/>
            <a:p>
              <a:pPr algn="ctr" eaLnBrk="1"/>
              <a:endParaRPr lang="en-US" altLang="en-US" sz="1600" dirty="0"/>
            </a:p>
          </p:txBody>
        </p:sp>
        <p:sp>
          <p:nvSpPr>
            <p:cNvPr id="22" name="Oval 66">
              <a:extLst>
                <a:ext uri="{FF2B5EF4-FFF2-40B4-BE49-F238E27FC236}">
                  <a16:creationId xmlns:a16="http://schemas.microsoft.com/office/drawing/2014/main" id="{B04476ED-27E5-4D89-9A4A-A73EE1C78E7E}"/>
                </a:ext>
              </a:extLst>
            </p:cNvPr>
            <p:cNvSpPr>
              <a:spLocks noChangeAspect="1" noChangeArrowheads="1"/>
            </p:cNvSpPr>
            <p:nvPr/>
          </p:nvSpPr>
          <p:spPr bwMode="auto">
            <a:xfrm>
              <a:off x="3205210" y="2847942"/>
              <a:ext cx="101274" cy="101274"/>
            </a:xfrm>
            <a:prstGeom prst="ellipse">
              <a:avLst/>
            </a:prstGeom>
            <a:solidFill>
              <a:schemeClr val="bg1"/>
            </a:solidFill>
            <a:ln w="57150">
              <a:solidFill>
                <a:schemeClr val="accent1"/>
              </a:solidFill>
              <a:miter lim="400000"/>
              <a:headEnd/>
              <a:tailEnd/>
            </a:ln>
          </p:spPr>
          <p:txBody>
            <a:bodyPr lIns="0" tIns="0" rIns="0" bIns="0" anchor="ctr">
              <a:noAutofit/>
            </a:bodyPr>
            <a:lstStyle/>
            <a:p>
              <a:pPr algn="ctr" eaLnBrk="1"/>
              <a:endParaRPr lang="en-US" altLang="en-US" sz="1600" dirty="0"/>
            </a:p>
          </p:txBody>
        </p:sp>
        <p:sp>
          <p:nvSpPr>
            <p:cNvPr id="23" name="Freeform 8">
              <a:extLst>
                <a:ext uri="{FF2B5EF4-FFF2-40B4-BE49-F238E27FC236}">
                  <a16:creationId xmlns:a16="http://schemas.microsoft.com/office/drawing/2014/main" id="{C7C32F27-6217-4155-9841-FAA63C15C4C1}"/>
                </a:ext>
              </a:extLst>
            </p:cNvPr>
            <p:cNvSpPr>
              <a:spLocks/>
            </p:cNvSpPr>
            <p:nvPr/>
          </p:nvSpPr>
          <p:spPr bwMode="auto">
            <a:xfrm flipH="1" flipV="1">
              <a:off x="1440860" y="3517335"/>
              <a:ext cx="2293632" cy="1822935"/>
            </a:xfrm>
            <a:custGeom>
              <a:avLst/>
              <a:gdLst>
                <a:gd name="T0" fmla="*/ 0 w 5233536"/>
                <a:gd name="T1" fmla="*/ 4094051 h 4081111"/>
                <a:gd name="T2" fmla="*/ 3350032 w 5233536"/>
                <a:gd name="T3" fmla="*/ 1943 h 4081111"/>
                <a:gd name="T4" fmla="*/ 5237106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1"/>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600" dirty="0"/>
            </a:p>
          </p:txBody>
        </p:sp>
        <p:sp>
          <p:nvSpPr>
            <p:cNvPr id="24" name="Oval 66">
              <a:extLst>
                <a:ext uri="{FF2B5EF4-FFF2-40B4-BE49-F238E27FC236}">
                  <a16:creationId xmlns:a16="http://schemas.microsoft.com/office/drawing/2014/main" id="{F92AB33D-06CC-4567-A60C-39B4C02C52BA}"/>
                </a:ext>
              </a:extLst>
            </p:cNvPr>
            <p:cNvSpPr>
              <a:spLocks noChangeAspect="1" noChangeArrowheads="1"/>
            </p:cNvSpPr>
            <p:nvPr/>
          </p:nvSpPr>
          <p:spPr bwMode="auto">
            <a:xfrm>
              <a:off x="2148742" y="5239522"/>
              <a:ext cx="202548" cy="202548"/>
            </a:xfrm>
            <a:prstGeom prst="ellipse">
              <a:avLst/>
            </a:prstGeom>
            <a:solidFill>
              <a:schemeClr val="accent1"/>
            </a:solidFill>
            <a:ln w="57150">
              <a:solidFill>
                <a:schemeClr val="accent1"/>
              </a:solidFill>
              <a:miter lim="400000"/>
              <a:headEnd/>
              <a:tailEnd/>
            </a:ln>
          </p:spPr>
          <p:txBody>
            <a:bodyPr lIns="0" tIns="0" rIns="0" bIns="0" anchor="ctr">
              <a:noAutofit/>
            </a:bodyPr>
            <a:lstStyle/>
            <a:p>
              <a:pPr algn="ctr" eaLnBrk="1"/>
              <a:endParaRPr lang="en-US" altLang="en-US" sz="1600" dirty="0"/>
            </a:p>
          </p:txBody>
        </p:sp>
        <p:sp>
          <p:nvSpPr>
            <p:cNvPr id="25" name="Oval 66">
              <a:extLst>
                <a:ext uri="{FF2B5EF4-FFF2-40B4-BE49-F238E27FC236}">
                  <a16:creationId xmlns:a16="http://schemas.microsoft.com/office/drawing/2014/main" id="{2A70725F-9E7B-4D2D-885F-93279BBE3A9E}"/>
                </a:ext>
              </a:extLst>
            </p:cNvPr>
            <p:cNvSpPr>
              <a:spLocks noChangeAspect="1" noChangeArrowheads="1"/>
            </p:cNvSpPr>
            <p:nvPr/>
          </p:nvSpPr>
          <p:spPr bwMode="auto">
            <a:xfrm>
              <a:off x="2738067" y="4645912"/>
              <a:ext cx="101274" cy="101274"/>
            </a:xfrm>
            <a:prstGeom prst="ellipse">
              <a:avLst/>
            </a:prstGeom>
            <a:solidFill>
              <a:schemeClr val="bg1"/>
            </a:solidFill>
            <a:ln w="57150">
              <a:solidFill>
                <a:schemeClr val="accent1"/>
              </a:solidFill>
              <a:miter lim="400000"/>
              <a:headEnd/>
              <a:tailEnd/>
            </a:ln>
          </p:spPr>
          <p:txBody>
            <a:bodyPr lIns="0" tIns="0" rIns="0" bIns="0" anchor="ctr">
              <a:noAutofit/>
            </a:bodyPr>
            <a:lstStyle/>
            <a:p>
              <a:pPr algn="ctr" eaLnBrk="1"/>
              <a:endParaRPr lang="en-US" altLang="en-US" sz="1600" dirty="0"/>
            </a:p>
          </p:txBody>
        </p:sp>
        <p:sp>
          <p:nvSpPr>
            <p:cNvPr id="26" name="Oval 66">
              <a:extLst>
                <a:ext uri="{FF2B5EF4-FFF2-40B4-BE49-F238E27FC236}">
                  <a16:creationId xmlns:a16="http://schemas.microsoft.com/office/drawing/2014/main" id="{906BF792-CAB8-43CB-96C0-887487CD6EE9}"/>
                </a:ext>
              </a:extLst>
            </p:cNvPr>
            <p:cNvSpPr>
              <a:spLocks noChangeAspect="1" noChangeArrowheads="1"/>
            </p:cNvSpPr>
            <p:nvPr/>
          </p:nvSpPr>
          <p:spPr bwMode="auto">
            <a:xfrm>
              <a:off x="3201503" y="4065891"/>
              <a:ext cx="101274" cy="101274"/>
            </a:xfrm>
            <a:prstGeom prst="ellipse">
              <a:avLst/>
            </a:prstGeom>
            <a:solidFill>
              <a:schemeClr val="bg1"/>
            </a:solidFill>
            <a:ln w="57150">
              <a:solidFill>
                <a:schemeClr val="accent1"/>
              </a:solidFill>
              <a:miter lim="400000"/>
              <a:headEnd/>
              <a:tailEnd/>
            </a:ln>
          </p:spPr>
          <p:txBody>
            <a:bodyPr lIns="0" tIns="0" rIns="0" bIns="0" anchor="ctr">
              <a:noAutofit/>
            </a:bodyPr>
            <a:lstStyle/>
            <a:p>
              <a:pPr algn="ctr" eaLnBrk="1"/>
              <a:endParaRPr lang="en-US" altLang="en-US" sz="1600" dirty="0"/>
            </a:p>
          </p:txBody>
        </p:sp>
        <p:cxnSp>
          <p:nvCxnSpPr>
            <p:cNvPr id="27" name="Straight Connector 2">
              <a:extLst>
                <a:ext uri="{FF2B5EF4-FFF2-40B4-BE49-F238E27FC236}">
                  <a16:creationId xmlns:a16="http://schemas.microsoft.com/office/drawing/2014/main" id="{3E7215B6-26B0-42D3-AF89-92F13412112D}"/>
                </a:ext>
              </a:extLst>
            </p:cNvPr>
            <p:cNvCxnSpPr>
              <a:cxnSpLocks/>
            </p:cNvCxnSpPr>
            <p:nvPr/>
          </p:nvCxnSpPr>
          <p:spPr bwMode="auto">
            <a:xfrm>
              <a:off x="752779" y="3501824"/>
              <a:ext cx="9215881" cy="0"/>
            </a:xfrm>
            <a:prstGeom prst="line">
              <a:avLst/>
            </a:prstGeom>
            <a:solidFill>
              <a:schemeClr val="accent1"/>
            </a:solidFill>
            <a:ln w="57150" cap="flat" cmpd="sng" algn="ctr">
              <a:solidFill>
                <a:schemeClr val="accent5"/>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8" name="Freeform 8">
              <a:extLst>
                <a:ext uri="{FF2B5EF4-FFF2-40B4-BE49-F238E27FC236}">
                  <a16:creationId xmlns:a16="http://schemas.microsoft.com/office/drawing/2014/main" id="{1D2A9831-AB11-4E5E-992A-F2E004579343}"/>
                </a:ext>
              </a:extLst>
            </p:cNvPr>
            <p:cNvSpPr>
              <a:spLocks/>
            </p:cNvSpPr>
            <p:nvPr/>
          </p:nvSpPr>
          <p:spPr bwMode="auto">
            <a:xfrm flipH="1">
              <a:off x="4374980" y="1678926"/>
              <a:ext cx="2293777" cy="1822935"/>
            </a:xfrm>
            <a:custGeom>
              <a:avLst/>
              <a:gdLst>
                <a:gd name="T0" fmla="*/ 0 w 5233536"/>
                <a:gd name="T1" fmla="*/ 4090223 h 4081111"/>
                <a:gd name="T2" fmla="*/ 3351619 w 5233536"/>
                <a:gd name="T3" fmla="*/ 1943 h 4081111"/>
                <a:gd name="T4" fmla="*/ 5239591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2"/>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600" dirty="0"/>
            </a:p>
          </p:txBody>
        </p:sp>
        <p:sp>
          <p:nvSpPr>
            <p:cNvPr id="29" name="Oval 66">
              <a:extLst>
                <a:ext uri="{FF2B5EF4-FFF2-40B4-BE49-F238E27FC236}">
                  <a16:creationId xmlns:a16="http://schemas.microsoft.com/office/drawing/2014/main" id="{0A90E524-F668-4913-94B6-0C7DB171B582}"/>
                </a:ext>
              </a:extLst>
            </p:cNvPr>
            <p:cNvSpPr>
              <a:spLocks noChangeAspect="1" noChangeArrowheads="1"/>
            </p:cNvSpPr>
            <p:nvPr/>
          </p:nvSpPr>
          <p:spPr bwMode="auto">
            <a:xfrm>
              <a:off x="5083044" y="1580706"/>
              <a:ext cx="202548" cy="202548"/>
            </a:xfrm>
            <a:prstGeom prst="ellipse">
              <a:avLst/>
            </a:prstGeom>
            <a:solidFill>
              <a:schemeClr val="accent2"/>
            </a:solidFill>
            <a:ln w="57150">
              <a:solidFill>
                <a:schemeClr val="accent2"/>
              </a:solidFill>
              <a:miter lim="400000"/>
              <a:headEnd/>
              <a:tailEnd/>
            </a:ln>
          </p:spPr>
          <p:txBody>
            <a:bodyPr lIns="0" tIns="0" rIns="0" bIns="0" anchor="ctr">
              <a:noAutofit/>
            </a:bodyPr>
            <a:lstStyle/>
            <a:p>
              <a:pPr algn="ctr" eaLnBrk="1"/>
              <a:endParaRPr lang="en-US" altLang="en-US" sz="1600" dirty="0"/>
            </a:p>
          </p:txBody>
        </p:sp>
        <p:sp>
          <p:nvSpPr>
            <p:cNvPr id="30" name="Oval 66">
              <a:extLst>
                <a:ext uri="{FF2B5EF4-FFF2-40B4-BE49-F238E27FC236}">
                  <a16:creationId xmlns:a16="http://schemas.microsoft.com/office/drawing/2014/main" id="{F6E98FA3-6629-4EA1-8AB7-E378873D4EFE}"/>
                </a:ext>
              </a:extLst>
            </p:cNvPr>
            <p:cNvSpPr>
              <a:spLocks noChangeAspect="1" noChangeArrowheads="1"/>
            </p:cNvSpPr>
            <p:nvPr/>
          </p:nvSpPr>
          <p:spPr bwMode="auto">
            <a:xfrm>
              <a:off x="5648654" y="2243259"/>
              <a:ext cx="101274" cy="101274"/>
            </a:xfrm>
            <a:prstGeom prst="ellipse">
              <a:avLst/>
            </a:prstGeom>
            <a:solidFill>
              <a:schemeClr val="bg1"/>
            </a:solidFill>
            <a:ln w="57150">
              <a:solidFill>
                <a:schemeClr val="accent2"/>
              </a:solidFill>
              <a:miter lim="400000"/>
              <a:headEnd/>
              <a:tailEnd/>
            </a:ln>
          </p:spPr>
          <p:txBody>
            <a:bodyPr lIns="0" tIns="0" rIns="0" bIns="0" anchor="ctr">
              <a:noAutofit/>
            </a:bodyPr>
            <a:lstStyle/>
            <a:p>
              <a:pPr algn="ctr" eaLnBrk="1"/>
              <a:endParaRPr lang="en-US" altLang="en-US" sz="1600" dirty="0"/>
            </a:p>
          </p:txBody>
        </p:sp>
        <p:sp>
          <p:nvSpPr>
            <p:cNvPr id="31" name="Oval 66">
              <a:extLst>
                <a:ext uri="{FF2B5EF4-FFF2-40B4-BE49-F238E27FC236}">
                  <a16:creationId xmlns:a16="http://schemas.microsoft.com/office/drawing/2014/main" id="{81695EE8-E1E0-443F-91CF-AE99BF73BDCC}"/>
                </a:ext>
              </a:extLst>
            </p:cNvPr>
            <p:cNvSpPr>
              <a:spLocks noChangeAspect="1" noChangeArrowheads="1"/>
            </p:cNvSpPr>
            <p:nvPr/>
          </p:nvSpPr>
          <p:spPr bwMode="auto">
            <a:xfrm>
              <a:off x="6132522" y="2847942"/>
              <a:ext cx="101274" cy="101274"/>
            </a:xfrm>
            <a:prstGeom prst="ellipse">
              <a:avLst/>
            </a:prstGeom>
            <a:solidFill>
              <a:schemeClr val="bg1"/>
            </a:solidFill>
            <a:ln w="57150">
              <a:solidFill>
                <a:schemeClr val="accent2"/>
              </a:solidFill>
              <a:miter lim="400000"/>
              <a:headEnd/>
              <a:tailEnd/>
            </a:ln>
          </p:spPr>
          <p:txBody>
            <a:bodyPr lIns="0" tIns="0" rIns="0" bIns="0" anchor="ctr">
              <a:noAutofit/>
            </a:bodyPr>
            <a:lstStyle/>
            <a:p>
              <a:pPr algn="ctr" eaLnBrk="1"/>
              <a:endParaRPr lang="en-US" altLang="en-US" sz="1600" dirty="0"/>
            </a:p>
          </p:txBody>
        </p:sp>
        <p:sp>
          <p:nvSpPr>
            <p:cNvPr id="32" name="Freeform 8">
              <a:extLst>
                <a:ext uri="{FF2B5EF4-FFF2-40B4-BE49-F238E27FC236}">
                  <a16:creationId xmlns:a16="http://schemas.microsoft.com/office/drawing/2014/main" id="{98293A8F-80D5-439D-9F34-9E362DE1C78B}"/>
                </a:ext>
              </a:extLst>
            </p:cNvPr>
            <p:cNvSpPr>
              <a:spLocks/>
            </p:cNvSpPr>
            <p:nvPr/>
          </p:nvSpPr>
          <p:spPr bwMode="auto">
            <a:xfrm flipH="1" flipV="1">
              <a:off x="4374979" y="3517257"/>
              <a:ext cx="2293632" cy="1822935"/>
            </a:xfrm>
            <a:custGeom>
              <a:avLst/>
              <a:gdLst>
                <a:gd name="T0" fmla="*/ 0 w 5233536"/>
                <a:gd name="T1" fmla="*/ 4094051 h 4081111"/>
                <a:gd name="T2" fmla="*/ 3350032 w 5233536"/>
                <a:gd name="T3" fmla="*/ 1943 h 4081111"/>
                <a:gd name="T4" fmla="*/ 5237106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2"/>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600" dirty="0"/>
            </a:p>
          </p:txBody>
        </p:sp>
        <p:sp>
          <p:nvSpPr>
            <p:cNvPr id="33" name="Oval 66">
              <a:extLst>
                <a:ext uri="{FF2B5EF4-FFF2-40B4-BE49-F238E27FC236}">
                  <a16:creationId xmlns:a16="http://schemas.microsoft.com/office/drawing/2014/main" id="{6DEC4D86-9034-4B6B-9131-8A547C363E62}"/>
                </a:ext>
              </a:extLst>
            </p:cNvPr>
            <p:cNvSpPr>
              <a:spLocks noChangeAspect="1" noChangeArrowheads="1"/>
            </p:cNvSpPr>
            <p:nvPr/>
          </p:nvSpPr>
          <p:spPr bwMode="auto">
            <a:xfrm>
              <a:off x="5083211" y="5234852"/>
              <a:ext cx="202548" cy="202548"/>
            </a:xfrm>
            <a:prstGeom prst="ellipse">
              <a:avLst/>
            </a:prstGeom>
            <a:solidFill>
              <a:schemeClr val="accent2"/>
            </a:solidFill>
            <a:ln w="57150">
              <a:solidFill>
                <a:schemeClr val="accent2"/>
              </a:solidFill>
              <a:miter lim="400000"/>
              <a:headEnd/>
              <a:tailEnd/>
            </a:ln>
          </p:spPr>
          <p:txBody>
            <a:bodyPr lIns="0" tIns="0" rIns="0" bIns="0" anchor="ctr">
              <a:noAutofit/>
            </a:bodyPr>
            <a:lstStyle/>
            <a:p>
              <a:pPr algn="ctr" eaLnBrk="1"/>
              <a:endParaRPr lang="en-US" altLang="en-US" sz="1600" dirty="0"/>
            </a:p>
          </p:txBody>
        </p:sp>
        <p:sp>
          <p:nvSpPr>
            <p:cNvPr id="34" name="Oval 66">
              <a:extLst>
                <a:ext uri="{FF2B5EF4-FFF2-40B4-BE49-F238E27FC236}">
                  <a16:creationId xmlns:a16="http://schemas.microsoft.com/office/drawing/2014/main" id="{ACB5BFE1-4E27-4F29-AA3D-149E3F1F8223}"/>
                </a:ext>
              </a:extLst>
            </p:cNvPr>
            <p:cNvSpPr>
              <a:spLocks noChangeAspect="1" noChangeArrowheads="1"/>
            </p:cNvSpPr>
            <p:nvPr/>
          </p:nvSpPr>
          <p:spPr bwMode="auto">
            <a:xfrm>
              <a:off x="5658570" y="4662933"/>
              <a:ext cx="101274" cy="101274"/>
            </a:xfrm>
            <a:prstGeom prst="ellipse">
              <a:avLst/>
            </a:prstGeom>
            <a:solidFill>
              <a:schemeClr val="bg1"/>
            </a:solidFill>
            <a:ln w="57150">
              <a:solidFill>
                <a:schemeClr val="accent2"/>
              </a:solidFill>
              <a:miter lim="400000"/>
              <a:headEnd/>
              <a:tailEnd/>
            </a:ln>
          </p:spPr>
          <p:txBody>
            <a:bodyPr lIns="0" tIns="0" rIns="0" bIns="0" anchor="ctr">
              <a:noAutofit/>
            </a:bodyPr>
            <a:lstStyle/>
            <a:p>
              <a:pPr algn="ctr" eaLnBrk="1"/>
              <a:endParaRPr lang="en-US" altLang="en-US" sz="1600" dirty="0"/>
            </a:p>
          </p:txBody>
        </p:sp>
        <p:sp>
          <p:nvSpPr>
            <p:cNvPr id="35" name="Oval 66">
              <a:extLst>
                <a:ext uri="{FF2B5EF4-FFF2-40B4-BE49-F238E27FC236}">
                  <a16:creationId xmlns:a16="http://schemas.microsoft.com/office/drawing/2014/main" id="{92404BF4-97D6-4B59-9087-20015A6C96DC}"/>
                </a:ext>
              </a:extLst>
            </p:cNvPr>
            <p:cNvSpPr>
              <a:spLocks noChangeAspect="1" noChangeArrowheads="1"/>
            </p:cNvSpPr>
            <p:nvPr/>
          </p:nvSpPr>
          <p:spPr bwMode="auto">
            <a:xfrm>
              <a:off x="6139026" y="4065891"/>
              <a:ext cx="101274" cy="101274"/>
            </a:xfrm>
            <a:prstGeom prst="ellipse">
              <a:avLst/>
            </a:prstGeom>
            <a:solidFill>
              <a:schemeClr val="bg1"/>
            </a:solidFill>
            <a:ln w="57150">
              <a:solidFill>
                <a:schemeClr val="accent2"/>
              </a:solidFill>
              <a:miter lim="400000"/>
              <a:headEnd/>
              <a:tailEnd/>
            </a:ln>
          </p:spPr>
          <p:txBody>
            <a:bodyPr lIns="0" tIns="0" rIns="0" bIns="0" anchor="ctr">
              <a:noAutofit/>
            </a:bodyPr>
            <a:lstStyle/>
            <a:p>
              <a:pPr algn="ctr" eaLnBrk="1"/>
              <a:endParaRPr lang="en-US" altLang="en-US" sz="1600" dirty="0"/>
            </a:p>
          </p:txBody>
        </p:sp>
        <p:sp>
          <p:nvSpPr>
            <p:cNvPr id="36" name="Freeform 8">
              <a:extLst>
                <a:ext uri="{FF2B5EF4-FFF2-40B4-BE49-F238E27FC236}">
                  <a16:creationId xmlns:a16="http://schemas.microsoft.com/office/drawing/2014/main" id="{2DE01AF0-C9A6-447A-9423-B8A66460382D}"/>
                </a:ext>
              </a:extLst>
            </p:cNvPr>
            <p:cNvSpPr>
              <a:spLocks/>
            </p:cNvSpPr>
            <p:nvPr/>
          </p:nvSpPr>
          <p:spPr bwMode="auto">
            <a:xfrm flipH="1">
              <a:off x="7348037" y="1678926"/>
              <a:ext cx="2293777" cy="1822935"/>
            </a:xfrm>
            <a:custGeom>
              <a:avLst/>
              <a:gdLst>
                <a:gd name="T0" fmla="*/ 0 w 5233536"/>
                <a:gd name="T1" fmla="*/ 4090223 h 4081111"/>
                <a:gd name="T2" fmla="*/ 3351619 w 5233536"/>
                <a:gd name="T3" fmla="*/ 1943 h 4081111"/>
                <a:gd name="T4" fmla="*/ 5239591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3"/>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600" dirty="0"/>
            </a:p>
          </p:txBody>
        </p:sp>
        <p:sp>
          <p:nvSpPr>
            <p:cNvPr id="37" name="Oval 66">
              <a:extLst>
                <a:ext uri="{FF2B5EF4-FFF2-40B4-BE49-F238E27FC236}">
                  <a16:creationId xmlns:a16="http://schemas.microsoft.com/office/drawing/2014/main" id="{1C9933F4-0C2D-4540-98C8-174F3D554A2C}"/>
                </a:ext>
              </a:extLst>
            </p:cNvPr>
            <p:cNvSpPr>
              <a:spLocks noChangeAspect="1" noChangeArrowheads="1"/>
            </p:cNvSpPr>
            <p:nvPr/>
          </p:nvSpPr>
          <p:spPr bwMode="auto">
            <a:xfrm>
              <a:off x="8056101" y="1580954"/>
              <a:ext cx="202548" cy="202548"/>
            </a:xfrm>
            <a:prstGeom prst="ellipse">
              <a:avLst/>
            </a:prstGeom>
            <a:solidFill>
              <a:schemeClr val="accent3"/>
            </a:solidFill>
            <a:ln w="57150">
              <a:solidFill>
                <a:schemeClr val="accent3"/>
              </a:solidFill>
              <a:miter lim="400000"/>
              <a:headEnd/>
              <a:tailEnd/>
            </a:ln>
          </p:spPr>
          <p:txBody>
            <a:bodyPr lIns="0" tIns="0" rIns="0" bIns="0" anchor="ctr">
              <a:noAutofit/>
            </a:bodyPr>
            <a:lstStyle/>
            <a:p>
              <a:pPr algn="ctr" eaLnBrk="1"/>
              <a:endParaRPr lang="en-US" altLang="en-US" sz="1600" dirty="0"/>
            </a:p>
          </p:txBody>
        </p:sp>
        <p:sp>
          <p:nvSpPr>
            <p:cNvPr id="38" name="Oval 66">
              <a:extLst>
                <a:ext uri="{FF2B5EF4-FFF2-40B4-BE49-F238E27FC236}">
                  <a16:creationId xmlns:a16="http://schemas.microsoft.com/office/drawing/2014/main" id="{DFB860DD-2C1B-4202-8626-CC090F34E5F7}"/>
                </a:ext>
              </a:extLst>
            </p:cNvPr>
            <p:cNvSpPr>
              <a:spLocks noChangeAspect="1" noChangeArrowheads="1"/>
            </p:cNvSpPr>
            <p:nvPr/>
          </p:nvSpPr>
          <p:spPr bwMode="auto">
            <a:xfrm>
              <a:off x="8618306" y="2243507"/>
              <a:ext cx="101274" cy="101274"/>
            </a:xfrm>
            <a:prstGeom prst="ellipse">
              <a:avLst/>
            </a:prstGeom>
            <a:solidFill>
              <a:schemeClr val="bg1"/>
            </a:solidFill>
            <a:ln w="57150">
              <a:solidFill>
                <a:schemeClr val="accent3"/>
              </a:solidFill>
              <a:miter lim="400000"/>
              <a:headEnd/>
              <a:tailEnd/>
            </a:ln>
          </p:spPr>
          <p:txBody>
            <a:bodyPr lIns="0" tIns="0" rIns="0" bIns="0" anchor="ctr">
              <a:noAutofit/>
            </a:bodyPr>
            <a:lstStyle/>
            <a:p>
              <a:pPr algn="ctr" eaLnBrk="1"/>
              <a:endParaRPr lang="en-US" altLang="en-US" sz="1600" dirty="0"/>
            </a:p>
          </p:txBody>
        </p:sp>
        <p:sp>
          <p:nvSpPr>
            <p:cNvPr id="39" name="Oval 66">
              <a:extLst>
                <a:ext uri="{FF2B5EF4-FFF2-40B4-BE49-F238E27FC236}">
                  <a16:creationId xmlns:a16="http://schemas.microsoft.com/office/drawing/2014/main" id="{9546C4CD-1309-4382-865C-91BE40F939BC}"/>
                </a:ext>
              </a:extLst>
            </p:cNvPr>
            <p:cNvSpPr>
              <a:spLocks noChangeAspect="1" noChangeArrowheads="1"/>
            </p:cNvSpPr>
            <p:nvPr/>
          </p:nvSpPr>
          <p:spPr bwMode="auto">
            <a:xfrm>
              <a:off x="9108982" y="2848190"/>
              <a:ext cx="101274" cy="101274"/>
            </a:xfrm>
            <a:prstGeom prst="ellipse">
              <a:avLst/>
            </a:prstGeom>
            <a:solidFill>
              <a:schemeClr val="bg1"/>
            </a:solidFill>
            <a:ln w="57150">
              <a:solidFill>
                <a:schemeClr val="accent3"/>
              </a:solidFill>
              <a:miter lim="400000"/>
              <a:headEnd/>
              <a:tailEnd/>
            </a:ln>
          </p:spPr>
          <p:txBody>
            <a:bodyPr lIns="0" tIns="0" rIns="0" bIns="0" anchor="ctr">
              <a:noAutofit/>
            </a:bodyPr>
            <a:lstStyle/>
            <a:p>
              <a:pPr algn="ctr" eaLnBrk="1"/>
              <a:endParaRPr lang="en-US" altLang="en-US" sz="1600" dirty="0"/>
            </a:p>
          </p:txBody>
        </p:sp>
        <p:sp>
          <p:nvSpPr>
            <p:cNvPr id="40" name="Freeform 8">
              <a:extLst>
                <a:ext uri="{FF2B5EF4-FFF2-40B4-BE49-F238E27FC236}">
                  <a16:creationId xmlns:a16="http://schemas.microsoft.com/office/drawing/2014/main" id="{973A0466-4FA4-4070-A307-7354C4DBC46E}"/>
                </a:ext>
              </a:extLst>
            </p:cNvPr>
            <p:cNvSpPr>
              <a:spLocks/>
            </p:cNvSpPr>
            <p:nvPr/>
          </p:nvSpPr>
          <p:spPr bwMode="auto">
            <a:xfrm flipH="1" flipV="1">
              <a:off x="7348036" y="3506170"/>
              <a:ext cx="2293632" cy="1822935"/>
            </a:xfrm>
            <a:custGeom>
              <a:avLst/>
              <a:gdLst>
                <a:gd name="T0" fmla="*/ 0 w 5233536"/>
                <a:gd name="T1" fmla="*/ 4094051 h 4081111"/>
                <a:gd name="T2" fmla="*/ 3350032 w 5233536"/>
                <a:gd name="T3" fmla="*/ 1943 h 4081111"/>
                <a:gd name="T4" fmla="*/ 5237106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3"/>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600" dirty="0"/>
            </a:p>
          </p:txBody>
        </p:sp>
        <p:sp>
          <p:nvSpPr>
            <p:cNvPr id="41" name="Oval 66">
              <a:extLst>
                <a:ext uri="{FF2B5EF4-FFF2-40B4-BE49-F238E27FC236}">
                  <a16:creationId xmlns:a16="http://schemas.microsoft.com/office/drawing/2014/main" id="{DCF0EB9F-51A3-4DC0-ADA9-B791EDDDE3BB}"/>
                </a:ext>
              </a:extLst>
            </p:cNvPr>
            <p:cNvSpPr>
              <a:spLocks noChangeAspect="1" noChangeArrowheads="1"/>
            </p:cNvSpPr>
            <p:nvPr/>
          </p:nvSpPr>
          <p:spPr bwMode="auto">
            <a:xfrm>
              <a:off x="8059672" y="5224887"/>
              <a:ext cx="202548" cy="202548"/>
            </a:xfrm>
            <a:prstGeom prst="ellipse">
              <a:avLst/>
            </a:prstGeom>
            <a:solidFill>
              <a:schemeClr val="accent3"/>
            </a:solidFill>
            <a:ln w="57150">
              <a:solidFill>
                <a:schemeClr val="accent3"/>
              </a:solidFill>
              <a:miter lim="400000"/>
              <a:headEnd/>
              <a:tailEnd/>
            </a:ln>
          </p:spPr>
          <p:txBody>
            <a:bodyPr lIns="0" tIns="0" rIns="0" bIns="0" anchor="ctr">
              <a:noAutofit/>
            </a:bodyPr>
            <a:lstStyle/>
            <a:p>
              <a:pPr algn="ctr" eaLnBrk="1"/>
              <a:endParaRPr lang="en-US" altLang="en-US" sz="1600" dirty="0"/>
            </a:p>
          </p:txBody>
        </p:sp>
        <p:sp>
          <p:nvSpPr>
            <p:cNvPr id="42" name="Oval 66">
              <a:extLst>
                <a:ext uri="{FF2B5EF4-FFF2-40B4-BE49-F238E27FC236}">
                  <a16:creationId xmlns:a16="http://schemas.microsoft.com/office/drawing/2014/main" id="{28100399-B241-42FD-8213-0CFB49EDE42B}"/>
                </a:ext>
              </a:extLst>
            </p:cNvPr>
            <p:cNvSpPr>
              <a:spLocks noChangeAspect="1" noChangeArrowheads="1"/>
            </p:cNvSpPr>
            <p:nvPr/>
          </p:nvSpPr>
          <p:spPr bwMode="auto">
            <a:xfrm>
              <a:off x="8635031" y="4649565"/>
              <a:ext cx="101274" cy="101274"/>
            </a:xfrm>
            <a:prstGeom prst="ellipse">
              <a:avLst/>
            </a:prstGeom>
            <a:solidFill>
              <a:schemeClr val="bg1"/>
            </a:solidFill>
            <a:ln w="57150">
              <a:solidFill>
                <a:schemeClr val="accent3"/>
              </a:solidFill>
              <a:miter lim="400000"/>
              <a:headEnd/>
              <a:tailEnd/>
            </a:ln>
          </p:spPr>
          <p:txBody>
            <a:bodyPr lIns="0" tIns="0" rIns="0" bIns="0" anchor="ctr">
              <a:noAutofit/>
            </a:bodyPr>
            <a:lstStyle/>
            <a:p>
              <a:pPr algn="ctr" eaLnBrk="1"/>
              <a:endParaRPr lang="en-US" altLang="en-US" sz="1600" dirty="0"/>
            </a:p>
          </p:txBody>
        </p:sp>
        <p:sp>
          <p:nvSpPr>
            <p:cNvPr id="43" name="Oval 66">
              <a:extLst>
                <a:ext uri="{FF2B5EF4-FFF2-40B4-BE49-F238E27FC236}">
                  <a16:creationId xmlns:a16="http://schemas.microsoft.com/office/drawing/2014/main" id="{4FAE9B10-8E83-4437-9E9C-2054376D1859}"/>
                </a:ext>
              </a:extLst>
            </p:cNvPr>
            <p:cNvSpPr>
              <a:spLocks noChangeAspect="1" noChangeArrowheads="1"/>
            </p:cNvSpPr>
            <p:nvPr/>
          </p:nvSpPr>
          <p:spPr bwMode="auto">
            <a:xfrm>
              <a:off x="9108679" y="4062735"/>
              <a:ext cx="101274" cy="101274"/>
            </a:xfrm>
            <a:prstGeom prst="ellipse">
              <a:avLst/>
            </a:prstGeom>
            <a:solidFill>
              <a:schemeClr val="bg1"/>
            </a:solidFill>
            <a:ln w="57150">
              <a:solidFill>
                <a:schemeClr val="accent3"/>
              </a:solidFill>
              <a:miter lim="400000"/>
              <a:headEnd/>
              <a:tailEnd/>
            </a:ln>
          </p:spPr>
          <p:txBody>
            <a:bodyPr lIns="0" tIns="0" rIns="0" bIns="0" anchor="ctr">
              <a:noAutofit/>
            </a:bodyPr>
            <a:lstStyle/>
            <a:p>
              <a:pPr algn="ctr" eaLnBrk="1"/>
              <a:endParaRPr lang="en-US" altLang="en-US" sz="1600" dirty="0"/>
            </a:p>
          </p:txBody>
        </p:sp>
        <p:sp>
          <p:nvSpPr>
            <p:cNvPr id="44" name="Oval 3">
              <a:extLst>
                <a:ext uri="{FF2B5EF4-FFF2-40B4-BE49-F238E27FC236}">
                  <a16:creationId xmlns:a16="http://schemas.microsoft.com/office/drawing/2014/main" id="{5B9BE1FF-3BB9-42DB-9FBE-B5894C077465}"/>
                </a:ext>
              </a:extLst>
            </p:cNvPr>
            <p:cNvSpPr>
              <a:spLocks noChangeAspect="1" noChangeArrowheads="1"/>
            </p:cNvSpPr>
            <p:nvPr/>
          </p:nvSpPr>
          <p:spPr bwMode="auto">
            <a:xfrm>
              <a:off x="675437"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45" name="Oval 42">
              <a:extLst>
                <a:ext uri="{FF2B5EF4-FFF2-40B4-BE49-F238E27FC236}">
                  <a16:creationId xmlns:a16="http://schemas.microsoft.com/office/drawing/2014/main" id="{DADAB428-4552-45FE-9E20-2B49AE706E33}"/>
                </a:ext>
              </a:extLst>
            </p:cNvPr>
            <p:cNvSpPr>
              <a:spLocks noChangeAspect="1" noChangeArrowheads="1"/>
            </p:cNvSpPr>
            <p:nvPr/>
          </p:nvSpPr>
          <p:spPr bwMode="auto">
            <a:xfrm>
              <a:off x="1415108"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46" name="Oval 43">
              <a:extLst>
                <a:ext uri="{FF2B5EF4-FFF2-40B4-BE49-F238E27FC236}">
                  <a16:creationId xmlns:a16="http://schemas.microsoft.com/office/drawing/2014/main" id="{97532902-6769-400C-A25C-8A399ED13BA6}"/>
                </a:ext>
              </a:extLst>
            </p:cNvPr>
            <p:cNvSpPr>
              <a:spLocks noChangeAspect="1" noChangeArrowheads="1"/>
            </p:cNvSpPr>
            <p:nvPr/>
          </p:nvSpPr>
          <p:spPr bwMode="auto">
            <a:xfrm>
              <a:off x="8806899"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47" name="Oval 44">
              <a:extLst>
                <a:ext uri="{FF2B5EF4-FFF2-40B4-BE49-F238E27FC236}">
                  <a16:creationId xmlns:a16="http://schemas.microsoft.com/office/drawing/2014/main" id="{6E4CFAB9-C4A9-441E-92F2-9AE7FBE4B17E}"/>
                </a:ext>
              </a:extLst>
            </p:cNvPr>
            <p:cNvSpPr>
              <a:spLocks noChangeAspect="1" noChangeArrowheads="1"/>
            </p:cNvSpPr>
            <p:nvPr/>
          </p:nvSpPr>
          <p:spPr bwMode="auto">
            <a:xfrm>
              <a:off x="2154077"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48" name="Oval 45">
              <a:extLst>
                <a:ext uri="{FF2B5EF4-FFF2-40B4-BE49-F238E27FC236}">
                  <a16:creationId xmlns:a16="http://schemas.microsoft.com/office/drawing/2014/main" id="{1EFC117C-FB4D-49FA-BA60-A60A080A2A50}"/>
                </a:ext>
              </a:extLst>
            </p:cNvPr>
            <p:cNvSpPr>
              <a:spLocks noChangeAspect="1" noChangeArrowheads="1"/>
            </p:cNvSpPr>
            <p:nvPr/>
          </p:nvSpPr>
          <p:spPr bwMode="auto">
            <a:xfrm>
              <a:off x="2893045"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49" name="Oval 46">
              <a:extLst>
                <a:ext uri="{FF2B5EF4-FFF2-40B4-BE49-F238E27FC236}">
                  <a16:creationId xmlns:a16="http://schemas.microsoft.com/office/drawing/2014/main" id="{158247F7-AD96-4EF1-A2CE-4F483664843F}"/>
                </a:ext>
              </a:extLst>
            </p:cNvPr>
            <p:cNvSpPr>
              <a:spLocks noChangeAspect="1" noChangeArrowheads="1"/>
            </p:cNvSpPr>
            <p:nvPr/>
          </p:nvSpPr>
          <p:spPr bwMode="auto">
            <a:xfrm>
              <a:off x="3632716"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50" name="Oval 48">
              <a:extLst>
                <a:ext uri="{FF2B5EF4-FFF2-40B4-BE49-F238E27FC236}">
                  <a16:creationId xmlns:a16="http://schemas.microsoft.com/office/drawing/2014/main" id="{DD4BCED8-8DA1-4A54-8944-17EEB98CCD03}"/>
                </a:ext>
              </a:extLst>
            </p:cNvPr>
            <p:cNvSpPr>
              <a:spLocks noChangeAspect="1" noChangeArrowheads="1"/>
            </p:cNvSpPr>
            <p:nvPr/>
          </p:nvSpPr>
          <p:spPr bwMode="auto">
            <a:xfrm>
              <a:off x="9569070"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51" name="Oval 49">
              <a:extLst>
                <a:ext uri="{FF2B5EF4-FFF2-40B4-BE49-F238E27FC236}">
                  <a16:creationId xmlns:a16="http://schemas.microsoft.com/office/drawing/2014/main" id="{664BD0D3-6660-499C-B038-79A0E4D5D72B}"/>
                </a:ext>
              </a:extLst>
            </p:cNvPr>
            <p:cNvSpPr>
              <a:spLocks noChangeAspect="1" noChangeArrowheads="1"/>
            </p:cNvSpPr>
            <p:nvPr/>
          </p:nvSpPr>
          <p:spPr bwMode="auto">
            <a:xfrm>
              <a:off x="8067931"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52" name="Oval 50">
              <a:extLst>
                <a:ext uri="{FF2B5EF4-FFF2-40B4-BE49-F238E27FC236}">
                  <a16:creationId xmlns:a16="http://schemas.microsoft.com/office/drawing/2014/main" id="{71519CD1-9182-4522-8AFC-676F38AB9F41}"/>
                </a:ext>
              </a:extLst>
            </p:cNvPr>
            <p:cNvSpPr>
              <a:spLocks noChangeAspect="1" noChangeArrowheads="1"/>
            </p:cNvSpPr>
            <p:nvPr/>
          </p:nvSpPr>
          <p:spPr bwMode="auto">
            <a:xfrm>
              <a:off x="5110652"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53" name="Oval 51">
              <a:extLst>
                <a:ext uri="{FF2B5EF4-FFF2-40B4-BE49-F238E27FC236}">
                  <a16:creationId xmlns:a16="http://schemas.microsoft.com/office/drawing/2014/main" id="{61394CB0-83EE-4EE0-A281-4F07709806E6}"/>
                </a:ext>
              </a:extLst>
            </p:cNvPr>
            <p:cNvSpPr>
              <a:spLocks noChangeAspect="1" noChangeArrowheads="1"/>
            </p:cNvSpPr>
            <p:nvPr/>
          </p:nvSpPr>
          <p:spPr bwMode="auto">
            <a:xfrm>
              <a:off x="7328260"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54" name="Oval 52">
              <a:extLst>
                <a:ext uri="{FF2B5EF4-FFF2-40B4-BE49-F238E27FC236}">
                  <a16:creationId xmlns:a16="http://schemas.microsoft.com/office/drawing/2014/main" id="{74C577B8-053F-4723-9232-DAF980B88AB8}"/>
                </a:ext>
              </a:extLst>
            </p:cNvPr>
            <p:cNvSpPr>
              <a:spLocks noChangeAspect="1" noChangeArrowheads="1"/>
            </p:cNvSpPr>
            <p:nvPr/>
          </p:nvSpPr>
          <p:spPr bwMode="auto">
            <a:xfrm>
              <a:off x="6589291"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55" name="Oval 53">
              <a:extLst>
                <a:ext uri="{FF2B5EF4-FFF2-40B4-BE49-F238E27FC236}">
                  <a16:creationId xmlns:a16="http://schemas.microsoft.com/office/drawing/2014/main" id="{4E91EEDA-5635-4716-AC19-105F085CED16}"/>
                </a:ext>
              </a:extLst>
            </p:cNvPr>
            <p:cNvSpPr>
              <a:spLocks noChangeAspect="1" noChangeArrowheads="1"/>
            </p:cNvSpPr>
            <p:nvPr/>
          </p:nvSpPr>
          <p:spPr bwMode="auto">
            <a:xfrm>
              <a:off x="5850323"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56" name="Oval 54">
              <a:extLst>
                <a:ext uri="{FF2B5EF4-FFF2-40B4-BE49-F238E27FC236}">
                  <a16:creationId xmlns:a16="http://schemas.microsoft.com/office/drawing/2014/main" id="{81A7A321-2FB4-4A15-B2E9-74F30F8DEA4B}"/>
                </a:ext>
              </a:extLst>
            </p:cNvPr>
            <p:cNvSpPr>
              <a:spLocks noChangeAspect="1" noChangeArrowheads="1"/>
            </p:cNvSpPr>
            <p:nvPr/>
          </p:nvSpPr>
          <p:spPr bwMode="auto">
            <a:xfrm>
              <a:off x="4371684" y="3452548"/>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600" dirty="0"/>
            </a:p>
          </p:txBody>
        </p:sp>
        <p:sp>
          <p:nvSpPr>
            <p:cNvPr id="57" name="TextBox 56">
              <a:extLst>
                <a:ext uri="{FF2B5EF4-FFF2-40B4-BE49-F238E27FC236}">
                  <a16:creationId xmlns:a16="http://schemas.microsoft.com/office/drawing/2014/main" id="{408674BE-C511-49B6-9619-DD4DDA94CA21}"/>
                </a:ext>
              </a:extLst>
            </p:cNvPr>
            <p:cNvSpPr txBox="1"/>
            <p:nvPr/>
          </p:nvSpPr>
          <p:spPr>
            <a:xfrm>
              <a:off x="1021226" y="1254079"/>
              <a:ext cx="1109599" cy="338554"/>
            </a:xfrm>
            <a:prstGeom prst="rect">
              <a:avLst/>
            </a:prstGeom>
            <a:noFill/>
          </p:spPr>
          <p:txBody>
            <a:bodyPr wrap="none" rtlCol="0" anchor="b" anchorCtr="0">
              <a:spAutoFit/>
            </a:bodyPr>
            <a:lstStyle/>
            <a:p>
              <a:pPr algn="r"/>
              <a:r>
                <a:rPr lang="en-US" sz="1600" dirty="0">
                  <a:solidFill>
                    <a:schemeClr val="tx2"/>
                  </a:solidFill>
                  <a:ea typeface="League Spartan" charset="0"/>
                  <a:cs typeface="Poppins" pitchFamily="2" charset="77"/>
                </a:rPr>
                <a:t>CAPTION 1</a:t>
              </a:r>
            </a:p>
          </p:txBody>
        </p:sp>
        <p:sp>
          <p:nvSpPr>
            <p:cNvPr id="58" name="TextBox 57">
              <a:extLst>
                <a:ext uri="{FF2B5EF4-FFF2-40B4-BE49-F238E27FC236}">
                  <a16:creationId xmlns:a16="http://schemas.microsoft.com/office/drawing/2014/main" id="{5C6E6104-F20F-403A-8C43-4CDB48F9B18D}"/>
                </a:ext>
              </a:extLst>
            </p:cNvPr>
            <p:cNvSpPr txBox="1"/>
            <p:nvPr/>
          </p:nvSpPr>
          <p:spPr>
            <a:xfrm>
              <a:off x="1012932" y="5407689"/>
              <a:ext cx="1146468" cy="338554"/>
            </a:xfrm>
            <a:prstGeom prst="rect">
              <a:avLst/>
            </a:prstGeom>
            <a:noFill/>
          </p:spPr>
          <p:txBody>
            <a:bodyPr wrap="none" rtlCol="0" anchor="b" anchorCtr="0">
              <a:spAutoFit/>
            </a:bodyPr>
            <a:lstStyle/>
            <a:p>
              <a:pPr algn="r"/>
              <a:r>
                <a:rPr lang="en-US" sz="1600" dirty="0">
                  <a:solidFill>
                    <a:schemeClr val="tx2"/>
                  </a:solidFill>
                  <a:ea typeface="League Spartan" charset="0"/>
                  <a:cs typeface="Poppins" pitchFamily="2" charset="77"/>
                </a:rPr>
                <a:t>CAPTION 2</a:t>
              </a:r>
            </a:p>
          </p:txBody>
        </p:sp>
        <p:sp>
          <p:nvSpPr>
            <p:cNvPr id="59" name="TextBox 58">
              <a:extLst>
                <a:ext uri="{FF2B5EF4-FFF2-40B4-BE49-F238E27FC236}">
                  <a16:creationId xmlns:a16="http://schemas.microsoft.com/office/drawing/2014/main" id="{4D520701-56F5-4553-9529-8C48633B45C5}"/>
                </a:ext>
              </a:extLst>
            </p:cNvPr>
            <p:cNvSpPr txBox="1"/>
            <p:nvPr/>
          </p:nvSpPr>
          <p:spPr>
            <a:xfrm>
              <a:off x="3947735" y="5407689"/>
              <a:ext cx="1157689" cy="338554"/>
            </a:xfrm>
            <a:prstGeom prst="rect">
              <a:avLst/>
            </a:prstGeom>
            <a:noFill/>
          </p:spPr>
          <p:txBody>
            <a:bodyPr wrap="none" rtlCol="0" anchor="b" anchorCtr="0">
              <a:spAutoFit/>
            </a:bodyPr>
            <a:lstStyle/>
            <a:p>
              <a:pPr algn="r"/>
              <a:r>
                <a:rPr lang="en-US" sz="1600" dirty="0">
                  <a:solidFill>
                    <a:schemeClr val="tx2"/>
                  </a:solidFill>
                  <a:ea typeface="League Spartan" charset="0"/>
                  <a:cs typeface="Poppins" pitchFamily="2" charset="77"/>
                </a:rPr>
                <a:t>CAPTION 4</a:t>
              </a:r>
            </a:p>
          </p:txBody>
        </p:sp>
        <p:sp>
          <p:nvSpPr>
            <p:cNvPr id="60" name="TextBox 59">
              <a:extLst>
                <a:ext uri="{FF2B5EF4-FFF2-40B4-BE49-F238E27FC236}">
                  <a16:creationId xmlns:a16="http://schemas.microsoft.com/office/drawing/2014/main" id="{F2049F58-111F-497C-9087-A83A6B211384}"/>
                </a:ext>
              </a:extLst>
            </p:cNvPr>
            <p:cNvSpPr txBox="1"/>
            <p:nvPr/>
          </p:nvSpPr>
          <p:spPr>
            <a:xfrm>
              <a:off x="6937675" y="5407689"/>
              <a:ext cx="1146468" cy="338554"/>
            </a:xfrm>
            <a:prstGeom prst="rect">
              <a:avLst/>
            </a:prstGeom>
            <a:noFill/>
          </p:spPr>
          <p:txBody>
            <a:bodyPr wrap="none" rtlCol="0" anchor="b" anchorCtr="0">
              <a:spAutoFit/>
            </a:bodyPr>
            <a:lstStyle/>
            <a:p>
              <a:pPr algn="r"/>
              <a:r>
                <a:rPr lang="en-US" sz="1600" dirty="0">
                  <a:solidFill>
                    <a:schemeClr val="tx2"/>
                  </a:solidFill>
                  <a:ea typeface="League Spartan" charset="0"/>
                  <a:cs typeface="Poppins" pitchFamily="2" charset="77"/>
                </a:rPr>
                <a:t>CAPTION 6</a:t>
              </a:r>
            </a:p>
          </p:txBody>
        </p:sp>
        <p:sp>
          <p:nvSpPr>
            <p:cNvPr id="61" name="TextBox 60">
              <a:extLst>
                <a:ext uri="{FF2B5EF4-FFF2-40B4-BE49-F238E27FC236}">
                  <a16:creationId xmlns:a16="http://schemas.microsoft.com/office/drawing/2014/main" id="{BB362A99-B145-4559-91DD-8AA3185D018B}"/>
                </a:ext>
              </a:extLst>
            </p:cNvPr>
            <p:cNvSpPr txBox="1"/>
            <p:nvPr/>
          </p:nvSpPr>
          <p:spPr>
            <a:xfrm>
              <a:off x="6902688" y="1263869"/>
              <a:ext cx="1152880" cy="338554"/>
            </a:xfrm>
            <a:prstGeom prst="rect">
              <a:avLst/>
            </a:prstGeom>
            <a:noFill/>
          </p:spPr>
          <p:txBody>
            <a:bodyPr wrap="none" rtlCol="0" anchor="b" anchorCtr="0">
              <a:spAutoFit/>
            </a:bodyPr>
            <a:lstStyle/>
            <a:p>
              <a:pPr algn="r"/>
              <a:r>
                <a:rPr lang="en-US" sz="1600" dirty="0">
                  <a:solidFill>
                    <a:schemeClr val="tx2"/>
                  </a:solidFill>
                  <a:ea typeface="League Spartan" charset="0"/>
                  <a:cs typeface="Poppins" pitchFamily="2" charset="77"/>
                </a:rPr>
                <a:t>CAPTION 5</a:t>
              </a:r>
            </a:p>
          </p:txBody>
        </p:sp>
        <p:sp>
          <p:nvSpPr>
            <p:cNvPr id="62" name="TextBox 61">
              <a:extLst>
                <a:ext uri="{FF2B5EF4-FFF2-40B4-BE49-F238E27FC236}">
                  <a16:creationId xmlns:a16="http://schemas.microsoft.com/office/drawing/2014/main" id="{B0AF0E08-941B-424D-B757-02477C9BFCFC}"/>
                </a:ext>
              </a:extLst>
            </p:cNvPr>
            <p:cNvSpPr txBox="1"/>
            <p:nvPr/>
          </p:nvSpPr>
          <p:spPr>
            <a:xfrm>
              <a:off x="3927175" y="1263869"/>
              <a:ext cx="1149674" cy="338554"/>
            </a:xfrm>
            <a:prstGeom prst="rect">
              <a:avLst/>
            </a:prstGeom>
            <a:noFill/>
          </p:spPr>
          <p:txBody>
            <a:bodyPr wrap="none" rtlCol="0" anchor="b" anchorCtr="0">
              <a:spAutoFit/>
            </a:bodyPr>
            <a:lstStyle/>
            <a:p>
              <a:pPr algn="r"/>
              <a:r>
                <a:rPr lang="en-US" sz="1600" dirty="0">
                  <a:solidFill>
                    <a:schemeClr val="tx2"/>
                  </a:solidFill>
                  <a:ea typeface="League Spartan" charset="0"/>
                  <a:cs typeface="Poppins" pitchFamily="2" charset="77"/>
                </a:rPr>
                <a:t>CAPTION 3</a:t>
              </a:r>
            </a:p>
          </p:txBody>
        </p:sp>
        <p:sp>
          <p:nvSpPr>
            <p:cNvPr id="63" name="Subtitle 2">
              <a:extLst>
                <a:ext uri="{FF2B5EF4-FFF2-40B4-BE49-F238E27FC236}">
                  <a16:creationId xmlns:a16="http://schemas.microsoft.com/office/drawing/2014/main" id="{84595272-2551-401A-B14F-DD43EC085EAF}"/>
                </a:ext>
              </a:extLst>
            </p:cNvPr>
            <p:cNvSpPr txBox="1">
              <a:spLocks/>
            </p:cNvSpPr>
            <p:nvPr/>
          </p:nvSpPr>
          <p:spPr>
            <a:xfrm>
              <a:off x="1009034" y="2054483"/>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64" name="Subtitle 2">
              <a:extLst>
                <a:ext uri="{FF2B5EF4-FFF2-40B4-BE49-F238E27FC236}">
                  <a16:creationId xmlns:a16="http://schemas.microsoft.com/office/drawing/2014/main" id="{B4ED958C-809B-4991-BBF9-14D31EB29D4C}"/>
                </a:ext>
              </a:extLst>
            </p:cNvPr>
            <p:cNvSpPr txBox="1">
              <a:spLocks/>
            </p:cNvSpPr>
            <p:nvPr/>
          </p:nvSpPr>
          <p:spPr>
            <a:xfrm>
              <a:off x="3972843" y="2054483"/>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65" name="Subtitle 2">
              <a:extLst>
                <a:ext uri="{FF2B5EF4-FFF2-40B4-BE49-F238E27FC236}">
                  <a16:creationId xmlns:a16="http://schemas.microsoft.com/office/drawing/2014/main" id="{750C11CA-82F4-4185-B574-C791045D9F76}"/>
                </a:ext>
              </a:extLst>
            </p:cNvPr>
            <p:cNvSpPr txBox="1">
              <a:spLocks/>
            </p:cNvSpPr>
            <p:nvPr/>
          </p:nvSpPr>
          <p:spPr>
            <a:xfrm>
              <a:off x="6942495" y="2054483"/>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66" name="Subtitle 2">
              <a:extLst>
                <a:ext uri="{FF2B5EF4-FFF2-40B4-BE49-F238E27FC236}">
                  <a16:creationId xmlns:a16="http://schemas.microsoft.com/office/drawing/2014/main" id="{285BAF46-2DC3-4568-B7F0-573CB0E1323A}"/>
                </a:ext>
              </a:extLst>
            </p:cNvPr>
            <p:cNvSpPr txBox="1">
              <a:spLocks/>
            </p:cNvSpPr>
            <p:nvPr/>
          </p:nvSpPr>
          <p:spPr>
            <a:xfrm>
              <a:off x="1506738" y="2651500"/>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67" name="Subtitle 2">
              <a:extLst>
                <a:ext uri="{FF2B5EF4-FFF2-40B4-BE49-F238E27FC236}">
                  <a16:creationId xmlns:a16="http://schemas.microsoft.com/office/drawing/2014/main" id="{53EE6433-2F20-40DA-B033-AA0AEAA44D60}"/>
                </a:ext>
              </a:extLst>
            </p:cNvPr>
            <p:cNvSpPr txBox="1">
              <a:spLocks/>
            </p:cNvSpPr>
            <p:nvPr/>
          </p:nvSpPr>
          <p:spPr>
            <a:xfrm>
              <a:off x="4470547" y="2651500"/>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68" name="Subtitle 2">
              <a:extLst>
                <a:ext uri="{FF2B5EF4-FFF2-40B4-BE49-F238E27FC236}">
                  <a16:creationId xmlns:a16="http://schemas.microsoft.com/office/drawing/2014/main" id="{36120FC3-80C4-4710-BFF8-AE1BE4F9867A}"/>
                </a:ext>
              </a:extLst>
            </p:cNvPr>
            <p:cNvSpPr txBox="1">
              <a:spLocks/>
            </p:cNvSpPr>
            <p:nvPr/>
          </p:nvSpPr>
          <p:spPr>
            <a:xfrm>
              <a:off x="7440199" y="2651500"/>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69" name="Subtitle 2">
              <a:extLst>
                <a:ext uri="{FF2B5EF4-FFF2-40B4-BE49-F238E27FC236}">
                  <a16:creationId xmlns:a16="http://schemas.microsoft.com/office/drawing/2014/main" id="{B4635A3C-86E6-4B85-815F-5A1F1348CBC1}"/>
                </a:ext>
              </a:extLst>
            </p:cNvPr>
            <p:cNvSpPr txBox="1">
              <a:spLocks/>
            </p:cNvSpPr>
            <p:nvPr/>
          </p:nvSpPr>
          <p:spPr>
            <a:xfrm>
              <a:off x="1668063" y="3866872"/>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70" name="Subtitle 2">
              <a:extLst>
                <a:ext uri="{FF2B5EF4-FFF2-40B4-BE49-F238E27FC236}">
                  <a16:creationId xmlns:a16="http://schemas.microsoft.com/office/drawing/2014/main" id="{388E0F3B-6D81-4B3D-890A-CB75F234F847}"/>
                </a:ext>
              </a:extLst>
            </p:cNvPr>
            <p:cNvSpPr txBox="1">
              <a:spLocks/>
            </p:cNvSpPr>
            <p:nvPr/>
          </p:nvSpPr>
          <p:spPr>
            <a:xfrm>
              <a:off x="4631872" y="3866872"/>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71" name="Subtitle 2">
              <a:extLst>
                <a:ext uri="{FF2B5EF4-FFF2-40B4-BE49-F238E27FC236}">
                  <a16:creationId xmlns:a16="http://schemas.microsoft.com/office/drawing/2014/main" id="{26DC86A1-F579-4312-B911-548A7F3B1BA6}"/>
                </a:ext>
              </a:extLst>
            </p:cNvPr>
            <p:cNvSpPr txBox="1">
              <a:spLocks/>
            </p:cNvSpPr>
            <p:nvPr/>
          </p:nvSpPr>
          <p:spPr>
            <a:xfrm>
              <a:off x="7601525" y="3866872"/>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72" name="Subtitle 2">
              <a:extLst>
                <a:ext uri="{FF2B5EF4-FFF2-40B4-BE49-F238E27FC236}">
                  <a16:creationId xmlns:a16="http://schemas.microsoft.com/office/drawing/2014/main" id="{9910A020-6E09-4466-BA31-A4C51CDF6BDD}"/>
                </a:ext>
              </a:extLst>
            </p:cNvPr>
            <p:cNvSpPr txBox="1">
              <a:spLocks/>
            </p:cNvSpPr>
            <p:nvPr/>
          </p:nvSpPr>
          <p:spPr>
            <a:xfrm>
              <a:off x="1173000" y="4455966"/>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73" name="Subtitle 2">
              <a:extLst>
                <a:ext uri="{FF2B5EF4-FFF2-40B4-BE49-F238E27FC236}">
                  <a16:creationId xmlns:a16="http://schemas.microsoft.com/office/drawing/2014/main" id="{F3E0A4A6-68EA-4228-A9F7-C793BBD4EFAA}"/>
                </a:ext>
              </a:extLst>
            </p:cNvPr>
            <p:cNvSpPr txBox="1">
              <a:spLocks/>
            </p:cNvSpPr>
            <p:nvPr/>
          </p:nvSpPr>
          <p:spPr>
            <a:xfrm>
              <a:off x="4136810" y="4455966"/>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74" name="Subtitle 2">
              <a:extLst>
                <a:ext uri="{FF2B5EF4-FFF2-40B4-BE49-F238E27FC236}">
                  <a16:creationId xmlns:a16="http://schemas.microsoft.com/office/drawing/2014/main" id="{21B845E9-8542-4577-93E3-9C0C59EEE31B}"/>
                </a:ext>
              </a:extLst>
            </p:cNvPr>
            <p:cNvSpPr txBox="1">
              <a:spLocks/>
            </p:cNvSpPr>
            <p:nvPr/>
          </p:nvSpPr>
          <p:spPr>
            <a:xfrm>
              <a:off x="7106462" y="4455966"/>
              <a:ext cx="1507154" cy="228393"/>
            </a:xfrm>
            <a:prstGeom prst="rect">
              <a:avLst/>
            </a:prstGeom>
          </p:spPr>
          <p:txBody>
            <a:bodyPr vert="horz" wrap="square" lIns="40510" tIns="20255" rIns="40510" bIns="20255" rtlCol="0" anchor="b">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en-US" sz="1200" dirty="0">
                  <a:solidFill>
                    <a:schemeClr val="tx1"/>
                  </a:solidFill>
                  <a:latin typeface="+mn-lt"/>
                  <a:ea typeface="Open Sans Light" panose="020B0306030504020204" pitchFamily="34" charset="0"/>
                  <a:cs typeface="Open Sans Light" panose="020B0306030504020204" pitchFamily="34" charset="0"/>
                </a:rPr>
                <a:t>Lorem ipsum dolor</a:t>
              </a:r>
            </a:p>
          </p:txBody>
        </p:sp>
        <p:sp>
          <p:nvSpPr>
            <p:cNvPr id="75" name="Треугольник 277">
              <a:extLst>
                <a:ext uri="{FF2B5EF4-FFF2-40B4-BE49-F238E27FC236}">
                  <a16:creationId xmlns:a16="http://schemas.microsoft.com/office/drawing/2014/main" id="{FFC76388-A059-4AD1-A419-ADAFDA39E986}"/>
                </a:ext>
              </a:extLst>
            </p:cNvPr>
            <p:cNvSpPr/>
            <p:nvPr/>
          </p:nvSpPr>
          <p:spPr bwMode="auto">
            <a:xfrm rot="5400000">
              <a:off x="9935604" y="3330414"/>
              <a:ext cx="250480" cy="342821"/>
            </a:xfrm>
            <a:prstGeom prst="triangle">
              <a:avLst/>
            </a:prstGeom>
            <a:solidFill>
              <a:schemeClr val="accent5"/>
            </a:solidFill>
            <a:ln w="12700" cap="flat" cmpd="sng" algn="ctr">
              <a:noFill/>
              <a:prstDash val="solid"/>
              <a:miter lim="400000"/>
              <a:headEnd type="none" w="med" len="med"/>
              <a:tailEnd type="none" w="med" len="med"/>
            </a:ln>
            <a:effectLst/>
          </p:spPr>
          <p:txBody>
            <a:bodyPr vert="horz" wrap="square" lIns="16875" tIns="16875" rIns="16875" bIns="16875" numCol="1" rtlCol="0" anchor="ctr" anchorCtr="0" compatLnSpc="1">
              <a:prstTxWarp prst="textNoShape">
                <a:avLst/>
              </a:prstTxWarp>
              <a:spAutoFit/>
            </a:bodyPr>
            <a:lstStyle/>
            <a:p>
              <a:pPr defTabSz="365587" fontAlgn="base" hangingPunct="0">
                <a:spcBef>
                  <a:spcPct val="0"/>
                </a:spcBef>
                <a:spcAft>
                  <a:spcPct val="0"/>
                </a:spcAft>
              </a:pPr>
              <a:endParaRPr lang="ru-RU" sz="900" dirty="0">
                <a:solidFill>
                  <a:srgbClr val="74808C"/>
                </a:solidFill>
                <a:ea typeface="Roboto Light" panose="02000000000000000000" pitchFamily="2" charset="0"/>
                <a:cs typeface="Poppins" charset="0"/>
                <a:sym typeface="Poppins" charset="0"/>
              </a:endParaRPr>
            </a:p>
          </p:txBody>
        </p:sp>
      </p:grpSp>
    </p:spTree>
    <p:extLst>
      <p:ext uri="{BB962C8B-B14F-4D97-AF65-F5344CB8AC3E}">
        <p14:creationId xmlns:p14="http://schemas.microsoft.com/office/powerpoint/2010/main" val="297755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49B0E-9616-48DD-8659-9D47F66B7C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0FE5D53-12C7-46F6-8CEE-58DC49ED9EA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859D97A-CDBE-47AF-8622-F1527363AA1C}"/>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2D2CB9B8-1865-412D-A7D1-EA2F6368ED6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953355D-51CD-43E8-B22E-E75B9C7E895A}"/>
              </a:ext>
            </a:extLst>
          </p:cNvPr>
          <p:cNvSpPr>
            <a:spLocks noGrp="1"/>
          </p:cNvSpPr>
          <p:nvPr>
            <p:ph type="body" sz="quarter" idx="13"/>
          </p:nvPr>
        </p:nvSpPr>
        <p:spPr/>
        <p:txBody>
          <a:bodyPr/>
          <a:lstStyle/>
          <a:p>
            <a:endParaRPr lang="en-ZA"/>
          </a:p>
        </p:txBody>
      </p:sp>
      <p:sp>
        <p:nvSpPr>
          <p:cNvPr id="7" name="Freeform 8">
            <a:extLst>
              <a:ext uri="{FF2B5EF4-FFF2-40B4-BE49-F238E27FC236}">
                <a16:creationId xmlns:a16="http://schemas.microsoft.com/office/drawing/2014/main" id="{23BA96FE-021C-4CBE-ABC2-021F5520CE0F}"/>
              </a:ext>
            </a:extLst>
          </p:cNvPr>
          <p:cNvSpPr>
            <a:spLocks/>
          </p:cNvSpPr>
          <p:nvPr/>
        </p:nvSpPr>
        <p:spPr bwMode="auto">
          <a:xfrm flipH="1">
            <a:off x="1840671" y="2196622"/>
            <a:ext cx="2293777" cy="1822935"/>
          </a:xfrm>
          <a:custGeom>
            <a:avLst/>
            <a:gdLst>
              <a:gd name="T0" fmla="*/ 0 w 5233536"/>
              <a:gd name="T1" fmla="*/ 4090223 h 4081111"/>
              <a:gd name="T2" fmla="*/ 3351619 w 5233536"/>
              <a:gd name="T3" fmla="*/ 1943 h 4081111"/>
              <a:gd name="T4" fmla="*/ 5239591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1"/>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594" dirty="0"/>
          </a:p>
        </p:txBody>
      </p:sp>
      <p:sp>
        <p:nvSpPr>
          <p:cNvPr id="8" name="Oval 66">
            <a:extLst>
              <a:ext uri="{FF2B5EF4-FFF2-40B4-BE49-F238E27FC236}">
                <a16:creationId xmlns:a16="http://schemas.microsoft.com/office/drawing/2014/main" id="{3F337D15-6F50-4614-8899-30C0A6CA7DA8}"/>
              </a:ext>
            </a:extLst>
          </p:cNvPr>
          <p:cNvSpPr>
            <a:spLocks noChangeAspect="1" noChangeArrowheads="1"/>
          </p:cNvSpPr>
          <p:nvPr/>
        </p:nvSpPr>
        <p:spPr bwMode="auto">
          <a:xfrm>
            <a:off x="2548386" y="2098585"/>
            <a:ext cx="202548" cy="202548"/>
          </a:xfrm>
          <a:prstGeom prst="ellipse">
            <a:avLst/>
          </a:prstGeom>
          <a:solidFill>
            <a:schemeClr val="accent1"/>
          </a:solidFill>
          <a:ln w="57150">
            <a:solidFill>
              <a:schemeClr val="accent1"/>
            </a:solidFill>
            <a:miter lim="400000"/>
            <a:headEnd/>
            <a:tailEnd/>
          </a:ln>
        </p:spPr>
        <p:txBody>
          <a:bodyPr lIns="0" tIns="0" rIns="0" bIns="0" anchor="ctr">
            <a:noAutofit/>
          </a:bodyPr>
          <a:lstStyle/>
          <a:p>
            <a:pPr algn="ctr" eaLnBrk="1"/>
            <a:endParaRPr lang="en-US" altLang="en-US" sz="1594" dirty="0"/>
          </a:p>
        </p:txBody>
      </p:sp>
      <p:sp>
        <p:nvSpPr>
          <p:cNvPr id="9" name="Oval 66">
            <a:extLst>
              <a:ext uri="{FF2B5EF4-FFF2-40B4-BE49-F238E27FC236}">
                <a16:creationId xmlns:a16="http://schemas.microsoft.com/office/drawing/2014/main" id="{E8D3B8C8-E701-4853-9BD0-B2B7A968B632}"/>
              </a:ext>
            </a:extLst>
          </p:cNvPr>
          <p:cNvSpPr>
            <a:spLocks noChangeAspect="1" noChangeArrowheads="1"/>
          </p:cNvSpPr>
          <p:nvPr/>
        </p:nvSpPr>
        <p:spPr bwMode="auto">
          <a:xfrm>
            <a:off x="3121153" y="2770783"/>
            <a:ext cx="101274" cy="101274"/>
          </a:xfrm>
          <a:prstGeom prst="ellipse">
            <a:avLst/>
          </a:prstGeom>
          <a:solidFill>
            <a:schemeClr val="bg1"/>
          </a:solidFill>
          <a:ln w="57150">
            <a:solidFill>
              <a:schemeClr val="accent1"/>
            </a:solidFill>
            <a:miter lim="400000"/>
            <a:headEnd/>
            <a:tailEnd/>
          </a:ln>
        </p:spPr>
        <p:txBody>
          <a:bodyPr lIns="0" tIns="0" rIns="0" bIns="0" anchor="ctr">
            <a:noAutofit/>
          </a:bodyPr>
          <a:lstStyle/>
          <a:p>
            <a:pPr algn="ctr" eaLnBrk="1"/>
            <a:endParaRPr lang="en-US" altLang="en-US" sz="1594" dirty="0"/>
          </a:p>
        </p:txBody>
      </p:sp>
      <p:sp>
        <p:nvSpPr>
          <p:cNvPr id="10" name="Oval 66">
            <a:extLst>
              <a:ext uri="{FF2B5EF4-FFF2-40B4-BE49-F238E27FC236}">
                <a16:creationId xmlns:a16="http://schemas.microsoft.com/office/drawing/2014/main" id="{20D13875-191A-46CA-9E9E-9F17D86EB896}"/>
              </a:ext>
            </a:extLst>
          </p:cNvPr>
          <p:cNvSpPr>
            <a:spLocks noChangeAspect="1" noChangeArrowheads="1"/>
          </p:cNvSpPr>
          <p:nvPr/>
        </p:nvSpPr>
        <p:spPr bwMode="auto">
          <a:xfrm>
            <a:off x="3605021" y="3375466"/>
            <a:ext cx="101274" cy="101274"/>
          </a:xfrm>
          <a:prstGeom prst="ellipse">
            <a:avLst/>
          </a:prstGeom>
          <a:solidFill>
            <a:schemeClr val="bg1"/>
          </a:solidFill>
          <a:ln w="57150">
            <a:solidFill>
              <a:schemeClr val="accent1"/>
            </a:solidFill>
            <a:miter lim="400000"/>
            <a:headEnd/>
            <a:tailEnd/>
          </a:ln>
        </p:spPr>
        <p:txBody>
          <a:bodyPr lIns="0" tIns="0" rIns="0" bIns="0" anchor="ctr">
            <a:noAutofit/>
          </a:bodyPr>
          <a:lstStyle/>
          <a:p>
            <a:pPr algn="ctr" eaLnBrk="1"/>
            <a:endParaRPr lang="en-US" altLang="en-US" sz="1594" dirty="0"/>
          </a:p>
        </p:txBody>
      </p:sp>
      <p:sp>
        <p:nvSpPr>
          <p:cNvPr id="11" name="Freeform 8">
            <a:extLst>
              <a:ext uri="{FF2B5EF4-FFF2-40B4-BE49-F238E27FC236}">
                <a16:creationId xmlns:a16="http://schemas.microsoft.com/office/drawing/2014/main" id="{30AE6690-F501-4FE1-8C71-A80533D416B0}"/>
              </a:ext>
            </a:extLst>
          </p:cNvPr>
          <p:cNvSpPr>
            <a:spLocks/>
          </p:cNvSpPr>
          <p:nvPr/>
        </p:nvSpPr>
        <p:spPr bwMode="auto">
          <a:xfrm flipH="1" flipV="1">
            <a:off x="3273277" y="4044859"/>
            <a:ext cx="2293632" cy="1822935"/>
          </a:xfrm>
          <a:custGeom>
            <a:avLst/>
            <a:gdLst>
              <a:gd name="T0" fmla="*/ 0 w 5233536"/>
              <a:gd name="T1" fmla="*/ 4094051 h 4081111"/>
              <a:gd name="T2" fmla="*/ 3350032 w 5233536"/>
              <a:gd name="T3" fmla="*/ 1943 h 4081111"/>
              <a:gd name="T4" fmla="*/ 5237106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1"/>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594" dirty="0"/>
          </a:p>
        </p:txBody>
      </p:sp>
      <p:sp>
        <p:nvSpPr>
          <p:cNvPr id="12" name="Oval 66">
            <a:extLst>
              <a:ext uri="{FF2B5EF4-FFF2-40B4-BE49-F238E27FC236}">
                <a16:creationId xmlns:a16="http://schemas.microsoft.com/office/drawing/2014/main" id="{8AA4994C-A772-42E9-B988-01DB70485186}"/>
              </a:ext>
            </a:extLst>
          </p:cNvPr>
          <p:cNvSpPr>
            <a:spLocks noChangeAspect="1" noChangeArrowheads="1"/>
          </p:cNvSpPr>
          <p:nvPr/>
        </p:nvSpPr>
        <p:spPr bwMode="auto">
          <a:xfrm>
            <a:off x="3981160" y="5767046"/>
            <a:ext cx="202548" cy="202548"/>
          </a:xfrm>
          <a:prstGeom prst="ellipse">
            <a:avLst/>
          </a:prstGeom>
          <a:solidFill>
            <a:schemeClr val="accent1"/>
          </a:solidFill>
          <a:ln w="57150">
            <a:solidFill>
              <a:schemeClr val="accent1"/>
            </a:solidFill>
            <a:miter lim="400000"/>
            <a:headEnd/>
            <a:tailEnd/>
          </a:ln>
        </p:spPr>
        <p:txBody>
          <a:bodyPr lIns="0" tIns="0" rIns="0" bIns="0" anchor="ctr">
            <a:noAutofit/>
          </a:bodyPr>
          <a:lstStyle/>
          <a:p>
            <a:pPr algn="ctr" eaLnBrk="1"/>
            <a:endParaRPr lang="en-US" altLang="en-US" sz="1594" dirty="0"/>
          </a:p>
        </p:txBody>
      </p:sp>
      <p:sp>
        <p:nvSpPr>
          <p:cNvPr id="13" name="Oval 66">
            <a:extLst>
              <a:ext uri="{FF2B5EF4-FFF2-40B4-BE49-F238E27FC236}">
                <a16:creationId xmlns:a16="http://schemas.microsoft.com/office/drawing/2014/main" id="{29DA512A-54AA-48C4-93D0-DFC2973BD771}"/>
              </a:ext>
            </a:extLst>
          </p:cNvPr>
          <p:cNvSpPr>
            <a:spLocks noChangeAspect="1" noChangeArrowheads="1"/>
          </p:cNvSpPr>
          <p:nvPr/>
        </p:nvSpPr>
        <p:spPr bwMode="auto">
          <a:xfrm>
            <a:off x="4570484" y="5173436"/>
            <a:ext cx="101274" cy="101274"/>
          </a:xfrm>
          <a:prstGeom prst="ellipse">
            <a:avLst/>
          </a:prstGeom>
          <a:solidFill>
            <a:schemeClr val="bg1"/>
          </a:solidFill>
          <a:ln w="57150">
            <a:solidFill>
              <a:schemeClr val="accent1"/>
            </a:solidFill>
            <a:miter lim="400000"/>
            <a:headEnd/>
            <a:tailEnd/>
          </a:ln>
        </p:spPr>
        <p:txBody>
          <a:bodyPr lIns="0" tIns="0" rIns="0" bIns="0" anchor="ctr">
            <a:noAutofit/>
          </a:bodyPr>
          <a:lstStyle/>
          <a:p>
            <a:pPr algn="ctr" eaLnBrk="1"/>
            <a:endParaRPr lang="en-US" altLang="en-US" sz="1594" dirty="0"/>
          </a:p>
        </p:txBody>
      </p:sp>
      <p:sp>
        <p:nvSpPr>
          <p:cNvPr id="14" name="Oval 66">
            <a:extLst>
              <a:ext uri="{FF2B5EF4-FFF2-40B4-BE49-F238E27FC236}">
                <a16:creationId xmlns:a16="http://schemas.microsoft.com/office/drawing/2014/main" id="{7A7F4C0B-D2BF-40BC-B0F6-77F55D4DD215}"/>
              </a:ext>
            </a:extLst>
          </p:cNvPr>
          <p:cNvSpPr>
            <a:spLocks noChangeAspect="1" noChangeArrowheads="1"/>
          </p:cNvSpPr>
          <p:nvPr/>
        </p:nvSpPr>
        <p:spPr bwMode="auto">
          <a:xfrm>
            <a:off x="5033920" y="4593415"/>
            <a:ext cx="101274" cy="101274"/>
          </a:xfrm>
          <a:prstGeom prst="ellipse">
            <a:avLst/>
          </a:prstGeom>
          <a:solidFill>
            <a:schemeClr val="bg1"/>
          </a:solidFill>
          <a:ln w="57150">
            <a:solidFill>
              <a:schemeClr val="accent1"/>
            </a:solidFill>
            <a:miter lim="400000"/>
            <a:headEnd/>
            <a:tailEnd/>
          </a:ln>
        </p:spPr>
        <p:txBody>
          <a:bodyPr lIns="0" tIns="0" rIns="0" bIns="0" anchor="ctr">
            <a:noAutofit/>
          </a:bodyPr>
          <a:lstStyle/>
          <a:p>
            <a:pPr algn="ctr" eaLnBrk="1"/>
            <a:endParaRPr lang="en-US" altLang="en-US" sz="1594" dirty="0"/>
          </a:p>
        </p:txBody>
      </p:sp>
      <p:cxnSp>
        <p:nvCxnSpPr>
          <p:cNvPr id="15" name="Straight Connector 2">
            <a:extLst>
              <a:ext uri="{FF2B5EF4-FFF2-40B4-BE49-F238E27FC236}">
                <a16:creationId xmlns:a16="http://schemas.microsoft.com/office/drawing/2014/main" id="{856FE15C-0971-4AD8-88DE-2CA090E9EA8C}"/>
              </a:ext>
            </a:extLst>
          </p:cNvPr>
          <p:cNvCxnSpPr>
            <a:cxnSpLocks/>
          </p:cNvCxnSpPr>
          <p:nvPr/>
        </p:nvCxnSpPr>
        <p:spPr bwMode="auto">
          <a:xfrm>
            <a:off x="775972" y="4029348"/>
            <a:ext cx="9592499" cy="0"/>
          </a:xfrm>
          <a:prstGeom prst="line">
            <a:avLst/>
          </a:prstGeom>
          <a:solidFill>
            <a:schemeClr val="accent1"/>
          </a:solidFill>
          <a:ln w="57150" cap="flat" cmpd="sng" algn="ctr">
            <a:solidFill>
              <a:schemeClr val="accent5"/>
            </a:solidFill>
            <a:prstDash val="solid"/>
            <a:miter lim="40000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 name="Freeform 8">
            <a:extLst>
              <a:ext uri="{FF2B5EF4-FFF2-40B4-BE49-F238E27FC236}">
                <a16:creationId xmlns:a16="http://schemas.microsoft.com/office/drawing/2014/main" id="{8B14A38F-B607-46FE-A3D8-B86ABBF2B09A}"/>
              </a:ext>
            </a:extLst>
          </p:cNvPr>
          <p:cNvSpPr>
            <a:spLocks/>
          </p:cNvSpPr>
          <p:nvPr/>
        </p:nvSpPr>
        <p:spPr bwMode="auto">
          <a:xfrm flipH="1">
            <a:off x="4774791" y="2206450"/>
            <a:ext cx="2293777" cy="1822935"/>
          </a:xfrm>
          <a:custGeom>
            <a:avLst/>
            <a:gdLst>
              <a:gd name="T0" fmla="*/ 0 w 5233536"/>
              <a:gd name="T1" fmla="*/ 4090223 h 4081111"/>
              <a:gd name="T2" fmla="*/ 3351619 w 5233536"/>
              <a:gd name="T3" fmla="*/ 1943 h 4081111"/>
              <a:gd name="T4" fmla="*/ 5239591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2"/>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594" dirty="0"/>
          </a:p>
        </p:txBody>
      </p:sp>
      <p:sp>
        <p:nvSpPr>
          <p:cNvPr id="17" name="Oval 66">
            <a:extLst>
              <a:ext uri="{FF2B5EF4-FFF2-40B4-BE49-F238E27FC236}">
                <a16:creationId xmlns:a16="http://schemas.microsoft.com/office/drawing/2014/main" id="{4FC8EDFF-068C-4B94-BF80-07AA1EF2EC3C}"/>
              </a:ext>
            </a:extLst>
          </p:cNvPr>
          <p:cNvSpPr>
            <a:spLocks noChangeAspect="1" noChangeArrowheads="1"/>
          </p:cNvSpPr>
          <p:nvPr/>
        </p:nvSpPr>
        <p:spPr bwMode="auto">
          <a:xfrm>
            <a:off x="5482855" y="2108230"/>
            <a:ext cx="202548" cy="202548"/>
          </a:xfrm>
          <a:prstGeom prst="ellipse">
            <a:avLst/>
          </a:prstGeom>
          <a:solidFill>
            <a:schemeClr val="accent2"/>
          </a:solidFill>
          <a:ln w="57150">
            <a:solidFill>
              <a:schemeClr val="accent2"/>
            </a:solidFill>
            <a:miter lim="400000"/>
            <a:headEnd/>
            <a:tailEnd/>
          </a:ln>
        </p:spPr>
        <p:txBody>
          <a:bodyPr lIns="0" tIns="0" rIns="0" bIns="0" anchor="ctr">
            <a:noAutofit/>
          </a:bodyPr>
          <a:lstStyle/>
          <a:p>
            <a:pPr algn="ctr" eaLnBrk="1"/>
            <a:endParaRPr lang="en-US" altLang="en-US" sz="1594" dirty="0"/>
          </a:p>
        </p:txBody>
      </p:sp>
      <p:sp>
        <p:nvSpPr>
          <p:cNvPr id="18" name="Oval 66">
            <a:extLst>
              <a:ext uri="{FF2B5EF4-FFF2-40B4-BE49-F238E27FC236}">
                <a16:creationId xmlns:a16="http://schemas.microsoft.com/office/drawing/2014/main" id="{391CC4FB-F449-4810-BA77-45AE257C6649}"/>
              </a:ext>
            </a:extLst>
          </p:cNvPr>
          <p:cNvSpPr>
            <a:spLocks noChangeAspect="1" noChangeArrowheads="1"/>
          </p:cNvSpPr>
          <p:nvPr/>
        </p:nvSpPr>
        <p:spPr bwMode="auto">
          <a:xfrm>
            <a:off x="6048464" y="2770783"/>
            <a:ext cx="101274" cy="101274"/>
          </a:xfrm>
          <a:prstGeom prst="ellipse">
            <a:avLst/>
          </a:prstGeom>
          <a:solidFill>
            <a:schemeClr val="bg1"/>
          </a:solidFill>
          <a:ln w="57150">
            <a:solidFill>
              <a:schemeClr val="accent2"/>
            </a:solidFill>
            <a:miter lim="400000"/>
            <a:headEnd/>
            <a:tailEnd/>
          </a:ln>
        </p:spPr>
        <p:txBody>
          <a:bodyPr lIns="0" tIns="0" rIns="0" bIns="0" anchor="ctr">
            <a:noAutofit/>
          </a:bodyPr>
          <a:lstStyle/>
          <a:p>
            <a:pPr algn="ctr" eaLnBrk="1"/>
            <a:endParaRPr lang="en-US" altLang="en-US" sz="1594" dirty="0"/>
          </a:p>
        </p:txBody>
      </p:sp>
      <p:sp>
        <p:nvSpPr>
          <p:cNvPr id="19" name="Oval 66">
            <a:extLst>
              <a:ext uri="{FF2B5EF4-FFF2-40B4-BE49-F238E27FC236}">
                <a16:creationId xmlns:a16="http://schemas.microsoft.com/office/drawing/2014/main" id="{DED1FF65-CD9E-456E-A57C-2CFFAAD7C93F}"/>
              </a:ext>
            </a:extLst>
          </p:cNvPr>
          <p:cNvSpPr>
            <a:spLocks noChangeAspect="1" noChangeArrowheads="1"/>
          </p:cNvSpPr>
          <p:nvPr/>
        </p:nvSpPr>
        <p:spPr bwMode="auto">
          <a:xfrm>
            <a:off x="6532332" y="3375466"/>
            <a:ext cx="101274" cy="101274"/>
          </a:xfrm>
          <a:prstGeom prst="ellipse">
            <a:avLst/>
          </a:prstGeom>
          <a:solidFill>
            <a:schemeClr val="bg1"/>
          </a:solidFill>
          <a:ln w="57150">
            <a:solidFill>
              <a:schemeClr val="accent2"/>
            </a:solidFill>
            <a:miter lim="400000"/>
            <a:headEnd/>
            <a:tailEnd/>
          </a:ln>
        </p:spPr>
        <p:txBody>
          <a:bodyPr lIns="0" tIns="0" rIns="0" bIns="0" anchor="ctr">
            <a:noAutofit/>
          </a:bodyPr>
          <a:lstStyle/>
          <a:p>
            <a:pPr algn="ctr" eaLnBrk="1"/>
            <a:endParaRPr lang="en-US" altLang="en-US" sz="1594" dirty="0"/>
          </a:p>
        </p:txBody>
      </p:sp>
      <p:sp>
        <p:nvSpPr>
          <p:cNvPr id="20" name="Freeform 8">
            <a:extLst>
              <a:ext uri="{FF2B5EF4-FFF2-40B4-BE49-F238E27FC236}">
                <a16:creationId xmlns:a16="http://schemas.microsoft.com/office/drawing/2014/main" id="{372A1B1D-CB1D-45DF-BD1A-5499B0D5D306}"/>
              </a:ext>
            </a:extLst>
          </p:cNvPr>
          <p:cNvSpPr>
            <a:spLocks/>
          </p:cNvSpPr>
          <p:nvPr/>
        </p:nvSpPr>
        <p:spPr bwMode="auto">
          <a:xfrm flipH="1" flipV="1">
            <a:off x="6218505" y="4044781"/>
            <a:ext cx="2293632" cy="1822935"/>
          </a:xfrm>
          <a:custGeom>
            <a:avLst/>
            <a:gdLst>
              <a:gd name="T0" fmla="*/ 0 w 5233536"/>
              <a:gd name="T1" fmla="*/ 4094051 h 4081111"/>
              <a:gd name="T2" fmla="*/ 3350032 w 5233536"/>
              <a:gd name="T3" fmla="*/ 1943 h 4081111"/>
              <a:gd name="T4" fmla="*/ 5237106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2"/>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594" dirty="0"/>
          </a:p>
        </p:txBody>
      </p:sp>
      <p:sp>
        <p:nvSpPr>
          <p:cNvPr id="21" name="Oval 66">
            <a:extLst>
              <a:ext uri="{FF2B5EF4-FFF2-40B4-BE49-F238E27FC236}">
                <a16:creationId xmlns:a16="http://schemas.microsoft.com/office/drawing/2014/main" id="{3CC0485B-C9C5-4F66-81E2-C692DB347DD8}"/>
              </a:ext>
            </a:extLst>
          </p:cNvPr>
          <p:cNvSpPr>
            <a:spLocks noChangeAspect="1" noChangeArrowheads="1"/>
          </p:cNvSpPr>
          <p:nvPr/>
        </p:nvSpPr>
        <p:spPr bwMode="auto">
          <a:xfrm>
            <a:off x="6926737" y="5762376"/>
            <a:ext cx="202548" cy="202548"/>
          </a:xfrm>
          <a:prstGeom prst="ellipse">
            <a:avLst/>
          </a:prstGeom>
          <a:solidFill>
            <a:schemeClr val="accent2"/>
          </a:solidFill>
          <a:ln w="57150">
            <a:solidFill>
              <a:schemeClr val="accent2"/>
            </a:solidFill>
            <a:miter lim="400000"/>
            <a:headEnd/>
            <a:tailEnd/>
          </a:ln>
        </p:spPr>
        <p:txBody>
          <a:bodyPr lIns="0" tIns="0" rIns="0" bIns="0" anchor="ctr">
            <a:noAutofit/>
          </a:bodyPr>
          <a:lstStyle/>
          <a:p>
            <a:pPr algn="ctr" eaLnBrk="1"/>
            <a:endParaRPr lang="en-US" altLang="en-US" sz="1594" dirty="0"/>
          </a:p>
        </p:txBody>
      </p:sp>
      <p:sp>
        <p:nvSpPr>
          <p:cNvPr id="22" name="Oval 66">
            <a:extLst>
              <a:ext uri="{FF2B5EF4-FFF2-40B4-BE49-F238E27FC236}">
                <a16:creationId xmlns:a16="http://schemas.microsoft.com/office/drawing/2014/main" id="{CC76AD2C-9428-4D0E-B3CF-A56FDFB06467}"/>
              </a:ext>
            </a:extLst>
          </p:cNvPr>
          <p:cNvSpPr>
            <a:spLocks noChangeAspect="1" noChangeArrowheads="1"/>
          </p:cNvSpPr>
          <p:nvPr/>
        </p:nvSpPr>
        <p:spPr bwMode="auto">
          <a:xfrm>
            <a:off x="7502096" y="5190457"/>
            <a:ext cx="101274" cy="101274"/>
          </a:xfrm>
          <a:prstGeom prst="ellipse">
            <a:avLst/>
          </a:prstGeom>
          <a:solidFill>
            <a:schemeClr val="bg1"/>
          </a:solidFill>
          <a:ln w="57150">
            <a:solidFill>
              <a:schemeClr val="accent2"/>
            </a:solidFill>
            <a:miter lim="400000"/>
            <a:headEnd/>
            <a:tailEnd/>
          </a:ln>
        </p:spPr>
        <p:txBody>
          <a:bodyPr lIns="0" tIns="0" rIns="0" bIns="0" anchor="ctr">
            <a:noAutofit/>
          </a:bodyPr>
          <a:lstStyle/>
          <a:p>
            <a:pPr algn="ctr" eaLnBrk="1"/>
            <a:endParaRPr lang="en-US" altLang="en-US" sz="1594" dirty="0"/>
          </a:p>
        </p:txBody>
      </p:sp>
      <p:sp>
        <p:nvSpPr>
          <p:cNvPr id="23" name="Oval 66">
            <a:extLst>
              <a:ext uri="{FF2B5EF4-FFF2-40B4-BE49-F238E27FC236}">
                <a16:creationId xmlns:a16="http://schemas.microsoft.com/office/drawing/2014/main" id="{C2F5A9A4-DBCA-476A-A77B-3C2016D85820}"/>
              </a:ext>
            </a:extLst>
          </p:cNvPr>
          <p:cNvSpPr>
            <a:spLocks noChangeAspect="1" noChangeArrowheads="1"/>
          </p:cNvSpPr>
          <p:nvPr/>
        </p:nvSpPr>
        <p:spPr bwMode="auto">
          <a:xfrm>
            <a:off x="7982552" y="4593415"/>
            <a:ext cx="101274" cy="101274"/>
          </a:xfrm>
          <a:prstGeom prst="ellipse">
            <a:avLst/>
          </a:prstGeom>
          <a:solidFill>
            <a:schemeClr val="bg1"/>
          </a:solidFill>
          <a:ln w="57150">
            <a:solidFill>
              <a:schemeClr val="accent2"/>
            </a:solidFill>
            <a:miter lim="400000"/>
            <a:headEnd/>
            <a:tailEnd/>
          </a:ln>
        </p:spPr>
        <p:txBody>
          <a:bodyPr lIns="0" tIns="0" rIns="0" bIns="0" anchor="ctr">
            <a:noAutofit/>
          </a:bodyPr>
          <a:lstStyle/>
          <a:p>
            <a:pPr algn="ctr" eaLnBrk="1"/>
            <a:endParaRPr lang="en-US" altLang="en-US" sz="1594" dirty="0"/>
          </a:p>
        </p:txBody>
      </p:sp>
      <p:sp>
        <p:nvSpPr>
          <p:cNvPr id="24" name="Freeform 8">
            <a:extLst>
              <a:ext uri="{FF2B5EF4-FFF2-40B4-BE49-F238E27FC236}">
                <a16:creationId xmlns:a16="http://schemas.microsoft.com/office/drawing/2014/main" id="{1E5BCF39-6331-43B9-866C-8EA43BE4A0E8}"/>
              </a:ext>
            </a:extLst>
          </p:cNvPr>
          <p:cNvSpPr>
            <a:spLocks/>
          </p:cNvSpPr>
          <p:nvPr/>
        </p:nvSpPr>
        <p:spPr bwMode="auto">
          <a:xfrm flipH="1">
            <a:off x="7747847" y="2206450"/>
            <a:ext cx="2293777" cy="1822935"/>
          </a:xfrm>
          <a:custGeom>
            <a:avLst/>
            <a:gdLst>
              <a:gd name="T0" fmla="*/ 0 w 5233536"/>
              <a:gd name="T1" fmla="*/ 4090223 h 4081111"/>
              <a:gd name="T2" fmla="*/ 3351619 w 5233536"/>
              <a:gd name="T3" fmla="*/ 1943 h 4081111"/>
              <a:gd name="T4" fmla="*/ 5239591 w 5233536"/>
              <a:gd name="T5" fmla="*/ 0 h 4081111"/>
              <a:gd name="T6" fmla="*/ 0 60000 65536"/>
              <a:gd name="T7" fmla="*/ 0 60000 65536"/>
              <a:gd name="T8" fmla="*/ 0 60000 65536"/>
            </a:gdLst>
            <a:ahLst/>
            <a:cxnLst>
              <a:cxn ang="T6">
                <a:pos x="T0" y="T1"/>
              </a:cxn>
              <a:cxn ang="T7">
                <a:pos x="T2" y="T3"/>
              </a:cxn>
              <a:cxn ang="T8">
                <a:pos x="T4" y="T5"/>
              </a:cxn>
            </a:cxnLst>
            <a:rect l="0" t="0" r="r" b="b"/>
            <a:pathLst>
              <a:path w="5233536" h="4081111">
                <a:moveTo>
                  <a:pt x="0" y="4081111"/>
                </a:moveTo>
                <a:lnTo>
                  <a:pt x="3347745" y="1936"/>
                </a:lnTo>
                <a:lnTo>
                  <a:pt x="5233536" y="0"/>
                </a:lnTo>
              </a:path>
            </a:pathLst>
          </a:custGeom>
          <a:noFill/>
          <a:ln w="57150" cap="flat" cmpd="sng">
            <a:solidFill>
              <a:schemeClr val="accent3"/>
            </a:solidFill>
            <a:prstDash val="solid"/>
            <a:miter lim="4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square" lIns="0" tIns="0" rIns="0" bIns="0" anchor="ctr">
            <a:noAutofit/>
          </a:bodyPr>
          <a:lstStyle/>
          <a:p>
            <a:endParaRPr lang="ru-RU" sz="1594" dirty="0"/>
          </a:p>
        </p:txBody>
      </p:sp>
      <p:sp>
        <p:nvSpPr>
          <p:cNvPr id="25" name="Oval 66">
            <a:extLst>
              <a:ext uri="{FF2B5EF4-FFF2-40B4-BE49-F238E27FC236}">
                <a16:creationId xmlns:a16="http://schemas.microsoft.com/office/drawing/2014/main" id="{2025DE0D-44FE-4F1D-AAAB-38AB1C49B3C2}"/>
              </a:ext>
            </a:extLst>
          </p:cNvPr>
          <p:cNvSpPr>
            <a:spLocks noChangeAspect="1" noChangeArrowheads="1"/>
          </p:cNvSpPr>
          <p:nvPr/>
        </p:nvSpPr>
        <p:spPr bwMode="auto">
          <a:xfrm>
            <a:off x="8455912" y="2108478"/>
            <a:ext cx="202548" cy="202548"/>
          </a:xfrm>
          <a:prstGeom prst="ellipse">
            <a:avLst/>
          </a:prstGeom>
          <a:solidFill>
            <a:schemeClr val="accent3"/>
          </a:solidFill>
          <a:ln w="57150">
            <a:solidFill>
              <a:schemeClr val="accent3"/>
            </a:solidFill>
            <a:miter lim="400000"/>
            <a:headEnd/>
            <a:tailEnd/>
          </a:ln>
        </p:spPr>
        <p:txBody>
          <a:bodyPr lIns="0" tIns="0" rIns="0" bIns="0" anchor="ctr">
            <a:noAutofit/>
          </a:bodyPr>
          <a:lstStyle/>
          <a:p>
            <a:pPr algn="ctr" eaLnBrk="1"/>
            <a:endParaRPr lang="en-US" altLang="en-US" sz="1594" dirty="0"/>
          </a:p>
        </p:txBody>
      </p:sp>
      <p:sp>
        <p:nvSpPr>
          <p:cNvPr id="26" name="Oval 66">
            <a:extLst>
              <a:ext uri="{FF2B5EF4-FFF2-40B4-BE49-F238E27FC236}">
                <a16:creationId xmlns:a16="http://schemas.microsoft.com/office/drawing/2014/main" id="{593A8823-D639-477A-A14F-D1539A7B3421}"/>
              </a:ext>
            </a:extLst>
          </p:cNvPr>
          <p:cNvSpPr>
            <a:spLocks noChangeAspect="1" noChangeArrowheads="1"/>
          </p:cNvSpPr>
          <p:nvPr/>
        </p:nvSpPr>
        <p:spPr bwMode="auto">
          <a:xfrm>
            <a:off x="9018117" y="2771031"/>
            <a:ext cx="101274" cy="101274"/>
          </a:xfrm>
          <a:prstGeom prst="ellipse">
            <a:avLst/>
          </a:prstGeom>
          <a:solidFill>
            <a:schemeClr val="bg1"/>
          </a:solidFill>
          <a:ln w="57150">
            <a:solidFill>
              <a:schemeClr val="accent3"/>
            </a:solidFill>
            <a:miter lim="400000"/>
            <a:headEnd/>
            <a:tailEnd/>
          </a:ln>
        </p:spPr>
        <p:txBody>
          <a:bodyPr lIns="0" tIns="0" rIns="0" bIns="0" anchor="ctr">
            <a:noAutofit/>
          </a:bodyPr>
          <a:lstStyle/>
          <a:p>
            <a:pPr algn="ctr" eaLnBrk="1"/>
            <a:endParaRPr lang="en-US" altLang="en-US" sz="1594" dirty="0"/>
          </a:p>
        </p:txBody>
      </p:sp>
      <p:sp>
        <p:nvSpPr>
          <p:cNvPr id="27" name="Oval 66">
            <a:extLst>
              <a:ext uri="{FF2B5EF4-FFF2-40B4-BE49-F238E27FC236}">
                <a16:creationId xmlns:a16="http://schemas.microsoft.com/office/drawing/2014/main" id="{5A16B4E8-BBEA-4450-BC51-092CC8425722}"/>
              </a:ext>
            </a:extLst>
          </p:cNvPr>
          <p:cNvSpPr>
            <a:spLocks noChangeAspect="1" noChangeArrowheads="1"/>
          </p:cNvSpPr>
          <p:nvPr/>
        </p:nvSpPr>
        <p:spPr bwMode="auto">
          <a:xfrm>
            <a:off x="9508793" y="3375714"/>
            <a:ext cx="101274" cy="101274"/>
          </a:xfrm>
          <a:prstGeom prst="ellipse">
            <a:avLst/>
          </a:prstGeom>
          <a:solidFill>
            <a:schemeClr val="bg1"/>
          </a:solidFill>
          <a:ln w="57150">
            <a:solidFill>
              <a:schemeClr val="accent3"/>
            </a:solidFill>
            <a:miter lim="400000"/>
            <a:headEnd/>
            <a:tailEnd/>
          </a:ln>
        </p:spPr>
        <p:txBody>
          <a:bodyPr lIns="0" tIns="0" rIns="0" bIns="0" anchor="ctr">
            <a:noAutofit/>
          </a:bodyPr>
          <a:lstStyle/>
          <a:p>
            <a:pPr algn="ctr" eaLnBrk="1"/>
            <a:endParaRPr lang="en-US" altLang="en-US" sz="1594" dirty="0"/>
          </a:p>
        </p:txBody>
      </p:sp>
      <p:sp>
        <p:nvSpPr>
          <p:cNvPr id="28" name="Oval 3">
            <a:extLst>
              <a:ext uri="{FF2B5EF4-FFF2-40B4-BE49-F238E27FC236}">
                <a16:creationId xmlns:a16="http://schemas.microsoft.com/office/drawing/2014/main" id="{7FBEA6A8-03F6-48B1-8960-3136276CC318}"/>
              </a:ext>
            </a:extLst>
          </p:cNvPr>
          <p:cNvSpPr>
            <a:spLocks noChangeAspect="1" noChangeArrowheads="1"/>
          </p:cNvSpPr>
          <p:nvPr/>
        </p:nvSpPr>
        <p:spPr bwMode="auto">
          <a:xfrm>
            <a:off x="1075248"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29" name="Oval 42">
            <a:extLst>
              <a:ext uri="{FF2B5EF4-FFF2-40B4-BE49-F238E27FC236}">
                <a16:creationId xmlns:a16="http://schemas.microsoft.com/office/drawing/2014/main" id="{80A267F4-5DFF-4912-8236-050CBBF93AC3}"/>
              </a:ext>
            </a:extLst>
          </p:cNvPr>
          <p:cNvSpPr>
            <a:spLocks noChangeAspect="1" noChangeArrowheads="1"/>
          </p:cNvSpPr>
          <p:nvPr/>
        </p:nvSpPr>
        <p:spPr bwMode="auto">
          <a:xfrm>
            <a:off x="1814919"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0" name="Oval 43">
            <a:extLst>
              <a:ext uri="{FF2B5EF4-FFF2-40B4-BE49-F238E27FC236}">
                <a16:creationId xmlns:a16="http://schemas.microsoft.com/office/drawing/2014/main" id="{E48B1A69-EB19-42E6-97DB-28CC00502E58}"/>
              </a:ext>
            </a:extLst>
          </p:cNvPr>
          <p:cNvSpPr>
            <a:spLocks noChangeAspect="1" noChangeArrowheads="1"/>
          </p:cNvSpPr>
          <p:nvPr/>
        </p:nvSpPr>
        <p:spPr bwMode="auto">
          <a:xfrm>
            <a:off x="9206710"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1" name="Oval 44">
            <a:extLst>
              <a:ext uri="{FF2B5EF4-FFF2-40B4-BE49-F238E27FC236}">
                <a16:creationId xmlns:a16="http://schemas.microsoft.com/office/drawing/2014/main" id="{6F4643F6-B3F1-4D4A-8177-58CFECDBEA23}"/>
              </a:ext>
            </a:extLst>
          </p:cNvPr>
          <p:cNvSpPr>
            <a:spLocks noChangeAspect="1" noChangeArrowheads="1"/>
          </p:cNvSpPr>
          <p:nvPr/>
        </p:nvSpPr>
        <p:spPr bwMode="auto">
          <a:xfrm>
            <a:off x="2553887"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2" name="Oval 45">
            <a:extLst>
              <a:ext uri="{FF2B5EF4-FFF2-40B4-BE49-F238E27FC236}">
                <a16:creationId xmlns:a16="http://schemas.microsoft.com/office/drawing/2014/main" id="{737D2E7B-532D-4C02-8687-7A57B9220DC5}"/>
              </a:ext>
            </a:extLst>
          </p:cNvPr>
          <p:cNvSpPr>
            <a:spLocks noChangeAspect="1" noChangeArrowheads="1"/>
          </p:cNvSpPr>
          <p:nvPr/>
        </p:nvSpPr>
        <p:spPr bwMode="auto">
          <a:xfrm>
            <a:off x="3292855"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3" name="Oval 46">
            <a:extLst>
              <a:ext uri="{FF2B5EF4-FFF2-40B4-BE49-F238E27FC236}">
                <a16:creationId xmlns:a16="http://schemas.microsoft.com/office/drawing/2014/main" id="{0CB79BE2-E867-4758-8302-1336469FEB13}"/>
              </a:ext>
            </a:extLst>
          </p:cNvPr>
          <p:cNvSpPr>
            <a:spLocks noChangeAspect="1" noChangeArrowheads="1"/>
          </p:cNvSpPr>
          <p:nvPr/>
        </p:nvSpPr>
        <p:spPr bwMode="auto">
          <a:xfrm>
            <a:off x="4032527"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4" name="Oval 48">
            <a:extLst>
              <a:ext uri="{FF2B5EF4-FFF2-40B4-BE49-F238E27FC236}">
                <a16:creationId xmlns:a16="http://schemas.microsoft.com/office/drawing/2014/main" id="{B55B592C-B1BC-43A0-B1BC-3B2C80A6B7A5}"/>
              </a:ext>
            </a:extLst>
          </p:cNvPr>
          <p:cNvSpPr>
            <a:spLocks noChangeAspect="1" noChangeArrowheads="1"/>
          </p:cNvSpPr>
          <p:nvPr/>
        </p:nvSpPr>
        <p:spPr bwMode="auto">
          <a:xfrm>
            <a:off x="9968880"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5" name="Oval 49">
            <a:extLst>
              <a:ext uri="{FF2B5EF4-FFF2-40B4-BE49-F238E27FC236}">
                <a16:creationId xmlns:a16="http://schemas.microsoft.com/office/drawing/2014/main" id="{EF79CB61-39FE-4720-BB38-6420B12EF0B9}"/>
              </a:ext>
            </a:extLst>
          </p:cNvPr>
          <p:cNvSpPr>
            <a:spLocks noChangeAspect="1" noChangeArrowheads="1"/>
          </p:cNvSpPr>
          <p:nvPr/>
        </p:nvSpPr>
        <p:spPr bwMode="auto">
          <a:xfrm>
            <a:off x="8467741"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6" name="Oval 50">
            <a:extLst>
              <a:ext uri="{FF2B5EF4-FFF2-40B4-BE49-F238E27FC236}">
                <a16:creationId xmlns:a16="http://schemas.microsoft.com/office/drawing/2014/main" id="{BE256EDE-7327-4E83-B973-EED263ACDE14}"/>
              </a:ext>
            </a:extLst>
          </p:cNvPr>
          <p:cNvSpPr>
            <a:spLocks noChangeAspect="1" noChangeArrowheads="1"/>
          </p:cNvSpPr>
          <p:nvPr/>
        </p:nvSpPr>
        <p:spPr bwMode="auto">
          <a:xfrm>
            <a:off x="5510463"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7" name="Oval 51">
            <a:extLst>
              <a:ext uri="{FF2B5EF4-FFF2-40B4-BE49-F238E27FC236}">
                <a16:creationId xmlns:a16="http://schemas.microsoft.com/office/drawing/2014/main" id="{26A30DCC-44A8-4998-BA5C-0AA96F885391}"/>
              </a:ext>
            </a:extLst>
          </p:cNvPr>
          <p:cNvSpPr>
            <a:spLocks noChangeAspect="1" noChangeArrowheads="1"/>
          </p:cNvSpPr>
          <p:nvPr/>
        </p:nvSpPr>
        <p:spPr bwMode="auto">
          <a:xfrm>
            <a:off x="7728070"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8" name="Oval 52">
            <a:extLst>
              <a:ext uri="{FF2B5EF4-FFF2-40B4-BE49-F238E27FC236}">
                <a16:creationId xmlns:a16="http://schemas.microsoft.com/office/drawing/2014/main" id="{7DD0AF4D-323C-449A-A5E6-828707EC9037}"/>
              </a:ext>
            </a:extLst>
          </p:cNvPr>
          <p:cNvSpPr>
            <a:spLocks noChangeAspect="1" noChangeArrowheads="1"/>
          </p:cNvSpPr>
          <p:nvPr/>
        </p:nvSpPr>
        <p:spPr bwMode="auto">
          <a:xfrm>
            <a:off x="6989102"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39" name="Oval 53">
            <a:extLst>
              <a:ext uri="{FF2B5EF4-FFF2-40B4-BE49-F238E27FC236}">
                <a16:creationId xmlns:a16="http://schemas.microsoft.com/office/drawing/2014/main" id="{B1ADB50E-572A-427D-BDDB-C66B124FD1EE}"/>
              </a:ext>
            </a:extLst>
          </p:cNvPr>
          <p:cNvSpPr>
            <a:spLocks noChangeAspect="1" noChangeArrowheads="1"/>
          </p:cNvSpPr>
          <p:nvPr/>
        </p:nvSpPr>
        <p:spPr bwMode="auto">
          <a:xfrm>
            <a:off x="6250134"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40" name="Oval 54">
            <a:extLst>
              <a:ext uri="{FF2B5EF4-FFF2-40B4-BE49-F238E27FC236}">
                <a16:creationId xmlns:a16="http://schemas.microsoft.com/office/drawing/2014/main" id="{00FC923F-1E94-4CAE-A0A9-1BA45C3EF43E}"/>
              </a:ext>
            </a:extLst>
          </p:cNvPr>
          <p:cNvSpPr>
            <a:spLocks noChangeAspect="1" noChangeArrowheads="1"/>
          </p:cNvSpPr>
          <p:nvPr/>
        </p:nvSpPr>
        <p:spPr bwMode="auto">
          <a:xfrm>
            <a:off x="4771495" y="3980072"/>
            <a:ext cx="101274" cy="101274"/>
          </a:xfrm>
          <a:prstGeom prst="ellipse">
            <a:avLst/>
          </a:prstGeom>
          <a:solidFill>
            <a:schemeClr val="bg1"/>
          </a:solidFill>
          <a:ln w="57150">
            <a:solidFill>
              <a:schemeClr val="accent5"/>
            </a:solidFill>
            <a:miter lim="400000"/>
            <a:headEnd/>
            <a:tailEnd/>
          </a:ln>
        </p:spPr>
        <p:txBody>
          <a:bodyPr lIns="0" tIns="0" rIns="0" bIns="0" anchor="ctr">
            <a:noAutofit/>
          </a:bodyPr>
          <a:lstStyle/>
          <a:p>
            <a:pPr algn="ctr" eaLnBrk="1"/>
            <a:endParaRPr lang="en-US" altLang="en-US" sz="1594" dirty="0"/>
          </a:p>
        </p:txBody>
      </p:sp>
      <p:sp>
        <p:nvSpPr>
          <p:cNvPr id="41" name="TextBox 40">
            <a:extLst>
              <a:ext uri="{FF2B5EF4-FFF2-40B4-BE49-F238E27FC236}">
                <a16:creationId xmlns:a16="http://schemas.microsoft.com/office/drawing/2014/main" id="{B03DD6BB-6B5E-4D71-A0F4-1A59EDBC882A}"/>
              </a:ext>
            </a:extLst>
          </p:cNvPr>
          <p:cNvSpPr txBox="1"/>
          <p:nvPr/>
        </p:nvSpPr>
        <p:spPr>
          <a:xfrm>
            <a:off x="1477142" y="1847188"/>
            <a:ext cx="1053494" cy="324063"/>
          </a:xfrm>
          <a:prstGeom prst="rect">
            <a:avLst/>
          </a:prstGeom>
          <a:noFill/>
        </p:spPr>
        <p:txBody>
          <a:bodyPr wrap="none" rtlCol="0" anchor="b" anchorCtr="0">
            <a:spAutoFit/>
          </a:bodyPr>
          <a:lstStyle/>
          <a:p>
            <a:pPr algn="r"/>
            <a:r>
              <a:rPr lang="en-US" sz="1506" dirty="0">
                <a:solidFill>
                  <a:schemeClr val="tx2"/>
                </a:solidFill>
                <a:ea typeface="League Spartan" charset="0"/>
                <a:cs typeface="Poppins" pitchFamily="2" charset="77"/>
              </a:rPr>
              <a:t>CAPTION 1</a:t>
            </a:r>
          </a:p>
        </p:txBody>
      </p:sp>
      <p:sp>
        <p:nvSpPr>
          <p:cNvPr id="42" name="TextBox 41">
            <a:extLst>
              <a:ext uri="{FF2B5EF4-FFF2-40B4-BE49-F238E27FC236}">
                <a16:creationId xmlns:a16="http://schemas.microsoft.com/office/drawing/2014/main" id="{821A43DF-1114-4B3F-A787-AD9D252308B3}"/>
              </a:ext>
            </a:extLst>
          </p:cNvPr>
          <p:cNvSpPr txBox="1"/>
          <p:nvPr/>
        </p:nvSpPr>
        <p:spPr>
          <a:xfrm>
            <a:off x="2874481" y="5914457"/>
            <a:ext cx="1088761" cy="324063"/>
          </a:xfrm>
          <a:prstGeom prst="rect">
            <a:avLst/>
          </a:prstGeom>
          <a:noFill/>
        </p:spPr>
        <p:txBody>
          <a:bodyPr wrap="none" rtlCol="0" anchor="t" anchorCtr="0">
            <a:spAutoFit/>
          </a:bodyPr>
          <a:lstStyle/>
          <a:p>
            <a:pPr algn="r"/>
            <a:r>
              <a:rPr lang="en-US" sz="1506" dirty="0">
                <a:solidFill>
                  <a:schemeClr val="tx2"/>
                </a:solidFill>
                <a:ea typeface="League Spartan" charset="0"/>
                <a:cs typeface="Poppins" pitchFamily="2" charset="77"/>
              </a:rPr>
              <a:t>CAPTION 2</a:t>
            </a:r>
          </a:p>
        </p:txBody>
      </p:sp>
      <p:sp>
        <p:nvSpPr>
          <p:cNvPr id="43" name="TextBox 42">
            <a:extLst>
              <a:ext uri="{FF2B5EF4-FFF2-40B4-BE49-F238E27FC236}">
                <a16:creationId xmlns:a16="http://schemas.microsoft.com/office/drawing/2014/main" id="{E9AB15E7-8B1E-4EAC-890D-C8DBD937EB58}"/>
              </a:ext>
            </a:extLst>
          </p:cNvPr>
          <p:cNvSpPr txBox="1"/>
          <p:nvPr/>
        </p:nvSpPr>
        <p:spPr>
          <a:xfrm>
            <a:off x="5820394" y="5914457"/>
            <a:ext cx="1099981" cy="324063"/>
          </a:xfrm>
          <a:prstGeom prst="rect">
            <a:avLst/>
          </a:prstGeom>
          <a:noFill/>
        </p:spPr>
        <p:txBody>
          <a:bodyPr wrap="none" rtlCol="0" anchor="t" anchorCtr="0">
            <a:spAutoFit/>
          </a:bodyPr>
          <a:lstStyle/>
          <a:p>
            <a:pPr algn="r"/>
            <a:r>
              <a:rPr lang="en-US" sz="1506" dirty="0">
                <a:solidFill>
                  <a:schemeClr val="tx2"/>
                </a:solidFill>
                <a:ea typeface="League Spartan" charset="0"/>
                <a:cs typeface="Poppins" pitchFamily="2" charset="77"/>
              </a:rPr>
              <a:t>CAPTION 4</a:t>
            </a:r>
          </a:p>
        </p:txBody>
      </p:sp>
      <p:sp>
        <p:nvSpPr>
          <p:cNvPr id="44" name="TextBox 43">
            <a:extLst>
              <a:ext uri="{FF2B5EF4-FFF2-40B4-BE49-F238E27FC236}">
                <a16:creationId xmlns:a16="http://schemas.microsoft.com/office/drawing/2014/main" id="{CDC61BFD-EFD8-435E-83A1-FF307FEE2691}"/>
              </a:ext>
            </a:extLst>
          </p:cNvPr>
          <p:cNvSpPr txBox="1"/>
          <p:nvPr/>
        </p:nvSpPr>
        <p:spPr>
          <a:xfrm>
            <a:off x="7360205" y="1856979"/>
            <a:ext cx="1095173" cy="324063"/>
          </a:xfrm>
          <a:prstGeom prst="rect">
            <a:avLst/>
          </a:prstGeom>
          <a:noFill/>
        </p:spPr>
        <p:txBody>
          <a:bodyPr wrap="none" rtlCol="0" anchor="b" anchorCtr="0">
            <a:spAutoFit/>
          </a:bodyPr>
          <a:lstStyle/>
          <a:p>
            <a:pPr algn="r"/>
            <a:r>
              <a:rPr lang="en-US" sz="1506" dirty="0">
                <a:solidFill>
                  <a:schemeClr val="tx2"/>
                </a:solidFill>
                <a:ea typeface="League Spartan" charset="0"/>
                <a:cs typeface="Poppins" pitchFamily="2" charset="77"/>
              </a:rPr>
              <a:t>CAPTION 5</a:t>
            </a:r>
          </a:p>
        </p:txBody>
      </p:sp>
      <p:sp>
        <p:nvSpPr>
          <p:cNvPr id="45" name="TextBox 44">
            <a:extLst>
              <a:ext uri="{FF2B5EF4-FFF2-40B4-BE49-F238E27FC236}">
                <a16:creationId xmlns:a16="http://schemas.microsoft.com/office/drawing/2014/main" id="{530C94F3-D981-4C42-B1F1-8F911D8A2DB5}"/>
              </a:ext>
            </a:extLst>
          </p:cNvPr>
          <p:cNvSpPr txBox="1"/>
          <p:nvPr/>
        </p:nvSpPr>
        <p:spPr>
          <a:xfrm>
            <a:off x="4384692" y="1856979"/>
            <a:ext cx="1091967" cy="324063"/>
          </a:xfrm>
          <a:prstGeom prst="rect">
            <a:avLst/>
          </a:prstGeom>
          <a:noFill/>
        </p:spPr>
        <p:txBody>
          <a:bodyPr wrap="none" rtlCol="0" anchor="b" anchorCtr="0">
            <a:spAutoFit/>
          </a:bodyPr>
          <a:lstStyle/>
          <a:p>
            <a:pPr algn="r"/>
            <a:r>
              <a:rPr lang="en-US" sz="1506" dirty="0">
                <a:solidFill>
                  <a:schemeClr val="tx2"/>
                </a:solidFill>
                <a:ea typeface="League Spartan" charset="0"/>
                <a:cs typeface="Poppins" pitchFamily="2" charset="77"/>
              </a:rPr>
              <a:t>CAPTION 3</a:t>
            </a:r>
          </a:p>
        </p:txBody>
      </p:sp>
      <p:sp>
        <p:nvSpPr>
          <p:cNvPr id="46" name="Subtitle 2">
            <a:extLst>
              <a:ext uri="{FF2B5EF4-FFF2-40B4-BE49-F238E27FC236}">
                <a16:creationId xmlns:a16="http://schemas.microsoft.com/office/drawing/2014/main" id="{B9C5F021-B0B4-490F-8AA0-5F4A7591CD61}"/>
              </a:ext>
            </a:extLst>
          </p:cNvPr>
          <p:cNvSpPr txBox="1">
            <a:spLocks/>
          </p:cNvSpPr>
          <p:nvPr/>
        </p:nvSpPr>
        <p:spPr>
          <a:xfrm>
            <a:off x="928888" y="2621347"/>
            <a:ext cx="1987110"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7" name="Subtitle 2">
            <a:extLst>
              <a:ext uri="{FF2B5EF4-FFF2-40B4-BE49-F238E27FC236}">
                <a16:creationId xmlns:a16="http://schemas.microsoft.com/office/drawing/2014/main" id="{364B3FBF-B3DE-463C-8A07-1C5072B63B05}"/>
              </a:ext>
            </a:extLst>
          </p:cNvPr>
          <p:cNvSpPr txBox="1">
            <a:spLocks/>
          </p:cNvSpPr>
          <p:nvPr/>
        </p:nvSpPr>
        <p:spPr>
          <a:xfrm>
            <a:off x="3977561" y="2621347"/>
            <a:ext cx="1989024"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8" name="Subtitle 2">
            <a:extLst>
              <a:ext uri="{FF2B5EF4-FFF2-40B4-BE49-F238E27FC236}">
                <a16:creationId xmlns:a16="http://schemas.microsoft.com/office/drawing/2014/main" id="{8A0046C2-B56A-42FE-808E-579B63FB495F}"/>
              </a:ext>
            </a:extLst>
          </p:cNvPr>
          <p:cNvSpPr txBox="1">
            <a:spLocks/>
          </p:cNvSpPr>
          <p:nvPr/>
        </p:nvSpPr>
        <p:spPr>
          <a:xfrm>
            <a:off x="6947214" y="2621347"/>
            <a:ext cx="1989024"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9" name="Subtitle 2">
            <a:extLst>
              <a:ext uri="{FF2B5EF4-FFF2-40B4-BE49-F238E27FC236}">
                <a16:creationId xmlns:a16="http://schemas.microsoft.com/office/drawing/2014/main" id="{D86E2E33-99E7-4ABD-988A-0E701AE92991}"/>
              </a:ext>
            </a:extLst>
          </p:cNvPr>
          <p:cNvSpPr txBox="1">
            <a:spLocks/>
          </p:cNvSpPr>
          <p:nvPr/>
        </p:nvSpPr>
        <p:spPr>
          <a:xfrm>
            <a:off x="1511456" y="3218364"/>
            <a:ext cx="1989024"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50" name="Subtitle 2">
            <a:extLst>
              <a:ext uri="{FF2B5EF4-FFF2-40B4-BE49-F238E27FC236}">
                <a16:creationId xmlns:a16="http://schemas.microsoft.com/office/drawing/2014/main" id="{52DEF48B-B2D2-49E1-97C9-EC11F14905EA}"/>
              </a:ext>
            </a:extLst>
          </p:cNvPr>
          <p:cNvSpPr txBox="1">
            <a:spLocks/>
          </p:cNvSpPr>
          <p:nvPr/>
        </p:nvSpPr>
        <p:spPr>
          <a:xfrm>
            <a:off x="4475265" y="3218364"/>
            <a:ext cx="1989024"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51" name="Subtitle 2">
            <a:extLst>
              <a:ext uri="{FF2B5EF4-FFF2-40B4-BE49-F238E27FC236}">
                <a16:creationId xmlns:a16="http://schemas.microsoft.com/office/drawing/2014/main" id="{8E2B588E-1BCA-4CC9-9E22-A4125647BF65}"/>
              </a:ext>
            </a:extLst>
          </p:cNvPr>
          <p:cNvSpPr txBox="1">
            <a:spLocks/>
          </p:cNvSpPr>
          <p:nvPr/>
        </p:nvSpPr>
        <p:spPr>
          <a:xfrm>
            <a:off x="7444918" y="3218364"/>
            <a:ext cx="1989024"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52" name="Subtitle 2">
            <a:extLst>
              <a:ext uri="{FF2B5EF4-FFF2-40B4-BE49-F238E27FC236}">
                <a16:creationId xmlns:a16="http://schemas.microsoft.com/office/drawing/2014/main" id="{DBE2A3D4-92EE-4D42-AE75-3D0FAF0385A7}"/>
              </a:ext>
            </a:extLst>
          </p:cNvPr>
          <p:cNvSpPr txBox="1">
            <a:spLocks/>
          </p:cNvSpPr>
          <p:nvPr/>
        </p:nvSpPr>
        <p:spPr>
          <a:xfrm>
            <a:off x="2870330" y="4408541"/>
            <a:ext cx="1989024"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53" name="Subtitle 2">
            <a:extLst>
              <a:ext uri="{FF2B5EF4-FFF2-40B4-BE49-F238E27FC236}">
                <a16:creationId xmlns:a16="http://schemas.microsoft.com/office/drawing/2014/main" id="{67E53B4D-4154-4BAE-9B5A-10C7FC280988}"/>
              </a:ext>
            </a:extLst>
          </p:cNvPr>
          <p:cNvSpPr txBox="1">
            <a:spLocks/>
          </p:cNvSpPr>
          <p:nvPr/>
        </p:nvSpPr>
        <p:spPr>
          <a:xfrm>
            <a:off x="5845248" y="4408541"/>
            <a:ext cx="1989024"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54" name="Subtitle 2">
            <a:extLst>
              <a:ext uri="{FF2B5EF4-FFF2-40B4-BE49-F238E27FC236}">
                <a16:creationId xmlns:a16="http://schemas.microsoft.com/office/drawing/2014/main" id="{EB599B07-8BE4-437D-ACF9-6B813192D3CA}"/>
              </a:ext>
            </a:extLst>
          </p:cNvPr>
          <p:cNvSpPr txBox="1">
            <a:spLocks/>
          </p:cNvSpPr>
          <p:nvPr/>
        </p:nvSpPr>
        <p:spPr>
          <a:xfrm>
            <a:off x="2375268" y="4997636"/>
            <a:ext cx="1989024"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55" name="Subtitle 2">
            <a:extLst>
              <a:ext uri="{FF2B5EF4-FFF2-40B4-BE49-F238E27FC236}">
                <a16:creationId xmlns:a16="http://schemas.microsoft.com/office/drawing/2014/main" id="{3CE0380B-8ACD-4DEA-AB96-3CF93CD8F3B5}"/>
              </a:ext>
            </a:extLst>
          </p:cNvPr>
          <p:cNvSpPr txBox="1">
            <a:spLocks/>
          </p:cNvSpPr>
          <p:nvPr/>
        </p:nvSpPr>
        <p:spPr>
          <a:xfrm>
            <a:off x="5350186" y="4997636"/>
            <a:ext cx="1989024" cy="433577"/>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639"/>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56" name="Треугольник 277">
            <a:extLst>
              <a:ext uri="{FF2B5EF4-FFF2-40B4-BE49-F238E27FC236}">
                <a16:creationId xmlns:a16="http://schemas.microsoft.com/office/drawing/2014/main" id="{68C7E88B-D47A-476E-8341-748CCEB3C5F8}"/>
              </a:ext>
            </a:extLst>
          </p:cNvPr>
          <p:cNvSpPr/>
          <p:nvPr/>
        </p:nvSpPr>
        <p:spPr bwMode="auto">
          <a:xfrm rot="5400000">
            <a:off x="10335415" y="3860103"/>
            <a:ext cx="250480" cy="338491"/>
          </a:xfrm>
          <a:prstGeom prst="triangle">
            <a:avLst/>
          </a:prstGeom>
          <a:solidFill>
            <a:schemeClr val="accent5"/>
          </a:solidFill>
          <a:ln w="12700" cap="flat" cmpd="sng" algn="ctr">
            <a:noFill/>
            <a:prstDash val="solid"/>
            <a:miter lim="400000"/>
            <a:headEnd type="none" w="med" len="med"/>
            <a:tailEnd type="none" w="med" len="med"/>
          </a:ln>
          <a:effectLst/>
        </p:spPr>
        <p:txBody>
          <a:bodyPr vert="horz" wrap="square" lIns="16875" tIns="16875" rIns="16875" bIns="16875" numCol="1" rtlCol="0" anchor="ctr" anchorCtr="0" compatLnSpc="1">
            <a:prstTxWarp prst="textNoShape">
              <a:avLst/>
            </a:prstTxWarp>
            <a:spAutoFit/>
          </a:bodyPr>
          <a:lstStyle/>
          <a:p>
            <a:pPr defTabSz="365587" fontAlgn="base" hangingPunct="0">
              <a:spcBef>
                <a:spcPct val="0"/>
              </a:spcBef>
              <a:spcAft>
                <a:spcPct val="0"/>
              </a:spcAft>
            </a:pPr>
            <a:endParaRPr lang="ru-RU" sz="886" dirty="0">
              <a:solidFill>
                <a:srgbClr val="74808C"/>
              </a:solidFill>
              <a:ea typeface="Roboto Light" panose="02000000000000000000" pitchFamily="2" charset="0"/>
              <a:cs typeface="Poppins" charset="0"/>
              <a:sym typeface="Poppins" charset="0"/>
            </a:endParaRPr>
          </a:p>
        </p:txBody>
      </p:sp>
    </p:spTree>
    <p:extLst>
      <p:ext uri="{BB962C8B-B14F-4D97-AF65-F5344CB8AC3E}">
        <p14:creationId xmlns:p14="http://schemas.microsoft.com/office/powerpoint/2010/main" val="212094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49B0E-9616-48DD-8659-9D47F66B7C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0FE5D53-12C7-46F6-8CEE-58DC49ED9EA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859D97A-CDBE-47AF-8622-F1527363AA1C}"/>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2D2CB9B8-1865-412D-A7D1-EA2F6368ED6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953355D-51CD-43E8-B22E-E75B9C7E895A}"/>
              </a:ext>
            </a:extLst>
          </p:cNvPr>
          <p:cNvSpPr>
            <a:spLocks noGrp="1"/>
          </p:cNvSpPr>
          <p:nvPr>
            <p:ph type="body" sz="quarter" idx="13"/>
          </p:nvPr>
        </p:nvSpPr>
        <p:spPr/>
        <p:txBody>
          <a:bodyPr/>
          <a:lstStyle/>
          <a:p>
            <a:endParaRPr lang="en-ZA"/>
          </a:p>
        </p:txBody>
      </p:sp>
      <p:sp>
        <p:nvSpPr>
          <p:cNvPr id="7" name="Shape 47">
            <a:extLst>
              <a:ext uri="{FF2B5EF4-FFF2-40B4-BE49-F238E27FC236}">
                <a16:creationId xmlns:a16="http://schemas.microsoft.com/office/drawing/2014/main" id="{676D9E48-A3AE-4438-852E-93E1EC734AEA}"/>
              </a:ext>
            </a:extLst>
          </p:cNvPr>
          <p:cNvSpPr>
            <a:spLocks noChangeShapeType="1"/>
          </p:cNvSpPr>
          <p:nvPr/>
        </p:nvSpPr>
        <p:spPr bwMode="auto">
          <a:xfrm>
            <a:off x="2419121" y="4044347"/>
            <a:ext cx="6380408" cy="0"/>
          </a:xfrm>
          <a:prstGeom prst="line">
            <a:avLst/>
          </a:prstGeom>
          <a:noFill/>
          <a:ln w="1651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8" name="Shape 48">
            <a:extLst>
              <a:ext uri="{FF2B5EF4-FFF2-40B4-BE49-F238E27FC236}">
                <a16:creationId xmlns:a16="http://schemas.microsoft.com/office/drawing/2014/main" id="{55DC2893-3169-489C-B2E6-B2D5E631CF9D}"/>
              </a:ext>
            </a:extLst>
          </p:cNvPr>
          <p:cNvSpPr>
            <a:spLocks noChangeShapeType="1"/>
          </p:cNvSpPr>
          <p:nvPr/>
        </p:nvSpPr>
        <p:spPr bwMode="auto">
          <a:xfrm flipV="1">
            <a:off x="2508604" y="4056715"/>
            <a:ext cx="1180352" cy="1302668"/>
          </a:xfrm>
          <a:prstGeom prst="line">
            <a:avLst/>
          </a:prstGeom>
          <a:noFill/>
          <a:ln w="1651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9" name="Shape 49">
            <a:extLst>
              <a:ext uri="{FF2B5EF4-FFF2-40B4-BE49-F238E27FC236}">
                <a16:creationId xmlns:a16="http://schemas.microsoft.com/office/drawing/2014/main" id="{E84600E1-C3A1-4370-87F1-7B984AFDE84E}"/>
              </a:ext>
            </a:extLst>
          </p:cNvPr>
          <p:cNvSpPr>
            <a:spLocks noChangeShapeType="1"/>
          </p:cNvSpPr>
          <p:nvPr/>
        </p:nvSpPr>
        <p:spPr bwMode="auto">
          <a:xfrm flipV="1">
            <a:off x="4344126" y="4056715"/>
            <a:ext cx="1268595" cy="1404993"/>
          </a:xfrm>
          <a:prstGeom prst="line">
            <a:avLst/>
          </a:prstGeom>
          <a:noFill/>
          <a:ln w="1651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0" name="Shape 50">
            <a:extLst>
              <a:ext uri="{FF2B5EF4-FFF2-40B4-BE49-F238E27FC236}">
                <a16:creationId xmlns:a16="http://schemas.microsoft.com/office/drawing/2014/main" id="{F3ABB2CA-B9F9-4F28-88F0-F819CCA8919F}"/>
              </a:ext>
            </a:extLst>
          </p:cNvPr>
          <p:cNvSpPr>
            <a:spLocks noChangeArrowheads="1"/>
          </p:cNvSpPr>
          <p:nvPr/>
        </p:nvSpPr>
        <p:spPr bwMode="auto">
          <a:xfrm>
            <a:off x="2331197" y="4496847"/>
            <a:ext cx="1095072" cy="1095073"/>
          </a:xfrm>
          <a:prstGeom prst="ellipse">
            <a:avLst/>
          </a:prstGeom>
          <a:solidFill>
            <a:schemeClr val="accent1"/>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1" name="Shape 51">
            <a:extLst>
              <a:ext uri="{FF2B5EF4-FFF2-40B4-BE49-F238E27FC236}">
                <a16:creationId xmlns:a16="http://schemas.microsoft.com/office/drawing/2014/main" id="{A2535FCE-70EA-47E7-8842-A15F97108404}"/>
              </a:ext>
            </a:extLst>
          </p:cNvPr>
          <p:cNvSpPr>
            <a:spLocks/>
          </p:cNvSpPr>
          <p:nvPr/>
        </p:nvSpPr>
        <p:spPr bwMode="auto">
          <a:xfrm>
            <a:off x="7441371" y="2677881"/>
            <a:ext cx="2652813" cy="272932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7" y="21600"/>
                </a:moveTo>
                <a:lnTo>
                  <a:pt x="11675" y="21600"/>
                </a:lnTo>
                <a:lnTo>
                  <a:pt x="21600" y="10807"/>
                </a:lnTo>
                <a:lnTo>
                  <a:pt x="11426" y="0"/>
                </a:lnTo>
                <a:lnTo>
                  <a:pt x="0" y="0"/>
                </a:lnTo>
                <a:lnTo>
                  <a:pt x="10285" y="10845"/>
                </a:lnTo>
                <a:lnTo>
                  <a:pt x="217" y="21600"/>
                </a:lnTo>
                <a:close/>
              </a:path>
            </a:pathLst>
          </a:custGeom>
          <a:solidFill>
            <a:schemeClr val="bg1">
              <a:lumMod val="75000"/>
            </a:schemeClr>
          </a:solidFill>
          <a:ln>
            <a:noFill/>
          </a:ln>
        </p:spPr>
        <p:txBody>
          <a:bodyPr lIns="22500" tIns="22500" rIns="22500" bIns="22500" anchor="ctr"/>
          <a:lstStyle/>
          <a:p>
            <a:endParaRPr lang="ru-RU" sz="1594" dirty="0"/>
          </a:p>
        </p:txBody>
      </p:sp>
      <p:sp>
        <p:nvSpPr>
          <p:cNvPr id="12" name="Shape 52">
            <a:extLst>
              <a:ext uri="{FF2B5EF4-FFF2-40B4-BE49-F238E27FC236}">
                <a16:creationId xmlns:a16="http://schemas.microsoft.com/office/drawing/2014/main" id="{2B195410-26A4-4044-B316-2F0268A40180}"/>
              </a:ext>
            </a:extLst>
          </p:cNvPr>
          <p:cNvSpPr>
            <a:spLocks/>
          </p:cNvSpPr>
          <p:nvPr/>
        </p:nvSpPr>
        <p:spPr bwMode="auto">
          <a:xfrm>
            <a:off x="1473358" y="2671115"/>
            <a:ext cx="1267474" cy="273456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43"/>
                </a:moveTo>
                <a:lnTo>
                  <a:pt x="0" y="0"/>
                </a:lnTo>
                <a:lnTo>
                  <a:pt x="5646" y="10843"/>
                </a:lnTo>
                <a:lnTo>
                  <a:pt x="650" y="21600"/>
                </a:lnTo>
                <a:lnTo>
                  <a:pt x="21600" y="10843"/>
                </a:lnTo>
                <a:close/>
              </a:path>
            </a:pathLst>
          </a:custGeom>
          <a:solidFill>
            <a:schemeClr val="bg1">
              <a:lumMod val="75000"/>
            </a:schemeClr>
          </a:solidFill>
          <a:ln>
            <a:noFill/>
          </a:ln>
        </p:spPr>
        <p:txBody>
          <a:bodyPr lIns="22500" tIns="22500" rIns="22500" bIns="22500" anchor="ctr"/>
          <a:lstStyle/>
          <a:p>
            <a:endParaRPr lang="ru-RU" sz="1594" dirty="0"/>
          </a:p>
        </p:txBody>
      </p:sp>
      <p:sp>
        <p:nvSpPr>
          <p:cNvPr id="13" name="Shape 53">
            <a:extLst>
              <a:ext uri="{FF2B5EF4-FFF2-40B4-BE49-F238E27FC236}">
                <a16:creationId xmlns:a16="http://schemas.microsoft.com/office/drawing/2014/main" id="{2C1F75E4-FFDE-41A3-82E6-D0478BE803FC}"/>
              </a:ext>
            </a:extLst>
          </p:cNvPr>
          <p:cNvSpPr>
            <a:spLocks/>
          </p:cNvSpPr>
          <p:nvPr/>
        </p:nvSpPr>
        <p:spPr bwMode="auto">
          <a:xfrm>
            <a:off x="7438866" y="2675291"/>
            <a:ext cx="2654757" cy="137031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524"/>
                </a:moveTo>
                <a:lnTo>
                  <a:pt x="11426" y="0"/>
                </a:lnTo>
                <a:lnTo>
                  <a:pt x="0" y="0"/>
                </a:lnTo>
                <a:lnTo>
                  <a:pt x="10285" y="21600"/>
                </a:lnTo>
                <a:lnTo>
                  <a:pt x="21600" y="21524"/>
                </a:lnTo>
                <a:close/>
              </a:path>
            </a:pathLst>
          </a:custGeom>
          <a:solidFill>
            <a:schemeClr val="bg1">
              <a:lumMod val="85000"/>
            </a:schemeClr>
          </a:solidFill>
          <a:ln>
            <a:noFill/>
          </a:ln>
        </p:spPr>
        <p:txBody>
          <a:bodyPr lIns="22500" tIns="22500" rIns="22500" bIns="22500" anchor="ctr"/>
          <a:lstStyle/>
          <a:p>
            <a:endParaRPr lang="ru-RU" sz="1594" dirty="0"/>
          </a:p>
        </p:txBody>
      </p:sp>
      <p:sp>
        <p:nvSpPr>
          <p:cNvPr id="14" name="Shape 54">
            <a:extLst>
              <a:ext uri="{FF2B5EF4-FFF2-40B4-BE49-F238E27FC236}">
                <a16:creationId xmlns:a16="http://schemas.microsoft.com/office/drawing/2014/main" id="{9B200171-7450-4EEF-81C1-E8C972FE1E51}"/>
              </a:ext>
            </a:extLst>
          </p:cNvPr>
          <p:cNvSpPr>
            <a:spLocks/>
          </p:cNvSpPr>
          <p:nvPr/>
        </p:nvSpPr>
        <p:spPr bwMode="auto">
          <a:xfrm>
            <a:off x="1473358" y="2667522"/>
            <a:ext cx="1267474" cy="137278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21599"/>
                </a:moveTo>
                <a:lnTo>
                  <a:pt x="0" y="0"/>
                </a:lnTo>
                <a:lnTo>
                  <a:pt x="5646" y="21600"/>
                </a:lnTo>
                <a:lnTo>
                  <a:pt x="21600" y="21599"/>
                </a:lnTo>
                <a:close/>
              </a:path>
            </a:pathLst>
          </a:custGeom>
          <a:solidFill>
            <a:schemeClr val="bg1">
              <a:lumMod val="85000"/>
            </a:schemeClr>
          </a:solidFill>
          <a:ln>
            <a:noFill/>
          </a:ln>
        </p:spPr>
        <p:txBody>
          <a:bodyPr lIns="22500" tIns="22500" rIns="22500" bIns="22500" anchor="ctr"/>
          <a:lstStyle/>
          <a:p>
            <a:endParaRPr lang="ru-RU" sz="1594" dirty="0"/>
          </a:p>
        </p:txBody>
      </p:sp>
      <p:sp>
        <p:nvSpPr>
          <p:cNvPr id="15" name="Shape 55">
            <a:extLst>
              <a:ext uri="{FF2B5EF4-FFF2-40B4-BE49-F238E27FC236}">
                <a16:creationId xmlns:a16="http://schemas.microsoft.com/office/drawing/2014/main" id="{371BC277-8130-4206-85B5-80A7ED2C02DA}"/>
              </a:ext>
            </a:extLst>
          </p:cNvPr>
          <p:cNvSpPr>
            <a:spLocks noChangeArrowheads="1"/>
          </p:cNvSpPr>
          <p:nvPr/>
        </p:nvSpPr>
        <p:spPr bwMode="auto">
          <a:xfrm>
            <a:off x="3811928" y="4566392"/>
            <a:ext cx="1647664" cy="1647665"/>
          </a:xfrm>
          <a:prstGeom prst="ellipse">
            <a:avLst/>
          </a:prstGeom>
          <a:solidFill>
            <a:schemeClr val="accent2"/>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6" name="Shape 56">
            <a:extLst>
              <a:ext uri="{FF2B5EF4-FFF2-40B4-BE49-F238E27FC236}">
                <a16:creationId xmlns:a16="http://schemas.microsoft.com/office/drawing/2014/main" id="{503A252B-FB86-4273-B5B2-2ECB6BC3F389}"/>
              </a:ext>
            </a:extLst>
          </p:cNvPr>
          <p:cNvSpPr>
            <a:spLocks noChangeShapeType="1"/>
          </p:cNvSpPr>
          <p:nvPr/>
        </p:nvSpPr>
        <p:spPr bwMode="auto">
          <a:xfrm flipV="1">
            <a:off x="6332689" y="4034215"/>
            <a:ext cx="1268595" cy="1404994"/>
          </a:xfrm>
          <a:prstGeom prst="line">
            <a:avLst/>
          </a:prstGeom>
          <a:noFill/>
          <a:ln w="1651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7" name="Shape 57">
            <a:extLst>
              <a:ext uri="{FF2B5EF4-FFF2-40B4-BE49-F238E27FC236}">
                <a16:creationId xmlns:a16="http://schemas.microsoft.com/office/drawing/2014/main" id="{03B23CBE-2D6F-4984-B322-CFFBDD4F3F56}"/>
              </a:ext>
            </a:extLst>
          </p:cNvPr>
          <p:cNvSpPr>
            <a:spLocks noChangeArrowheads="1"/>
          </p:cNvSpPr>
          <p:nvPr/>
        </p:nvSpPr>
        <p:spPr bwMode="auto">
          <a:xfrm>
            <a:off x="5845251" y="4516935"/>
            <a:ext cx="1438810" cy="1438812"/>
          </a:xfrm>
          <a:prstGeom prst="ellipse">
            <a:avLst/>
          </a:prstGeom>
          <a:solidFill>
            <a:schemeClr val="accent3"/>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8" name="Shape 58">
            <a:extLst>
              <a:ext uri="{FF2B5EF4-FFF2-40B4-BE49-F238E27FC236}">
                <a16:creationId xmlns:a16="http://schemas.microsoft.com/office/drawing/2014/main" id="{ECD35A04-C712-43CA-9E21-75E26F10C4A7}"/>
              </a:ext>
            </a:extLst>
          </p:cNvPr>
          <p:cNvSpPr>
            <a:spLocks noChangeShapeType="1"/>
          </p:cNvSpPr>
          <p:nvPr/>
        </p:nvSpPr>
        <p:spPr bwMode="auto">
          <a:xfrm flipH="1" flipV="1">
            <a:off x="2557079" y="2779067"/>
            <a:ext cx="1153497" cy="1281982"/>
          </a:xfrm>
          <a:prstGeom prst="line">
            <a:avLst/>
          </a:prstGeom>
          <a:noFill/>
          <a:ln w="1651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9" name="Shape 59">
            <a:extLst>
              <a:ext uri="{FF2B5EF4-FFF2-40B4-BE49-F238E27FC236}">
                <a16:creationId xmlns:a16="http://schemas.microsoft.com/office/drawing/2014/main" id="{55876C9F-8831-406C-9AAC-C3C0E48A7207}"/>
              </a:ext>
            </a:extLst>
          </p:cNvPr>
          <p:cNvSpPr>
            <a:spLocks noChangeShapeType="1"/>
          </p:cNvSpPr>
          <p:nvPr/>
        </p:nvSpPr>
        <p:spPr bwMode="auto">
          <a:xfrm>
            <a:off x="4356456" y="2636186"/>
            <a:ext cx="1264005" cy="1412040"/>
          </a:xfrm>
          <a:prstGeom prst="line">
            <a:avLst/>
          </a:prstGeom>
          <a:noFill/>
          <a:ln w="1651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20" name="Shape 60">
            <a:extLst>
              <a:ext uri="{FF2B5EF4-FFF2-40B4-BE49-F238E27FC236}">
                <a16:creationId xmlns:a16="http://schemas.microsoft.com/office/drawing/2014/main" id="{A7F08111-FAF2-456E-A69E-4F21593E9C6D}"/>
              </a:ext>
            </a:extLst>
          </p:cNvPr>
          <p:cNvSpPr>
            <a:spLocks noChangeShapeType="1"/>
          </p:cNvSpPr>
          <p:nvPr/>
        </p:nvSpPr>
        <p:spPr bwMode="auto">
          <a:xfrm>
            <a:off x="6326979" y="2675742"/>
            <a:ext cx="1276171" cy="1371926"/>
          </a:xfrm>
          <a:prstGeom prst="line">
            <a:avLst/>
          </a:prstGeom>
          <a:noFill/>
          <a:ln w="1651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21" name="Shape 61">
            <a:extLst>
              <a:ext uri="{FF2B5EF4-FFF2-40B4-BE49-F238E27FC236}">
                <a16:creationId xmlns:a16="http://schemas.microsoft.com/office/drawing/2014/main" id="{E5BAECF2-A229-481A-B1C1-E834A8DD62F4}"/>
              </a:ext>
            </a:extLst>
          </p:cNvPr>
          <p:cNvSpPr>
            <a:spLocks noChangeArrowheads="1"/>
          </p:cNvSpPr>
          <p:nvPr/>
        </p:nvSpPr>
        <p:spPr bwMode="auto">
          <a:xfrm>
            <a:off x="2328690" y="2493989"/>
            <a:ext cx="1095072" cy="1095073"/>
          </a:xfrm>
          <a:prstGeom prst="ellipse">
            <a:avLst/>
          </a:prstGeom>
          <a:solidFill>
            <a:schemeClr val="accent1"/>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2" name="Shape 62">
            <a:extLst>
              <a:ext uri="{FF2B5EF4-FFF2-40B4-BE49-F238E27FC236}">
                <a16:creationId xmlns:a16="http://schemas.microsoft.com/office/drawing/2014/main" id="{B6A13DBB-318D-4155-B178-6B49E46DDC03}"/>
              </a:ext>
            </a:extLst>
          </p:cNvPr>
          <p:cNvSpPr>
            <a:spLocks noChangeArrowheads="1"/>
          </p:cNvSpPr>
          <p:nvPr/>
        </p:nvSpPr>
        <p:spPr bwMode="auto">
          <a:xfrm>
            <a:off x="3809421" y="1871652"/>
            <a:ext cx="1647663" cy="1647665"/>
          </a:xfrm>
          <a:prstGeom prst="ellipse">
            <a:avLst/>
          </a:prstGeom>
          <a:solidFill>
            <a:schemeClr val="accent2"/>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3" name="Shape 63">
            <a:extLst>
              <a:ext uri="{FF2B5EF4-FFF2-40B4-BE49-F238E27FC236}">
                <a16:creationId xmlns:a16="http://schemas.microsoft.com/office/drawing/2014/main" id="{2F348BB5-90E9-4D4D-93FA-3E3F22A2ED60}"/>
              </a:ext>
            </a:extLst>
          </p:cNvPr>
          <p:cNvSpPr>
            <a:spLocks noChangeArrowheads="1"/>
          </p:cNvSpPr>
          <p:nvPr/>
        </p:nvSpPr>
        <p:spPr bwMode="auto">
          <a:xfrm>
            <a:off x="5842745" y="2125947"/>
            <a:ext cx="1438811" cy="1438812"/>
          </a:xfrm>
          <a:prstGeom prst="ellipse">
            <a:avLst/>
          </a:prstGeom>
          <a:solidFill>
            <a:schemeClr val="accent3"/>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4" name="Shape 64">
            <a:extLst>
              <a:ext uri="{FF2B5EF4-FFF2-40B4-BE49-F238E27FC236}">
                <a16:creationId xmlns:a16="http://schemas.microsoft.com/office/drawing/2014/main" id="{BB16B2AE-20F3-41EE-8842-BA92089EC0AF}"/>
              </a:ext>
            </a:extLst>
          </p:cNvPr>
          <p:cNvSpPr>
            <a:spLocks noChangeArrowheads="1"/>
          </p:cNvSpPr>
          <p:nvPr/>
        </p:nvSpPr>
        <p:spPr bwMode="auto">
          <a:xfrm>
            <a:off x="3432420" y="3853095"/>
            <a:ext cx="382504" cy="382504"/>
          </a:xfrm>
          <a:prstGeom prst="ellipse">
            <a:avLst/>
          </a:prstGeom>
          <a:solidFill>
            <a:schemeClr val="accent1"/>
          </a:solidFill>
          <a:ln w="63500">
            <a:no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5" name="Shape 66">
            <a:extLst>
              <a:ext uri="{FF2B5EF4-FFF2-40B4-BE49-F238E27FC236}">
                <a16:creationId xmlns:a16="http://schemas.microsoft.com/office/drawing/2014/main" id="{C67C425D-0512-404B-A95C-31F226A194FA}"/>
              </a:ext>
            </a:extLst>
          </p:cNvPr>
          <p:cNvSpPr>
            <a:spLocks noChangeArrowheads="1"/>
          </p:cNvSpPr>
          <p:nvPr/>
        </p:nvSpPr>
        <p:spPr bwMode="auto">
          <a:xfrm>
            <a:off x="5310780" y="3853095"/>
            <a:ext cx="382504" cy="382504"/>
          </a:xfrm>
          <a:prstGeom prst="ellipse">
            <a:avLst/>
          </a:prstGeom>
          <a:solidFill>
            <a:schemeClr val="accent2"/>
          </a:solidFill>
          <a:ln w="63500">
            <a:no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6" name="Shape 68">
            <a:extLst>
              <a:ext uri="{FF2B5EF4-FFF2-40B4-BE49-F238E27FC236}">
                <a16:creationId xmlns:a16="http://schemas.microsoft.com/office/drawing/2014/main" id="{15AA1E12-6A05-4C5C-8F83-CAB901BACB89}"/>
              </a:ext>
            </a:extLst>
          </p:cNvPr>
          <p:cNvSpPr>
            <a:spLocks noChangeArrowheads="1"/>
          </p:cNvSpPr>
          <p:nvPr/>
        </p:nvSpPr>
        <p:spPr bwMode="auto">
          <a:xfrm>
            <a:off x="7302075" y="3853095"/>
            <a:ext cx="382504" cy="382504"/>
          </a:xfrm>
          <a:prstGeom prst="ellipse">
            <a:avLst/>
          </a:prstGeom>
          <a:solidFill>
            <a:schemeClr val="accent3"/>
          </a:solidFill>
          <a:ln w="63500">
            <a:no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7" name="Subtitle 2">
            <a:extLst>
              <a:ext uri="{FF2B5EF4-FFF2-40B4-BE49-F238E27FC236}">
                <a16:creationId xmlns:a16="http://schemas.microsoft.com/office/drawing/2014/main" id="{4B7E0498-1838-4A23-828C-3F5AC63C087D}"/>
              </a:ext>
            </a:extLst>
          </p:cNvPr>
          <p:cNvSpPr txBox="1">
            <a:spLocks/>
          </p:cNvSpPr>
          <p:nvPr/>
        </p:nvSpPr>
        <p:spPr>
          <a:xfrm>
            <a:off x="3959464" y="2203751"/>
            <a:ext cx="1327338" cy="107871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8" name="Subtitle 2">
            <a:extLst>
              <a:ext uri="{FF2B5EF4-FFF2-40B4-BE49-F238E27FC236}">
                <a16:creationId xmlns:a16="http://schemas.microsoft.com/office/drawing/2014/main" id="{9272974C-95C6-4DE5-8343-AB8E8360CE41}"/>
              </a:ext>
            </a:extLst>
          </p:cNvPr>
          <p:cNvSpPr txBox="1">
            <a:spLocks/>
          </p:cNvSpPr>
          <p:nvPr/>
        </p:nvSpPr>
        <p:spPr>
          <a:xfrm>
            <a:off x="3959464" y="4913941"/>
            <a:ext cx="1327338" cy="107871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29" name="Subtitle 2">
            <a:extLst>
              <a:ext uri="{FF2B5EF4-FFF2-40B4-BE49-F238E27FC236}">
                <a16:creationId xmlns:a16="http://schemas.microsoft.com/office/drawing/2014/main" id="{F1CE9FD6-EF1C-49F4-9859-3990667204D9}"/>
              </a:ext>
            </a:extLst>
          </p:cNvPr>
          <p:cNvSpPr txBox="1">
            <a:spLocks/>
          </p:cNvSpPr>
          <p:nvPr/>
        </p:nvSpPr>
        <p:spPr>
          <a:xfrm>
            <a:off x="5941318" y="2305996"/>
            <a:ext cx="1255946" cy="107871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0" name="Subtitle 2">
            <a:extLst>
              <a:ext uri="{FF2B5EF4-FFF2-40B4-BE49-F238E27FC236}">
                <a16:creationId xmlns:a16="http://schemas.microsoft.com/office/drawing/2014/main" id="{E42E9E5E-36B0-4EDA-805B-EABE40ACFD03}"/>
              </a:ext>
            </a:extLst>
          </p:cNvPr>
          <p:cNvSpPr txBox="1">
            <a:spLocks/>
          </p:cNvSpPr>
          <p:nvPr/>
        </p:nvSpPr>
        <p:spPr>
          <a:xfrm>
            <a:off x="5941318" y="4696905"/>
            <a:ext cx="1255946" cy="107871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063" dirty="0">
                <a:solidFill>
                  <a:schemeClr val="bg1"/>
                </a:solidFill>
                <a:latin typeface="+mn-lt"/>
                <a:ea typeface="Lato Light" panose="020F0502020204030203" pitchFamily="34" charset="0"/>
                <a:cs typeface="Mukta ExtraLight" panose="020B0000000000000000" pitchFamily="34" charset="77"/>
              </a:rPr>
              <a:t>Lorem ipsum </a:t>
            </a:r>
            <a:r>
              <a:rPr lang="en-GB" sz="1063" dirty="0" err="1">
                <a:solidFill>
                  <a:schemeClr val="bg1"/>
                </a:solidFill>
                <a:latin typeface="+mn-lt"/>
                <a:ea typeface="Lato Light" panose="020F0502020204030203" pitchFamily="34" charset="0"/>
                <a:cs typeface="Mukta ExtraLight" panose="020B0000000000000000" pitchFamily="34" charset="77"/>
              </a:rPr>
              <a:t>dolor</a:t>
            </a:r>
            <a:r>
              <a:rPr lang="en-GB" sz="1063" dirty="0">
                <a:solidFill>
                  <a:schemeClr val="bg1"/>
                </a:solidFill>
                <a:latin typeface="+mn-lt"/>
                <a:ea typeface="Lato Light" panose="020F0502020204030203" pitchFamily="34" charset="0"/>
                <a:cs typeface="Mukta ExtraLight" panose="020B0000000000000000" pitchFamily="34" charset="77"/>
              </a:rPr>
              <a:t> sit </a:t>
            </a:r>
            <a:r>
              <a:rPr lang="en-GB" sz="1063" dirty="0" err="1">
                <a:solidFill>
                  <a:schemeClr val="bg1"/>
                </a:solidFill>
                <a:latin typeface="+mn-lt"/>
                <a:ea typeface="Lato Light" panose="020F0502020204030203" pitchFamily="34" charset="0"/>
                <a:cs typeface="Mukta ExtraLight" panose="020B0000000000000000" pitchFamily="34" charset="77"/>
              </a:rPr>
              <a:t>amet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consectetur</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adipiscing</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elit</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sed</a:t>
            </a:r>
            <a:r>
              <a:rPr lang="en-GB" sz="1063" dirty="0">
                <a:solidFill>
                  <a:schemeClr val="bg1"/>
                </a:solidFill>
                <a:latin typeface="+mn-lt"/>
                <a:ea typeface="Lato Light" panose="020F0502020204030203" pitchFamily="34" charset="0"/>
                <a:cs typeface="Mukta ExtraLight" panose="020B0000000000000000" pitchFamily="34" charset="77"/>
              </a:rPr>
              <a:t> do </a:t>
            </a:r>
            <a:r>
              <a:rPr lang="en-GB" sz="1063" dirty="0" err="1">
                <a:solidFill>
                  <a:schemeClr val="bg1"/>
                </a:solidFill>
                <a:latin typeface="+mn-lt"/>
                <a:ea typeface="Lato Light" panose="020F0502020204030203" pitchFamily="34" charset="0"/>
                <a:cs typeface="Mukta ExtraLight" panose="020B0000000000000000" pitchFamily="34" charset="77"/>
              </a:rPr>
              <a:t>eiusmod</a:t>
            </a:r>
            <a:r>
              <a:rPr lang="en-GB" sz="1063" dirty="0">
                <a:solidFill>
                  <a:schemeClr val="bg1"/>
                </a:solidFill>
                <a:latin typeface="+mn-lt"/>
                <a:ea typeface="Lato Light" panose="020F0502020204030203" pitchFamily="34" charset="0"/>
                <a:cs typeface="Mukta ExtraLight" panose="020B0000000000000000" pitchFamily="34" charset="77"/>
              </a:rPr>
              <a:t> </a:t>
            </a:r>
            <a:r>
              <a:rPr lang="en-GB" sz="1063" dirty="0" err="1">
                <a:solidFill>
                  <a:schemeClr val="bg1"/>
                </a:solidFill>
                <a:latin typeface="+mn-lt"/>
                <a:ea typeface="Lato Light" panose="020F0502020204030203" pitchFamily="34" charset="0"/>
                <a:cs typeface="Mukta ExtraLight" panose="020B0000000000000000" pitchFamily="34" charset="77"/>
              </a:rPr>
              <a:t>tempor</a:t>
            </a:r>
            <a:r>
              <a:rPr lang="en-GB" sz="1063" dirty="0">
                <a:solidFill>
                  <a:schemeClr val="bg1"/>
                </a:solidFill>
                <a:latin typeface="+mn-lt"/>
                <a:ea typeface="Lato Light" panose="020F0502020204030203" pitchFamily="34" charset="0"/>
                <a:cs typeface="Mukta ExtraLight" panose="020B0000000000000000" pitchFamily="34" charset="77"/>
              </a:rPr>
              <a: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1" name="Subtitle 2">
            <a:extLst>
              <a:ext uri="{FF2B5EF4-FFF2-40B4-BE49-F238E27FC236}">
                <a16:creationId xmlns:a16="http://schemas.microsoft.com/office/drawing/2014/main" id="{AB3BD363-92FF-4A40-85D6-431347FF29E8}"/>
              </a:ext>
            </a:extLst>
          </p:cNvPr>
          <p:cNvSpPr txBox="1">
            <a:spLocks/>
          </p:cNvSpPr>
          <p:nvPr/>
        </p:nvSpPr>
        <p:spPr>
          <a:xfrm>
            <a:off x="2410847" y="4730111"/>
            <a:ext cx="909669" cy="58800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2" name="Subtitle 2">
            <a:extLst>
              <a:ext uri="{FF2B5EF4-FFF2-40B4-BE49-F238E27FC236}">
                <a16:creationId xmlns:a16="http://schemas.microsoft.com/office/drawing/2014/main" id="{91273C69-BBBB-4684-8366-329E73D61CE4}"/>
              </a:ext>
            </a:extLst>
          </p:cNvPr>
          <p:cNvSpPr txBox="1">
            <a:spLocks/>
          </p:cNvSpPr>
          <p:nvPr/>
        </p:nvSpPr>
        <p:spPr>
          <a:xfrm>
            <a:off x="2410847" y="2740342"/>
            <a:ext cx="909669" cy="588005"/>
          </a:xfrm>
          <a:prstGeom prst="rect">
            <a:avLst/>
          </a:prstGeom>
        </p:spPr>
        <p:txBody>
          <a:bodyPr vert="horz" wrap="square" lIns="96352" tIns="48176" rIns="96352" bIns="48176"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da-DK" sz="1063" dirty="0">
                <a:solidFill>
                  <a:schemeClr val="bg1"/>
                </a:solidFill>
                <a:latin typeface="+mn-lt"/>
                <a:ea typeface="Lato Light" panose="020F0502020204030203" pitchFamily="34" charset="0"/>
                <a:cs typeface="Mukta ExtraLight" panose="020B0000000000000000" pitchFamily="34" charset="77"/>
              </a:rPr>
              <a:t>Lorem ipsum dolor sit amet</a:t>
            </a:r>
            <a:endParaRPr lang="en-US" sz="1063" dirty="0">
              <a:solidFill>
                <a:schemeClr val="bg1"/>
              </a:solidFill>
              <a:latin typeface="+mn-lt"/>
              <a:ea typeface="Lato Light" panose="020F0502020204030203" pitchFamily="34" charset="0"/>
              <a:cs typeface="Mukta ExtraLight" panose="020B0000000000000000" pitchFamily="34" charset="77"/>
            </a:endParaRPr>
          </a:p>
        </p:txBody>
      </p:sp>
      <p:sp>
        <p:nvSpPr>
          <p:cNvPr id="33" name="TextBox 32">
            <a:extLst>
              <a:ext uri="{FF2B5EF4-FFF2-40B4-BE49-F238E27FC236}">
                <a16:creationId xmlns:a16="http://schemas.microsoft.com/office/drawing/2014/main" id="{394C2B54-06B6-4BB1-92C3-5295C6A2AE85}"/>
              </a:ext>
            </a:extLst>
          </p:cNvPr>
          <p:cNvSpPr txBox="1"/>
          <p:nvPr/>
        </p:nvSpPr>
        <p:spPr>
          <a:xfrm>
            <a:off x="3489452" y="3837007"/>
            <a:ext cx="269626" cy="400110"/>
          </a:xfrm>
          <a:prstGeom prst="rect">
            <a:avLst/>
          </a:prstGeom>
          <a:noFill/>
        </p:spPr>
        <p:txBody>
          <a:bodyPr wrap="none" rtlCol="0" anchor="ctr">
            <a:spAutoFit/>
          </a:bodyPr>
          <a:lstStyle/>
          <a:p>
            <a:pPr algn="ctr"/>
            <a:r>
              <a:rPr lang="en-US" sz="2000" b="1" dirty="0">
                <a:solidFill>
                  <a:schemeClr val="bg1"/>
                </a:solidFill>
              </a:rPr>
              <a:t>1</a:t>
            </a:r>
          </a:p>
        </p:txBody>
      </p:sp>
      <p:sp>
        <p:nvSpPr>
          <p:cNvPr id="34" name="TextBox 33">
            <a:extLst>
              <a:ext uri="{FF2B5EF4-FFF2-40B4-BE49-F238E27FC236}">
                <a16:creationId xmlns:a16="http://schemas.microsoft.com/office/drawing/2014/main" id="{9C140A7C-2C8B-4ABD-98CA-C291D3DFA906}"/>
              </a:ext>
            </a:extLst>
          </p:cNvPr>
          <p:cNvSpPr txBox="1"/>
          <p:nvPr/>
        </p:nvSpPr>
        <p:spPr>
          <a:xfrm>
            <a:off x="5343175" y="3837007"/>
            <a:ext cx="317716" cy="400110"/>
          </a:xfrm>
          <a:prstGeom prst="rect">
            <a:avLst/>
          </a:prstGeom>
          <a:noFill/>
        </p:spPr>
        <p:txBody>
          <a:bodyPr wrap="none" rtlCol="0" anchor="ctr">
            <a:spAutoFit/>
          </a:bodyPr>
          <a:lstStyle/>
          <a:p>
            <a:pPr algn="ctr"/>
            <a:r>
              <a:rPr lang="en-US" sz="2000" b="1" dirty="0">
                <a:solidFill>
                  <a:schemeClr val="bg1"/>
                </a:solidFill>
              </a:rPr>
              <a:t>2</a:t>
            </a:r>
          </a:p>
        </p:txBody>
      </p:sp>
      <p:sp>
        <p:nvSpPr>
          <p:cNvPr id="35" name="TextBox 34">
            <a:extLst>
              <a:ext uri="{FF2B5EF4-FFF2-40B4-BE49-F238E27FC236}">
                <a16:creationId xmlns:a16="http://schemas.microsoft.com/office/drawing/2014/main" id="{D498E3CE-7993-47D0-BB6B-10A9AA2C35EB}"/>
              </a:ext>
            </a:extLst>
          </p:cNvPr>
          <p:cNvSpPr txBox="1"/>
          <p:nvPr/>
        </p:nvSpPr>
        <p:spPr>
          <a:xfrm>
            <a:off x="7332868" y="3837007"/>
            <a:ext cx="320922" cy="400110"/>
          </a:xfrm>
          <a:prstGeom prst="rect">
            <a:avLst/>
          </a:prstGeom>
          <a:noFill/>
        </p:spPr>
        <p:txBody>
          <a:bodyPr wrap="none" rtlCol="0" anchor="ctr">
            <a:spAutoFit/>
          </a:bodyPr>
          <a:lstStyle/>
          <a:p>
            <a:pPr algn="ctr"/>
            <a:r>
              <a:rPr lang="en-US" sz="2000" b="1" dirty="0">
                <a:solidFill>
                  <a:schemeClr val="bg1"/>
                </a:solidFill>
              </a:rPr>
              <a:t>3</a:t>
            </a:r>
          </a:p>
        </p:txBody>
      </p:sp>
    </p:spTree>
    <p:extLst>
      <p:ext uri="{BB962C8B-B14F-4D97-AF65-F5344CB8AC3E}">
        <p14:creationId xmlns:p14="http://schemas.microsoft.com/office/powerpoint/2010/main" val="176520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E49B0E-9616-48DD-8659-9D47F66B7C41}"/>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20FE5D53-12C7-46F6-8CEE-58DC49ED9EA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859D97A-CDBE-47AF-8622-F1527363AA1C}"/>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2D2CB9B8-1865-412D-A7D1-EA2F6368ED66}"/>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953355D-51CD-43E8-B22E-E75B9C7E895A}"/>
              </a:ext>
            </a:extLst>
          </p:cNvPr>
          <p:cNvSpPr>
            <a:spLocks noGrp="1"/>
          </p:cNvSpPr>
          <p:nvPr>
            <p:ph type="body" sz="quarter" idx="13"/>
          </p:nvPr>
        </p:nvSpPr>
        <p:spPr/>
        <p:txBody>
          <a:bodyPr/>
          <a:lstStyle/>
          <a:p>
            <a:endParaRPr lang="en-ZA"/>
          </a:p>
        </p:txBody>
      </p:sp>
      <p:grpSp>
        <p:nvGrpSpPr>
          <p:cNvPr id="50" name="Group 49">
            <a:extLst>
              <a:ext uri="{FF2B5EF4-FFF2-40B4-BE49-F238E27FC236}">
                <a16:creationId xmlns:a16="http://schemas.microsoft.com/office/drawing/2014/main" id="{53536670-E503-4EB3-A330-BC7721AE9080}"/>
              </a:ext>
            </a:extLst>
          </p:cNvPr>
          <p:cNvGrpSpPr/>
          <p:nvPr/>
        </p:nvGrpSpPr>
        <p:grpSpPr>
          <a:xfrm>
            <a:off x="1252396" y="1887303"/>
            <a:ext cx="9377505" cy="4131489"/>
            <a:chOff x="1370275" y="2160903"/>
            <a:chExt cx="8553597" cy="3768498"/>
          </a:xfrm>
        </p:grpSpPr>
        <p:sp>
          <p:nvSpPr>
            <p:cNvPr id="7" name="Shape 118">
              <a:extLst>
                <a:ext uri="{FF2B5EF4-FFF2-40B4-BE49-F238E27FC236}">
                  <a16:creationId xmlns:a16="http://schemas.microsoft.com/office/drawing/2014/main" id="{DFABD5EB-B56B-4F3D-8B71-306F071AA4A9}"/>
                </a:ext>
              </a:extLst>
            </p:cNvPr>
            <p:cNvSpPr>
              <a:spLocks noChangeShapeType="1"/>
            </p:cNvSpPr>
            <p:nvPr/>
          </p:nvSpPr>
          <p:spPr bwMode="auto">
            <a:xfrm>
              <a:off x="3080265" y="4049154"/>
              <a:ext cx="5850052" cy="0"/>
            </a:xfrm>
            <a:prstGeom prst="line">
              <a:avLst/>
            </a:prstGeom>
            <a:noFill/>
            <a:ln w="63500">
              <a:solidFill>
                <a:schemeClr val="bg1">
                  <a:lumMod val="85000"/>
                </a:schemeClr>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8" name="Shape 119">
              <a:extLst>
                <a:ext uri="{FF2B5EF4-FFF2-40B4-BE49-F238E27FC236}">
                  <a16:creationId xmlns:a16="http://schemas.microsoft.com/office/drawing/2014/main" id="{4EE84B3E-67C7-44BF-915B-5E10C3E3B324}"/>
                </a:ext>
              </a:extLst>
            </p:cNvPr>
            <p:cNvSpPr>
              <a:spLocks noChangeShapeType="1"/>
            </p:cNvSpPr>
            <p:nvPr/>
          </p:nvSpPr>
          <p:spPr bwMode="auto">
            <a:xfrm flipH="1" flipV="1">
              <a:off x="4189312" y="2442647"/>
              <a:ext cx="1464557" cy="1601671"/>
            </a:xfrm>
            <a:prstGeom prst="line">
              <a:avLst/>
            </a:prstGeom>
            <a:noFill/>
            <a:ln w="63500">
              <a:solidFill>
                <a:schemeClr val="accent2"/>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9" name="Shape 120">
              <a:extLst>
                <a:ext uri="{FF2B5EF4-FFF2-40B4-BE49-F238E27FC236}">
                  <a16:creationId xmlns:a16="http://schemas.microsoft.com/office/drawing/2014/main" id="{F0068774-E0A3-4B77-88DF-269776F0B5DB}"/>
                </a:ext>
              </a:extLst>
            </p:cNvPr>
            <p:cNvSpPr>
              <a:spLocks noChangeShapeType="1"/>
            </p:cNvSpPr>
            <p:nvPr/>
          </p:nvSpPr>
          <p:spPr bwMode="auto">
            <a:xfrm flipV="1">
              <a:off x="2925437" y="4081729"/>
              <a:ext cx="1413220" cy="1565055"/>
            </a:xfrm>
            <a:prstGeom prst="line">
              <a:avLst/>
            </a:prstGeom>
            <a:noFill/>
            <a:ln w="63500">
              <a:solidFill>
                <a:schemeClr val="accent4"/>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0" name="Shape 121">
              <a:extLst>
                <a:ext uri="{FF2B5EF4-FFF2-40B4-BE49-F238E27FC236}">
                  <a16:creationId xmlns:a16="http://schemas.microsoft.com/office/drawing/2014/main" id="{3C1D8070-6CC9-4BF9-B52C-991233DB0175}"/>
                </a:ext>
              </a:extLst>
            </p:cNvPr>
            <p:cNvSpPr>
              <a:spLocks noChangeShapeType="1"/>
            </p:cNvSpPr>
            <p:nvPr/>
          </p:nvSpPr>
          <p:spPr bwMode="auto">
            <a:xfrm flipH="1" flipV="1">
              <a:off x="6808970" y="2442647"/>
              <a:ext cx="1464557" cy="1601671"/>
            </a:xfrm>
            <a:prstGeom prst="line">
              <a:avLst/>
            </a:prstGeom>
            <a:noFill/>
            <a:ln w="63500">
              <a:solidFill>
                <a:schemeClr val="accent3"/>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1" name="Shape 122">
              <a:extLst>
                <a:ext uri="{FF2B5EF4-FFF2-40B4-BE49-F238E27FC236}">
                  <a16:creationId xmlns:a16="http://schemas.microsoft.com/office/drawing/2014/main" id="{7CBCFB20-1CBD-49C5-8DEC-A219B0A05E47}"/>
                </a:ext>
              </a:extLst>
            </p:cNvPr>
            <p:cNvSpPr>
              <a:spLocks noChangeShapeType="1"/>
            </p:cNvSpPr>
            <p:nvPr/>
          </p:nvSpPr>
          <p:spPr bwMode="auto">
            <a:xfrm flipV="1">
              <a:off x="5558634" y="4081729"/>
              <a:ext cx="1413220" cy="1565055"/>
            </a:xfrm>
            <a:prstGeom prst="line">
              <a:avLst/>
            </a:prstGeom>
            <a:noFill/>
            <a:ln w="63500">
              <a:solidFill>
                <a:schemeClr val="accent5"/>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12" name="Shape 123">
              <a:extLst>
                <a:ext uri="{FF2B5EF4-FFF2-40B4-BE49-F238E27FC236}">
                  <a16:creationId xmlns:a16="http://schemas.microsoft.com/office/drawing/2014/main" id="{DAE9BB46-EF62-4994-8014-E493F54D2FB4}"/>
                </a:ext>
              </a:extLst>
            </p:cNvPr>
            <p:cNvSpPr>
              <a:spLocks noChangeArrowheads="1"/>
            </p:cNvSpPr>
            <p:nvPr/>
          </p:nvSpPr>
          <p:spPr bwMode="auto">
            <a:xfrm>
              <a:off x="4271167" y="3976315"/>
              <a:ext cx="156484" cy="156472"/>
            </a:xfrm>
            <a:prstGeom prst="ellipse">
              <a:avLst/>
            </a:prstGeom>
            <a:solidFill>
              <a:srgbClr val="FFFFFF"/>
            </a:solidFill>
            <a:ln w="63500">
              <a:solidFill>
                <a:schemeClr val="accent4"/>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3" name="Shape 124">
              <a:extLst>
                <a:ext uri="{FF2B5EF4-FFF2-40B4-BE49-F238E27FC236}">
                  <a16:creationId xmlns:a16="http://schemas.microsoft.com/office/drawing/2014/main" id="{5DB54B89-B450-4897-80D8-EE1AF3FA710E}"/>
                </a:ext>
              </a:extLst>
            </p:cNvPr>
            <p:cNvSpPr>
              <a:spLocks noChangeArrowheads="1"/>
            </p:cNvSpPr>
            <p:nvPr/>
          </p:nvSpPr>
          <p:spPr bwMode="auto">
            <a:xfrm>
              <a:off x="5586413" y="3976315"/>
              <a:ext cx="156484" cy="156472"/>
            </a:xfrm>
            <a:prstGeom prst="ellipse">
              <a:avLst/>
            </a:prstGeom>
            <a:solidFill>
              <a:srgbClr val="FFFFFF"/>
            </a:solidFill>
            <a:ln w="63500">
              <a:solidFill>
                <a:schemeClr val="accent2"/>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4" name="Shape 125">
              <a:extLst>
                <a:ext uri="{FF2B5EF4-FFF2-40B4-BE49-F238E27FC236}">
                  <a16:creationId xmlns:a16="http://schemas.microsoft.com/office/drawing/2014/main" id="{5A207255-B00B-4C4B-BB51-1268279AF5FA}"/>
                </a:ext>
              </a:extLst>
            </p:cNvPr>
            <p:cNvSpPr>
              <a:spLocks noChangeArrowheads="1"/>
            </p:cNvSpPr>
            <p:nvPr/>
          </p:nvSpPr>
          <p:spPr bwMode="auto">
            <a:xfrm>
              <a:off x="6889828" y="3976315"/>
              <a:ext cx="156484" cy="156472"/>
            </a:xfrm>
            <a:prstGeom prst="ellipse">
              <a:avLst/>
            </a:prstGeom>
            <a:solidFill>
              <a:srgbClr val="FFFFFF"/>
            </a:solidFill>
            <a:ln w="63500">
              <a:solidFill>
                <a:schemeClr val="accent5"/>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5" name="Shape 126">
              <a:extLst>
                <a:ext uri="{FF2B5EF4-FFF2-40B4-BE49-F238E27FC236}">
                  <a16:creationId xmlns:a16="http://schemas.microsoft.com/office/drawing/2014/main" id="{38AB9DA6-2BEF-4CC8-A92F-1387DFE6B451}"/>
                </a:ext>
              </a:extLst>
            </p:cNvPr>
            <p:cNvSpPr>
              <a:spLocks noChangeArrowheads="1"/>
            </p:cNvSpPr>
            <p:nvPr/>
          </p:nvSpPr>
          <p:spPr bwMode="auto">
            <a:xfrm>
              <a:off x="8203628" y="3976315"/>
              <a:ext cx="156484" cy="156472"/>
            </a:xfrm>
            <a:prstGeom prst="ellipse">
              <a:avLst/>
            </a:prstGeom>
            <a:solidFill>
              <a:srgbClr val="FFFFFF"/>
            </a:solidFill>
            <a:ln w="63500">
              <a:solidFill>
                <a:schemeClr val="accent3"/>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6" name="Shape 127">
              <a:extLst>
                <a:ext uri="{FF2B5EF4-FFF2-40B4-BE49-F238E27FC236}">
                  <a16:creationId xmlns:a16="http://schemas.microsoft.com/office/drawing/2014/main" id="{F6B0CDEC-EC41-4338-8BBD-E1A41267594D}"/>
                </a:ext>
              </a:extLst>
            </p:cNvPr>
            <p:cNvSpPr>
              <a:spLocks noChangeArrowheads="1"/>
            </p:cNvSpPr>
            <p:nvPr/>
          </p:nvSpPr>
          <p:spPr bwMode="auto">
            <a:xfrm>
              <a:off x="3806295" y="4558734"/>
              <a:ext cx="102791" cy="102784"/>
            </a:xfrm>
            <a:prstGeom prst="ellipse">
              <a:avLst/>
            </a:prstGeom>
            <a:solidFill>
              <a:schemeClr val="accent4"/>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7" name="Shape 128">
              <a:extLst>
                <a:ext uri="{FF2B5EF4-FFF2-40B4-BE49-F238E27FC236}">
                  <a16:creationId xmlns:a16="http://schemas.microsoft.com/office/drawing/2014/main" id="{F7F3F8F0-FD8F-4CF4-B60B-9C9FC373E0F2}"/>
                </a:ext>
              </a:extLst>
            </p:cNvPr>
            <p:cNvSpPr>
              <a:spLocks noChangeArrowheads="1"/>
            </p:cNvSpPr>
            <p:nvPr/>
          </p:nvSpPr>
          <p:spPr bwMode="auto">
            <a:xfrm>
              <a:off x="3346764" y="5072536"/>
              <a:ext cx="102791" cy="102784"/>
            </a:xfrm>
            <a:prstGeom prst="ellipse">
              <a:avLst/>
            </a:prstGeom>
            <a:solidFill>
              <a:schemeClr val="accent4"/>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8" name="Shape 129">
              <a:extLst>
                <a:ext uri="{FF2B5EF4-FFF2-40B4-BE49-F238E27FC236}">
                  <a16:creationId xmlns:a16="http://schemas.microsoft.com/office/drawing/2014/main" id="{27B15CF7-E1CE-442F-A9BA-F04EB330C461}"/>
                </a:ext>
              </a:extLst>
            </p:cNvPr>
            <p:cNvSpPr>
              <a:spLocks noChangeArrowheads="1"/>
            </p:cNvSpPr>
            <p:nvPr/>
          </p:nvSpPr>
          <p:spPr bwMode="auto">
            <a:xfrm>
              <a:off x="2692590" y="5573754"/>
              <a:ext cx="1654678" cy="355647"/>
            </a:xfrm>
            <a:prstGeom prst="roundRect">
              <a:avLst>
                <a:gd name="adj" fmla="val 50000"/>
              </a:avLst>
            </a:prstGeom>
            <a:solidFill>
              <a:schemeClr val="accent4"/>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19" name="Shape 132">
              <a:extLst>
                <a:ext uri="{FF2B5EF4-FFF2-40B4-BE49-F238E27FC236}">
                  <a16:creationId xmlns:a16="http://schemas.microsoft.com/office/drawing/2014/main" id="{125E0D48-3227-4D9C-A784-15985D14E1AE}"/>
                </a:ext>
              </a:extLst>
            </p:cNvPr>
            <p:cNvSpPr>
              <a:spLocks noChangeArrowheads="1"/>
            </p:cNvSpPr>
            <p:nvPr/>
          </p:nvSpPr>
          <p:spPr bwMode="auto">
            <a:xfrm>
              <a:off x="5308457" y="5573754"/>
              <a:ext cx="1654678" cy="355647"/>
            </a:xfrm>
            <a:prstGeom prst="roundRect">
              <a:avLst>
                <a:gd name="adj" fmla="val 50000"/>
              </a:avLst>
            </a:prstGeom>
            <a:solidFill>
              <a:schemeClr val="accent5"/>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0" name="Shape 135">
              <a:extLst>
                <a:ext uri="{FF2B5EF4-FFF2-40B4-BE49-F238E27FC236}">
                  <a16:creationId xmlns:a16="http://schemas.microsoft.com/office/drawing/2014/main" id="{72710A83-58A5-4351-A11D-E7336211E0D5}"/>
                </a:ext>
              </a:extLst>
            </p:cNvPr>
            <p:cNvSpPr>
              <a:spLocks noChangeArrowheads="1"/>
            </p:cNvSpPr>
            <p:nvPr/>
          </p:nvSpPr>
          <p:spPr bwMode="auto">
            <a:xfrm>
              <a:off x="3990837" y="2160903"/>
              <a:ext cx="1654678" cy="355647"/>
            </a:xfrm>
            <a:prstGeom prst="roundRect">
              <a:avLst>
                <a:gd name="adj" fmla="val 50000"/>
              </a:avLst>
            </a:prstGeom>
            <a:solidFill>
              <a:schemeClr val="accent2"/>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1" name="Shape 138">
              <a:extLst>
                <a:ext uri="{FF2B5EF4-FFF2-40B4-BE49-F238E27FC236}">
                  <a16:creationId xmlns:a16="http://schemas.microsoft.com/office/drawing/2014/main" id="{8C3D36A7-217E-4FBE-BDD6-F424FDF6EE00}"/>
                </a:ext>
              </a:extLst>
            </p:cNvPr>
            <p:cNvSpPr>
              <a:spLocks noChangeArrowheads="1"/>
            </p:cNvSpPr>
            <p:nvPr/>
          </p:nvSpPr>
          <p:spPr bwMode="auto">
            <a:xfrm>
              <a:off x="6610493" y="2160903"/>
              <a:ext cx="1654678" cy="355647"/>
            </a:xfrm>
            <a:prstGeom prst="roundRect">
              <a:avLst>
                <a:gd name="adj" fmla="val 50000"/>
              </a:avLst>
            </a:prstGeom>
            <a:solidFill>
              <a:schemeClr val="accent3"/>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2" name="Shape 141">
              <a:extLst>
                <a:ext uri="{FF2B5EF4-FFF2-40B4-BE49-F238E27FC236}">
                  <a16:creationId xmlns:a16="http://schemas.microsoft.com/office/drawing/2014/main" id="{5680DE4B-6E50-45E3-95BD-04FEEB480386}"/>
                </a:ext>
              </a:extLst>
            </p:cNvPr>
            <p:cNvSpPr>
              <a:spLocks noChangeArrowheads="1"/>
            </p:cNvSpPr>
            <p:nvPr/>
          </p:nvSpPr>
          <p:spPr bwMode="auto">
            <a:xfrm>
              <a:off x="6443613" y="4558734"/>
              <a:ext cx="102791" cy="102784"/>
            </a:xfrm>
            <a:prstGeom prst="ellipse">
              <a:avLst/>
            </a:prstGeom>
            <a:solidFill>
              <a:schemeClr val="accent5"/>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3" name="Shape 142">
              <a:extLst>
                <a:ext uri="{FF2B5EF4-FFF2-40B4-BE49-F238E27FC236}">
                  <a16:creationId xmlns:a16="http://schemas.microsoft.com/office/drawing/2014/main" id="{78E60298-0265-48FC-9381-50766548B892}"/>
                </a:ext>
              </a:extLst>
            </p:cNvPr>
            <p:cNvSpPr>
              <a:spLocks noChangeArrowheads="1"/>
            </p:cNvSpPr>
            <p:nvPr/>
          </p:nvSpPr>
          <p:spPr bwMode="auto">
            <a:xfrm>
              <a:off x="5984082" y="5072536"/>
              <a:ext cx="102791" cy="102784"/>
            </a:xfrm>
            <a:prstGeom prst="ellipse">
              <a:avLst/>
            </a:prstGeom>
            <a:solidFill>
              <a:schemeClr val="accent5"/>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4" name="Shape 143">
              <a:extLst>
                <a:ext uri="{FF2B5EF4-FFF2-40B4-BE49-F238E27FC236}">
                  <a16:creationId xmlns:a16="http://schemas.microsoft.com/office/drawing/2014/main" id="{9DD758DC-9016-4C7B-B726-DC6A56BB31DD}"/>
                </a:ext>
              </a:extLst>
            </p:cNvPr>
            <p:cNvSpPr>
              <a:spLocks noChangeArrowheads="1"/>
            </p:cNvSpPr>
            <p:nvPr/>
          </p:nvSpPr>
          <p:spPr bwMode="auto">
            <a:xfrm>
              <a:off x="4611824" y="2916722"/>
              <a:ext cx="102791" cy="102784"/>
            </a:xfrm>
            <a:prstGeom prst="ellipse">
              <a:avLst/>
            </a:prstGeom>
            <a:solidFill>
              <a:schemeClr val="accent2"/>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5" name="Shape 144">
              <a:extLst>
                <a:ext uri="{FF2B5EF4-FFF2-40B4-BE49-F238E27FC236}">
                  <a16:creationId xmlns:a16="http://schemas.microsoft.com/office/drawing/2014/main" id="{0F9722D4-EDAB-4B73-9A0C-9686156A5468}"/>
                </a:ext>
              </a:extLst>
            </p:cNvPr>
            <p:cNvSpPr>
              <a:spLocks noChangeArrowheads="1"/>
            </p:cNvSpPr>
            <p:nvPr/>
          </p:nvSpPr>
          <p:spPr bwMode="auto">
            <a:xfrm>
              <a:off x="5081652" y="3428788"/>
              <a:ext cx="102791" cy="102784"/>
            </a:xfrm>
            <a:prstGeom prst="ellipse">
              <a:avLst/>
            </a:prstGeom>
            <a:solidFill>
              <a:schemeClr val="accent2"/>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6" name="Shape 145">
              <a:extLst>
                <a:ext uri="{FF2B5EF4-FFF2-40B4-BE49-F238E27FC236}">
                  <a16:creationId xmlns:a16="http://schemas.microsoft.com/office/drawing/2014/main" id="{FBA5B037-A821-416B-8962-6E5D1B11EA87}"/>
                </a:ext>
              </a:extLst>
            </p:cNvPr>
            <p:cNvSpPr>
              <a:spLocks noChangeArrowheads="1"/>
            </p:cNvSpPr>
            <p:nvPr/>
          </p:nvSpPr>
          <p:spPr bwMode="auto">
            <a:xfrm>
              <a:off x="7239273" y="2916722"/>
              <a:ext cx="102791" cy="102784"/>
            </a:xfrm>
            <a:prstGeom prst="ellipse">
              <a:avLst/>
            </a:prstGeom>
            <a:solidFill>
              <a:schemeClr val="accent3"/>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7" name="Shape 146">
              <a:extLst>
                <a:ext uri="{FF2B5EF4-FFF2-40B4-BE49-F238E27FC236}">
                  <a16:creationId xmlns:a16="http://schemas.microsoft.com/office/drawing/2014/main" id="{16A8A11F-6A57-4D84-859E-6072C83D1502}"/>
                </a:ext>
              </a:extLst>
            </p:cNvPr>
            <p:cNvSpPr>
              <a:spLocks noChangeArrowheads="1"/>
            </p:cNvSpPr>
            <p:nvPr/>
          </p:nvSpPr>
          <p:spPr bwMode="auto">
            <a:xfrm>
              <a:off x="7709101" y="3428788"/>
              <a:ext cx="102791" cy="102784"/>
            </a:xfrm>
            <a:prstGeom prst="ellipse">
              <a:avLst/>
            </a:prstGeom>
            <a:solidFill>
              <a:schemeClr val="accent3"/>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8" name="Shape 159">
              <a:extLst>
                <a:ext uri="{FF2B5EF4-FFF2-40B4-BE49-F238E27FC236}">
                  <a16:creationId xmlns:a16="http://schemas.microsoft.com/office/drawing/2014/main" id="{78E35C3F-A9A5-459B-B4E6-1D841485D60C}"/>
                </a:ext>
              </a:extLst>
            </p:cNvPr>
            <p:cNvSpPr>
              <a:spLocks noChangeArrowheads="1"/>
            </p:cNvSpPr>
            <p:nvPr/>
          </p:nvSpPr>
          <p:spPr bwMode="auto">
            <a:xfrm>
              <a:off x="8909028" y="3734991"/>
              <a:ext cx="626633" cy="626588"/>
            </a:xfrm>
            <a:prstGeom prst="ellipse">
              <a:avLst/>
            </a:prstGeom>
            <a:solidFill>
              <a:srgbClr val="FFFFFF"/>
            </a:solidFill>
            <a:ln w="63500">
              <a:solidFill>
                <a:schemeClr val="bg1">
                  <a:lumMod val="50000"/>
                </a:schemeClr>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29" name="Shape 160">
              <a:extLst>
                <a:ext uri="{FF2B5EF4-FFF2-40B4-BE49-F238E27FC236}">
                  <a16:creationId xmlns:a16="http://schemas.microsoft.com/office/drawing/2014/main" id="{A314CACB-FEBE-4272-BD60-BEC1A1621006}"/>
                </a:ext>
              </a:extLst>
            </p:cNvPr>
            <p:cNvSpPr>
              <a:spLocks noChangeShapeType="1"/>
            </p:cNvSpPr>
            <p:nvPr/>
          </p:nvSpPr>
          <p:spPr bwMode="auto">
            <a:xfrm flipH="1" flipV="1">
              <a:off x="1568750" y="2442647"/>
              <a:ext cx="1464557" cy="1601671"/>
            </a:xfrm>
            <a:prstGeom prst="line">
              <a:avLst/>
            </a:prstGeom>
            <a:noFill/>
            <a:ln w="63500">
              <a:solidFill>
                <a:schemeClr val="accent1"/>
              </a:solidFill>
              <a:miter lim="400000"/>
              <a:headEnd/>
              <a:tailEnd/>
            </a:ln>
            <a:extLst>
              <a:ext uri="{909E8E84-426E-40DD-AFC4-6F175D3DCCD1}">
                <a14:hiddenFill xmlns:a14="http://schemas.microsoft.com/office/drawing/2010/main">
                  <a:noFill/>
                </a14:hiddenFill>
              </a:ext>
            </a:extLst>
          </p:spPr>
          <p:txBody>
            <a:bodyPr lIns="22500" tIns="22500" rIns="22500" bIns="22500" anchor="ctr"/>
            <a:lstStyle/>
            <a:p>
              <a:endParaRPr lang="ru-RU" sz="1594" dirty="0"/>
            </a:p>
          </p:txBody>
        </p:sp>
        <p:sp>
          <p:nvSpPr>
            <p:cNvPr id="30" name="Shape 161">
              <a:extLst>
                <a:ext uri="{FF2B5EF4-FFF2-40B4-BE49-F238E27FC236}">
                  <a16:creationId xmlns:a16="http://schemas.microsoft.com/office/drawing/2014/main" id="{18F6427F-572E-434D-BA85-E50E794764A7}"/>
                </a:ext>
              </a:extLst>
            </p:cNvPr>
            <p:cNvSpPr>
              <a:spLocks noChangeArrowheads="1"/>
            </p:cNvSpPr>
            <p:nvPr/>
          </p:nvSpPr>
          <p:spPr bwMode="auto">
            <a:xfrm>
              <a:off x="2965850" y="3976315"/>
              <a:ext cx="156484" cy="156472"/>
            </a:xfrm>
            <a:prstGeom prst="ellipse">
              <a:avLst/>
            </a:prstGeom>
            <a:solidFill>
              <a:srgbClr val="FFFFFF"/>
            </a:solidFill>
            <a:ln w="63500">
              <a:solidFill>
                <a:schemeClr val="accent1"/>
              </a:solidFill>
              <a:miter lim="400000"/>
              <a:headEnd/>
              <a:tailEnd/>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1" name="Shape 162">
              <a:extLst>
                <a:ext uri="{FF2B5EF4-FFF2-40B4-BE49-F238E27FC236}">
                  <a16:creationId xmlns:a16="http://schemas.microsoft.com/office/drawing/2014/main" id="{6C09259B-9CA1-4FA6-9204-F3A974CAAEDA}"/>
                </a:ext>
              </a:extLst>
            </p:cNvPr>
            <p:cNvSpPr>
              <a:spLocks noChangeArrowheads="1"/>
            </p:cNvSpPr>
            <p:nvPr/>
          </p:nvSpPr>
          <p:spPr bwMode="auto">
            <a:xfrm>
              <a:off x="1370275" y="2160903"/>
              <a:ext cx="1654677" cy="355647"/>
            </a:xfrm>
            <a:prstGeom prst="roundRect">
              <a:avLst>
                <a:gd name="adj" fmla="val 50000"/>
              </a:avLst>
            </a:prstGeom>
            <a:solidFill>
              <a:schemeClr val="accent1"/>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2" name="Shape 165">
              <a:extLst>
                <a:ext uri="{FF2B5EF4-FFF2-40B4-BE49-F238E27FC236}">
                  <a16:creationId xmlns:a16="http://schemas.microsoft.com/office/drawing/2014/main" id="{A6AACE14-7667-4DF4-B23F-ED8D5C0BDCF9}"/>
                </a:ext>
              </a:extLst>
            </p:cNvPr>
            <p:cNvSpPr>
              <a:spLocks noChangeArrowheads="1"/>
            </p:cNvSpPr>
            <p:nvPr/>
          </p:nvSpPr>
          <p:spPr bwMode="auto">
            <a:xfrm>
              <a:off x="1991262" y="2916722"/>
              <a:ext cx="102791" cy="102784"/>
            </a:xfrm>
            <a:prstGeom prst="ellipse">
              <a:avLst/>
            </a:prstGeom>
            <a:solidFill>
              <a:schemeClr val="accent1"/>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3" name="Shape 166">
              <a:extLst>
                <a:ext uri="{FF2B5EF4-FFF2-40B4-BE49-F238E27FC236}">
                  <a16:creationId xmlns:a16="http://schemas.microsoft.com/office/drawing/2014/main" id="{9C40A8D6-1438-4E87-9597-8354F3DFA5A4}"/>
                </a:ext>
              </a:extLst>
            </p:cNvPr>
            <p:cNvSpPr>
              <a:spLocks noChangeArrowheads="1"/>
            </p:cNvSpPr>
            <p:nvPr/>
          </p:nvSpPr>
          <p:spPr bwMode="auto">
            <a:xfrm>
              <a:off x="2461090" y="3428788"/>
              <a:ext cx="102791" cy="102784"/>
            </a:xfrm>
            <a:prstGeom prst="ellipse">
              <a:avLst/>
            </a:prstGeom>
            <a:solidFill>
              <a:schemeClr val="accent1"/>
            </a:solidFill>
            <a:ln>
              <a:noFill/>
            </a:ln>
          </p:spPr>
          <p:txBody>
            <a:bodyPr lIns="22500" tIns="22500" rIns="22500" bIns="225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ru-RU" altLang="ru-RU" sz="1417" dirty="0">
                <a:solidFill>
                  <a:srgbClr val="FFFFFF"/>
                </a:solidFill>
                <a:latin typeface="+mn-lt"/>
                <a:ea typeface="Roboto Light" panose="02000000000000000000" pitchFamily="2" charset="0"/>
                <a:cs typeface="Helvetica Light" panose="020B0403020202020204" pitchFamily="34" charset="0"/>
                <a:sym typeface="Helvetica Light" panose="020B0403020202020204" pitchFamily="34" charset="0"/>
              </a:endParaRPr>
            </a:p>
          </p:txBody>
        </p:sp>
        <p:sp>
          <p:nvSpPr>
            <p:cNvPr id="34" name="TextBox 33">
              <a:extLst>
                <a:ext uri="{FF2B5EF4-FFF2-40B4-BE49-F238E27FC236}">
                  <a16:creationId xmlns:a16="http://schemas.microsoft.com/office/drawing/2014/main" id="{EBCEE833-4BF9-4A9E-8F39-1BBB56F84D43}"/>
                </a:ext>
              </a:extLst>
            </p:cNvPr>
            <p:cNvSpPr txBox="1"/>
            <p:nvPr/>
          </p:nvSpPr>
          <p:spPr>
            <a:xfrm>
              <a:off x="1529258" y="2190932"/>
              <a:ext cx="1336710" cy="295591"/>
            </a:xfrm>
            <a:prstGeom prst="rect">
              <a:avLst/>
            </a:prstGeom>
            <a:noFill/>
          </p:spPr>
          <p:txBody>
            <a:bodyPr wrap="none" rtlCol="0" anchor="ctr" anchorCtr="0">
              <a:spAutoFit/>
            </a:bodyPr>
            <a:lstStyle/>
            <a:p>
              <a:pPr algn="ctr"/>
              <a:r>
                <a:rPr lang="en-US" sz="1506" dirty="0">
                  <a:solidFill>
                    <a:schemeClr val="bg1"/>
                  </a:solidFill>
                  <a:ea typeface="League Spartan" charset="0"/>
                  <a:cs typeface="Poppins" pitchFamily="2" charset="77"/>
                </a:rPr>
                <a:t>YOUR CAPTION</a:t>
              </a:r>
            </a:p>
          </p:txBody>
        </p:sp>
        <p:sp>
          <p:nvSpPr>
            <p:cNvPr id="35" name="TextBox 34">
              <a:extLst>
                <a:ext uri="{FF2B5EF4-FFF2-40B4-BE49-F238E27FC236}">
                  <a16:creationId xmlns:a16="http://schemas.microsoft.com/office/drawing/2014/main" id="{CDB5F828-7A54-4CF4-9D97-77D48F20358F}"/>
                </a:ext>
              </a:extLst>
            </p:cNvPr>
            <p:cNvSpPr txBox="1"/>
            <p:nvPr/>
          </p:nvSpPr>
          <p:spPr>
            <a:xfrm>
              <a:off x="4149821" y="2190932"/>
              <a:ext cx="1336710" cy="295591"/>
            </a:xfrm>
            <a:prstGeom prst="rect">
              <a:avLst/>
            </a:prstGeom>
            <a:noFill/>
          </p:spPr>
          <p:txBody>
            <a:bodyPr wrap="none" rtlCol="0" anchor="ctr" anchorCtr="0">
              <a:spAutoFit/>
            </a:bodyPr>
            <a:lstStyle/>
            <a:p>
              <a:pPr algn="ctr"/>
              <a:r>
                <a:rPr lang="en-US" sz="1506" dirty="0">
                  <a:solidFill>
                    <a:schemeClr val="bg1"/>
                  </a:solidFill>
                  <a:ea typeface="League Spartan" charset="0"/>
                  <a:cs typeface="Poppins" pitchFamily="2" charset="77"/>
                </a:rPr>
                <a:t>YOUR CAPTION</a:t>
              </a:r>
            </a:p>
          </p:txBody>
        </p:sp>
        <p:sp>
          <p:nvSpPr>
            <p:cNvPr id="36" name="TextBox 35">
              <a:extLst>
                <a:ext uri="{FF2B5EF4-FFF2-40B4-BE49-F238E27FC236}">
                  <a16:creationId xmlns:a16="http://schemas.microsoft.com/office/drawing/2014/main" id="{596ED3CF-AB49-46AF-880F-C3EEFCC64B6F}"/>
                </a:ext>
              </a:extLst>
            </p:cNvPr>
            <p:cNvSpPr txBox="1"/>
            <p:nvPr/>
          </p:nvSpPr>
          <p:spPr>
            <a:xfrm>
              <a:off x="6769478" y="2190932"/>
              <a:ext cx="1336710" cy="295591"/>
            </a:xfrm>
            <a:prstGeom prst="rect">
              <a:avLst/>
            </a:prstGeom>
            <a:noFill/>
          </p:spPr>
          <p:txBody>
            <a:bodyPr wrap="none" rtlCol="0" anchor="ctr" anchorCtr="0">
              <a:spAutoFit/>
            </a:bodyPr>
            <a:lstStyle/>
            <a:p>
              <a:pPr algn="ctr"/>
              <a:r>
                <a:rPr lang="en-US" sz="1506" dirty="0">
                  <a:solidFill>
                    <a:schemeClr val="bg1"/>
                  </a:solidFill>
                  <a:ea typeface="League Spartan" charset="0"/>
                  <a:cs typeface="Poppins" pitchFamily="2" charset="77"/>
                </a:rPr>
                <a:t>YOUR CAPTION</a:t>
              </a:r>
            </a:p>
          </p:txBody>
        </p:sp>
        <p:sp>
          <p:nvSpPr>
            <p:cNvPr id="37" name="TextBox 36">
              <a:extLst>
                <a:ext uri="{FF2B5EF4-FFF2-40B4-BE49-F238E27FC236}">
                  <a16:creationId xmlns:a16="http://schemas.microsoft.com/office/drawing/2014/main" id="{872F625E-696D-4932-8C63-D0C5ACA1BB53}"/>
                </a:ext>
              </a:extLst>
            </p:cNvPr>
            <p:cNvSpPr txBox="1"/>
            <p:nvPr/>
          </p:nvSpPr>
          <p:spPr>
            <a:xfrm>
              <a:off x="2851575" y="5605514"/>
              <a:ext cx="1336710" cy="295591"/>
            </a:xfrm>
            <a:prstGeom prst="rect">
              <a:avLst/>
            </a:prstGeom>
            <a:noFill/>
          </p:spPr>
          <p:txBody>
            <a:bodyPr wrap="none" rtlCol="0" anchor="ctr" anchorCtr="0">
              <a:spAutoFit/>
            </a:bodyPr>
            <a:lstStyle/>
            <a:p>
              <a:pPr algn="ctr"/>
              <a:r>
                <a:rPr lang="en-US" sz="1506" dirty="0">
                  <a:solidFill>
                    <a:schemeClr val="bg1"/>
                  </a:solidFill>
                  <a:ea typeface="League Spartan" charset="0"/>
                  <a:cs typeface="Poppins" pitchFamily="2" charset="77"/>
                </a:rPr>
                <a:t>YOUR CAPTION</a:t>
              </a:r>
            </a:p>
          </p:txBody>
        </p:sp>
        <p:sp>
          <p:nvSpPr>
            <p:cNvPr id="38" name="TextBox 37">
              <a:extLst>
                <a:ext uri="{FF2B5EF4-FFF2-40B4-BE49-F238E27FC236}">
                  <a16:creationId xmlns:a16="http://schemas.microsoft.com/office/drawing/2014/main" id="{8807C780-B998-4BD3-BC93-02929D60B4E7}"/>
                </a:ext>
              </a:extLst>
            </p:cNvPr>
            <p:cNvSpPr txBox="1"/>
            <p:nvPr/>
          </p:nvSpPr>
          <p:spPr>
            <a:xfrm>
              <a:off x="5467441" y="5605514"/>
              <a:ext cx="1336710" cy="295591"/>
            </a:xfrm>
            <a:prstGeom prst="rect">
              <a:avLst/>
            </a:prstGeom>
            <a:noFill/>
          </p:spPr>
          <p:txBody>
            <a:bodyPr wrap="none" rtlCol="0" anchor="ctr" anchorCtr="0">
              <a:spAutoFit/>
            </a:bodyPr>
            <a:lstStyle/>
            <a:p>
              <a:pPr algn="ctr"/>
              <a:r>
                <a:rPr lang="en-US" sz="1506" dirty="0">
                  <a:solidFill>
                    <a:schemeClr val="bg1"/>
                  </a:solidFill>
                  <a:ea typeface="League Spartan" charset="0"/>
                  <a:cs typeface="Poppins" pitchFamily="2" charset="77"/>
                </a:rPr>
                <a:t>YOUR CAPTION</a:t>
              </a:r>
            </a:p>
          </p:txBody>
        </p:sp>
        <p:sp>
          <p:nvSpPr>
            <p:cNvPr id="40" name="Subtitle 2">
              <a:extLst>
                <a:ext uri="{FF2B5EF4-FFF2-40B4-BE49-F238E27FC236}">
                  <a16:creationId xmlns:a16="http://schemas.microsoft.com/office/drawing/2014/main" id="{C83F7FE6-0439-4EA6-878A-44486144D58E}"/>
                </a:ext>
              </a:extLst>
            </p:cNvPr>
            <p:cNvSpPr txBox="1">
              <a:spLocks/>
            </p:cNvSpPr>
            <p:nvPr/>
          </p:nvSpPr>
          <p:spPr>
            <a:xfrm>
              <a:off x="2248367" y="2787322"/>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1" name="Subtitle 2">
              <a:extLst>
                <a:ext uri="{FF2B5EF4-FFF2-40B4-BE49-F238E27FC236}">
                  <a16:creationId xmlns:a16="http://schemas.microsoft.com/office/drawing/2014/main" id="{0643B5EC-589F-4A08-B9A7-B2AEADFD1B52}"/>
                </a:ext>
              </a:extLst>
            </p:cNvPr>
            <p:cNvSpPr txBox="1">
              <a:spLocks/>
            </p:cNvSpPr>
            <p:nvPr/>
          </p:nvSpPr>
          <p:spPr>
            <a:xfrm>
              <a:off x="2727504" y="3285704"/>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2" name="Subtitle 2">
              <a:extLst>
                <a:ext uri="{FF2B5EF4-FFF2-40B4-BE49-F238E27FC236}">
                  <a16:creationId xmlns:a16="http://schemas.microsoft.com/office/drawing/2014/main" id="{8C5CA4CD-942E-409A-A8CA-D89CB8BB6492}"/>
                </a:ext>
              </a:extLst>
            </p:cNvPr>
            <p:cNvSpPr txBox="1">
              <a:spLocks/>
            </p:cNvSpPr>
            <p:nvPr/>
          </p:nvSpPr>
          <p:spPr>
            <a:xfrm>
              <a:off x="4862449" y="2787322"/>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3" name="Subtitle 2">
              <a:extLst>
                <a:ext uri="{FF2B5EF4-FFF2-40B4-BE49-F238E27FC236}">
                  <a16:creationId xmlns:a16="http://schemas.microsoft.com/office/drawing/2014/main" id="{6950434E-D77A-407F-81EE-46357223B9D8}"/>
                </a:ext>
              </a:extLst>
            </p:cNvPr>
            <p:cNvSpPr txBox="1">
              <a:spLocks/>
            </p:cNvSpPr>
            <p:nvPr/>
          </p:nvSpPr>
          <p:spPr>
            <a:xfrm>
              <a:off x="5341587" y="3285704"/>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4" name="Subtitle 2">
              <a:extLst>
                <a:ext uri="{FF2B5EF4-FFF2-40B4-BE49-F238E27FC236}">
                  <a16:creationId xmlns:a16="http://schemas.microsoft.com/office/drawing/2014/main" id="{07DB4B19-EFD9-46CC-B3B3-9C57EA285437}"/>
                </a:ext>
              </a:extLst>
            </p:cNvPr>
            <p:cNvSpPr txBox="1">
              <a:spLocks/>
            </p:cNvSpPr>
            <p:nvPr/>
          </p:nvSpPr>
          <p:spPr>
            <a:xfrm>
              <a:off x="7457624" y="2787322"/>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5" name="Subtitle 2">
              <a:extLst>
                <a:ext uri="{FF2B5EF4-FFF2-40B4-BE49-F238E27FC236}">
                  <a16:creationId xmlns:a16="http://schemas.microsoft.com/office/drawing/2014/main" id="{BCC0C58B-7868-43E3-A5C1-1710105D568C}"/>
                </a:ext>
              </a:extLst>
            </p:cNvPr>
            <p:cNvSpPr txBox="1">
              <a:spLocks/>
            </p:cNvSpPr>
            <p:nvPr/>
          </p:nvSpPr>
          <p:spPr>
            <a:xfrm>
              <a:off x="7936762" y="3285704"/>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6" name="Subtitle 2">
              <a:extLst>
                <a:ext uri="{FF2B5EF4-FFF2-40B4-BE49-F238E27FC236}">
                  <a16:creationId xmlns:a16="http://schemas.microsoft.com/office/drawing/2014/main" id="{7A0E6E43-BAAD-41BB-9956-11389F684FB8}"/>
                </a:ext>
              </a:extLst>
            </p:cNvPr>
            <p:cNvSpPr txBox="1">
              <a:spLocks/>
            </p:cNvSpPr>
            <p:nvPr/>
          </p:nvSpPr>
          <p:spPr>
            <a:xfrm>
              <a:off x="4125756" y="4427086"/>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7" name="Subtitle 2">
              <a:extLst>
                <a:ext uri="{FF2B5EF4-FFF2-40B4-BE49-F238E27FC236}">
                  <a16:creationId xmlns:a16="http://schemas.microsoft.com/office/drawing/2014/main" id="{A3EDBD60-35FF-4EA9-8EB1-3488A0ED3D08}"/>
                </a:ext>
              </a:extLst>
            </p:cNvPr>
            <p:cNvSpPr txBox="1">
              <a:spLocks/>
            </p:cNvSpPr>
            <p:nvPr/>
          </p:nvSpPr>
          <p:spPr>
            <a:xfrm>
              <a:off x="3666759" y="4925468"/>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8" name="Subtitle 2">
              <a:extLst>
                <a:ext uri="{FF2B5EF4-FFF2-40B4-BE49-F238E27FC236}">
                  <a16:creationId xmlns:a16="http://schemas.microsoft.com/office/drawing/2014/main" id="{C6ED3F69-6829-4E8C-AAF3-C9A9C606A35D}"/>
                </a:ext>
              </a:extLst>
            </p:cNvPr>
            <p:cNvSpPr txBox="1">
              <a:spLocks/>
            </p:cNvSpPr>
            <p:nvPr/>
          </p:nvSpPr>
          <p:spPr>
            <a:xfrm>
              <a:off x="6663718" y="4427086"/>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sp>
          <p:nvSpPr>
            <p:cNvPr id="49" name="Subtitle 2">
              <a:extLst>
                <a:ext uri="{FF2B5EF4-FFF2-40B4-BE49-F238E27FC236}">
                  <a16:creationId xmlns:a16="http://schemas.microsoft.com/office/drawing/2014/main" id="{DF6D3FC9-86C9-4BDE-BB38-C049B34484DF}"/>
                </a:ext>
              </a:extLst>
            </p:cNvPr>
            <p:cNvSpPr txBox="1">
              <a:spLocks/>
            </p:cNvSpPr>
            <p:nvPr/>
          </p:nvSpPr>
          <p:spPr>
            <a:xfrm>
              <a:off x="6204721" y="4925468"/>
              <a:ext cx="1987110" cy="360742"/>
            </a:xfrm>
            <a:prstGeom prst="rect">
              <a:avLst/>
            </a:prstGeom>
          </p:spPr>
          <p:txBody>
            <a:bodyPr vert="horz" wrap="square" lIns="40510" tIns="20255" rIns="40510" bIns="20255"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da-DK" sz="1152" dirty="0">
                  <a:solidFill>
                    <a:schemeClr val="tx1"/>
                  </a:solidFill>
                  <a:latin typeface="+mn-lt"/>
                  <a:ea typeface="Open Sans Light" panose="020B0306030504020204" pitchFamily="34" charset="0"/>
                  <a:cs typeface="Open Sans Light" panose="020B0306030504020204" pitchFamily="34" charset="0"/>
                </a:rPr>
                <a:t>Lorem ipsum dolor sit amet vule voux</a:t>
              </a:r>
              <a:r>
                <a:rPr lang="en-US" sz="1152" dirty="0">
                  <a:solidFill>
                    <a:schemeClr val="tx1"/>
                  </a:solidFill>
                  <a:latin typeface="+mn-lt"/>
                  <a:ea typeface="Open Sans Light" panose="020B0306030504020204" pitchFamily="34" charset="0"/>
                  <a:cs typeface="Open Sans Light" panose="020B0306030504020204" pitchFamily="34" charset="0"/>
                </a:rPr>
                <a:t> companies</a:t>
              </a:r>
            </a:p>
          </p:txBody>
        </p:sp>
      </p:grpSp>
      <p:pic>
        <p:nvPicPr>
          <p:cNvPr id="52" name="Graphic 51" descr="Store">
            <a:extLst>
              <a:ext uri="{FF2B5EF4-FFF2-40B4-BE49-F238E27FC236}">
                <a16:creationId xmlns:a16="http://schemas.microsoft.com/office/drawing/2014/main" id="{B562EAEC-A25A-40AE-A987-011D00B260C5}"/>
              </a:ext>
            </a:extLst>
          </p:cNvPr>
          <p:cNvPicPr>
            <a:picLocks noChangeAspect="1"/>
          </p:cNvPicPr>
          <p:nvPr/>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85841" y="3693761"/>
            <a:ext cx="539181" cy="539181"/>
          </a:xfrm>
          <a:prstGeom prst="rect">
            <a:avLst/>
          </a:prstGeom>
        </p:spPr>
      </p:pic>
    </p:spTree>
    <p:extLst>
      <p:ext uri="{BB962C8B-B14F-4D97-AF65-F5344CB8AC3E}">
        <p14:creationId xmlns:p14="http://schemas.microsoft.com/office/powerpoint/2010/main" val="354822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fishbone, cause, effect, business, startup, presentation, infographics, free, editable template, template, pitch, graphs, charts, diagrams, tables, data, slides, layout, concept, idea, inspiration, download, Google Slides"/>
  <p:tag name="DESCRIPTION" val="Fishbone or Ishikawa diagrams are cause-and-effect diagrams that help businesses to track down potential reasons for imperfections, variations, defects, or failures. Edit yours from the Fishbone Cause and Effect presentation template collection."/>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1104</Words>
  <Application>Microsoft Office PowerPoint</Application>
  <PresentationFormat>Widescreen</PresentationFormat>
  <Paragraphs>154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180</cp:revision>
  <dcterms:created xsi:type="dcterms:W3CDTF">2020-04-19T22:46:17Z</dcterms:created>
  <dcterms:modified xsi:type="dcterms:W3CDTF">2020-05-15T13:15:03Z</dcterms:modified>
  <cp:category>Problem Solving</cp:category>
</cp:coreProperties>
</file>