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3"/>
  </p:notesMasterIdLst>
  <p:sldIdLst>
    <p:sldId id="277" r:id="rId2"/>
    <p:sldId id="278" r:id="rId3"/>
    <p:sldId id="279" r:id="rId4"/>
    <p:sldId id="256" r:id="rId5"/>
    <p:sldId id="303" r:id="rId6"/>
    <p:sldId id="306" r:id="rId7"/>
    <p:sldId id="314" r:id="rId8"/>
    <p:sldId id="304" r:id="rId9"/>
    <p:sldId id="305" r:id="rId10"/>
    <p:sldId id="307" r:id="rId11"/>
    <p:sldId id="311" r:id="rId12"/>
    <p:sldId id="312" r:id="rId13"/>
    <p:sldId id="316" r:id="rId14"/>
    <p:sldId id="317" r:id="rId15"/>
    <p:sldId id="313" r:id="rId16"/>
    <p:sldId id="308" r:id="rId17"/>
    <p:sldId id="309" r:id="rId18"/>
    <p:sldId id="310" r:id="rId19"/>
    <p:sldId id="315" r:id="rId20"/>
    <p:sldId id="302" r:id="rId21"/>
    <p:sldId id="28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3" Type="http://schemas.openxmlformats.org/officeDocument/2006/relationships/image" Target="../media/image33.svg"/><Relationship Id="rId21" Type="http://schemas.openxmlformats.org/officeDocument/2006/relationships/image" Target="../media/image51.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19" Type="http://schemas.openxmlformats.org/officeDocument/2006/relationships/image" Target="../media/image49.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2BEE8-761D-4D01-9B18-CFC83635FD5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5EAAC1A-A28A-4F96-ABA6-297A5D19411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E9797A5-111C-4319-92A1-2FC7BD4861F5}"/>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5070044B-5A2E-45C7-8F71-1955958594C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C323117-49BF-45D3-AC09-5FD156BF69E6}"/>
              </a:ext>
            </a:extLst>
          </p:cNvPr>
          <p:cNvSpPr>
            <a:spLocks noGrp="1"/>
          </p:cNvSpPr>
          <p:nvPr>
            <p:ph type="body" sz="quarter" idx="13"/>
          </p:nvPr>
        </p:nvSpPr>
        <p:spPr/>
        <p:txBody>
          <a:bodyPr/>
          <a:lstStyle/>
          <a:p>
            <a:endParaRPr lang="en-ZA"/>
          </a:p>
        </p:txBody>
      </p:sp>
      <p:sp>
        <p:nvSpPr>
          <p:cNvPr id="30" name="TextBox 29">
            <a:extLst>
              <a:ext uri="{FF2B5EF4-FFF2-40B4-BE49-F238E27FC236}">
                <a16:creationId xmlns:a16="http://schemas.microsoft.com/office/drawing/2014/main" id="{EF587B9C-5C57-4D7D-B77C-B1A6D2F837F6}"/>
              </a:ext>
            </a:extLst>
          </p:cNvPr>
          <p:cNvSpPr txBox="1"/>
          <p:nvPr/>
        </p:nvSpPr>
        <p:spPr>
          <a:xfrm>
            <a:off x="5326271" y="5462172"/>
            <a:ext cx="909223" cy="310534"/>
          </a:xfrm>
          <a:prstGeom prst="rect">
            <a:avLst/>
          </a:prstGeom>
          <a:noFill/>
        </p:spPr>
        <p:txBody>
          <a:bodyPr wrap="none" rtlCol="0" anchor="t" anchorCtr="0">
            <a:spAutoFit/>
          </a:bodyPr>
          <a:lstStyle/>
          <a:p>
            <a:pPr algn="ctr"/>
            <a:r>
              <a:rPr lang="en-US" sz="1418" b="1" dirty="0">
                <a:solidFill>
                  <a:schemeClr val="tx2"/>
                </a:solidFill>
                <a:ea typeface="League Spartan" charset="0"/>
                <a:cs typeface="Poppins" pitchFamily="2" charset="77"/>
              </a:rPr>
              <a:t>CAPTION</a:t>
            </a:r>
          </a:p>
        </p:txBody>
      </p:sp>
      <p:sp>
        <p:nvSpPr>
          <p:cNvPr id="31" name="Subtitle 2">
            <a:extLst>
              <a:ext uri="{FF2B5EF4-FFF2-40B4-BE49-F238E27FC236}">
                <a16:creationId xmlns:a16="http://schemas.microsoft.com/office/drawing/2014/main" id="{8FDB735A-E069-44EF-91A6-F5429328B79A}"/>
              </a:ext>
            </a:extLst>
          </p:cNvPr>
          <p:cNvSpPr txBox="1">
            <a:spLocks/>
          </p:cNvSpPr>
          <p:nvPr/>
        </p:nvSpPr>
        <p:spPr>
          <a:xfrm>
            <a:off x="1054754" y="5736926"/>
            <a:ext cx="9452254" cy="48445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tx1"/>
                </a:solidFill>
                <a:latin typeface="+mn-lt"/>
                <a:ea typeface="Lato Light" panose="020F0502020204030203" pitchFamily="34" charset="0"/>
                <a:cs typeface="Lato Light" panose="020F0502020204030203" pitchFamily="34" charset="0"/>
              </a:rPr>
              <a:t>Lorem ipsum </a:t>
            </a:r>
            <a:r>
              <a:rPr lang="en-GB" sz="1063" dirty="0" err="1">
                <a:solidFill>
                  <a:schemeClr val="tx1"/>
                </a:solidFill>
                <a:latin typeface="+mn-lt"/>
                <a:ea typeface="Lato Light" panose="020F0502020204030203" pitchFamily="34" charset="0"/>
                <a:cs typeface="Lato Light" panose="020F0502020204030203" pitchFamily="34" charset="0"/>
              </a:rPr>
              <a:t>dolor</a:t>
            </a:r>
            <a:r>
              <a:rPr lang="en-GB" sz="1063" dirty="0">
                <a:solidFill>
                  <a:schemeClr val="tx1"/>
                </a:solidFill>
                <a:latin typeface="+mn-lt"/>
                <a:ea typeface="Lato Light" panose="020F0502020204030203" pitchFamily="34" charset="0"/>
                <a:cs typeface="Lato Light" panose="020F0502020204030203" pitchFamily="34" charset="0"/>
              </a:rPr>
              <a:t> sit </a:t>
            </a:r>
            <a:r>
              <a:rPr lang="en-GB" sz="1063" dirty="0" err="1">
                <a:solidFill>
                  <a:schemeClr val="tx1"/>
                </a:solidFill>
                <a:latin typeface="+mn-lt"/>
                <a:ea typeface="Lato Light" panose="020F0502020204030203" pitchFamily="34" charset="0"/>
                <a:cs typeface="Lato Light" panose="020F0502020204030203" pitchFamily="34" charset="0"/>
              </a:rPr>
              <a:t>amet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consectetur</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commodo</a:t>
            </a:r>
            <a:r>
              <a:rPr lang="en-GB" sz="1063" dirty="0">
                <a:solidFill>
                  <a:schemeClr val="tx1"/>
                </a:solidFill>
                <a:latin typeface="+mn-lt"/>
                <a:ea typeface="Lato Light" panose="020F0502020204030203" pitchFamily="34" charset="0"/>
                <a:cs typeface="Lato Light" panose="020F0502020204030203" pitchFamily="34" charset="0"/>
              </a:rPr>
              <a:t>.</a:t>
            </a:r>
            <a:r>
              <a:rPr lang="en-US" sz="1063" dirty="0">
                <a:solidFill>
                  <a:schemeClr val="tx1"/>
                </a:solidFill>
                <a:latin typeface="+mn-lt"/>
                <a:ea typeface="Lato Light" panose="020F0502020204030203" pitchFamily="34" charset="0"/>
                <a:cs typeface="Lato Light" panose="020F0502020204030203" pitchFamily="34" charset="0"/>
              </a:rPr>
              <a:t> </a:t>
            </a:r>
            <a:r>
              <a:rPr lang="en-GB" sz="1063" dirty="0">
                <a:solidFill>
                  <a:schemeClr val="tx1"/>
                </a:solidFill>
                <a:ea typeface="Lato Light" panose="020F0502020204030203" pitchFamily="34" charset="0"/>
                <a:cs typeface="Lato Light" panose="020F0502020204030203" pitchFamily="34" charset="0"/>
              </a:rPr>
              <a:t>Lorem ipsum </a:t>
            </a:r>
            <a:r>
              <a:rPr lang="en-GB" sz="1063" dirty="0" err="1">
                <a:solidFill>
                  <a:schemeClr val="tx1"/>
                </a:solidFill>
                <a:ea typeface="Lato Light" panose="020F0502020204030203" pitchFamily="34" charset="0"/>
                <a:cs typeface="Lato Light" panose="020F0502020204030203" pitchFamily="34" charset="0"/>
              </a:rPr>
              <a:t>dolor</a:t>
            </a:r>
            <a:r>
              <a:rPr lang="en-GB" sz="1063" dirty="0">
                <a:solidFill>
                  <a:schemeClr val="tx1"/>
                </a:solidFill>
                <a:ea typeface="Lato Light" panose="020F0502020204030203" pitchFamily="34" charset="0"/>
                <a:cs typeface="Lato Light" panose="020F0502020204030203" pitchFamily="34" charset="0"/>
              </a:rPr>
              <a:t> sit </a:t>
            </a:r>
            <a:r>
              <a:rPr lang="en-GB" sz="1063" dirty="0" err="1">
                <a:solidFill>
                  <a:schemeClr val="tx1"/>
                </a:solidFill>
                <a:ea typeface="Lato Light" panose="020F0502020204030203" pitchFamily="34" charset="0"/>
                <a:cs typeface="Lato Light" panose="020F0502020204030203" pitchFamily="34" charset="0"/>
              </a:rPr>
              <a:t>amet</a:t>
            </a:r>
            <a:r>
              <a:rPr lang="en-GB" sz="1063" dirty="0">
                <a:solidFill>
                  <a:schemeClr val="tx1"/>
                </a:solidFill>
                <a:ea typeface="Lato Light" panose="020F0502020204030203" pitchFamily="34" charset="0"/>
                <a:cs typeface="Lato Light" panose="020F0502020204030203" pitchFamily="34" charset="0"/>
              </a:rPr>
              <a:t>, </a:t>
            </a:r>
            <a:r>
              <a:rPr lang="en-GB" sz="1063" dirty="0" err="1">
                <a:solidFill>
                  <a:schemeClr val="tx1"/>
                </a:solidFill>
                <a:ea typeface="Lato Light" panose="020F0502020204030203" pitchFamily="34" charset="0"/>
                <a:cs typeface="Lato Light" panose="020F0502020204030203" pitchFamily="34" charset="0"/>
              </a:rPr>
              <a:t>consectetur</a:t>
            </a:r>
            <a:r>
              <a:rPr lang="en-GB" sz="1063" dirty="0">
                <a:solidFill>
                  <a:schemeClr val="tx1"/>
                </a:solidFill>
                <a:ea typeface="Lato Light" panose="020F0502020204030203" pitchFamily="34" charset="0"/>
                <a:cs typeface="Lato Light" panose="020F0502020204030203" pitchFamily="34" charset="0"/>
              </a:rPr>
              <a:t> </a:t>
            </a:r>
            <a:r>
              <a:rPr lang="en-GB" sz="1063" dirty="0" err="1">
                <a:solidFill>
                  <a:schemeClr val="tx1"/>
                </a:solidFill>
                <a:ea typeface="Lato Light" panose="020F0502020204030203" pitchFamily="34" charset="0"/>
                <a:cs typeface="Lato Light" panose="020F0502020204030203" pitchFamily="34" charset="0"/>
              </a:rPr>
              <a:t>commodo</a:t>
            </a:r>
            <a:r>
              <a:rPr lang="en-GB" sz="1063" dirty="0">
                <a:solidFill>
                  <a:schemeClr val="tx1"/>
                </a:solidFill>
                <a:ea typeface="Lato Light" panose="020F0502020204030203" pitchFamily="34" charset="0"/>
                <a:cs typeface="Lato Light" panose="020F0502020204030203" pitchFamily="34" charset="0"/>
              </a:rPr>
              <a:t> Lorem ipsum </a:t>
            </a:r>
            <a:r>
              <a:rPr lang="en-GB" sz="1063" dirty="0" err="1">
                <a:solidFill>
                  <a:schemeClr val="tx1"/>
                </a:solidFill>
                <a:ea typeface="Lato Light" panose="020F0502020204030203" pitchFamily="34" charset="0"/>
                <a:cs typeface="Lato Light" panose="020F0502020204030203" pitchFamily="34" charset="0"/>
              </a:rPr>
              <a:t>dolor</a:t>
            </a:r>
            <a:r>
              <a:rPr lang="en-GB" sz="1063" dirty="0">
                <a:solidFill>
                  <a:schemeClr val="tx1"/>
                </a:solidFill>
                <a:ea typeface="Lato Light" panose="020F0502020204030203" pitchFamily="34" charset="0"/>
                <a:cs typeface="Lato Light" panose="020F0502020204030203" pitchFamily="34" charset="0"/>
              </a:rPr>
              <a:t> sit </a:t>
            </a:r>
            <a:r>
              <a:rPr lang="en-GB" sz="1063" dirty="0" err="1">
                <a:solidFill>
                  <a:schemeClr val="tx1"/>
                </a:solidFill>
                <a:ea typeface="Lato Light" panose="020F0502020204030203" pitchFamily="34" charset="0"/>
                <a:cs typeface="Lato Light" panose="020F0502020204030203" pitchFamily="34" charset="0"/>
              </a:rPr>
              <a:t>amet</a:t>
            </a:r>
            <a:r>
              <a:rPr lang="en-GB" sz="1063" dirty="0">
                <a:solidFill>
                  <a:schemeClr val="tx1"/>
                </a:solidFill>
                <a:ea typeface="Lato Light" panose="020F0502020204030203" pitchFamily="34" charset="0"/>
                <a:cs typeface="Lato Light" panose="020F0502020204030203" pitchFamily="34" charset="0"/>
              </a:rPr>
              <a:t>, </a:t>
            </a:r>
            <a:r>
              <a:rPr lang="en-GB" sz="1063" dirty="0" err="1">
                <a:solidFill>
                  <a:schemeClr val="tx1"/>
                </a:solidFill>
                <a:ea typeface="Lato Light" panose="020F0502020204030203" pitchFamily="34" charset="0"/>
                <a:cs typeface="Lato Light" panose="020F0502020204030203" pitchFamily="34" charset="0"/>
              </a:rPr>
              <a:t>consectetur</a:t>
            </a:r>
            <a:r>
              <a:rPr lang="en-GB" sz="1063" dirty="0">
                <a:solidFill>
                  <a:schemeClr val="tx1"/>
                </a:solidFill>
                <a:ea typeface="Lato Light" panose="020F0502020204030203" pitchFamily="34" charset="0"/>
                <a:cs typeface="Lato Light" panose="020F0502020204030203" pitchFamily="34" charset="0"/>
              </a:rPr>
              <a:t> </a:t>
            </a:r>
            <a:r>
              <a:rPr lang="en-GB" sz="1063" dirty="0" err="1">
                <a:solidFill>
                  <a:schemeClr val="tx1"/>
                </a:solidFill>
                <a:ea typeface="Lato Light" panose="020F0502020204030203" pitchFamily="34" charset="0"/>
                <a:cs typeface="Lato Light" panose="020F0502020204030203" pitchFamily="34" charset="0"/>
              </a:rPr>
              <a:t>commodo</a:t>
            </a:r>
            <a:r>
              <a:rPr lang="en-GB" sz="1063" dirty="0">
                <a:solidFill>
                  <a:schemeClr val="tx1"/>
                </a:solidFill>
                <a:ea typeface="Lato Light" panose="020F0502020204030203" pitchFamily="34" charset="0"/>
                <a:cs typeface="Lato Light" panose="020F0502020204030203" pitchFamily="34" charset="0"/>
              </a:rPr>
              <a:t> Lorem ipsum </a:t>
            </a:r>
            <a:r>
              <a:rPr lang="en-GB" sz="1063" dirty="0" err="1">
                <a:solidFill>
                  <a:schemeClr val="tx1"/>
                </a:solidFill>
                <a:ea typeface="Lato Light" panose="020F0502020204030203" pitchFamily="34" charset="0"/>
                <a:cs typeface="Lato Light" panose="020F0502020204030203" pitchFamily="34" charset="0"/>
              </a:rPr>
              <a:t>dolor</a:t>
            </a:r>
            <a:r>
              <a:rPr lang="en-GB" sz="1063" dirty="0">
                <a:solidFill>
                  <a:schemeClr val="tx1"/>
                </a:solidFill>
                <a:ea typeface="Lato Light" panose="020F0502020204030203" pitchFamily="34" charset="0"/>
                <a:cs typeface="Lato Light" panose="020F0502020204030203" pitchFamily="34" charset="0"/>
              </a:rPr>
              <a:t> sit </a:t>
            </a:r>
            <a:r>
              <a:rPr lang="en-GB" sz="1063" dirty="0" err="1">
                <a:solidFill>
                  <a:schemeClr val="tx1"/>
                </a:solidFill>
                <a:ea typeface="Lato Light" panose="020F0502020204030203" pitchFamily="34" charset="0"/>
                <a:cs typeface="Lato Light" panose="020F0502020204030203" pitchFamily="34" charset="0"/>
              </a:rPr>
              <a:t>amet</a:t>
            </a:r>
            <a:r>
              <a:rPr lang="en-GB" sz="1063" dirty="0">
                <a:solidFill>
                  <a:schemeClr val="tx1"/>
                </a:solidFill>
                <a:ea typeface="Lato Light" panose="020F0502020204030203" pitchFamily="34" charset="0"/>
                <a:cs typeface="Lato Light" panose="020F0502020204030203" pitchFamily="34" charset="0"/>
              </a:rPr>
              <a:t>, </a:t>
            </a:r>
            <a:r>
              <a:rPr lang="en-GB" sz="1063" dirty="0" err="1">
                <a:solidFill>
                  <a:schemeClr val="tx1"/>
                </a:solidFill>
                <a:ea typeface="Lato Light" panose="020F0502020204030203" pitchFamily="34" charset="0"/>
                <a:cs typeface="Lato Light" panose="020F0502020204030203" pitchFamily="34" charset="0"/>
              </a:rPr>
              <a:t>consectetur</a:t>
            </a:r>
            <a:r>
              <a:rPr lang="en-GB" sz="1063" dirty="0">
                <a:solidFill>
                  <a:schemeClr val="tx1"/>
                </a:solidFill>
                <a:ea typeface="Lato Light" panose="020F0502020204030203" pitchFamily="34" charset="0"/>
                <a:cs typeface="Lato Light" panose="020F0502020204030203" pitchFamily="34" charset="0"/>
              </a:rPr>
              <a:t> </a:t>
            </a:r>
            <a:r>
              <a:rPr lang="en-GB" sz="1063" dirty="0" err="1">
                <a:solidFill>
                  <a:schemeClr val="tx1"/>
                </a:solidFill>
                <a:ea typeface="Lato Light" panose="020F0502020204030203" pitchFamily="34" charset="0"/>
                <a:cs typeface="Lato Light" panose="020F0502020204030203" pitchFamily="34" charset="0"/>
              </a:rPr>
              <a:t>commodo</a:t>
            </a:r>
            <a:r>
              <a:rPr lang="en-GB" sz="1063" dirty="0">
                <a:solidFill>
                  <a:schemeClr val="tx1"/>
                </a:solidFill>
                <a:ea typeface="Lato Light" panose="020F0502020204030203" pitchFamily="34" charset="0"/>
                <a:cs typeface="Lato Light" panose="020F0502020204030203" pitchFamily="34" charset="0"/>
              </a:rPr>
              <a:t> Lorem ipsum </a:t>
            </a:r>
            <a:r>
              <a:rPr lang="en-GB" sz="1063" dirty="0" err="1">
                <a:solidFill>
                  <a:schemeClr val="tx1"/>
                </a:solidFill>
                <a:ea typeface="Lato Light" panose="020F0502020204030203" pitchFamily="34" charset="0"/>
                <a:cs typeface="Lato Light" panose="020F0502020204030203" pitchFamily="34" charset="0"/>
              </a:rPr>
              <a:t>dolor</a:t>
            </a:r>
            <a:r>
              <a:rPr lang="en-GB" sz="1063" dirty="0">
                <a:solidFill>
                  <a:schemeClr val="tx1"/>
                </a:solidFill>
                <a:ea typeface="Lato Light" panose="020F0502020204030203" pitchFamily="34" charset="0"/>
                <a:cs typeface="Lato Light" panose="020F0502020204030203" pitchFamily="34" charset="0"/>
              </a:rPr>
              <a:t> sit </a:t>
            </a:r>
            <a:r>
              <a:rPr lang="en-GB" sz="1063" dirty="0" err="1">
                <a:solidFill>
                  <a:schemeClr val="tx1"/>
                </a:solidFill>
                <a:ea typeface="Lato Light" panose="020F0502020204030203" pitchFamily="34" charset="0"/>
                <a:cs typeface="Lato Light" panose="020F0502020204030203" pitchFamily="34" charset="0"/>
              </a:rPr>
              <a:t>amet</a:t>
            </a:r>
            <a:r>
              <a:rPr lang="en-GB" sz="1063" dirty="0">
                <a:solidFill>
                  <a:schemeClr val="tx1"/>
                </a:solidFill>
                <a:ea typeface="Lato Light" panose="020F0502020204030203" pitchFamily="34" charset="0"/>
                <a:cs typeface="Lato Light" panose="020F0502020204030203" pitchFamily="34" charset="0"/>
              </a:rPr>
              <a:t>, </a:t>
            </a:r>
            <a:r>
              <a:rPr lang="en-GB" sz="1063" dirty="0" err="1">
                <a:solidFill>
                  <a:schemeClr val="tx1"/>
                </a:solidFill>
                <a:ea typeface="Lato Light" panose="020F0502020204030203" pitchFamily="34" charset="0"/>
                <a:cs typeface="Lato Light" panose="020F0502020204030203" pitchFamily="34" charset="0"/>
              </a:rPr>
              <a:t>consectetur</a:t>
            </a:r>
            <a:r>
              <a:rPr lang="en-GB" sz="1063" dirty="0">
                <a:solidFill>
                  <a:schemeClr val="tx1"/>
                </a:solidFill>
                <a:ea typeface="Lato Light" panose="020F0502020204030203" pitchFamily="34" charset="0"/>
                <a:cs typeface="Lato Light" panose="020F0502020204030203" pitchFamily="34" charset="0"/>
              </a:rPr>
              <a:t> </a:t>
            </a:r>
            <a:r>
              <a:rPr lang="en-GB" sz="1063" dirty="0" err="1">
                <a:solidFill>
                  <a:schemeClr val="tx1"/>
                </a:solidFill>
                <a:ea typeface="Lato Light" panose="020F0502020204030203" pitchFamily="34" charset="0"/>
                <a:cs typeface="Lato Light" panose="020F0502020204030203" pitchFamily="34" charset="0"/>
              </a:rPr>
              <a:t>commodo</a:t>
            </a:r>
            <a:endParaRPr lang="en-US" sz="1063" dirty="0">
              <a:solidFill>
                <a:schemeClr val="tx1"/>
              </a:solidFill>
              <a:latin typeface="+mn-lt"/>
              <a:ea typeface="Lato Light" panose="020F0502020204030203" pitchFamily="34" charset="0"/>
              <a:cs typeface="Lato Light" panose="020F0502020204030203" pitchFamily="34" charset="0"/>
            </a:endParaRPr>
          </a:p>
        </p:txBody>
      </p:sp>
      <p:grpSp>
        <p:nvGrpSpPr>
          <p:cNvPr id="76" name="Group 75">
            <a:extLst>
              <a:ext uri="{FF2B5EF4-FFF2-40B4-BE49-F238E27FC236}">
                <a16:creationId xmlns:a16="http://schemas.microsoft.com/office/drawing/2014/main" id="{65D5D31D-BC37-474E-BBF8-8A92D60EBF46}"/>
              </a:ext>
            </a:extLst>
          </p:cNvPr>
          <p:cNvGrpSpPr/>
          <p:nvPr/>
        </p:nvGrpSpPr>
        <p:grpSpPr>
          <a:xfrm>
            <a:off x="971550" y="1796175"/>
            <a:ext cx="9376206" cy="3563836"/>
            <a:chOff x="946222" y="1143943"/>
            <a:chExt cx="8907319" cy="4798487"/>
          </a:xfrm>
        </p:grpSpPr>
        <p:cxnSp>
          <p:nvCxnSpPr>
            <p:cNvPr id="32" name="Straight Connector 31">
              <a:extLst>
                <a:ext uri="{FF2B5EF4-FFF2-40B4-BE49-F238E27FC236}">
                  <a16:creationId xmlns:a16="http://schemas.microsoft.com/office/drawing/2014/main" id="{D5E9058D-A76D-4180-AB4E-6B11FBED110A}"/>
                </a:ext>
              </a:extLst>
            </p:cNvPr>
            <p:cNvCxnSpPr/>
            <p:nvPr/>
          </p:nvCxnSpPr>
          <p:spPr>
            <a:xfrm flipV="1">
              <a:off x="2495420" y="2307191"/>
              <a:ext cx="886944" cy="119446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98B94B9-0E5F-4CA3-8447-932CE00CB347}"/>
                </a:ext>
              </a:extLst>
            </p:cNvPr>
            <p:cNvCxnSpPr>
              <a:cxnSpLocks/>
            </p:cNvCxnSpPr>
            <p:nvPr/>
          </p:nvCxnSpPr>
          <p:spPr>
            <a:xfrm>
              <a:off x="2501631" y="3501658"/>
              <a:ext cx="880732" cy="127752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C0DB55D-4E01-4818-A69E-23544CE824B2}"/>
                </a:ext>
              </a:extLst>
            </p:cNvPr>
            <p:cNvCxnSpPr/>
            <p:nvPr/>
          </p:nvCxnSpPr>
          <p:spPr>
            <a:xfrm flipV="1">
              <a:off x="4931561" y="1689194"/>
              <a:ext cx="911792" cy="61799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3AF8401-4EC3-4572-9872-47310A75D28A}"/>
                </a:ext>
              </a:extLst>
            </p:cNvPr>
            <p:cNvCxnSpPr>
              <a:cxnSpLocks/>
            </p:cNvCxnSpPr>
            <p:nvPr/>
          </p:nvCxnSpPr>
          <p:spPr>
            <a:xfrm>
              <a:off x="4931561" y="2307191"/>
              <a:ext cx="936641" cy="61799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A6CAA6-034B-4404-8FCC-9B4CE3CD10C7}"/>
                </a:ext>
              </a:extLst>
            </p:cNvPr>
            <p:cNvCxnSpPr/>
            <p:nvPr/>
          </p:nvCxnSpPr>
          <p:spPr>
            <a:xfrm flipV="1">
              <a:off x="4931561" y="4161184"/>
              <a:ext cx="911792" cy="61799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0B33CB0-7A9A-4B5C-BD7E-E332284799DC}"/>
                </a:ext>
              </a:extLst>
            </p:cNvPr>
            <p:cNvCxnSpPr>
              <a:cxnSpLocks/>
            </p:cNvCxnSpPr>
            <p:nvPr/>
          </p:nvCxnSpPr>
          <p:spPr>
            <a:xfrm>
              <a:off x="4931561" y="4779181"/>
              <a:ext cx="911792" cy="61799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0C0D2FF-BE02-4D88-AF79-D2BF9F37A506}"/>
                </a:ext>
              </a:extLst>
            </p:cNvPr>
            <p:cNvCxnSpPr/>
            <p:nvPr/>
          </p:nvCxnSpPr>
          <p:spPr>
            <a:xfrm flipV="1">
              <a:off x="7392551" y="1380195"/>
              <a:ext cx="911792" cy="30899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2E1595-0390-4F4E-BB86-5882D5F3FAC7}"/>
                </a:ext>
              </a:extLst>
            </p:cNvPr>
            <p:cNvCxnSpPr/>
            <p:nvPr/>
          </p:nvCxnSpPr>
          <p:spPr>
            <a:xfrm>
              <a:off x="7392551" y="1689194"/>
              <a:ext cx="911792" cy="30899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D605929-408E-46CC-B5E6-2F3C3D3D4AAA}"/>
                </a:ext>
              </a:extLst>
            </p:cNvPr>
            <p:cNvCxnSpPr/>
            <p:nvPr/>
          </p:nvCxnSpPr>
          <p:spPr>
            <a:xfrm flipV="1">
              <a:off x="7392551" y="2616190"/>
              <a:ext cx="911792" cy="30899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D62EA92-9267-490A-921B-0D80C6F5BF93}"/>
                </a:ext>
              </a:extLst>
            </p:cNvPr>
            <p:cNvCxnSpPr/>
            <p:nvPr/>
          </p:nvCxnSpPr>
          <p:spPr>
            <a:xfrm>
              <a:off x="7392551" y="2925189"/>
              <a:ext cx="911792" cy="30899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BBBFDCC-670E-4C07-AE49-7F36E625B140}"/>
                </a:ext>
              </a:extLst>
            </p:cNvPr>
            <p:cNvCxnSpPr/>
            <p:nvPr/>
          </p:nvCxnSpPr>
          <p:spPr>
            <a:xfrm flipV="1">
              <a:off x="7392551" y="3834027"/>
              <a:ext cx="911792" cy="30899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EB7851C-CC79-4CE6-A1AC-08B3FC063AD6}"/>
                </a:ext>
              </a:extLst>
            </p:cNvPr>
            <p:cNvCxnSpPr/>
            <p:nvPr/>
          </p:nvCxnSpPr>
          <p:spPr>
            <a:xfrm>
              <a:off x="7392551" y="4143026"/>
              <a:ext cx="911792" cy="30899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43BDF9A-AF67-4E31-9848-4DFBF8B7E135}"/>
                </a:ext>
              </a:extLst>
            </p:cNvPr>
            <p:cNvCxnSpPr/>
            <p:nvPr/>
          </p:nvCxnSpPr>
          <p:spPr>
            <a:xfrm flipV="1">
              <a:off x="7392551" y="5077870"/>
              <a:ext cx="911792" cy="30899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AC2B6BF-1F5F-4EDC-A1CF-33795EC1D0C8}"/>
                </a:ext>
              </a:extLst>
            </p:cNvPr>
            <p:cNvCxnSpPr/>
            <p:nvPr/>
          </p:nvCxnSpPr>
          <p:spPr>
            <a:xfrm>
              <a:off x="7392551" y="5386868"/>
              <a:ext cx="911792" cy="30899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Freeform 17">
              <a:extLst>
                <a:ext uri="{FF2B5EF4-FFF2-40B4-BE49-F238E27FC236}">
                  <a16:creationId xmlns:a16="http://schemas.microsoft.com/office/drawing/2014/main" id="{B0173742-0077-4496-8711-909DE9C24548}"/>
                </a:ext>
              </a:extLst>
            </p:cNvPr>
            <p:cNvSpPr/>
            <p:nvPr/>
          </p:nvSpPr>
          <p:spPr>
            <a:xfrm>
              <a:off x="946222" y="3265406"/>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47" name="Freeform 18">
              <a:extLst>
                <a:ext uri="{FF2B5EF4-FFF2-40B4-BE49-F238E27FC236}">
                  <a16:creationId xmlns:a16="http://schemas.microsoft.com/office/drawing/2014/main" id="{23EF3231-0D3A-4413-A6C2-1AA2AADE81B4}"/>
                </a:ext>
              </a:extLst>
            </p:cNvPr>
            <p:cNvSpPr/>
            <p:nvPr/>
          </p:nvSpPr>
          <p:spPr>
            <a:xfrm>
              <a:off x="3382364" y="2070939"/>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solidFill>
              <a:schemeClr val="accent2"/>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48" name="Freeform 19">
              <a:extLst>
                <a:ext uri="{FF2B5EF4-FFF2-40B4-BE49-F238E27FC236}">
                  <a16:creationId xmlns:a16="http://schemas.microsoft.com/office/drawing/2014/main" id="{904F5AD9-CAAD-44A0-81DB-C9388A52F42F}"/>
                </a:ext>
              </a:extLst>
            </p:cNvPr>
            <p:cNvSpPr/>
            <p:nvPr/>
          </p:nvSpPr>
          <p:spPr>
            <a:xfrm>
              <a:off x="5843353" y="1452941"/>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solidFill>
              <a:schemeClr val="accent3"/>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49" name="Freeform 20">
              <a:extLst>
                <a:ext uri="{FF2B5EF4-FFF2-40B4-BE49-F238E27FC236}">
                  <a16:creationId xmlns:a16="http://schemas.microsoft.com/office/drawing/2014/main" id="{3AB047C6-D07F-43E8-AFDB-8C1469F88A13}"/>
                </a:ext>
              </a:extLst>
            </p:cNvPr>
            <p:cNvSpPr/>
            <p:nvPr/>
          </p:nvSpPr>
          <p:spPr>
            <a:xfrm>
              <a:off x="8304343" y="1143943"/>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solidFill>
              <a:schemeClr val="accent4"/>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50" name="Freeform 21">
              <a:extLst>
                <a:ext uri="{FF2B5EF4-FFF2-40B4-BE49-F238E27FC236}">
                  <a16:creationId xmlns:a16="http://schemas.microsoft.com/office/drawing/2014/main" id="{FF58F536-3DF9-44A0-B3B3-34721006A2D7}"/>
                </a:ext>
              </a:extLst>
            </p:cNvPr>
            <p:cNvSpPr/>
            <p:nvPr/>
          </p:nvSpPr>
          <p:spPr>
            <a:xfrm>
              <a:off x="8304343" y="1761940"/>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solidFill>
              <a:schemeClr val="accent4"/>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51" name="Freeform 22">
              <a:extLst>
                <a:ext uri="{FF2B5EF4-FFF2-40B4-BE49-F238E27FC236}">
                  <a16:creationId xmlns:a16="http://schemas.microsoft.com/office/drawing/2014/main" id="{6AA14726-EBFB-4E5D-976C-E4E01C90214D}"/>
                </a:ext>
              </a:extLst>
            </p:cNvPr>
            <p:cNvSpPr/>
            <p:nvPr/>
          </p:nvSpPr>
          <p:spPr>
            <a:xfrm>
              <a:off x="5843353" y="2688937"/>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solidFill>
              <a:schemeClr val="accent3"/>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52" name="Freeform 23">
              <a:extLst>
                <a:ext uri="{FF2B5EF4-FFF2-40B4-BE49-F238E27FC236}">
                  <a16:creationId xmlns:a16="http://schemas.microsoft.com/office/drawing/2014/main" id="{5CD3C435-D23F-4B4B-A4A7-1E77A7A532E7}"/>
                </a:ext>
              </a:extLst>
            </p:cNvPr>
            <p:cNvSpPr/>
            <p:nvPr/>
          </p:nvSpPr>
          <p:spPr>
            <a:xfrm>
              <a:off x="8304343" y="2379938"/>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solidFill>
              <a:schemeClr val="accent4"/>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53" name="Freeform 24">
              <a:extLst>
                <a:ext uri="{FF2B5EF4-FFF2-40B4-BE49-F238E27FC236}">
                  <a16:creationId xmlns:a16="http://schemas.microsoft.com/office/drawing/2014/main" id="{C87A8F89-F6A5-4851-B3F9-55551DBD2975}"/>
                </a:ext>
              </a:extLst>
            </p:cNvPr>
            <p:cNvSpPr/>
            <p:nvPr/>
          </p:nvSpPr>
          <p:spPr>
            <a:xfrm>
              <a:off x="8304343" y="2997935"/>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solidFill>
              <a:schemeClr val="accent4"/>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54" name="Freeform 25">
              <a:extLst>
                <a:ext uri="{FF2B5EF4-FFF2-40B4-BE49-F238E27FC236}">
                  <a16:creationId xmlns:a16="http://schemas.microsoft.com/office/drawing/2014/main" id="{2973310C-C3AB-48DE-B194-914138BE23D7}"/>
                </a:ext>
              </a:extLst>
            </p:cNvPr>
            <p:cNvSpPr/>
            <p:nvPr/>
          </p:nvSpPr>
          <p:spPr>
            <a:xfrm>
              <a:off x="3382364" y="4542929"/>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solidFill>
              <a:schemeClr val="accent2"/>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55" name="Freeform 26">
              <a:extLst>
                <a:ext uri="{FF2B5EF4-FFF2-40B4-BE49-F238E27FC236}">
                  <a16:creationId xmlns:a16="http://schemas.microsoft.com/office/drawing/2014/main" id="{40B0A635-2B1C-47FE-AF04-F2773808CD00}"/>
                </a:ext>
              </a:extLst>
            </p:cNvPr>
            <p:cNvSpPr/>
            <p:nvPr/>
          </p:nvSpPr>
          <p:spPr>
            <a:xfrm>
              <a:off x="5843353" y="3924931"/>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solidFill>
              <a:schemeClr val="accent3"/>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56" name="Freeform 27">
              <a:extLst>
                <a:ext uri="{FF2B5EF4-FFF2-40B4-BE49-F238E27FC236}">
                  <a16:creationId xmlns:a16="http://schemas.microsoft.com/office/drawing/2014/main" id="{B32E52FE-3FFF-45B1-A304-82B4F02C2078}"/>
                </a:ext>
              </a:extLst>
            </p:cNvPr>
            <p:cNvSpPr/>
            <p:nvPr/>
          </p:nvSpPr>
          <p:spPr>
            <a:xfrm>
              <a:off x="8304343" y="3615933"/>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solidFill>
              <a:schemeClr val="accent4"/>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57" name="Freeform 28">
              <a:extLst>
                <a:ext uri="{FF2B5EF4-FFF2-40B4-BE49-F238E27FC236}">
                  <a16:creationId xmlns:a16="http://schemas.microsoft.com/office/drawing/2014/main" id="{3855A1E6-BCB7-46CF-8D8C-16B8A276A683}"/>
                </a:ext>
              </a:extLst>
            </p:cNvPr>
            <p:cNvSpPr/>
            <p:nvPr/>
          </p:nvSpPr>
          <p:spPr>
            <a:xfrm>
              <a:off x="8304343" y="4233930"/>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solidFill>
              <a:schemeClr val="accent4"/>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58" name="Freeform 29">
              <a:extLst>
                <a:ext uri="{FF2B5EF4-FFF2-40B4-BE49-F238E27FC236}">
                  <a16:creationId xmlns:a16="http://schemas.microsoft.com/office/drawing/2014/main" id="{797C7D6D-1FD9-4BFC-B83D-FD7988D66D4C}"/>
                </a:ext>
              </a:extLst>
            </p:cNvPr>
            <p:cNvSpPr/>
            <p:nvPr/>
          </p:nvSpPr>
          <p:spPr>
            <a:xfrm>
              <a:off x="5843353" y="5160926"/>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solidFill>
              <a:schemeClr val="accent3"/>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59" name="Freeform 30">
              <a:extLst>
                <a:ext uri="{FF2B5EF4-FFF2-40B4-BE49-F238E27FC236}">
                  <a16:creationId xmlns:a16="http://schemas.microsoft.com/office/drawing/2014/main" id="{89091B73-3B26-47C1-BEE5-227FDCF7D42B}"/>
                </a:ext>
              </a:extLst>
            </p:cNvPr>
            <p:cNvSpPr/>
            <p:nvPr/>
          </p:nvSpPr>
          <p:spPr>
            <a:xfrm>
              <a:off x="8304343" y="4851928"/>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solidFill>
              <a:schemeClr val="accent4"/>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60" name="Freeform 31">
              <a:extLst>
                <a:ext uri="{FF2B5EF4-FFF2-40B4-BE49-F238E27FC236}">
                  <a16:creationId xmlns:a16="http://schemas.microsoft.com/office/drawing/2014/main" id="{1B028938-A321-4D19-BB21-64EA0CFDADBA}"/>
                </a:ext>
              </a:extLst>
            </p:cNvPr>
            <p:cNvSpPr/>
            <p:nvPr/>
          </p:nvSpPr>
          <p:spPr>
            <a:xfrm>
              <a:off x="8304343" y="5469925"/>
              <a:ext cx="1549198" cy="472505"/>
            </a:xfrm>
            <a:custGeom>
              <a:avLst/>
              <a:gdLst>
                <a:gd name="connsiteX0" fmla="*/ 0 w 3496911"/>
                <a:gd name="connsiteY0" fmla="*/ 177763 h 1066558"/>
                <a:gd name="connsiteX1" fmla="*/ 177763 w 3496911"/>
                <a:gd name="connsiteY1" fmla="*/ 0 h 1066558"/>
                <a:gd name="connsiteX2" fmla="*/ 3319148 w 3496911"/>
                <a:gd name="connsiteY2" fmla="*/ 0 h 1066558"/>
                <a:gd name="connsiteX3" fmla="*/ 3496911 w 3496911"/>
                <a:gd name="connsiteY3" fmla="*/ 177763 h 1066558"/>
                <a:gd name="connsiteX4" fmla="*/ 3496911 w 3496911"/>
                <a:gd name="connsiteY4" fmla="*/ 888795 h 1066558"/>
                <a:gd name="connsiteX5" fmla="*/ 3319148 w 3496911"/>
                <a:gd name="connsiteY5" fmla="*/ 1066558 h 1066558"/>
                <a:gd name="connsiteX6" fmla="*/ 177763 w 3496911"/>
                <a:gd name="connsiteY6" fmla="*/ 1066558 h 1066558"/>
                <a:gd name="connsiteX7" fmla="*/ 0 w 3496911"/>
                <a:gd name="connsiteY7" fmla="*/ 888795 h 1066558"/>
                <a:gd name="connsiteX8" fmla="*/ 0 w 3496911"/>
                <a:gd name="connsiteY8" fmla="*/ 177763 h 10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911" h="1066558">
                  <a:moveTo>
                    <a:pt x="0" y="177763"/>
                  </a:moveTo>
                  <a:cubicBezTo>
                    <a:pt x="0" y="79587"/>
                    <a:pt x="79587" y="0"/>
                    <a:pt x="177763" y="0"/>
                  </a:cubicBezTo>
                  <a:lnTo>
                    <a:pt x="3319148" y="0"/>
                  </a:lnTo>
                  <a:cubicBezTo>
                    <a:pt x="3417324" y="0"/>
                    <a:pt x="3496911" y="79587"/>
                    <a:pt x="3496911" y="177763"/>
                  </a:cubicBezTo>
                  <a:lnTo>
                    <a:pt x="3496911" y="888795"/>
                  </a:lnTo>
                  <a:cubicBezTo>
                    <a:pt x="3496911" y="986971"/>
                    <a:pt x="3417324" y="1066558"/>
                    <a:pt x="3319148" y="1066558"/>
                  </a:cubicBezTo>
                  <a:lnTo>
                    <a:pt x="177763" y="1066558"/>
                  </a:lnTo>
                  <a:cubicBezTo>
                    <a:pt x="79587" y="1066558"/>
                    <a:pt x="0" y="986971"/>
                    <a:pt x="0" y="888795"/>
                  </a:cubicBezTo>
                  <a:lnTo>
                    <a:pt x="0" y="177763"/>
                  </a:lnTo>
                  <a:close/>
                </a:path>
              </a:pathLst>
            </a:custGeom>
            <a:solidFill>
              <a:schemeClr val="accent4"/>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0789" tIns="40789" rIns="40789" bIns="40789" numCol="1" spcCol="1270" anchor="ctr" anchorCtr="0">
              <a:noAutofit/>
            </a:bodyPr>
            <a:lstStyle/>
            <a:p>
              <a:pPr algn="ctr" defTabSz="1240555">
                <a:spcBef>
                  <a:spcPct val="0"/>
                </a:spcBef>
                <a:spcAft>
                  <a:spcPct val="35000"/>
                </a:spcAft>
              </a:pPr>
              <a:endParaRPr lang="en-US" dirty="0"/>
            </a:p>
          </p:txBody>
        </p:sp>
        <p:sp>
          <p:nvSpPr>
            <p:cNvPr id="61" name="Subtitle 2">
              <a:extLst>
                <a:ext uri="{FF2B5EF4-FFF2-40B4-BE49-F238E27FC236}">
                  <a16:creationId xmlns:a16="http://schemas.microsoft.com/office/drawing/2014/main" id="{300A21ED-DF39-4EA7-B94A-33E92FB00F39}"/>
                </a:ext>
              </a:extLst>
            </p:cNvPr>
            <p:cNvSpPr txBox="1">
              <a:spLocks/>
            </p:cNvSpPr>
            <p:nvPr/>
          </p:nvSpPr>
          <p:spPr>
            <a:xfrm>
              <a:off x="1007382" y="3287637"/>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8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62" name="Subtitle 2">
              <a:extLst>
                <a:ext uri="{FF2B5EF4-FFF2-40B4-BE49-F238E27FC236}">
                  <a16:creationId xmlns:a16="http://schemas.microsoft.com/office/drawing/2014/main" id="{26DA5B84-B34E-40ED-A728-F1F70ED4FCF9}"/>
                </a:ext>
              </a:extLst>
            </p:cNvPr>
            <p:cNvSpPr txBox="1">
              <a:spLocks/>
            </p:cNvSpPr>
            <p:nvPr/>
          </p:nvSpPr>
          <p:spPr>
            <a:xfrm>
              <a:off x="3443523" y="2093169"/>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63" name="Subtitle 2">
              <a:extLst>
                <a:ext uri="{FF2B5EF4-FFF2-40B4-BE49-F238E27FC236}">
                  <a16:creationId xmlns:a16="http://schemas.microsoft.com/office/drawing/2014/main" id="{3AC8A779-7542-4A34-8FAC-FDB16BCA33A9}"/>
                </a:ext>
              </a:extLst>
            </p:cNvPr>
            <p:cNvSpPr txBox="1">
              <a:spLocks/>
            </p:cNvSpPr>
            <p:nvPr/>
          </p:nvSpPr>
          <p:spPr>
            <a:xfrm>
              <a:off x="3443523" y="4565158"/>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64" name="Subtitle 2">
              <a:extLst>
                <a:ext uri="{FF2B5EF4-FFF2-40B4-BE49-F238E27FC236}">
                  <a16:creationId xmlns:a16="http://schemas.microsoft.com/office/drawing/2014/main" id="{44D46456-E0F6-46EC-96F9-10DC528244FC}"/>
                </a:ext>
              </a:extLst>
            </p:cNvPr>
            <p:cNvSpPr txBox="1">
              <a:spLocks/>
            </p:cNvSpPr>
            <p:nvPr/>
          </p:nvSpPr>
          <p:spPr>
            <a:xfrm>
              <a:off x="5906669" y="1472581"/>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65" name="Subtitle 2">
              <a:extLst>
                <a:ext uri="{FF2B5EF4-FFF2-40B4-BE49-F238E27FC236}">
                  <a16:creationId xmlns:a16="http://schemas.microsoft.com/office/drawing/2014/main" id="{B7D13E5A-A31D-470C-9550-35693D2360DF}"/>
                </a:ext>
              </a:extLst>
            </p:cNvPr>
            <p:cNvSpPr txBox="1">
              <a:spLocks/>
            </p:cNvSpPr>
            <p:nvPr/>
          </p:nvSpPr>
          <p:spPr>
            <a:xfrm>
              <a:off x="5906669" y="2711167"/>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66" name="Subtitle 2">
              <a:extLst>
                <a:ext uri="{FF2B5EF4-FFF2-40B4-BE49-F238E27FC236}">
                  <a16:creationId xmlns:a16="http://schemas.microsoft.com/office/drawing/2014/main" id="{68CBE321-B910-43EC-B0D3-246526738542}"/>
                </a:ext>
              </a:extLst>
            </p:cNvPr>
            <p:cNvSpPr txBox="1">
              <a:spLocks/>
            </p:cNvSpPr>
            <p:nvPr/>
          </p:nvSpPr>
          <p:spPr>
            <a:xfrm>
              <a:off x="5906669" y="3947163"/>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67" name="Subtitle 2">
              <a:extLst>
                <a:ext uri="{FF2B5EF4-FFF2-40B4-BE49-F238E27FC236}">
                  <a16:creationId xmlns:a16="http://schemas.microsoft.com/office/drawing/2014/main" id="{80D0C13A-41A8-4F50-A029-2D64D12A3F31}"/>
                </a:ext>
              </a:extLst>
            </p:cNvPr>
            <p:cNvSpPr txBox="1">
              <a:spLocks/>
            </p:cNvSpPr>
            <p:nvPr/>
          </p:nvSpPr>
          <p:spPr>
            <a:xfrm>
              <a:off x="5906669" y="5184598"/>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68" name="Subtitle 2">
              <a:extLst>
                <a:ext uri="{FF2B5EF4-FFF2-40B4-BE49-F238E27FC236}">
                  <a16:creationId xmlns:a16="http://schemas.microsoft.com/office/drawing/2014/main" id="{69868BA8-BC7E-4A08-AC44-053595CD8096}"/>
                </a:ext>
              </a:extLst>
            </p:cNvPr>
            <p:cNvSpPr txBox="1">
              <a:spLocks/>
            </p:cNvSpPr>
            <p:nvPr/>
          </p:nvSpPr>
          <p:spPr>
            <a:xfrm>
              <a:off x="8365502" y="4874159"/>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69" name="Subtitle 2">
              <a:extLst>
                <a:ext uri="{FF2B5EF4-FFF2-40B4-BE49-F238E27FC236}">
                  <a16:creationId xmlns:a16="http://schemas.microsoft.com/office/drawing/2014/main" id="{46A639D0-007E-426D-9D18-55C23F745DB4}"/>
                </a:ext>
              </a:extLst>
            </p:cNvPr>
            <p:cNvSpPr txBox="1">
              <a:spLocks/>
            </p:cNvSpPr>
            <p:nvPr/>
          </p:nvSpPr>
          <p:spPr>
            <a:xfrm>
              <a:off x="8365502" y="5492157"/>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70" name="Subtitle 2">
              <a:extLst>
                <a:ext uri="{FF2B5EF4-FFF2-40B4-BE49-F238E27FC236}">
                  <a16:creationId xmlns:a16="http://schemas.microsoft.com/office/drawing/2014/main" id="{234D5ED7-FC16-46FC-B262-EC77908065A8}"/>
                </a:ext>
              </a:extLst>
            </p:cNvPr>
            <p:cNvSpPr txBox="1">
              <a:spLocks/>
            </p:cNvSpPr>
            <p:nvPr/>
          </p:nvSpPr>
          <p:spPr>
            <a:xfrm>
              <a:off x="8365502" y="3638163"/>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71" name="Subtitle 2">
              <a:extLst>
                <a:ext uri="{FF2B5EF4-FFF2-40B4-BE49-F238E27FC236}">
                  <a16:creationId xmlns:a16="http://schemas.microsoft.com/office/drawing/2014/main" id="{7A5DD47F-37C2-4212-AD5E-930C01DBBF71}"/>
                </a:ext>
              </a:extLst>
            </p:cNvPr>
            <p:cNvSpPr txBox="1">
              <a:spLocks/>
            </p:cNvSpPr>
            <p:nvPr/>
          </p:nvSpPr>
          <p:spPr>
            <a:xfrm>
              <a:off x="8365502" y="4256162"/>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72" name="Subtitle 2">
              <a:extLst>
                <a:ext uri="{FF2B5EF4-FFF2-40B4-BE49-F238E27FC236}">
                  <a16:creationId xmlns:a16="http://schemas.microsoft.com/office/drawing/2014/main" id="{02D03C16-1518-4A63-A031-95B2E38FEEED}"/>
                </a:ext>
              </a:extLst>
            </p:cNvPr>
            <p:cNvSpPr txBox="1">
              <a:spLocks/>
            </p:cNvSpPr>
            <p:nvPr/>
          </p:nvSpPr>
          <p:spPr>
            <a:xfrm>
              <a:off x="8365502" y="2402169"/>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73" name="Subtitle 2">
              <a:extLst>
                <a:ext uri="{FF2B5EF4-FFF2-40B4-BE49-F238E27FC236}">
                  <a16:creationId xmlns:a16="http://schemas.microsoft.com/office/drawing/2014/main" id="{A3BF5EFC-E35F-49BF-9EAF-AF33E813708B}"/>
                </a:ext>
              </a:extLst>
            </p:cNvPr>
            <p:cNvSpPr txBox="1">
              <a:spLocks/>
            </p:cNvSpPr>
            <p:nvPr/>
          </p:nvSpPr>
          <p:spPr>
            <a:xfrm>
              <a:off x="8365502" y="3020165"/>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74" name="Subtitle 2">
              <a:extLst>
                <a:ext uri="{FF2B5EF4-FFF2-40B4-BE49-F238E27FC236}">
                  <a16:creationId xmlns:a16="http://schemas.microsoft.com/office/drawing/2014/main" id="{F86FCC8A-1B18-47F2-A636-E91CFF797035}"/>
                </a:ext>
              </a:extLst>
            </p:cNvPr>
            <p:cNvSpPr txBox="1">
              <a:spLocks/>
            </p:cNvSpPr>
            <p:nvPr/>
          </p:nvSpPr>
          <p:spPr>
            <a:xfrm>
              <a:off x="8365502" y="1162669"/>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75" name="Subtitle 2">
              <a:extLst>
                <a:ext uri="{FF2B5EF4-FFF2-40B4-BE49-F238E27FC236}">
                  <a16:creationId xmlns:a16="http://schemas.microsoft.com/office/drawing/2014/main" id="{13BBDF35-08BF-46A8-973F-805202C5A24D}"/>
                </a:ext>
              </a:extLst>
            </p:cNvPr>
            <p:cNvSpPr txBox="1">
              <a:spLocks/>
            </p:cNvSpPr>
            <p:nvPr/>
          </p:nvSpPr>
          <p:spPr>
            <a:xfrm>
              <a:off x="8365502" y="1780667"/>
              <a:ext cx="1426878" cy="42804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00" dirty="0">
                  <a:solidFill>
                    <a:schemeClr val="bg1"/>
                  </a:solidFill>
                  <a:latin typeface="+mn-lt"/>
                  <a:ea typeface="Lato Light" panose="020F0502020204030203" pitchFamily="34" charset="0"/>
                  <a:cs typeface="Mukta ExtraLight" panose="020B0000000000000000" pitchFamily="34" charset="77"/>
                </a:rPr>
                <a:t>Lorem ipsum </a:t>
              </a:r>
              <a:r>
                <a:rPr lang="en-GB" sz="900" dirty="0" err="1">
                  <a:solidFill>
                    <a:schemeClr val="bg1"/>
                  </a:solidFill>
                  <a:latin typeface="+mn-lt"/>
                  <a:ea typeface="Lato Light" panose="020F0502020204030203" pitchFamily="34" charset="0"/>
                  <a:cs typeface="Mukta ExtraLight" panose="020B0000000000000000" pitchFamily="34" charset="77"/>
                </a:rPr>
                <a:t>dolor</a:t>
              </a:r>
              <a:r>
                <a:rPr lang="en-GB" sz="900" dirty="0">
                  <a:solidFill>
                    <a:schemeClr val="bg1"/>
                  </a:solidFill>
                  <a:latin typeface="+mn-lt"/>
                  <a:ea typeface="Lato Light" panose="020F0502020204030203" pitchFamily="34" charset="0"/>
                  <a:cs typeface="Mukta ExtraLight" panose="020B0000000000000000" pitchFamily="34" charset="77"/>
                </a:rPr>
                <a:t> sit </a:t>
              </a:r>
              <a:r>
                <a:rPr lang="en-GB" sz="900" dirty="0" err="1">
                  <a:solidFill>
                    <a:schemeClr val="bg1"/>
                  </a:solidFill>
                  <a:latin typeface="+mn-lt"/>
                  <a:ea typeface="Lato Light" panose="020F0502020204030203" pitchFamily="34" charset="0"/>
                  <a:cs typeface="Mukta ExtraLight" panose="020B0000000000000000" pitchFamily="34" charset="77"/>
                </a:rPr>
                <a:t>amet</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consectetur</a:t>
              </a:r>
              <a:r>
                <a:rPr lang="en-GB" sz="900" dirty="0">
                  <a:solidFill>
                    <a:schemeClr val="bg1"/>
                  </a:solidFill>
                  <a:latin typeface="+mn-lt"/>
                  <a:ea typeface="Lato Light" panose="020F0502020204030203" pitchFamily="34" charset="0"/>
                  <a:cs typeface="Mukta ExtraLight" panose="020B0000000000000000" pitchFamily="34" charset="77"/>
                </a:rPr>
                <a:t> </a:t>
              </a:r>
              <a:r>
                <a:rPr lang="en-GB" sz="900" dirty="0" err="1">
                  <a:solidFill>
                    <a:schemeClr val="bg1"/>
                  </a:solidFill>
                  <a:latin typeface="+mn-lt"/>
                  <a:ea typeface="Lato Light" panose="020F0502020204030203" pitchFamily="34" charset="0"/>
                  <a:cs typeface="Mukta ExtraLight" panose="020B0000000000000000" pitchFamily="34" charset="77"/>
                </a:rPr>
                <a:t>commodo</a:t>
              </a:r>
              <a:r>
                <a:rPr lang="en-GB" sz="900" dirty="0">
                  <a:solidFill>
                    <a:schemeClr val="bg1"/>
                  </a:solidFill>
                  <a:latin typeface="+mn-lt"/>
                  <a:ea typeface="Lato Light" panose="020F0502020204030203" pitchFamily="34" charset="0"/>
                  <a:cs typeface="Mukta ExtraLight" panose="020B0000000000000000" pitchFamily="34" charset="77"/>
                </a:rPr>
                <a:t>.</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55513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B5501-81C9-4304-B8AC-E759212F655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E999103-443B-4AD2-A020-BF0382E50A7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455F1C5-A4E1-4A6D-A8ED-DDF99E86F830}"/>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B749CB0F-4EC4-464E-95DA-4A80A79842F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D6602A9-1090-4DC3-B0AF-474C6D91DFE5}"/>
              </a:ext>
            </a:extLst>
          </p:cNvPr>
          <p:cNvSpPr>
            <a:spLocks noGrp="1"/>
          </p:cNvSpPr>
          <p:nvPr>
            <p:ph type="body" sz="quarter" idx="13"/>
          </p:nvPr>
        </p:nvSpPr>
        <p:spPr/>
        <p:txBody>
          <a:bodyPr/>
          <a:lstStyle/>
          <a:p>
            <a:endParaRPr lang="en-ZA"/>
          </a:p>
        </p:txBody>
      </p:sp>
      <p:sp>
        <p:nvSpPr>
          <p:cNvPr id="7" name="Freeform 25">
            <a:extLst>
              <a:ext uri="{FF2B5EF4-FFF2-40B4-BE49-F238E27FC236}">
                <a16:creationId xmlns:a16="http://schemas.microsoft.com/office/drawing/2014/main" id="{7AA6232D-CE49-4B54-AEF4-01DEA7D6AE28}"/>
              </a:ext>
            </a:extLst>
          </p:cNvPr>
          <p:cNvSpPr>
            <a:spLocks noChangeArrowheads="1"/>
          </p:cNvSpPr>
          <p:nvPr/>
        </p:nvSpPr>
        <p:spPr bwMode="auto">
          <a:xfrm>
            <a:off x="5312373" y="3335281"/>
            <a:ext cx="421869" cy="1361601"/>
          </a:xfrm>
          <a:custGeom>
            <a:avLst/>
            <a:gdLst>
              <a:gd name="connsiteX0" fmla="*/ 163732 w 1082895"/>
              <a:gd name="connsiteY0" fmla="*/ 0 h 3495092"/>
              <a:gd name="connsiteX1" fmla="*/ 169734 w 1082895"/>
              <a:gd name="connsiteY1" fmla="*/ 17521 h 3495092"/>
              <a:gd name="connsiteX2" fmla="*/ 213381 w 1082895"/>
              <a:gd name="connsiteY2" fmla="*/ 99075 h 3495092"/>
              <a:gd name="connsiteX3" fmla="*/ 901283 w 1082895"/>
              <a:gd name="connsiteY3" fmla="*/ 787421 h 3495092"/>
              <a:gd name="connsiteX4" fmla="*/ 1082895 w 1082895"/>
              <a:gd name="connsiteY4" fmla="*/ 1226291 h 3495092"/>
              <a:gd name="connsiteX5" fmla="*/ 1082895 w 1082895"/>
              <a:gd name="connsiteY5" fmla="*/ 3495092 h 3495092"/>
              <a:gd name="connsiteX6" fmla="*/ 916309 w 1082895"/>
              <a:gd name="connsiteY6" fmla="*/ 3495092 h 3495092"/>
              <a:gd name="connsiteX7" fmla="*/ 916309 w 1082895"/>
              <a:gd name="connsiteY7" fmla="*/ 1226291 h 3495092"/>
              <a:gd name="connsiteX8" fmla="*/ 784347 w 1082895"/>
              <a:gd name="connsiteY8" fmla="*/ 904976 h 3495092"/>
              <a:gd name="connsiteX9" fmla="*/ 65740 w 1082895"/>
              <a:gd name="connsiteY9" fmla="*/ 186587 h 3495092"/>
              <a:gd name="connsiteX10" fmla="*/ 0 w 1082895"/>
              <a:gd name="connsiteY10" fmla="*/ 151594 h 3495092"/>
              <a:gd name="connsiteX11" fmla="*/ 4589 w 1082895"/>
              <a:gd name="connsiteY11" fmla="*/ 149103 h 3495092"/>
              <a:gd name="connsiteX12" fmla="*/ 117733 w 1082895"/>
              <a:gd name="connsiteY12" fmla="*/ 55751 h 34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895" h="3495092">
                <a:moveTo>
                  <a:pt x="163732" y="0"/>
                </a:moveTo>
                <a:lnTo>
                  <a:pt x="169734" y="17521"/>
                </a:lnTo>
                <a:cubicBezTo>
                  <a:pt x="182759" y="46828"/>
                  <a:pt x="197702" y="74094"/>
                  <a:pt x="213381" y="99075"/>
                </a:cubicBezTo>
                <a:lnTo>
                  <a:pt x="901283" y="787421"/>
                </a:lnTo>
                <a:cubicBezTo>
                  <a:pt x="1018220" y="904323"/>
                  <a:pt x="1082895" y="1060409"/>
                  <a:pt x="1082895" y="1226291"/>
                </a:cubicBezTo>
                <a:lnTo>
                  <a:pt x="1082895" y="3495092"/>
                </a:lnTo>
                <a:lnTo>
                  <a:pt x="916309" y="3495092"/>
                </a:lnTo>
                <a:lnTo>
                  <a:pt x="916309" y="1226291"/>
                </a:lnTo>
                <a:cubicBezTo>
                  <a:pt x="916309" y="1104165"/>
                  <a:pt x="869926" y="990529"/>
                  <a:pt x="784347" y="904976"/>
                </a:cubicBezTo>
                <a:lnTo>
                  <a:pt x="65740" y="186587"/>
                </a:lnTo>
                <a:lnTo>
                  <a:pt x="0" y="151594"/>
                </a:lnTo>
                <a:lnTo>
                  <a:pt x="4589" y="149103"/>
                </a:lnTo>
                <a:cubicBezTo>
                  <a:pt x="45261" y="121626"/>
                  <a:pt x="83146" y="90338"/>
                  <a:pt x="117733" y="55751"/>
                </a:cubicBezTo>
                <a:close/>
              </a:path>
            </a:pathLst>
          </a:custGeom>
          <a:solidFill>
            <a:schemeClr val="accent1"/>
          </a:solidFill>
          <a:ln>
            <a:noFill/>
          </a:ln>
          <a:effectLst/>
        </p:spPr>
        <p:txBody>
          <a:bodyPr wrap="square" anchor="ctr">
            <a:noAutofit/>
          </a:bodyPr>
          <a:lstStyle/>
          <a:p>
            <a:endParaRPr lang="en-US" sz="2894" dirty="0"/>
          </a:p>
        </p:txBody>
      </p:sp>
      <p:sp>
        <p:nvSpPr>
          <p:cNvPr id="8" name="Freeform 23">
            <a:extLst>
              <a:ext uri="{FF2B5EF4-FFF2-40B4-BE49-F238E27FC236}">
                <a16:creationId xmlns:a16="http://schemas.microsoft.com/office/drawing/2014/main" id="{7CD7945C-61E8-4DEF-AE0C-2B1176117560}"/>
              </a:ext>
            </a:extLst>
          </p:cNvPr>
          <p:cNvSpPr>
            <a:spLocks noChangeArrowheads="1"/>
          </p:cNvSpPr>
          <p:nvPr/>
        </p:nvSpPr>
        <p:spPr bwMode="auto">
          <a:xfrm>
            <a:off x="2248279" y="1807744"/>
            <a:ext cx="2849444" cy="1194150"/>
          </a:xfrm>
          <a:custGeom>
            <a:avLst/>
            <a:gdLst>
              <a:gd name="connsiteX0" fmla="*/ 276884 w 4529703"/>
              <a:gd name="connsiteY0" fmla="*/ 0 h 3065261"/>
              <a:gd name="connsiteX1" fmla="*/ 3183515 w 4529703"/>
              <a:gd name="connsiteY1" fmla="*/ 0 h 3065261"/>
              <a:gd name="connsiteX2" fmla="*/ 4291052 w 4529703"/>
              <a:gd name="connsiteY2" fmla="*/ 1107371 h 3065261"/>
              <a:gd name="connsiteX3" fmla="*/ 4291052 w 4529703"/>
              <a:gd name="connsiteY3" fmla="*/ 2374805 h 3065261"/>
              <a:gd name="connsiteX4" fmla="*/ 4479072 w 4529703"/>
              <a:gd name="connsiteY4" fmla="*/ 2766979 h 3065261"/>
              <a:gd name="connsiteX5" fmla="*/ 4529703 w 4529703"/>
              <a:gd name="connsiteY5" fmla="*/ 2799066 h 3065261"/>
              <a:gd name="connsiteX6" fmla="*/ 4523803 w 4529703"/>
              <a:gd name="connsiteY6" fmla="*/ 2802268 h 3065261"/>
              <a:gd name="connsiteX7" fmla="*/ 4317307 w 4529703"/>
              <a:gd name="connsiteY7" fmla="*/ 3008764 h 3065261"/>
              <a:gd name="connsiteX8" fmla="*/ 4286642 w 4529703"/>
              <a:gd name="connsiteY8" fmla="*/ 3065261 h 3065261"/>
              <a:gd name="connsiteX9" fmla="*/ 4257294 w 4529703"/>
              <a:gd name="connsiteY9" fmla="*/ 3014625 h 3065261"/>
              <a:gd name="connsiteX10" fmla="*/ 3914255 w 4529703"/>
              <a:gd name="connsiteY10" fmla="*/ 2847152 h 3065261"/>
              <a:gd name="connsiteX11" fmla="*/ 1107537 w 4529703"/>
              <a:gd name="connsiteY11" fmla="*/ 2847152 h 3065261"/>
              <a:gd name="connsiteX12" fmla="*/ 0 w 4529703"/>
              <a:gd name="connsiteY12" fmla="*/ 1739128 h 3065261"/>
              <a:gd name="connsiteX13" fmla="*/ 0 w 4529703"/>
              <a:gd name="connsiteY13" fmla="*/ 277006 h 3065261"/>
              <a:gd name="connsiteX14" fmla="*/ 276884 w 4529703"/>
              <a:gd name="connsiteY14" fmla="*/ 0 h 306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29703" h="3065261">
                <a:moveTo>
                  <a:pt x="276884" y="0"/>
                </a:moveTo>
                <a:lnTo>
                  <a:pt x="3183515" y="0"/>
                </a:lnTo>
                <a:cubicBezTo>
                  <a:pt x="3794750" y="0"/>
                  <a:pt x="4291052" y="495867"/>
                  <a:pt x="4291052" y="1107371"/>
                </a:cubicBezTo>
                <a:lnTo>
                  <a:pt x="4291052" y="2374805"/>
                </a:lnTo>
                <a:cubicBezTo>
                  <a:pt x="4300848" y="2449119"/>
                  <a:pt x="4339978" y="2647207"/>
                  <a:pt x="4479072" y="2766979"/>
                </a:cubicBezTo>
                <a:lnTo>
                  <a:pt x="4529703" y="2799066"/>
                </a:lnTo>
                <a:lnTo>
                  <a:pt x="4523803" y="2802268"/>
                </a:lnTo>
                <a:cubicBezTo>
                  <a:pt x="4442460" y="2857223"/>
                  <a:pt x="4372261" y="2927421"/>
                  <a:pt x="4317307" y="3008764"/>
                </a:cubicBezTo>
                <a:lnTo>
                  <a:pt x="4286642" y="3065261"/>
                </a:lnTo>
                <a:lnTo>
                  <a:pt x="4257294" y="3014625"/>
                </a:lnTo>
                <a:cubicBezTo>
                  <a:pt x="4191711" y="2926622"/>
                  <a:pt x="4085675" y="2854502"/>
                  <a:pt x="3914255" y="2847152"/>
                </a:cubicBezTo>
                <a:lnTo>
                  <a:pt x="1107537" y="2847152"/>
                </a:lnTo>
                <a:cubicBezTo>
                  <a:pt x="496302" y="2847152"/>
                  <a:pt x="0" y="2350632"/>
                  <a:pt x="0" y="1739128"/>
                </a:cubicBezTo>
                <a:lnTo>
                  <a:pt x="0" y="277006"/>
                </a:lnTo>
                <a:cubicBezTo>
                  <a:pt x="0" y="123477"/>
                  <a:pt x="124076" y="0"/>
                  <a:pt x="276884" y="0"/>
                </a:cubicBezTo>
                <a:close/>
              </a:path>
            </a:pathLst>
          </a:custGeom>
          <a:solidFill>
            <a:schemeClr val="accent1"/>
          </a:solidFill>
          <a:ln>
            <a:noFill/>
          </a:ln>
          <a:effectLst/>
        </p:spPr>
        <p:txBody>
          <a:bodyPr wrap="square" anchor="ctr">
            <a:noAutofit/>
          </a:bodyPr>
          <a:lstStyle/>
          <a:p>
            <a:endParaRPr lang="en-US" sz="2894" dirty="0"/>
          </a:p>
        </p:txBody>
      </p:sp>
      <p:sp>
        <p:nvSpPr>
          <p:cNvPr id="9" name="Freeform 75">
            <a:extLst>
              <a:ext uri="{FF2B5EF4-FFF2-40B4-BE49-F238E27FC236}">
                <a16:creationId xmlns:a16="http://schemas.microsoft.com/office/drawing/2014/main" id="{479AEA69-E5D7-4CB2-A5CF-DEABCAAD4566}"/>
              </a:ext>
            </a:extLst>
          </p:cNvPr>
          <p:cNvSpPr>
            <a:spLocks noChangeArrowheads="1"/>
          </p:cNvSpPr>
          <p:nvPr/>
        </p:nvSpPr>
        <p:spPr bwMode="auto">
          <a:xfrm>
            <a:off x="4917611" y="2916373"/>
            <a:ext cx="460059" cy="460059"/>
          </a:xfrm>
          <a:custGeom>
            <a:avLst/>
            <a:gdLst>
              <a:gd name="T0" fmla="*/ 1809 w 1810"/>
              <a:gd name="T1" fmla="*/ 903 h 1809"/>
              <a:gd name="T2" fmla="*/ 1809 w 1810"/>
              <a:gd name="T3" fmla="*/ 903 h 1809"/>
              <a:gd name="T4" fmla="*/ 1759 w 1810"/>
              <a:gd name="T5" fmla="*/ 1201 h 1809"/>
              <a:gd name="T6" fmla="*/ 1759 w 1810"/>
              <a:gd name="T7" fmla="*/ 1201 h 1809"/>
              <a:gd name="T8" fmla="*/ 1152 w 1810"/>
              <a:gd name="T9" fmla="*/ 1774 h 1809"/>
              <a:gd name="T10" fmla="*/ 1152 w 1810"/>
              <a:gd name="T11" fmla="*/ 1774 h 1809"/>
              <a:gd name="T12" fmla="*/ 905 w 1810"/>
              <a:gd name="T13" fmla="*/ 1808 h 1809"/>
              <a:gd name="T14" fmla="*/ 905 w 1810"/>
              <a:gd name="T15" fmla="*/ 1808 h 1809"/>
              <a:gd name="T16" fmla="*/ 0 w 1810"/>
              <a:gd name="T17" fmla="*/ 903 h 1809"/>
              <a:gd name="T18" fmla="*/ 0 w 1810"/>
              <a:gd name="T19" fmla="*/ 903 h 1809"/>
              <a:gd name="T20" fmla="*/ 9 w 1810"/>
              <a:gd name="T21" fmla="*/ 786 h 1809"/>
              <a:gd name="T22" fmla="*/ 9 w 1810"/>
              <a:gd name="T23" fmla="*/ 786 h 1809"/>
              <a:gd name="T24" fmla="*/ 757 w 1810"/>
              <a:gd name="T25" fmla="*/ 12 h 1809"/>
              <a:gd name="T26" fmla="*/ 757 w 1810"/>
              <a:gd name="T27" fmla="*/ 12 h 1809"/>
              <a:gd name="T28" fmla="*/ 905 w 1810"/>
              <a:gd name="T29" fmla="*/ 0 h 1809"/>
              <a:gd name="T30" fmla="*/ 905 w 1810"/>
              <a:gd name="T31" fmla="*/ 0 h 1809"/>
              <a:gd name="T32" fmla="*/ 1809 w 1810"/>
              <a:gd name="T33" fmla="*/ 903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09">
                <a:moveTo>
                  <a:pt x="1809" y="903"/>
                </a:moveTo>
                <a:lnTo>
                  <a:pt x="1809" y="903"/>
                </a:lnTo>
                <a:cubicBezTo>
                  <a:pt x="1809" y="1008"/>
                  <a:pt x="1792" y="1108"/>
                  <a:pt x="1759" y="1201"/>
                </a:cubicBezTo>
                <a:lnTo>
                  <a:pt x="1759" y="1201"/>
                </a:lnTo>
                <a:cubicBezTo>
                  <a:pt x="1663" y="1477"/>
                  <a:pt x="1436" y="1693"/>
                  <a:pt x="1152" y="1774"/>
                </a:cubicBezTo>
                <a:lnTo>
                  <a:pt x="1152" y="1774"/>
                </a:lnTo>
                <a:cubicBezTo>
                  <a:pt x="1073" y="1796"/>
                  <a:pt x="991" y="1808"/>
                  <a:pt x="905" y="1808"/>
                </a:cubicBezTo>
                <a:lnTo>
                  <a:pt x="905" y="1808"/>
                </a:lnTo>
                <a:cubicBezTo>
                  <a:pt x="406" y="1808"/>
                  <a:pt x="0" y="1404"/>
                  <a:pt x="0" y="903"/>
                </a:cubicBezTo>
                <a:lnTo>
                  <a:pt x="0" y="903"/>
                </a:lnTo>
                <a:cubicBezTo>
                  <a:pt x="0" y="864"/>
                  <a:pt x="3" y="824"/>
                  <a:pt x="9" y="786"/>
                </a:cubicBezTo>
                <a:lnTo>
                  <a:pt x="9" y="786"/>
                </a:lnTo>
                <a:cubicBezTo>
                  <a:pt x="60" y="390"/>
                  <a:pt x="366" y="76"/>
                  <a:pt x="757" y="12"/>
                </a:cubicBezTo>
                <a:lnTo>
                  <a:pt x="757" y="12"/>
                </a:lnTo>
                <a:cubicBezTo>
                  <a:pt x="806" y="4"/>
                  <a:pt x="855" y="0"/>
                  <a:pt x="905" y="0"/>
                </a:cubicBezTo>
                <a:lnTo>
                  <a:pt x="905" y="0"/>
                </a:lnTo>
                <a:cubicBezTo>
                  <a:pt x="1404" y="0"/>
                  <a:pt x="1809" y="404"/>
                  <a:pt x="1809" y="903"/>
                </a:cubicBezTo>
              </a:path>
            </a:pathLst>
          </a:custGeom>
          <a:solidFill>
            <a:schemeClr val="accent1"/>
          </a:solidFill>
          <a:ln>
            <a:noFill/>
          </a:ln>
          <a:effectLst/>
        </p:spPr>
        <p:txBody>
          <a:bodyPr wrap="none" anchor="ctr"/>
          <a:lstStyle/>
          <a:p>
            <a:endParaRPr lang="en-US" sz="2894" dirty="0"/>
          </a:p>
        </p:txBody>
      </p:sp>
      <p:sp>
        <p:nvSpPr>
          <p:cNvPr id="10" name="Freeform 78">
            <a:extLst>
              <a:ext uri="{FF2B5EF4-FFF2-40B4-BE49-F238E27FC236}">
                <a16:creationId xmlns:a16="http://schemas.microsoft.com/office/drawing/2014/main" id="{21A03252-68DD-43DF-AD7C-8FEF14F849C3}"/>
              </a:ext>
            </a:extLst>
          </p:cNvPr>
          <p:cNvSpPr>
            <a:spLocks noChangeArrowheads="1"/>
          </p:cNvSpPr>
          <p:nvPr/>
        </p:nvSpPr>
        <p:spPr bwMode="auto">
          <a:xfrm>
            <a:off x="3729937" y="2261070"/>
            <a:ext cx="969491" cy="28052"/>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5"/>
                  <a:pt x="0" y="55"/>
                </a:cubicBezTo>
                <a:lnTo>
                  <a:pt x="0" y="55"/>
                </a:lnTo>
                <a:cubicBezTo>
                  <a:pt x="0" y="24"/>
                  <a:pt x="25" y="0"/>
                  <a:pt x="55" y="0"/>
                </a:cubicBezTo>
                <a:lnTo>
                  <a:pt x="3755" y="0"/>
                </a:lnTo>
                <a:lnTo>
                  <a:pt x="3755" y="0"/>
                </a:lnTo>
                <a:cubicBezTo>
                  <a:pt x="3786" y="0"/>
                  <a:pt x="3809" y="24"/>
                  <a:pt x="3809" y="55"/>
                </a:cubicBezTo>
                <a:lnTo>
                  <a:pt x="3809" y="55"/>
                </a:lnTo>
                <a:cubicBezTo>
                  <a:pt x="3809" y="85"/>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11" name="Freeform 39">
            <a:extLst>
              <a:ext uri="{FF2B5EF4-FFF2-40B4-BE49-F238E27FC236}">
                <a16:creationId xmlns:a16="http://schemas.microsoft.com/office/drawing/2014/main" id="{C1AA46A2-AEDB-4B0F-A95F-998617116595}"/>
              </a:ext>
            </a:extLst>
          </p:cNvPr>
          <p:cNvSpPr>
            <a:spLocks noChangeArrowheads="1"/>
          </p:cNvSpPr>
          <p:nvPr/>
        </p:nvSpPr>
        <p:spPr bwMode="auto">
          <a:xfrm>
            <a:off x="5669414" y="3972958"/>
            <a:ext cx="423412" cy="1359029"/>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chemeClr val="accent2"/>
          </a:solidFill>
          <a:ln>
            <a:noFill/>
          </a:ln>
          <a:effectLst/>
        </p:spPr>
        <p:txBody>
          <a:bodyPr wrap="square" anchor="ctr">
            <a:noAutofit/>
          </a:bodyPr>
          <a:lstStyle/>
          <a:p>
            <a:endParaRPr lang="en-US" sz="2894" dirty="0"/>
          </a:p>
        </p:txBody>
      </p:sp>
      <p:sp>
        <p:nvSpPr>
          <p:cNvPr id="12" name="Freeform 41">
            <a:extLst>
              <a:ext uri="{FF2B5EF4-FFF2-40B4-BE49-F238E27FC236}">
                <a16:creationId xmlns:a16="http://schemas.microsoft.com/office/drawing/2014/main" id="{F7B4B00F-3BF9-4297-8E86-EA8C7029B650}"/>
              </a:ext>
            </a:extLst>
          </p:cNvPr>
          <p:cNvSpPr>
            <a:spLocks noChangeArrowheads="1"/>
          </p:cNvSpPr>
          <p:nvPr/>
        </p:nvSpPr>
        <p:spPr bwMode="auto">
          <a:xfrm>
            <a:off x="6305816" y="2445093"/>
            <a:ext cx="2802035" cy="1192849"/>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chemeClr val="accent2"/>
          </a:solidFill>
          <a:ln>
            <a:noFill/>
          </a:ln>
          <a:effectLst/>
        </p:spPr>
        <p:txBody>
          <a:bodyPr wrap="square" anchor="ctr">
            <a:noAutofit/>
          </a:bodyPr>
          <a:lstStyle/>
          <a:p>
            <a:endParaRPr lang="en-US" sz="2894" dirty="0"/>
          </a:p>
        </p:txBody>
      </p:sp>
      <p:sp>
        <p:nvSpPr>
          <p:cNvPr id="13" name="Freeform 230">
            <a:extLst>
              <a:ext uri="{FF2B5EF4-FFF2-40B4-BE49-F238E27FC236}">
                <a16:creationId xmlns:a16="http://schemas.microsoft.com/office/drawing/2014/main" id="{0B47988A-811D-42B9-843D-11629AF1ED0C}"/>
              </a:ext>
            </a:extLst>
          </p:cNvPr>
          <p:cNvSpPr>
            <a:spLocks noChangeArrowheads="1"/>
          </p:cNvSpPr>
          <p:nvPr/>
        </p:nvSpPr>
        <p:spPr bwMode="auto">
          <a:xfrm>
            <a:off x="6026241" y="3554844"/>
            <a:ext cx="460059" cy="460059"/>
          </a:xfrm>
          <a:custGeom>
            <a:avLst/>
            <a:gdLst>
              <a:gd name="T0" fmla="*/ 1809 w 1810"/>
              <a:gd name="T1" fmla="*/ 904 h 1809"/>
              <a:gd name="T2" fmla="*/ 1809 w 1810"/>
              <a:gd name="T3" fmla="*/ 904 h 1809"/>
              <a:gd name="T4" fmla="*/ 905 w 1810"/>
              <a:gd name="T5" fmla="*/ 1808 h 1809"/>
              <a:gd name="T6" fmla="*/ 905 w 1810"/>
              <a:gd name="T7" fmla="*/ 1808 h 1809"/>
              <a:gd name="T8" fmla="*/ 656 w 1810"/>
              <a:gd name="T9" fmla="*/ 1773 h 1809"/>
              <a:gd name="T10" fmla="*/ 656 w 1810"/>
              <a:gd name="T11" fmla="*/ 1773 h 1809"/>
              <a:gd name="T12" fmla="*/ 51 w 1810"/>
              <a:gd name="T13" fmla="*/ 1201 h 1809"/>
              <a:gd name="T14" fmla="*/ 51 w 1810"/>
              <a:gd name="T15" fmla="*/ 1201 h 1809"/>
              <a:gd name="T16" fmla="*/ 0 w 1810"/>
              <a:gd name="T17" fmla="*/ 904 h 1809"/>
              <a:gd name="T18" fmla="*/ 0 w 1810"/>
              <a:gd name="T19" fmla="*/ 904 h 1809"/>
              <a:gd name="T20" fmla="*/ 905 w 1810"/>
              <a:gd name="T21" fmla="*/ 0 h 1809"/>
              <a:gd name="T22" fmla="*/ 905 w 1810"/>
              <a:gd name="T23" fmla="*/ 0 h 1809"/>
              <a:gd name="T24" fmla="*/ 1051 w 1810"/>
              <a:gd name="T25" fmla="*/ 11 h 1809"/>
              <a:gd name="T26" fmla="*/ 1051 w 1810"/>
              <a:gd name="T27" fmla="*/ 12 h 1809"/>
              <a:gd name="T28" fmla="*/ 1051 w 1810"/>
              <a:gd name="T29" fmla="*/ 12 h 1809"/>
              <a:gd name="T30" fmla="*/ 1801 w 1810"/>
              <a:gd name="T31" fmla="*/ 785 h 1809"/>
              <a:gd name="T32" fmla="*/ 1801 w 1810"/>
              <a:gd name="T33" fmla="*/ 785 h 1809"/>
              <a:gd name="T34" fmla="*/ 1809 w 1810"/>
              <a:gd name="T35" fmla="*/ 904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09">
                <a:moveTo>
                  <a:pt x="1809" y="904"/>
                </a:moveTo>
                <a:lnTo>
                  <a:pt x="1809" y="904"/>
                </a:lnTo>
                <a:cubicBezTo>
                  <a:pt x="1809" y="1403"/>
                  <a:pt x="1404" y="1808"/>
                  <a:pt x="905" y="1808"/>
                </a:cubicBezTo>
                <a:lnTo>
                  <a:pt x="905" y="1808"/>
                </a:lnTo>
                <a:cubicBezTo>
                  <a:pt x="818" y="1808"/>
                  <a:pt x="734" y="1796"/>
                  <a:pt x="656" y="1773"/>
                </a:cubicBezTo>
                <a:lnTo>
                  <a:pt x="656" y="1773"/>
                </a:lnTo>
                <a:cubicBezTo>
                  <a:pt x="373" y="1692"/>
                  <a:pt x="146" y="1477"/>
                  <a:pt x="51" y="1201"/>
                </a:cubicBezTo>
                <a:lnTo>
                  <a:pt x="51" y="1201"/>
                </a:lnTo>
                <a:cubicBezTo>
                  <a:pt x="18" y="1108"/>
                  <a:pt x="0" y="1008"/>
                  <a:pt x="0" y="904"/>
                </a:cubicBezTo>
                <a:lnTo>
                  <a:pt x="0" y="904"/>
                </a:lnTo>
                <a:cubicBezTo>
                  <a:pt x="0" y="404"/>
                  <a:pt x="405" y="0"/>
                  <a:pt x="905" y="0"/>
                </a:cubicBezTo>
                <a:lnTo>
                  <a:pt x="905" y="0"/>
                </a:lnTo>
                <a:cubicBezTo>
                  <a:pt x="954" y="0"/>
                  <a:pt x="1003" y="4"/>
                  <a:pt x="1051" y="11"/>
                </a:cubicBezTo>
                <a:lnTo>
                  <a:pt x="1051" y="12"/>
                </a:lnTo>
                <a:lnTo>
                  <a:pt x="1051" y="12"/>
                </a:lnTo>
                <a:cubicBezTo>
                  <a:pt x="1442" y="75"/>
                  <a:pt x="1750" y="390"/>
                  <a:pt x="1801" y="785"/>
                </a:cubicBezTo>
                <a:lnTo>
                  <a:pt x="1801" y="785"/>
                </a:lnTo>
                <a:cubicBezTo>
                  <a:pt x="1806" y="824"/>
                  <a:pt x="1809" y="864"/>
                  <a:pt x="1809" y="904"/>
                </a:cubicBezTo>
              </a:path>
            </a:pathLst>
          </a:custGeom>
          <a:solidFill>
            <a:schemeClr val="accent2"/>
          </a:solidFill>
          <a:ln>
            <a:noFill/>
          </a:ln>
          <a:effectLst/>
        </p:spPr>
        <p:txBody>
          <a:bodyPr wrap="none" anchor="ctr"/>
          <a:lstStyle/>
          <a:p>
            <a:endParaRPr lang="en-US" sz="2894" dirty="0"/>
          </a:p>
        </p:txBody>
      </p:sp>
      <p:sp>
        <p:nvSpPr>
          <p:cNvPr id="14" name="Freeform 232">
            <a:extLst>
              <a:ext uri="{FF2B5EF4-FFF2-40B4-BE49-F238E27FC236}">
                <a16:creationId xmlns:a16="http://schemas.microsoft.com/office/drawing/2014/main" id="{CFE48861-8346-4B6E-953B-33D863437998}"/>
              </a:ext>
            </a:extLst>
          </p:cNvPr>
          <p:cNvSpPr>
            <a:spLocks noChangeArrowheads="1"/>
          </p:cNvSpPr>
          <p:nvPr/>
        </p:nvSpPr>
        <p:spPr bwMode="auto">
          <a:xfrm>
            <a:off x="6713460" y="2853536"/>
            <a:ext cx="969491" cy="28052"/>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15" name="Freeform 27">
            <a:extLst>
              <a:ext uri="{FF2B5EF4-FFF2-40B4-BE49-F238E27FC236}">
                <a16:creationId xmlns:a16="http://schemas.microsoft.com/office/drawing/2014/main" id="{82A9F53C-1727-4906-989A-C72899DA8BB7}"/>
              </a:ext>
            </a:extLst>
          </p:cNvPr>
          <p:cNvSpPr>
            <a:spLocks noChangeArrowheads="1"/>
          </p:cNvSpPr>
          <p:nvPr/>
        </p:nvSpPr>
        <p:spPr bwMode="auto">
          <a:xfrm>
            <a:off x="2247900" y="3052146"/>
            <a:ext cx="2850441" cy="1195315"/>
          </a:xfrm>
          <a:custGeom>
            <a:avLst/>
            <a:gdLst>
              <a:gd name="connsiteX0" fmla="*/ 276884 w 4531282"/>
              <a:gd name="connsiteY0" fmla="*/ 0 h 3068252"/>
              <a:gd name="connsiteX1" fmla="*/ 3183515 w 4531282"/>
              <a:gd name="connsiteY1" fmla="*/ 0 h 3068252"/>
              <a:gd name="connsiteX2" fmla="*/ 4291052 w 4531282"/>
              <a:gd name="connsiteY2" fmla="*/ 1108241 h 3068252"/>
              <a:gd name="connsiteX3" fmla="*/ 4291052 w 4531282"/>
              <a:gd name="connsiteY3" fmla="*/ 2375921 h 3068252"/>
              <a:gd name="connsiteX4" fmla="*/ 4479072 w 4531282"/>
              <a:gd name="connsiteY4" fmla="*/ 2767107 h 3068252"/>
              <a:gd name="connsiteX5" fmla="*/ 4531282 w 4531282"/>
              <a:gd name="connsiteY5" fmla="*/ 2800130 h 3068252"/>
              <a:gd name="connsiteX6" fmla="*/ 4527345 w 4531282"/>
              <a:gd name="connsiteY6" fmla="*/ 2802267 h 3068252"/>
              <a:gd name="connsiteX7" fmla="*/ 4320849 w 4531282"/>
              <a:gd name="connsiteY7" fmla="*/ 3008763 h 3068252"/>
              <a:gd name="connsiteX8" fmla="*/ 4288559 w 4531282"/>
              <a:gd name="connsiteY8" fmla="*/ 3068252 h 3068252"/>
              <a:gd name="connsiteX9" fmla="*/ 4257294 w 4531282"/>
              <a:gd name="connsiteY9" fmla="*/ 3014272 h 3068252"/>
              <a:gd name="connsiteX10" fmla="*/ 3914255 w 4531282"/>
              <a:gd name="connsiteY10" fmla="*/ 2847054 h 3068252"/>
              <a:gd name="connsiteX11" fmla="*/ 1107537 w 4531282"/>
              <a:gd name="connsiteY11" fmla="*/ 2847054 h 3068252"/>
              <a:gd name="connsiteX12" fmla="*/ 0 w 4531282"/>
              <a:gd name="connsiteY12" fmla="*/ 1738814 h 3068252"/>
              <a:gd name="connsiteX13" fmla="*/ 0 w 4531282"/>
              <a:gd name="connsiteY13" fmla="*/ 277060 h 3068252"/>
              <a:gd name="connsiteX14" fmla="*/ 276884 w 4531282"/>
              <a:gd name="connsiteY14" fmla="*/ 0 h 30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1282" h="3068252">
                <a:moveTo>
                  <a:pt x="276884" y="0"/>
                </a:moveTo>
                <a:lnTo>
                  <a:pt x="3183515" y="0"/>
                </a:lnTo>
                <a:cubicBezTo>
                  <a:pt x="3794750" y="0"/>
                  <a:pt x="4291052" y="495964"/>
                  <a:pt x="4291052" y="1108241"/>
                </a:cubicBezTo>
                <a:lnTo>
                  <a:pt x="4291052" y="2375921"/>
                </a:lnTo>
                <a:cubicBezTo>
                  <a:pt x="4300848" y="2449842"/>
                  <a:pt x="4339978" y="2647560"/>
                  <a:pt x="4479072" y="2767107"/>
                </a:cubicBezTo>
                <a:lnTo>
                  <a:pt x="4531282" y="2800130"/>
                </a:lnTo>
                <a:lnTo>
                  <a:pt x="4527345" y="2802267"/>
                </a:lnTo>
                <a:cubicBezTo>
                  <a:pt x="4446002" y="2857222"/>
                  <a:pt x="4375803" y="2927420"/>
                  <a:pt x="4320849" y="3008763"/>
                </a:cubicBezTo>
                <a:lnTo>
                  <a:pt x="4288559" y="3068252"/>
                </a:lnTo>
                <a:lnTo>
                  <a:pt x="4257294" y="3014272"/>
                </a:lnTo>
                <a:cubicBezTo>
                  <a:pt x="4191711" y="2926233"/>
                  <a:pt x="4085675" y="2854161"/>
                  <a:pt x="3914255" y="2847054"/>
                </a:cubicBezTo>
                <a:lnTo>
                  <a:pt x="1107537" y="2847054"/>
                </a:lnTo>
                <a:cubicBezTo>
                  <a:pt x="496302" y="2847054"/>
                  <a:pt x="0" y="2351090"/>
                  <a:pt x="0" y="1738814"/>
                </a:cubicBezTo>
                <a:lnTo>
                  <a:pt x="0" y="277060"/>
                </a:lnTo>
                <a:cubicBezTo>
                  <a:pt x="0" y="124155"/>
                  <a:pt x="124076" y="0"/>
                  <a:pt x="276884" y="0"/>
                </a:cubicBezTo>
                <a:close/>
              </a:path>
            </a:pathLst>
          </a:custGeom>
          <a:solidFill>
            <a:schemeClr val="accent3"/>
          </a:solidFill>
          <a:ln>
            <a:noFill/>
          </a:ln>
          <a:effectLst/>
        </p:spPr>
        <p:txBody>
          <a:bodyPr wrap="square" anchor="ctr">
            <a:noAutofit/>
          </a:bodyPr>
          <a:lstStyle/>
          <a:p>
            <a:endParaRPr lang="en-US" sz="2894" dirty="0"/>
          </a:p>
        </p:txBody>
      </p:sp>
      <p:sp>
        <p:nvSpPr>
          <p:cNvPr id="16" name="Freeform 29">
            <a:extLst>
              <a:ext uri="{FF2B5EF4-FFF2-40B4-BE49-F238E27FC236}">
                <a16:creationId xmlns:a16="http://schemas.microsoft.com/office/drawing/2014/main" id="{B0CFB4A0-400B-4FB0-BD47-2631A8B757CC}"/>
              </a:ext>
            </a:extLst>
          </p:cNvPr>
          <p:cNvSpPr>
            <a:spLocks noChangeArrowheads="1"/>
          </p:cNvSpPr>
          <p:nvPr/>
        </p:nvSpPr>
        <p:spPr bwMode="auto">
          <a:xfrm>
            <a:off x="5312269" y="4581144"/>
            <a:ext cx="421972" cy="1361262"/>
          </a:xfrm>
          <a:custGeom>
            <a:avLst/>
            <a:gdLst>
              <a:gd name="connsiteX0" fmla="*/ 164443 w 1083158"/>
              <a:gd name="connsiteY0" fmla="*/ 0 h 3494223"/>
              <a:gd name="connsiteX1" fmla="*/ 169997 w 1083158"/>
              <a:gd name="connsiteY1" fmla="*/ 16231 h 3494223"/>
              <a:gd name="connsiteX2" fmla="*/ 213644 w 1083158"/>
              <a:gd name="connsiteY2" fmla="*/ 98138 h 3494223"/>
              <a:gd name="connsiteX3" fmla="*/ 901546 w 1083158"/>
              <a:gd name="connsiteY3" fmla="*/ 785713 h 3494223"/>
              <a:gd name="connsiteX4" fmla="*/ 1083158 w 1083158"/>
              <a:gd name="connsiteY4" fmla="*/ 1223854 h 3494223"/>
              <a:gd name="connsiteX5" fmla="*/ 1083158 w 1083158"/>
              <a:gd name="connsiteY5" fmla="*/ 3494223 h 3494223"/>
              <a:gd name="connsiteX6" fmla="*/ 916572 w 1083158"/>
              <a:gd name="connsiteY6" fmla="*/ 3494223 h 3494223"/>
              <a:gd name="connsiteX7" fmla="*/ 916572 w 1083158"/>
              <a:gd name="connsiteY7" fmla="*/ 1223854 h 3494223"/>
              <a:gd name="connsiteX8" fmla="*/ 784610 w 1083158"/>
              <a:gd name="connsiteY8" fmla="*/ 903247 h 3494223"/>
              <a:gd name="connsiteX9" fmla="*/ 66003 w 1083158"/>
              <a:gd name="connsiteY9" fmla="*/ 184982 h 3494223"/>
              <a:gd name="connsiteX10" fmla="*/ 0 w 1083158"/>
              <a:gd name="connsiteY10" fmla="*/ 149909 h 3494223"/>
              <a:gd name="connsiteX11" fmla="*/ 8394 w 1083158"/>
              <a:gd name="connsiteY11" fmla="*/ 145353 h 3494223"/>
              <a:gd name="connsiteX12" fmla="*/ 121538 w 1083158"/>
              <a:gd name="connsiteY12" fmla="*/ 52001 h 349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158" h="3494223">
                <a:moveTo>
                  <a:pt x="164443" y="0"/>
                </a:moveTo>
                <a:lnTo>
                  <a:pt x="169997" y="16231"/>
                </a:lnTo>
                <a:cubicBezTo>
                  <a:pt x="183022" y="45615"/>
                  <a:pt x="197966" y="72999"/>
                  <a:pt x="213644" y="98138"/>
                </a:cubicBezTo>
                <a:lnTo>
                  <a:pt x="901546" y="785713"/>
                </a:lnTo>
                <a:cubicBezTo>
                  <a:pt x="1018483" y="902594"/>
                  <a:pt x="1083158" y="1058653"/>
                  <a:pt x="1083158" y="1223854"/>
                </a:cubicBezTo>
                <a:lnTo>
                  <a:pt x="1083158" y="3494223"/>
                </a:lnTo>
                <a:lnTo>
                  <a:pt x="916572" y="3494223"/>
                </a:lnTo>
                <a:lnTo>
                  <a:pt x="916572" y="1223854"/>
                </a:lnTo>
                <a:cubicBezTo>
                  <a:pt x="916572" y="1103055"/>
                  <a:pt x="870189" y="988786"/>
                  <a:pt x="784610" y="903247"/>
                </a:cubicBezTo>
                <a:lnTo>
                  <a:pt x="66003" y="184982"/>
                </a:lnTo>
                <a:lnTo>
                  <a:pt x="0" y="149909"/>
                </a:lnTo>
                <a:lnTo>
                  <a:pt x="8394" y="145353"/>
                </a:lnTo>
                <a:cubicBezTo>
                  <a:pt x="49066" y="117876"/>
                  <a:pt x="86951" y="86588"/>
                  <a:pt x="121538" y="52001"/>
                </a:cubicBezTo>
                <a:close/>
              </a:path>
            </a:pathLst>
          </a:custGeom>
          <a:solidFill>
            <a:schemeClr val="accent3"/>
          </a:solidFill>
          <a:ln>
            <a:noFill/>
          </a:ln>
          <a:effectLst/>
        </p:spPr>
        <p:txBody>
          <a:bodyPr wrap="square" anchor="ctr">
            <a:noAutofit/>
          </a:bodyPr>
          <a:lstStyle/>
          <a:p>
            <a:endParaRPr lang="en-US" sz="2894" dirty="0"/>
          </a:p>
        </p:txBody>
      </p:sp>
      <p:sp>
        <p:nvSpPr>
          <p:cNvPr id="17" name="Freeform 384">
            <a:extLst>
              <a:ext uri="{FF2B5EF4-FFF2-40B4-BE49-F238E27FC236}">
                <a16:creationId xmlns:a16="http://schemas.microsoft.com/office/drawing/2014/main" id="{09433009-58C5-4D16-8537-A4A2EE14AA33}"/>
              </a:ext>
            </a:extLst>
          </p:cNvPr>
          <p:cNvSpPr>
            <a:spLocks noChangeArrowheads="1"/>
          </p:cNvSpPr>
          <p:nvPr/>
        </p:nvSpPr>
        <p:spPr bwMode="auto">
          <a:xfrm>
            <a:off x="4917611" y="4160775"/>
            <a:ext cx="460059" cy="460059"/>
          </a:xfrm>
          <a:custGeom>
            <a:avLst/>
            <a:gdLst>
              <a:gd name="T0" fmla="*/ 1809 w 1810"/>
              <a:gd name="T1" fmla="*/ 904 h 1810"/>
              <a:gd name="T2" fmla="*/ 1809 w 1810"/>
              <a:gd name="T3" fmla="*/ 904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4 h 1810"/>
              <a:gd name="T18" fmla="*/ 0 w 1810"/>
              <a:gd name="T19" fmla="*/ 904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4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4"/>
                </a:moveTo>
                <a:lnTo>
                  <a:pt x="1809" y="904"/>
                </a:lnTo>
                <a:cubicBezTo>
                  <a:pt x="1809" y="1008"/>
                  <a:pt x="1792" y="1108"/>
                  <a:pt x="1759" y="1201"/>
                </a:cubicBezTo>
                <a:lnTo>
                  <a:pt x="1759" y="1201"/>
                </a:lnTo>
                <a:cubicBezTo>
                  <a:pt x="1663" y="1478"/>
                  <a:pt x="1436" y="1693"/>
                  <a:pt x="1152" y="1774"/>
                </a:cubicBezTo>
                <a:lnTo>
                  <a:pt x="1152" y="1774"/>
                </a:lnTo>
                <a:cubicBezTo>
                  <a:pt x="1073" y="1797"/>
                  <a:pt x="991" y="1809"/>
                  <a:pt x="905" y="1809"/>
                </a:cubicBezTo>
                <a:lnTo>
                  <a:pt x="905" y="1809"/>
                </a:lnTo>
                <a:cubicBezTo>
                  <a:pt x="406" y="1809"/>
                  <a:pt x="0" y="1403"/>
                  <a:pt x="0" y="904"/>
                </a:cubicBezTo>
                <a:lnTo>
                  <a:pt x="0" y="904"/>
                </a:lnTo>
                <a:cubicBezTo>
                  <a:pt x="0" y="863"/>
                  <a:pt x="3" y="824"/>
                  <a:pt x="9" y="786"/>
                </a:cubicBezTo>
                <a:lnTo>
                  <a:pt x="9" y="786"/>
                </a:lnTo>
                <a:cubicBezTo>
                  <a:pt x="60" y="391"/>
                  <a:pt x="366" y="75"/>
                  <a:pt x="757" y="12"/>
                </a:cubicBezTo>
                <a:lnTo>
                  <a:pt x="757" y="12"/>
                </a:lnTo>
                <a:cubicBezTo>
                  <a:pt x="806" y="4"/>
                  <a:pt x="855" y="0"/>
                  <a:pt x="905" y="0"/>
                </a:cubicBezTo>
                <a:lnTo>
                  <a:pt x="905" y="0"/>
                </a:lnTo>
                <a:cubicBezTo>
                  <a:pt x="1404" y="0"/>
                  <a:pt x="1809" y="405"/>
                  <a:pt x="1809" y="904"/>
                </a:cubicBezTo>
              </a:path>
            </a:pathLst>
          </a:custGeom>
          <a:solidFill>
            <a:schemeClr val="accent3"/>
          </a:solidFill>
          <a:ln>
            <a:noFill/>
          </a:ln>
          <a:effectLst/>
        </p:spPr>
        <p:txBody>
          <a:bodyPr wrap="none" anchor="ctr"/>
          <a:lstStyle/>
          <a:p>
            <a:endParaRPr lang="en-US" sz="2894" dirty="0"/>
          </a:p>
        </p:txBody>
      </p:sp>
      <p:sp>
        <p:nvSpPr>
          <p:cNvPr id="18" name="Freeform 463">
            <a:extLst>
              <a:ext uri="{FF2B5EF4-FFF2-40B4-BE49-F238E27FC236}">
                <a16:creationId xmlns:a16="http://schemas.microsoft.com/office/drawing/2014/main" id="{523CCE7E-A50B-4582-998A-5C217E5A6987}"/>
              </a:ext>
            </a:extLst>
          </p:cNvPr>
          <p:cNvSpPr>
            <a:spLocks noChangeArrowheads="1"/>
          </p:cNvSpPr>
          <p:nvPr/>
        </p:nvSpPr>
        <p:spPr bwMode="auto">
          <a:xfrm>
            <a:off x="3729937" y="3516693"/>
            <a:ext cx="969491" cy="28053"/>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6"/>
                  <a:pt x="0" y="55"/>
                </a:cubicBezTo>
                <a:lnTo>
                  <a:pt x="0" y="55"/>
                </a:lnTo>
                <a:cubicBezTo>
                  <a:pt x="0" y="25"/>
                  <a:pt x="25" y="0"/>
                  <a:pt x="55" y="0"/>
                </a:cubicBezTo>
                <a:lnTo>
                  <a:pt x="3755" y="0"/>
                </a:lnTo>
                <a:lnTo>
                  <a:pt x="3755" y="0"/>
                </a:lnTo>
                <a:cubicBezTo>
                  <a:pt x="3786" y="0"/>
                  <a:pt x="3809" y="25"/>
                  <a:pt x="3809" y="55"/>
                </a:cubicBezTo>
                <a:lnTo>
                  <a:pt x="3809" y="55"/>
                </a:lnTo>
                <a:cubicBezTo>
                  <a:pt x="3809" y="86"/>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19" name="Freeform 37">
            <a:extLst>
              <a:ext uri="{FF2B5EF4-FFF2-40B4-BE49-F238E27FC236}">
                <a16:creationId xmlns:a16="http://schemas.microsoft.com/office/drawing/2014/main" id="{CB35D005-01F2-45B6-939B-D2301AE5FABF}"/>
              </a:ext>
            </a:extLst>
          </p:cNvPr>
          <p:cNvSpPr>
            <a:spLocks noChangeArrowheads="1"/>
          </p:cNvSpPr>
          <p:nvPr/>
        </p:nvSpPr>
        <p:spPr bwMode="auto">
          <a:xfrm>
            <a:off x="5669415" y="5374587"/>
            <a:ext cx="423783" cy="941477"/>
          </a:xfrm>
          <a:custGeom>
            <a:avLst/>
            <a:gdLst>
              <a:gd name="connsiteX0" fmla="*/ 920794 w 1087807"/>
              <a:gd name="connsiteY0" fmla="*/ 0 h 2416678"/>
              <a:gd name="connsiteX1" fmla="*/ 965817 w 1087807"/>
              <a:gd name="connsiteY1" fmla="*/ 54568 h 2416678"/>
              <a:gd name="connsiteX2" fmla="*/ 1078961 w 1087807"/>
              <a:gd name="connsiteY2" fmla="*/ 147920 h 2416678"/>
              <a:gd name="connsiteX3" fmla="*/ 1087807 w 1087807"/>
              <a:gd name="connsiteY3" fmla="*/ 152721 h 2416678"/>
              <a:gd name="connsiteX4" fmla="*/ 1016821 w 1087807"/>
              <a:gd name="connsiteY4" fmla="*/ 190597 h 2416678"/>
              <a:gd name="connsiteX5" fmla="*/ 298912 w 1087807"/>
              <a:gd name="connsiteY5" fmla="*/ 908456 h 2416678"/>
              <a:gd name="connsiteX6" fmla="*/ 166425 w 1087807"/>
              <a:gd name="connsiteY6" fmla="*/ 1229826 h 2416678"/>
              <a:gd name="connsiteX7" fmla="*/ 166425 w 1087807"/>
              <a:gd name="connsiteY7" fmla="*/ 2333722 h 2416678"/>
              <a:gd name="connsiteX8" fmla="*/ 83539 w 1087807"/>
              <a:gd name="connsiteY8" fmla="*/ 2416678 h 2416678"/>
              <a:gd name="connsiteX9" fmla="*/ 0 w 1087807"/>
              <a:gd name="connsiteY9" fmla="*/ 2333722 h 2416678"/>
              <a:gd name="connsiteX10" fmla="*/ 0 w 1087807"/>
              <a:gd name="connsiteY10" fmla="*/ 1229826 h 2416678"/>
              <a:gd name="connsiteX11" fmla="*/ 182088 w 1087807"/>
              <a:gd name="connsiteY11" fmla="*/ 791534 h 2416678"/>
              <a:gd name="connsiteX12" fmla="*/ 869976 w 1087807"/>
              <a:gd name="connsiteY12" fmla="*/ 103069 h 2416678"/>
              <a:gd name="connsiteX13" fmla="*/ 913479 w 1087807"/>
              <a:gd name="connsiteY13" fmla="*/ 21512 h 24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807" h="2416678">
                <a:moveTo>
                  <a:pt x="920794" y="0"/>
                </a:moveTo>
                <a:lnTo>
                  <a:pt x="965817" y="54568"/>
                </a:lnTo>
                <a:cubicBezTo>
                  <a:pt x="1000404" y="89155"/>
                  <a:pt x="1038289" y="120443"/>
                  <a:pt x="1078961" y="147920"/>
                </a:cubicBezTo>
                <a:lnTo>
                  <a:pt x="1087807" y="152721"/>
                </a:lnTo>
                <a:lnTo>
                  <a:pt x="1016821" y="190597"/>
                </a:lnTo>
                <a:lnTo>
                  <a:pt x="298912" y="908456"/>
                </a:lnTo>
                <a:cubicBezTo>
                  <a:pt x="213415" y="994024"/>
                  <a:pt x="166425" y="1108986"/>
                  <a:pt x="166425" y="1229826"/>
                </a:cubicBezTo>
                <a:lnTo>
                  <a:pt x="166425" y="2333722"/>
                </a:lnTo>
                <a:cubicBezTo>
                  <a:pt x="166425" y="2379446"/>
                  <a:pt x="129224" y="2416678"/>
                  <a:pt x="83539" y="2416678"/>
                </a:cubicBezTo>
                <a:cubicBezTo>
                  <a:pt x="37201" y="2416678"/>
                  <a:pt x="0" y="2379446"/>
                  <a:pt x="0" y="2333722"/>
                </a:cubicBezTo>
                <a:lnTo>
                  <a:pt x="0" y="1229826"/>
                </a:lnTo>
                <a:cubicBezTo>
                  <a:pt x="0" y="1064569"/>
                  <a:pt x="65265" y="908456"/>
                  <a:pt x="182088" y="791534"/>
                </a:cubicBezTo>
                <a:lnTo>
                  <a:pt x="869976" y="103069"/>
                </a:lnTo>
                <a:cubicBezTo>
                  <a:pt x="885640" y="78085"/>
                  <a:pt x="900528" y="50814"/>
                  <a:pt x="913479" y="21512"/>
                </a:cubicBezTo>
                <a:close/>
              </a:path>
            </a:pathLst>
          </a:custGeom>
          <a:solidFill>
            <a:schemeClr val="accent4"/>
          </a:solidFill>
          <a:ln>
            <a:noFill/>
          </a:ln>
          <a:effectLst/>
        </p:spPr>
        <p:txBody>
          <a:bodyPr wrap="square" anchor="ctr">
            <a:noAutofit/>
          </a:bodyPr>
          <a:lstStyle/>
          <a:p>
            <a:endParaRPr lang="en-US" sz="2894" dirty="0">
              <a:latin typeface="Lato Light" panose="020F0502020204030203" pitchFamily="34" charset="0"/>
            </a:endParaRPr>
          </a:p>
        </p:txBody>
      </p:sp>
      <p:sp>
        <p:nvSpPr>
          <p:cNvPr id="20" name="Freeform 35">
            <a:extLst>
              <a:ext uri="{FF2B5EF4-FFF2-40B4-BE49-F238E27FC236}">
                <a16:creationId xmlns:a16="http://schemas.microsoft.com/office/drawing/2014/main" id="{72C62733-5E56-432A-A877-91A65804A488}"/>
              </a:ext>
            </a:extLst>
          </p:cNvPr>
          <p:cNvSpPr>
            <a:spLocks noChangeArrowheads="1"/>
          </p:cNvSpPr>
          <p:nvPr/>
        </p:nvSpPr>
        <p:spPr bwMode="auto">
          <a:xfrm>
            <a:off x="6305736" y="3847711"/>
            <a:ext cx="2809691" cy="1191904"/>
          </a:xfrm>
          <a:custGeom>
            <a:avLst/>
            <a:gdLst>
              <a:gd name="connsiteX0" fmla="*/ 1344930 w 4302666"/>
              <a:gd name="connsiteY0" fmla="*/ 0 h 3059496"/>
              <a:gd name="connsiteX1" fmla="*/ 4025704 w 4302666"/>
              <a:gd name="connsiteY1" fmla="*/ 0 h 3059496"/>
              <a:gd name="connsiteX2" fmla="*/ 4302666 w 4302666"/>
              <a:gd name="connsiteY2" fmla="*/ 276877 h 3059496"/>
              <a:gd name="connsiteX3" fmla="*/ 4302666 w 4302666"/>
              <a:gd name="connsiteY3" fmla="*/ 1737008 h 3059496"/>
              <a:gd name="connsiteX4" fmla="*/ 3194822 w 4302666"/>
              <a:gd name="connsiteY4" fmla="*/ 2844514 h 3059496"/>
              <a:gd name="connsiteX5" fmla="*/ 613335 w 4302666"/>
              <a:gd name="connsiteY5" fmla="*/ 2844514 h 3059496"/>
              <a:gd name="connsiteX6" fmla="*/ 270235 w 4302666"/>
              <a:gd name="connsiteY6" fmla="*/ 3011908 h 3059496"/>
              <a:gd name="connsiteX7" fmla="*/ 242658 w 4302666"/>
              <a:gd name="connsiteY7" fmla="*/ 3059496 h 3059496"/>
              <a:gd name="connsiteX8" fmla="*/ 213557 w 4302666"/>
              <a:gd name="connsiteY8" fmla="*/ 3005882 h 3059496"/>
              <a:gd name="connsiteX9" fmla="*/ 7061 w 4302666"/>
              <a:gd name="connsiteY9" fmla="*/ 2799386 h 3059496"/>
              <a:gd name="connsiteX10" fmla="*/ 0 w 4302666"/>
              <a:gd name="connsiteY10" fmla="*/ 2795553 h 3059496"/>
              <a:gd name="connsiteX11" fmla="*/ 48648 w 4302666"/>
              <a:gd name="connsiteY11" fmla="*/ 2764744 h 3059496"/>
              <a:gd name="connsiteX12" fmla="*/ 236433 w 4302666"/>
              <a:gd name="connsiteY12" fmla="*/ 2373040 h 3059496"/>
              <a:gd name="connsiteX13" fmla="*/ 236433 w 4302666"/>
              <a:gd name="connsiteY13" fmla="*/ 1106200 h 3059496"/>
              <a:gd name="connsiteX14" fmla="*/ 1344930 w 4302666"/>
              <a:gd name="connsiteY14" fmla="*/ 0 h 30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02666" h="3059496">
                <a:moveTo>
                  <a:pt x="1344930" y="0"/>
                </a:moveTo>
                <a:lnTo>
                  <a:pt x="4025704" y="0"/>
                </a:lnTo>
                <a:cubicBezTo>
                  <a:pt x="4178556" y="0"/>
                  <a:pt x="4302666" y="123419"/>
                  <a:pt x="4302666" y="276877"/>
                </a:cubicBezTo>
                <a:lnTo>
                  <a:pt x="4302666" y="1737008"/>
                </a:lnTo>
                <a:cubicBezTo>
                  <a:pt x="4302666" y="2348879"/>
                  <a:pt x="3806226" y="2844514"/>
                  <a:pt x="3194822" y="2844514"/>
                </a:cubicBezTo>
                <a:lnTo>
                  <a:pt x="613335" y="2844514"/>
                </a:lnTo>
                <a:cubicBezTo>
                  <a:pt x="441867" y="2851860"/>
                  <a:pt x="335802" y="2923946"/>
                  <a:pt x="270235" y="3011908"/>
                </a:cubicBezTo>
                <a:lnTo>
                  <a:pt x="242658" y="3059496"/>
                </a:lnTo>
                <a:lnTo>
                  <a:pt x="213557" y="3005882"/>
                </a:lnTo>
                <a:cubicBezTo>
                  <a:pt x="158603" y="2924539"/>
                  <a:pt x="88404" y="2854340"/>
                  <a:pt x="7061" y="2799386"/>
                </a:cubicBezTo>
                <a:lnTo>
                  <a:pt x="0" y="2795553"/>
                </a:lnTo>
                <a:lnTo>
                  <a:pt x="48648" y="2764744"/>
                </a:lnTo>
                <a:cubicBezTo>
                  <a:pt x="187749" y="2645060"/>
                  <a:pt x="226635" y="2447320"/>
                  <a:pt x="236433" y="2373040"/>
                </a:cubicBezTo>
                <a:lnTo>
                  <a:pt x="236433" y="1106200"/>
                </a:lnTo>
                <a:cubicBezTo>
                  <a:pt x="236433" y="494982"/>
                  <a:pt x="732872" y="0"/>
                  <a:pt x="1344930" y="0"/>
                </a:cubicBezTo>
                <a:close/>
              </a:path>
            </a:pathLst>
          </a:custGeom>
          <a:solidFill>
            <a:schemeClr val="accent4"/>
          </a:solidFill>
          <a:ln>
            <a:noFill/>
          </a:ln>
          <a:effectLst/>
        </p:spPr>
        <p:txBody>
          <a:bodyPr wrap="square" anchor="ctr">
            <a:noAutofit/>
          </a:bodyPr>
          <a:lstStyle/>
          <a:p>
            <a:endParaRPr lang="en-US" sz="2894" dirty="0"/>
          </a:p>
        </p:txBody>
      </p:sp>
      <p:sp>
        <p:nvSpPr>
          <p:cNvPr id="21" name="Freeform 545">
            <a:extLst>
              <a:ext uri="{FF2B5EF4-FFF2-40B4-BE49-F238E27FC236}">
                <a16:creationId xmlns:a16="http://schemas.microsoft.com/office/drawing/2014/main" id="{EBCAA98E-C219-4093-978C-22E19C72FD57}"/>
              </a:ext>
            </a:extLst>
          </p:cNvPr>
          <p:cNvSpPr>
            <a:spLocks noChangeArrowheads="1"/>
          </p:cNvSpPr>
          <p:nvPr/>
        </p:nvSpPr>
        <p:spPr bwMode="auto">
          <a:xfrm>
            <a:off x="6026241" y="4955218"/>
            <a:ext cx="460059" cy="460059"/>
          </a:xfrm>
          <a:custGeom>
            <a:avLst/>
            <a:gdLst>
              <a:gd name="T0" fmla="*/ 1809 w 1810"/>
              <a:gd name="T1" fmla="*/ 905 h 1810"/>
              <a:gd name="T2" fmla="*/ 1809 w 1810"/>
              <a:gd name="T3" fmla="*/ 905 h 1810"/>
              <a:gd name="T4" fmla="*/ 905 w 1810"/>
              <a:gd name="T5" fmla="*/ 1809 h 1810"/>
              <a:gd name="T6" fmla="*/ 905 w 1810"/>
              <a:gd name="T7" fmla="*/ 1809 h 1810"/>
              <a:gd name="T8" fmla="*/ 658 w 1810"/>
              <a:gd name="T9" fmla="*/ 1775 h 1810"/>
              <a:gd name="T10" fmla="*/ 658 w 1810"/>
              <a:gd name="T11" fmla="*/ 1775 h 1810"/>
              <a:gd name="T12" fmla="*/ 51 w 1810"/>
              <a:gd name="T13" fmla="*/ 1201 h 1810"/>
              <a:gd name="T14" fmla="*/ 51 w 1810"/>
              <a:gd name="T15" fmla="*/ 1201 h 1810"/>
              <a:gd name="T16" fmla="*/ 0 w 1810"/>
              <a:gd name="T17" fmla="*/ 905 h 1810"/>
              <a:gd name="T18" fmla="*/ 0 w 1810"/>
              <a:gd name="T19" fmla="*/ 905 h 1810"/>
              <a:gd name="T20" fmla="*/ 905 w 1810"/>
              <a:gd name="T21" fmla="*/ 0 h 1810"/>
              <a:gd name="T22" fmla="*/ 905 w 1810"/>
              <a:gd name="T23" fmla="*/ 0 h 1810"/>
              <a:gd name="T24" fmla="*/ 1051 w 1810"/>
              <a:gd name="T25" fmla="*/ 12 h 1810"/>
              <a:gd name="T26" fmla="*/ 1051 w 1810"/>
              <a:gd name="T27" fmla="*/ 13 h 1810"/>
              <a:gd name="T28" fmla="*/ 1051 w 1810"/>
              <a:gd name="T29" fmla="*/ 13 h 1810"/>
              <a:gd name="T30" fmla="*/ 1801 w 1810"/>
              <a:gd name="T31" fmla="*/ 786 h 1810"/>
              <a:gd name="T32" fmla="*/ 1801 w 1810"/>
              <a:gd name="T33" fmla="*/ 786 h 1810"/>
              <a:gd name="T34" fmla="*/ 1809 w 1810"/>
              <a:gd name="T35"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10">
                <a:moveTo>
                  <a:pt x="1809" y="905"/>
                </a:moveTo>
                <a:lnTo>
                  <a:pt x="1809" y="905"/>
                </a:lnTo>
                <a:cubicBezTo>
                  <a:pt x="1809" y="1404"/>
                  <a:pt x="1404" y="1809"/>
                  <a:pt x="905" y="1809"/>
                </a:cubicBezTo>
                <a:lnTo>
                  <a:pt x="905" y="1809"/>
                </a:lnTo>
                <a:cubicBezTo>
                  <a:pt x="819" y="1809"/>
                  <a:pt x="736" y="1797"/>
                  <a:pt x="658" y="1775"/>
                </a:cubicBezTo>
                <a:lnTo>
                  <a:pt x="658" y="1775"/>
                </a:lnTo>
                <a:cubicBezTo>
                  <a:pt x="373" y="1694"/>
                  <a:pt x="146" y="1479"/>
                  <a:pt x="51" y="1201"/>
                </a:cubicBezTo>
                <a:lnTo>
                  <a:pt x="51" y="1201"/>
                </a:lnTo>
                <a:cubicBezTo>
                  <a:pt x="18" y="1108"/>
                  <a:pt x="0" y="1009"/>
                  <a:pt x="0" y="905"/>
                </a:cubicBezTo>
                <a:lnTo>
                  <a:pt x="0" y="905"/>
                </a:lnTo>
                <a:cubicBezTo>
                  <a:pt x="0" y="405"/>
                  <a:pt x="405" y="0"/>
                  <a:pt x="905" y="0"/>
                </a:cubicBezTo>
                <a:lnTo>
                  <a:pt x="905" y="0"/>
                </a:lnTo>
                <a:cubicBezTo>
                  <a:pt x="954" y="0"/>
                  <a:pt x="1003" y="4"/>
                  <a:pt x="1051" y="12"/>
                </a:cubicBezTo>
                <a:lnTo>
                  <a:pt x="1051" y="13"/>
                </a:lnTo>
                <a:lnTo>
                  <a:pt x="1051" y="13"/>
                </a:lnTo>
                <a:cubicBezTo>
                  <a:pt x="1442" y="76"/>
                  <a:pt x="1750" y="391"/>
                  <a:pt x="1801" y="786"/>
                </a:cubicBezTo>
                <a:lnTo>
                  <a:pt x="1801" y="786"/>
                </a:lnTo>
                <a:cubicBezTo>
                  <a:pt x="1806" y="825"/>
                  <a:pt x="1809" y="864"/>
                  <a:pt x="1809" y="905"/>
                </a:cubicBezTo>
              </a:path>
            </a:pathLst>
          </a:custGeom>
          <a:solidFill>
            <a:schemeClr val="accent4"/>
          </a:solidFill>
          <a:ln>
            <a:noFill/>
          </a:ln>
          <a:effectLst/>
        </p:spPr>
        <p:txBody>
          <a:bodyPr wrap="none" anchor="ctr"/>
          <a:lstStyle/>
          <a:p>
            <a:endParaRPr lang="en-US" sz="2894" dirty="0"/>
          </a:p>
        </p:txBody>
      </p:sp>
      <p:sp>
        <p:nvSpPr>
          <p:cNvPr id="22" name="Freeform 547">
            <a:extLst>
              <a:ext uri="{FF2B5EF4-FFF2-40B4-BE49-F238E27FC236}">
                <a16:creationId xmlns:a16="http://schemas.microsoft.com/office/drawing/2014/main" id="{7ACB4137-9F50-4623-8B56-7A37830D9A35}"/>
              </a:ext>
            </a:extLst>
          </p:cNvPr>
          <p:cNvSpPr>
            <a:spLocks noChangeArrowheads="1"/>
          </p:cNvSpPr>
          <p:nvPr/>
        </p:nvSpPr>
        <p:spPr bwMode="auto">
          <a:xfrm>
            <a:off x="6713460" y="4233712"/>
            <a:ext cx="969491" cy="28052"/>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23" name="Freeform 31">
            <a:extLst>
              <a:ext uri="{FF2B5EF4-FFF2-40B4-BE49-F238E27FC236}">
                <a16:creationId xmlns:a16="http://schemas.microsoft.com/office/drawing/2014/main" id="{94C6DD2A-DDA1-4778-898E-2915A13CA06E}"/>
              </a:ext>
            </a:extLst>
          </p:cNvPr>
          <p:cNvSpPr>
            <a:spLocks noChangeArrowheads="1"/>
          </p:cNvSpPr>
          <p:nvPr/>
        </p:nvSpPr>
        <p:spPr bwMode="auto">
          <a:xfrm>
            <a:off x="2248081" y="4276351"/>
            <a:ext cx="2849961" cy="1195241"/>
          </a:xfrm>
          <a:custGeom>
            <a:avLst/>
            <a:gdLst>
              <a:gd name="connsiteX0" fmla="*/ 276884 w 4530526"/>
              <a:gd name="connsiteY0" fmla="*/ 0 h 3068062"/>
              <a:gd name="connsiteX1" fmla="*/ 3183515 w 4530526"/>
              <a:gd name="connsiteY1" fmla="*/ 0 h 3068062"/>
              <a:gd name="connsiteX2" fmla="*/ 4291052 w 4530526"/>
              <a:gd name="connsiteY2" fmla="*/ 1108024 h 3068062"/>
              <a:gd name="connsiteX3" fmla="*/ 4291052 w 4530526"/>
              <a:gd name="connsiteY3" fmla="*/ 2374805 h 3068062"/>
              <a:gd name="connsiteX4" fmla="*/ 4479072 w 4530526"/>
              <a:gd name="connsiteY4" fmla="*/ 2767139 h 3068062"/>
              <a:gd name="connsiteX5" fmla="*/ 4530526 w 4530526"/>
              <a:gd name="connsiteY5" fmla="*/ 2799809 h 3068062"/>
              <a:gd name="connsiteX6" fmla="*/ 4527345 w 4530526"/>
              <a:gd name="connsiteY6" fmla="*/ 2801536 h 3068062"/>
              <a:gd name="connsiteX7" fmla="*/ 4320849 w 4530526"/>
              <a:gd name="connsiteY7" fmla="*/ 3008032 h 3068062"/>
              <a:gd name="connsiteX8" fmla="*/ 4288266 w 4530526"/>
              <a:gd name="connsiteY8" fmla="*/ 3068062 h 3068062"/>
              <a:gd name="connsiteX9" fmla="*/ 4257294 w 4530526"/>
              <a:gd name="connsiteY9" fmla="*/ 3014624 h 3068062"/>
              <a:gd name="connsiteX10" fmla="*/ 3914255 w 4530526"/>
              <a:gd name="connsiteY10" fmla="*/ 2847152 h 3068062"/>
              <a:gd name="connsiteX11" fmla="*/ 1107537 w 4530526"/>
              <a:gd name="connsiteY11" fmla="*/ 2847152 h 3068062"/>
              <a:gd name="connsiteX12" fmla="*/ 0 w 4530526"/>
              <a:gd name="connsiteY12" fmla="*/ 1739128 h 3068062"/>
              <a:gd name="connsiteX13" fmla="*/ 0 w 4530526"/>
              <a:gd name="connsiteY13" fmla="*/ 277659 h 3068062"/>
              <a:gd name="connsiteX14" fmla="*/ 276884 w 4530526"/>
              <a:gd name="connsiteY14" fmla="*/ 0 h 306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0526" h="3068062">
                <a:moveTo>
                  <a:pt x="276884" y="0"/>
                </a:moveTo>
                <a:lnTo>
                  <a:pt x="3183515" y="0"/>
                </a:lnTo>
                <a:cubicBezTo>
                  <a:pt x="3794750" y="0"/>
                  <a:pt x="4291052" y="495867"/>
                  <a:pt x="4291052" y="1108024"/>
                </a:cubicBezTo>
                <a:lnTo>
                  <a:pt x="4291052" y="2374805"/>
                </a:lnTo>
                <a:cubicBezTo>
                  <a:pt x="4300848" y="2449119"/>
                  <a:pt x="4339978" y="2647207"/>
                  <a:pt x="4479072" y="2767139"/>
                </a:cubicBezTo>
                <a:lnTo>
                  <a:pt x="4530526" y="2799809"/>
                </a:lnTo>
                <a:lnTo>
                  <a:pt x="4527345" y="2801536"/>
                </a:lnTo>
                <a:cubicBezTo>
                  <a:pt x="4446002" y="2856490"/>
                  <a:pt x="4375803" y="2926689"/>
                  <a:pt x="4320849" y="3008032"/>
                </a:cubicBezTo>
                <a:lnTo>
                  <a:pt x="4288266" y="3068062"/>
                </a:lnTo>
                <a:lnTo>
                  <a:pt x="4257294" y="3014624"/>
                </a:lnTo>
                <a:cubicBezTo>
                  <a:pt x="4191711" y="2926622"/>
                  <a:pt x="4085675" y="2854502"/>
                  <a:pt x="3914255" y="2847152"/>
                </a:cubicBezTo>
                <a:lnTo>
                  <a:pt x="1107537" y="2847152"/>
                </a:lnTo>
                <a:cubicBezTo>
                  <a:pt x="496302" y="2847152"/>
                  <a:pt x="0" y="2350632"/>
                  <a:pt x="0" y="1739128"/>
                </a:cubicBezTo>
                <a:lnTo>
                  <a:pt x="0" y="277659"/>
                </a:lnTo>
                <a:cubicBezTo>
                  <a:pt x="0" y="124130"/>
                  <a:pt x="124076" y="0"/>
                  <a:pt x="276884" y="0"/>
                </a:cubicBezTo>
                <a:close/>
              </a:path>
            </a:pathLst>
          </a:custGeom>
          <a:solidFill>
            <a:schemeClr val="accent5"/>
          </a:solidFill>
          <a:ln>
            <a:noFill/>
          </a:ln>
          <a:effectLst/>
        </p:spPr>
        <p:txBody>
          <a:bodyPr wrap="square" anchor="ctr">
            <a:noAutofit/>
          </a:bodyPr>
          <a:lstStyle/>
          <a:p>
            <a:endParaRPr lang="en-US" sz="2894" dirty="0"/>
          </a:p>
        </p:txBody>
      </p:sp>
      <p:sp>
        <p:nvSpPr>
          <p:cNvPr id="24" name="Freeform 33">
            <a:extLst>
              <a:ext uri="{FF2B5EF4-FFF2-40B4-BE49-F238E27FC236}">
                <a16:creationId xmlns:a16="http://schemas.microsoft.com/office/drawing/2014/main" id="{0BBB6266-68F2-47FB-B356-2CF23173BC35}"/>
              </a:ext>
            </a:extLst>
          </p:cNvPr>
          <p:cNvSpPr>
            <a:spLocks noChangeArrowheads="1"/>
          </p:cNvSpPr>
          <p:nvPr/>
        </p:nvSpPr>
        <p:spPr bwMode="auto">
          <a:xfrm>
            <a:off x="5312186" y="5805888"/>
            <a:ext cx="422056" cy="510176"/>
          </a:xfrm>
          <a:custGeom>
            <a:avLst/>
            <a:gdLst>
              <a:gd name="connsiteX0" fmla="*/ 164054 w 1083373"/>
              <a:gd name="connsiteY0" fmla="*/ 0 h 1309570"/>
              <a:gd name="connsiteX1" fmla="*/ 170212 w 1083373"/>
              <a:gd name="connsiteY1" fmla="*/ 17944 h 1309570"/>
              <a:gd name="connsiteX2" fmla="*/ 213859 w 1083373"/>
              <a:gd name="connsiteY2" fmla="*/ 99138 h 1309570"/>
              <a:gd name="connsiteX3" fmla="*/ 901761 w 1083373"/>
              <a:gd name="connsiteY3" fmla="*/ 787640 h 1309570"/>
              <a:gd name="connsiteX4" fmla="*/ 1083373 w 1083373"/>
              <a:gd name="connsiteY4" fmla="*/ 1226610 h 1309570"/>
              <a:gd name="connsiteX5" fmla="*/ 1000406 w 1083373"/>
              <a:gd name="connsiteY5" fmla="*/ 1309570 h 1309570"/>
              <a:gd name="connsiteX6" fmla="*/ 916787 w 1083373"/>
              <a:gd name="connsiteY6" fmla="*/ 1226610 h 1309570"/>
              <a:gd name="connsiteX7" fmla="*/ 784825 w 1083373"/>
              <a:gd name="connsiteY7" fmla="*/ 905221 h 1309570"/>
              <a:gd name="connsiteX8" fmla="*/ 66218 w 1083373"/>
              <a:gd name="connsiteY8" fmla="*/ 187323 h 1309570"/>
              <a:gd name="connsiteX9" fmla="*/ 8801 w 1083373"/>
              <a:gd name="connsiteY9" fmla="*/ 153465 h 1309570"/>
              <a:gd name="connsiteX10" fmla="*/ 0 w 1083373"/>
              <a:gd name="connsiteY10" fmla="*/ 149294 h 1309570"/>
              <a:gd name="connsiteX11" fmla="*/ 8609 w 1083373"/>
              <a:gd name="connsiteY11" fmla="*/ 144621 h 1309570"/>
              <a:gd name="connsiteX12" fmla="*/ 121753 w 1083373"/>
              <a:gd name="connsiteY12" fmla="*/ 51269 h 130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373" h="1309570">
                <a:moveTo>
                  <a:pt x="164054" y="0"/>
                </a:moveTo>
                <a:lnTo>
                  <a:pt x="170212" y="17944"/>
                </a:lnTo>
                <a:cubicBezTo>
                  <a:pt x="183237" y="47165"/>
                  <a:pt x="198181" y="74315"/>
                  <a:pt x="213859" y="99138"/>
                </a:cubicBezTo>
                <a:lnTo>
                  <a:pt x="901761" y="787640"/>
                </a:lnTo>
                <a:cubicBezTo>
                  <a:pt x="1018698" y="905221"/>
                  <a:pt x="1083373" y="1060690"/>
                  <a:pt x="1083373" y="1226610"/>
                </a:cubicBezTo>
                <a:cubicBezTo>
                  <a:pt x="1083373" y="1272336"/>
                  <a:pt x="1046136" y="1309570"/>
                  <a:pt x="1000406" y="1309570"/>
                </a:cubicBezTo>
                <a:cubicBezTo>
                  <a:pt x="954024" y="1309570"/>
                  <a:pt x="916787" y="1272336"/>
                  <a:pt x="916787" y="1226610"/>
                </a:cubicBezTo>
                <a:cubicBezTo>
                  <a:pt x="916787" y="1105109"/>
                  <a:pt x="870404" y="990794"/>
                  <a:pt x="784825" y="905221"/>
                </a:cubicBezTo>
                <a:lnTo>
                  <a:pt x="66218" y="187323"/>
                </a:lnTo>
                <a:cubicBezTo>
                  <a:pt x="46701" y="174585"/>
                  <a:pt x="27511" y="163358"/>
                  <a:pt x="8801" y="153465"/>
                </a:cubicBezTo>
                <a:lnTo>
                  <a:pt x="0" y="149294"/>
                </a:lnTo>
                <a:lnTo>
                  <a:pt x="8609" y="144621"/>
                </a:lnTo>
                <a:cubicBezTo>
                  <a:pt x="49281" y="117144"/>
                  <a:pt x="87166" y="85856"/>
                  <a:pt x="121753" y="51269"/>
                </a:cubicBezTo>
                <a:close/>
              </a:path>
            </a:pathLst>
          </a:custGeom>
          <a:solidFill>
            <a:schemeClr val="accent5"/>
          </a:solidFill>
          <a:ln>
            <a:noFill/>
          </a:ln>
          <a:effectLst/>
        </p:spPr>
        <p:txBody>
          <a:bodyPr wrap="square" anchor="ctr">
            <a:noAutofit/>
          </a:bodyPr>
          <a:lstStyle/>
          <a:p>
            <a:endParaRPr lang="en-US" sz="2894" dirty="0">
              <a:latin typeface="Lato Light" panose="020F0502020204030203" pitchFamily="34" charset="0"/>
            </a:endParaRPr>
          </a:p>
        </p:txBody>
      </p:sp>
      <p:sp>
        <p:nvSpPr>
          <p:cNvPr id="25" name="Freeform 698">
            <a:extLst>
              <a:ext uri="{FF2B5EF4-FFF2-40B4-BE49-F238E27FC236}">
                <a16:creationId xmlns:a16="http://schemas.microsoft.com/office/drawing/2014/main" id="{7C083E65-E936-4D8D-8993-515CCECB77C4}"/>
              </a:ext>
            </a:extLst>
          </p:cNvPr>
          <p:cNvSpPr>
            <a:spLocks noChangeArrowheads="1"/>
          </p:cNvSpPr>
          <p:nvPr/>
        </p:nvSpPr>
        <p:spPr bwMode="auto">
          <a:xfrm>
            <a:off x="4917611" y="5386102"/>
            <a:ext cx="460059" cy="460059"/>
          </a:xfrm>
          <a:custGeom>
            <a:avLst/>
            <a:gdLst>
              <a:gd name="T0" fmla="*/ 1809 w 1810"/>
              <a:gd name="T1" fmla="*/ 905 h 1810"/>
              <a:gd name="T2" fmla="*/ 1809 w 1810"/>
              <a:gd name="T3" fmla="*/ 905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5 h 1810"/>
              <a:gd name="T18" fmla="*/ 0 w 1810"/>
              <a:gd name="T19" fmla="*/ 905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5"/>
                </a:moveTo>
                <a:lnTo>
                  <a:pt x="1809" y="905"/>
                </a:lnTo>
                <a:cubicBezTo>
                  <a:pt x="1809" y="1008"/>
                  <a:pt x="1792" y="1108"/>
                  <a:pt x="1759" y="1201"/>
                </a:cubicBezTo>
                <a:lnTo>
                  <a:pt x="1759" y="1201"/>
                </a:lnTo>
                <a:cubicBezTo>
                  <a:pt x="1663" y="1478"/>
                  <a:pt x="1436" y="1694"/>
                  <a:pt x="1152" y="1774"/>
                </a:cubicBezTo>
                <a:lnTo>
                  <a:pt x="1152" y="1774"/>
                </a:lnTo>
                <a:cubicBezTo>
                  <a:pt x="1073" y="1797"/>
                  <a:pt x="991" y="1809"/>
                  <a:pt x="905" y="1809"/>
                </a:cubicBezTo>
                <a:lnTo>
                  <a:pt x="905" y="1809"/>
                </a:lnTo>
                <a:cubicBezTo>
                  <a:pt x="406" y="1809"/>
                  <a:pt x="0" y="1404"/>
                  <a:pt x="0" y="905"/>
                </a:cubicBezTo>
                <a:lnTo>
                  <a:pt x="0" y="905"/>
                </a:lnTo>
                <a:cubicBezTo>
                  <a:pt x="0" y="864"/>
                  <a:pt x="3" y="825"/>
                  <a:pt x="9" y="786"/>
                </a:cubicBezTo>
                <a:lnTo>
                  <a:pt x="9" y="786"/>
                </a:lnTo>
                <a:cubicBezTo>
                  <a:pt x="60" y="391"/>
                  <a:pt x="366" y="76"/>
                  <a:pt x="757" y="12"/>
                </a:cubicBezTo>
                <a:lnTo>
                  <a:pt x="757" y="12"/>
                </a:lnTo>
                <a:cubicBezTo>
                  <a:pt x="806" y="4"/>
                  <a:pt x="855" y="0"/>
                  <a:pt x="905" y="0"/>
                </a:cubicBezTo>
                <a:lnTo>
                  <a:pt x="905" y="0"/>
                </a:lnTo>
                <a:cubicBezTo>
                  <a:pt x="1404" y="0"/>
                  <a:pt x="1809" y="405"/>
                  <a:pt x="1809" y="905"/>
                </a:cubicBezTo>
              </a:path>
            </a:pathLst>
          </a:custGeom>
          <a:solidFill>
            <a:schemeClr val="accent5"/>
          </a:solidFill>
          <a:ln>
            <a:noFill/>
          </a:ln>
          <a:effectLst/>
        </p:spPr>
        <p:txBody>
          <a:bodyPr wrap="none" anchor="ctr"/>
          <a:lstStyle/>
          <a:p>
            <a:endParaRPr lang="en-US" sz="2894" dirty="0"/>
          </a:p>
        </p:txBody>
      </p:sp>
      <p:sp>
        <p:nvSpPr>
          <p:cNvPr id="26" name="Freeform 769">
            <a:extLst>
              <a:ext uri="{FF2B5EF4-FFF2-40B4-BE49-F238E27FC236}">
                <a16:creationId xmlns:a16="http://schemas.microsoft.com/office/drawing/2014/main" id="{6C3A96CE-DBC9-4766-881B-9FE859BF25D1}"/>
              </a:ext>
            </a:extLst>
          </p:cNvPr>
          <p:cNvSpPr>
            <a:spLocks noChangeArrowheads="1"/>
          </p:cNvSpPr>
          <p:nvPr/>
        </p:nvSpPr>
        <p:spPr bwMode="auto">
          <a:xfrm>
            <a:off x="3729937" y="4740898"/>
            <a:ext cx="969491" cy="28052"/>
          </a:xfrm>
          <a:custGeom>
            <a:avLst/>
            <a:gdLst>
              <a:gd name="T0" fmla="*/ 3755 w 3810"/>
              <a:gd name="T1" fmla="*/ 109 h 110"/>
              <a:gd name="T2" fmla="*/ 55 w 3810"/>
              <a:gd name="T3" fmla="*/ 109 h 110"/>
              <a:gd name="T4" fmla="*/ 55 w 3810"/>
              <a:gd name="T5" fmla="*/ 109 h 110"/>
              <a:gd name="T6" fmla="*/ 0 w 3810"/>
              <a:gd name="T7" fmla="*/ 55 h 110"/>
              <a:gd name="T8" fmla="*/ 0 w 3810"/>
              <a:gd name="T9" fmla="*/ 55 h 110"/>
              <a:gd name="T10" fmla="*/ 55 w 3810"/>
              <a:gd name="T11" fmla="*/ 0 h 110"/>
              <a:gd name="T12" fmla="*/ 3755 w 3810"/>
              <a:gd name="T13" fmla="*/ 0 h 110"/>
              <a:gd name="T14" fmla="*/ 3755 w 3810"/>
              <a:gd name="T15" fmla="*/ 0 h 110"/>
              <a:gd name="T16" fmla="*/ 3809 w 3810"/>
              <a:gd name="T17" fmla="*/ 55 h 110"/>
              <a:gd name="T18" fmla="*/ 3809 w 3810"/>
              <a:gd name="T19" fmla="*/ 55 h 110"/>
              <a:gd name="T20" fmla="*/ 3755 w 3810"/>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0">
                <a:moveTo>
                  <a:pt x="3755" y="109"/>
                </a:moveTo>
                <a:lnTo>
                  <a:pt x="55" y="109"/>
                </a:lnTo>
                <a:lnTo>
                  <a:pt x="55" y="109"/>
                </a:lnTo>
                <a:cubicBezTo>
                  <a:pt x="25" y="109"/>
                  <a:pt x="0" y="85"/>
                  <a:pt x="0" y="55"/>
                </a:cubicBezTo>
                <a:lnTo>
                  <a:pt x="0" y="55"/>
                </a:lnTo>
                <a:cubicBezTo>
                  <a:pt x="0" y="25"/>
                  <a:pt x="25" y="0"/>
                  <a:pt x="55" y="0"/>
                </a:cubicBezTo>
                <a:lnTo>
                  <a:pt x="3755" y="0"/>
                </a:lnTo>
                <a:lnTo>
                  <a:pt x="3755" y="0"/>
                </a:lnTo>
                <a:cubicBezTo>
                  <a:pt x="3786" y="0"/>
                  <a:pt x="3809" y="25"/>
                  <a:pt x="3809" y="55"/>
                </a:cubicBezTo>
                <a:lnTo>
                  <a:pt x="3809" y="55"/>
                </a:lnTo>
                <a:cubicBezTo>
                  <a:pt x="3809" y="85"/>
                  <a:pt x="3786" y="109"/>
                  <a:pt x="3755"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27" name="TextBox 26">
            <a:extLst>
              <a:ext uri="{FF2B5EF4-FFF2-40B4-BE49-F238E27FC236}">
                <a16:creationId xmlns:a16="http://schemas.microsoft.com/office/drawing/2014/main" id="{4335A651-4EE4-4050-A056-5760CD5E4EDA}"/>
              </a:ext>
            </a:extLst>
          </p:cNvPr>
          <p:cNvSpPr txBox="1"/>
          <p:nvPr/>
        </p:nvSpPr>
        <p:spPr>
          <a:xfrm>
            <a:off x="3832732" y="1937270"/>
            <a:ext cx="909223" cy="310534"/>
          </a:xfrm>
          <a:prstGeom prst="rect">
            <a:avLst/>
          </a:prstGeom>
          <a:noFill/>
        </p:spPr>
        <p:txBody>
          <a:bodyPr wrap="none" rtlCol="0" anchor="b" anchorCtr="0">
            <a:spAutoFit/>
          </a:bodyPr>
          <a:lstStyle/>
          <a:p>
            <a:pPr algn="r"/>
            <a:r>
              <a:rPr lang="en-US" sz="1418" b="1" dirty="0">
                <a:solidFill>
                  <a:schemeClr val="bg1"/>
                </a:solidFill>
                <a:ea typeface="League Spartan" charset="0"/>
                <a:cs typeface="Poppins" pitchFamily="2" charset="77"/>
              </a:rPr>
              <a:t>CAPTION</a:t>
            </a:r>
          </a:p>
        </p:txBody>
      </p:sp>
      <p:sp>
        <p:nvSpPr>
          <p:cNvPr id="28" name="Subtitle 2">
            <a:extLst>
              <a:ext uri="{FF2B5EF4-FFF2-40B4-BE49-F238E27FC236}">
                <a16:creationId xmlns:a16="http://schemas.microsoft.com/office/drawing/2014/main" id="{9B4AC46E-10BC-4C46-840B-1F5EADC8A305}"/>
              </a:ext>
            </a:extLst>
          </p:cNvPr>
          <p:cNvSpPr txBox="1">
            <a:spLocks/>
          </p:cNvSpPr>
          <p:nvPr/>
        </p:nvSpPr>
        <p:spPr>
          <a:xfrm>
            <a:off x="2486025" y="2337922"/>
            <a:ext cx="2248633" cy="35605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GB" sz="886" dirty="0">
                <a:solidFill>
                  <a:schemeClr val="bg1"/>
                </a:solidFill>
                <a:latin typeface="+mn-lt"/>
                <a:ea typeface="Lato Light" panose="020F0502020204030203" pitchFamily="34" charset="0"/>
                <a:cs typeface="Mukta ExtraLight" panose="020B0000000000000000" pitchFamily="34" charset="77"/>
              </a:rPr>
              <a:t>Lorem ipsum </a:t>
            </a:r>
            <a:r>
              <a:rPr lang="en-GB" sz="886" dirty="0" err="1">
                <a:solidFill>
                  <a:schemeClr val="bg1"/>
                </a:solidFill>
                <a:latin typeface="+mn-lt"/>
                <a:ea typeface="Lato Light" panose="020F0502020204030203" pitchFamily="34" charset="0"/>
                <a:cs typeface="Mukta ExtraLight" panose="020B0000000000000000" pitchFamily="34" charset="77"/>
              </a:rPr>
              <a:t>dolor</a:t>
            </a:r>
            <a:r>
              <a:rPr lang="en-GB" sz="886" dirty="0">
                <a:solidFill>
                  <a:schemeClr val="bg1"/>
                </a:solidFill>
                <a:latin typeface="+mn-lt"/>
                <a:ea typeface="Lato Light" panose="020F0502020204030203" pitchFamily="34" charset="0"/>
                <a:cs typeface="Mukta ExtraLight" panose="020B0000000000000000" pitchFamily="34" charset="77"/>
              </a:rPr>
              <a:t> sit </a:t>
            </a:r>
            <a:r>
              <a:rPr lang="en-GB" sz="886" dirty="0" err="1">
                <a:solidFill>
                  <a:schemeClr val="bg1"/>
                </a:solidFill>
                <a:latin typeface="+mn-lt"/>
                <a:ea typeface="Lato Light" panose="020F0502020204030203" pitchFamily="34" charset="0"/>
                <a:cs typeface="Mukta ExtraLight" panose="020B0000000000000000" pitchFamily="34" charset="77"/>
              </a:rPr>
              <a:t>amet</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consec</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letetur</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dul</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lettre</a:t>
            </a:r>
            <a:r>
              <a:rPr lang="en-GB" sz="886" dirty="0">
                <a:solidFill>
                  <a:schemeClr val="bg1"/>
                </a:solidFill>
                <a:latin typeface="+mn-lt"/>
                <a:ea typeface="Lato Light" panose="020F0502020204030203" pitchFamily="34" charset="0"/>
                <a:cs typeface="Mukta ExtraLight" panose="020B0000000000000000" pitchFamily="34" charset="77"/>
              </a:rPr>
              <a:t> culpa </a:t>
            </a:r>
            <a:r>
              <a:rPr lang="en-GB" sz="886" dirty="0" err="1">
                <a:solidFill>
                  <a:schemeClr val="bg1"/>
                </a:solidFill>
                <a:latin typeface="+mn-lt"/>
                <a:ea typeface="Lato Light" panose="020F0502020204030203" pitchFamily="34" charset="0"/>
                <a:cs typeface="Mukta ExtraLight" panose="020B0000000000000000" pitchFamily="34" charset="77"/>
              </a:rPr>
              <a:t>fuka</a:t>
            </a:r>
            <a:r>
              <a:rPr lang="en-GB" sz="886" dirty="0">
                <a:solidFill>
                  <a:schemeClr val="bg1"/>
                </a:solidFill>
                <a:latin typeface="+mn-lt"/>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4F9D3179-3BDE-4A47-9C11-44E4ED35512D}"/>
              </a:ext>
            </a:extLst>
          </p:cNvPr>
          <p:cNvSpPr txBox="1"/>
          <p:nvPr/>
        </p:nvSpPr>
        <p:spPr>
          <a:xfrm>
            <a:off x="3832732" y="3191898"/>
            <a:ext cx="909223" cy="310534"/>
          </a:xfrm>
          <a:prstGeom prst="rect">
            <a:avLst/>
          </a:prstGeom>
          <a:noFill/>
        </p:spPr>
        <p:txBody>
          <a:bodyPr wrap="none" rtlCol="0" anchor="b" anchorCtr="0">
            <a:spAutoFit/>
          </a:bodyPr>
          <a:lstStyle/>
          <a:p>
            <a:pPr algn="r"/>
            <a:r>
              <a:rPr lang="en-US" sz="1418" b="1" dirty="0">
                <a:solidFill>
                  <a:schemeClr val="bg1"/>
                </a:solidFill>
                <a:ea typeface="League Spartan" charset="0"/>
                <a:cs typeface="Poppins" pitchFamily="2" charset="77"/>
              </a:rPr>
              <a:t>CAPTION</a:t>
            </a:r>
          </a:p>
        </p:txBody>
      </p:sp>
      <p:sp>
        <p:nvSpPr>
          <p:cNvPr id="30" name="Subtitle 2">
            <a:extLst>
              <a:ext uri="{FF2B5EF4-FFF2-40B4-BE49-F238E27FC236}">
                <a16:creationId xmlns:a16="http://schemas.microsoft.com/office/drawing/2014/main" id="{55BBB681-7173-4780-A07B-8A25D838630E}"/>
              </a:ext>
            </a:extLst>
          </p:cNvPr>
          <p:cNvSpPr txBox="1">
            <a:spLocks/>
          </p:cNvSpPr>
          <p:nvPr/>
        </p:nvSpPr>
        <p:spPr>
          <a:xfrm>
            <a:off x="2486025" y="3592549"/>
            <a:ext cx="2248633" cy="35605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GB" sz="886" dirty="0">
                <a:solidFill>
                  <a:schemeClr val="bg1"/>
                </a:solidFill>
                <a:latin typeface="+mn-lt"/>
                <a:ea typeface="Lato Light" panose="020F0502020204030203" pitchFamily="34" charset="0"/>
                <a:cs typeface="Mukta ExtraLight" panose="020B0000000000000000" pitchFamily="34" charset="77"/>
              </a:rPr>
              <a:t>Lorem ipsum </a:t>
            </a:r>
            <a:r>
              <a:rPr lang="en-GB" sz="886" dirty="0" err="1">
                <a:solidFill>
                  <a:schemeClr val="bg1"/>
                </a:solidFill>
                <a:latin typeface="+mn-lt"/>
                <a:ea typeface="Lato Light" panose="020F0502020204030203" pitchFamily="34" charset="0"/>
                <a:cs typeface="Mukta ExtraLight" panose="020B0000000000000000" pitchFamily="34" charset="77"/>
              </a:rPr>
              <a:t>dolor</a:t>
            </a:r>
            <a:r>
              <a:rPr lang="en-GB" sz="886" dirty="0">
                <a:solidFill>
                  <a:schemeClr val="bg1"/>
                </a:solidFill>
                <a:latin typeface="+mn-lt"/>
                <a:ea typeface="Lato Light" panose="020F0502020204030203" pitchFamily="34" charset="0"/>
                <a:cs typeface="Mukta ExtraLight" panose="020B0000000000000000" pitchFamily="34" charset="77"/>
              </a:rPr>
              <a:t> sit </a:t>
            </a:r>
            <a:r>
              <a:rPr lang="en-GB" sz="886" dirty="0" err="1">
                <a:solidFill>
                  <a:schemeClr val="bg1"/>
                </a:solidFill>
                <a:latin typeface="+mn-lt"/>
                <a:ea typeface="Lato Light" panose="020F0502020204030203" pitchFamily="34" charset="0"/>
                <a:cs typeface="Mukta ExtraLight" panose="020B0000000000000000" pitchFamily="34" charset="77"/>
              </a:rPr>
              <a:t>amet</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consec</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letetur</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dul</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lettre</a:t>
            </a:r>
            <a:r>
              <a:rPr lang="en-GB" sz="886" dirty="0">
                <a:solidFill>
                  <a:schemeClr val="bg1"/>
                </a:solidFill>
                <a:latin typeface="+mn-lt"/>
                <a:ea typeface="Lato Light" panose="020F0502020204030203" pitchFamily="34" charset="0"/>
                <a:cs typeface="Mukta ExtraLight" panose="020B0000000000000000" pitchFamily="34" charset="77"/>
              </a:rPr>
              <a:t> culpa </a:t>
            </a:r>
            <a:r>
              <a:rPr lang="en-GB" sz="886" dirty="0" err="1">
                <a:solidFill>
                  <a:schemeClr val="bg1"/>
                </a:solidFill>
                <a:latin typeface="+mn-lt"/>
                <a:ea typeface="Lato Light" panose="020F0502020204030203" pitchFamily="34" charset="0"/>
                <a:cs typeface="Mukta ExtraLight" panose="020B0000000000000000" pitchFamily="34" charset="77"/>
              </a:rPr>
              <a:t>fuka</a:t>
            </a:r>
            <a:r>
              <a:rPr lang="en-GB" sz="886" dirty="0">
                <a:solidFill>
                  <a:schemeClr val="bg1"/>
                </a:solidFill>
                <a:latin typeface="+mn-lt"/>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31" name="TextBox 30">
            <a:extLst>
              <a:ext uri="{FF2B5EF4-FFF2-40B4-BE49-F238E27FC236}">
                <a16:creationId xmlns:a16="http://schemas.microsoft.com/office/drawing/2014/main" id="{29924E46-987E-47D7-87FD-0E6C58813F6B}"/>
              </a:ext>
            </a:extLst>
          </p:cNvPr>
          <p:cNvSpPr txBox="1"/>
          <p:nvPr/>
        </p:nvSpPr>
        <p:spPr>
          <a:xfrm>
            <a:off x="3832732" y="4419472"/>
            <a:ext cx="909223" cy="310534"/>
          </a:xfrm>
          <a:prstGeom prst="rect">
            <a:avLst/>
          </a:prstGeom>
          <a:noFill/>
        </p:spPr>
        <p:txBody>
          <a:bodyPr wrap="none" rtlCol="0" anchor="b" anchorCtr="0">
            <a:spAutoFit/>
          </a:bodyPr>
          <a:lstStyle/>
          <a:p>
            <a:pPr algn="r"/>
            <a:r>
              <a:rPr lang="en-US" sz="1418" b="1" dirty="0">
                <a:solidFill>
                  <a:schemeClr val="bg1"/>
                </a:solidFill>
                <a:ea typeface="League Spartan" charset="0"/>
                <a:cs typeface="Poppins" pitchFamily="2" charset="77"/>
              </a:rPr>
              <a:t>CAPTION</a:t>
            </a:r>
          </a:p>
        </p:txBody>
      </p:sp>
      <p:sp>
        <p:nvSpPr>
          <p:cNvPr id="32" name="Subtitle 2">
            <a:extLst>
              <a:ext uri="{FF2B5EF4-FFF2-40B4-BE49-F238E27FC236}">
                <a16:creationId xmlns:a16="http://schemas.microsoft.com/office/drawing/2014/main" id="{19EA5D66-98C5-4602-A1DE-9BC0E3C042E9}"/>
              </a:ext>
            </a:extLst>
          </p:cNvPr>
          <p:cNvSpPr txBox="1">
            <a:spLocks/>
          </p:cNvSpPr>
          <p:nvPr/>
        </p:nvSpPr>
        <p:spPr>
          <a:xfrm>
            <a:off x="2486025" y="4820123"/>
            <a:ext cx="2248633" cy="35605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GB" sz="886" dirty="0">
                <a:solidFill>
                  <a:schemeClr val="bg1"/>
                </a:solidFill>
                <a:latin typeface="+mn-lt"/>
                <a:ea typeface="Lato Light" panose="020F0502020204030203" pitchFamily="34" charset="0"/>
                <a:cs typeface="Mukta ExtraLight" panose="020B0000000000000000" pitchFamily="34" charset="77"/>
              </a:rPr>
              <a:t>Lorem ipsum </a:t>
            </a:r>
            <a:r>
              <a:rPr lang="en-GB" sz="886" dirty="0" err="1">
                <a:solidFill>
                  <a:schemeClr val="bg1"/>
                </a:solidFill>
                <a:latin typeface="+mn-lt"/>
                <a:ea typeface="Lato Light" panose="020F0502020204030203" pitchFamily="34" charset="0"/>
                <a:cs typeface="Mukta ExtraLight" panose="020B0000000000000000" pitchFamily="34" charset="77"/>
              </a:rPr>
              <a:t>dolor</a:t>
            </a:r>
            <a:r>
              <a:rPr lang="en-GB" sz="886" dirty="0">
                <a:solidFill>
                  <a:schemeClr val="bg1"/>
                </a:solidFill>
                <a:latin typeface="+mn-lt"/>
                <a:ea typeface="Lato Light" panose="020F0502020204030203" pitchFamily="34" charset="0"/>
                <a:cs typeface="Mukta ExtraLight" panose="020B0000000000000000" pitchFamily="34" charset="77"/>
              </a:rPr>
              <a:t> sit </a:t>
            </a:r>
            <a:r>
              <a:rPr lang="en-GB" sz="886" dirty="0" err="1">
                <a:solidFill>
                  <a:schemeClr val="bg1"/>
                </a:solidFill>
                <a:latin typeface="+mn-lt"/>
                <a:ea typeface="Lato Light" panose="020F0502020204030203" pitchFamily="34" charset="0"/>
                <a:cs typeface="Mukta ExtraLight" panose="020B0000000000000000" pitchFamily="34" charset="77"/>
              </a:rPr>
              <a:t>amet</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consec</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letetur</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dul</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lettre</a:t>
            </a:r>
            <a:r>
              <a:rPr lang="en-GB" sz="886" dirty="0">
                <a:solidFill>
                  <a:schemeClr val="bg1"/>
                </a:solidFill>
                <a:latin typeface="+mn-lt"/>
                <a:ea typeface="Lato Light" panose="020F0502020204030203" pitchFamily="34" charset="0"/>
                <a:cs typeface="Mukta ExtraLight" panose="020B0000000000000000" pitchFamily="34" charset="77"/>
              </a:rPr>
              <a:t> culpa </a:t>
            </a:r>
            <a:r>
              <a:rPr lang="en-GB" sz="886" dirty="0" err="1">
                <a:solidFill>
                  <a:schemeClr val="bg1"/>
                </a:solidFill>
                <a:latin typeface="+mn-lt"/>
                <a:ea typeface="Lato Light" panose="020F0502020204030203" pitchFamily="34" charset="0"/>
                <a:cs typeface="Mukta ExtraLight" panose="020B0000000000000000" pitchFamily="34" charset="77"/>
              </a:rPr>
              <a:t>fuka</a:t>
            </a:r>
            <a:r>
              <a:rPr lang="en-GB" sz="886" dirty="0">
                <a:solidFill>
                  <a:schemeClr val="bg1"/>
                </a:solidFill>
                <a:latin typeface="+mn-lt"/>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915E0248-D283-48CE-BBAC-97CBF294D069}"/>
              </a:ext>
            </a:extLst>
          </p:cNvPr>
          <p:cNvSpPr txBox="1"/>
          <p:nvPr/>
        </p:nvSpPr>
        <p:spPr>
          <a:xfrm>
            <a:off x="6648366" y="3929328"/>
            <a:ext cx="909223" cy="310534"/>
          </a:xfrm>
          <a:prstGeom prst="rect">
            <a:avLst/>
          </a:prstGeom>
          <a:noFill/>
        </p:spPr>
        <p:txBody>
          <a:bodyPr wrap="none" rtlCol="0" anchor="b" anchorCtr="0">
            <a:spAutoFit/>
          </a:bodyPr>
          <a:lstStyle/>
          <a:p>
            <a:r>
              <a:rPr lang="en-US" sz="1418" b="1" dirty="0">
                <a:solidFill>
                  <a:schemeClr val="bg1"/>
                </a:solidFill>
                <a:ea typeface="League Spartan" charset="0"/>
                <a:cs typeface="Poppins" pitchFamily="2" charset="77"/>
              </a:rPr>
              <a:t>CAPTION</a:t>
            </a:r>
          </a:p>
        </p:txBody>
      </p:sp>
      <p:sp>
        <p:nvSpPr>
          <p:cNvPr id="34" name="Subtitle 2">
            <a:extLst>
              <a:ext uri="{FF2B5EF4-FFF2-40B4-BE49-F238E27FC236}">
                <a16:creationId xmlns:a16="http://schemas.microsoft.com/office/drawing/2014/main" id="{F162C09C-6C1F-4C60-918B-B3361386BDDA}"/>
              </a:ext>
            </a:extLst>
          </p:cNvPr>
          <p:cNvSpPr txBox="1">
            <a:spLocks/>
          </p:cNvSpPr>
          <p:nvPr/>
        </p:nvSpPr>
        <p:spPr>
          <a:xfrm>
            <a:off x="6681227" y="4310929"/>
            <a:ext cx="2243698" cy="35605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GB" sz="886" dirty="0">
                <a:solidFill>
                  <a:schemeClr val="bg1"/>
                </a:solidFill>
                <a:latin typeface="+mn-lt"/>
                <a:ea typeface="Lato Light" panose="020F0502020204030203" pitchFamily="34" charset="0"/>
                <a:cs typeface="Mukta ExtraLight" panose="020B0000000000000000" pitchFamily="34" charset="77"/>
              </a:rPr>
              <a:t>Lorem ipsum </a:t>
            </a:r>
            <a:r>
              <a:rPr lang="en-GB" sz="886" dirty="0" err="1">
                <a:solidFill>
                  <a:schemeClr val="bg1"/>
                </a:solidFill>
                <a:latin typeface="+mn-lt"/>
                <a:ea typeface="Lato Light" panose="020F0502020204030203" pitchFamily="34" charset="0"/>
                <a:cs typeface="Mukta ExtraLight" panose="020B0000000000000000" pitchFamily="34" charset="77"/>
              </a:rPr>
              <a:t>dolor</a:t>
            </a:r>
            <a:r>
              <a:rPr lang="en-GB" sz="886" dirty="0">
                <a:solidFill>
                  <a:schemeClr val="bg1"/>
                </a:solidFill>
                <a:latin typeface="+mn-lt"/>
                <a:ea typeface="Lato Light" panose="020F0502020204030203" pitchFamily="34" charset="0"/>
                <a:cs typeface="Mukta ExtraLight" panose="020B0000000000000000" pitchFamily="34" charset="77"/>
              </a:rPr>
              <a:t> sit </a:t>
            </a:r>
            <a:r>
              <a:rPr lang="en-GB" sz="886" dirty="0" err="1">
                <a:solidFill>
                  <a:schemeClr val="bg1"/>
                </a:solidFill>
                <a:latin typeface="+mn-lt"/>
                <a:ea typeface="Lato Light" panose="020F0502020204030203" pitchFamily="34" charset="0"/>
                <a:cs typeface="Mukta ExtraLight" panose="020B0000000000000000" pitchFamily="34" charset="77"/>
              </a:rPr>
              <a:t>amet</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consec</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letetur</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dul</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lettre</a:t>
            </a:r>
            <a:r>
              <a:rPr lang="en-GB" sz="886" dirty="0">
                <a:solidFill>
                  <a:schemeClr val="bg1"/>
                </a:solidFill>
                <a:latin typeface="+mn-lt"/>
                <a:ea typeface="Lato Light" panose="020F0502020204030203" pitchFamily="34" charset="0"/>
                <a:cs typeface="Mukta ExtraLight" panose="020B0000000000000000" pitchFamily="34" charset="77"/>
              </a:rPr>
              <a:t> culpa </a:t>
            </a:r>
            <a:r>
              <a:rPr lang="en-GB" sz="886" dirty="0" err="1">
                <a:solidFill>
                  <a:schemeClr val="bg1"/>
                </a:solidFill>
                <a:latin typeface="+mn-lt"/>
                <a:ea typeface="Lato Light" panose="020F0502020204030203" pitchFamily="34" charset="0"/>
                <a:cs typeface="Mukta ExtraLight" panose="020B0000000000000000" pitchFamily="34" charset="77"/>
              </a:rPr>
              <a:t>fuka</a:t>
            </a:r>
            <a:r>
              <a:rPr lang="en-GB" sz="886" dirty="0">
                <a:solidFill>
                  <a:schemeClr val="bg1"/>
                </a:solidFill>
                <a:latin typeface="+mn-lt"/>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35" name="TextBox 34">
            <a:extLst>
              <a:ext uri="{FF2B5EF4-FFF2-40B4-BE49-F238E27FC236}">
                <a16:creationId xmlns:a16="http://schemas.microsoft.com/office/drawing/2014/main" id="{329D3F03-875F-456E-A01E-541E6AAAB1B3}"/>
              </a:ext>
            </a:extLst>
          </p:cNvPr>
          <p:cNvSpPr txBox="1"/>
          <p:nvPr/>
        </p:nvSpPr>
        <p:spPr>
          <a:xfrm>
            <a:off x="6648366" y="2551335"/>
            <a:ext cx="909223" cy="310534"/>
          </a:xfrm>
          <a:prstGeom prst="rect">
            <a:avLst/>
          </a:prstGeom>
          <a:noFill/>
        </p:spPr>
        <p:txBody>
          <a:bodyPr wrap="none" rtlCol="0" anchor="b" anchorCtr="0">
            <a:spAutoFit/>
          </a:bodyPr>
          <a:lstStyle/>
          <a:p>
            <a:r>
              <a:rPr lang="en-US" sz="1418" b="1" dirty="0">
                <a:solidFill>
                  <a:schemeClr val="bg1"/>
                </a:solidFill>
                <a:ea typeface="League Spartan" charset="0"/>
                <a:cs typeface="Poppins" pitchFamily="2" charset="77"/>
              </a:rPr>
              <a:t>CAPTION</a:t>
            </a:r>
          </a:p>
        </p:txBody>
      </p:sp>
      <p:sp>
        <p:nvSpPr>
          <p:cNvPr id="36" name="Subtitle 2">
            <a:extLst>
              <a:ext uri="{FF2B5EF4-FFF2-40B4-BE49-F238E27FC236}">
                <a16:creationId xmlns:a16="http://schemas.microsoft.com/office/drawing/2014/main" id="{93188DDE-1268-46B6-AA8E-6D0BE6C3FB9B}"/>
              </a:ext>
            </a:extLst>
          </p:cNvPr>
          <p:cNvSpPr txBox="1">
            <a:spLocks/>
          </p:cNvSpPr>
          <p:nvPr/>
        </p:nvSpPr>
        <p:spPr>
          <a:xfrm>
            <a:off x="6681227" y="2932936"/>
            <a:ext cx="2243698" cy="35605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GB" sz="886" dirty="0">
                <a:solidFill>
                  <a:schemeClr val="bg1"/>
                </a:solidFill>
                <a:latin typeface="+mn-lt"/>
                <a:ea typeface="Lato Light" panose="020F0502020204030203" pitchFamily="34" charset="0"/>
                <a:cs typeface="Mukta ExtraLight" panose="020B0000000000000000" pitchFamily="34" charset="77"/>
              </a:rPr>
              <a:t>Lorem ipsum </a:t>
            </a:r>
            <a:r>
              <a:rPr lang="en-GB" sz="886" dirty="0" err="1">
                <a:solidFill>
                  <a:schemeClr val="bg1"/>
                </a:solidFill>
                <a:latin typeface="+mn-lt"/>
                <a:ea typeface="Lato Light" panose="020F0502020204030203" pitchFamily="34" charset="0"/>
                <a:cs typeface="Mukta ExtraLight" panose="020B0000000000000000" pitchFamily="34" charset="77"/>
              </a:rPr>
              <a:t>dolor</a:t>
            </a:r>
            <a:r>
              <a:rPr lang="en-GB" sz="886" dirty="0">
                <a:solidFill>
                  <a:schemeClr val="bg1"/>
                </a:solidFill>
                <a:latin typeface="+mn-lt"/>
                <a:ea typeface="Lato Light" panose="020F0502020204030203" pitchFamily="34" charset="0"/>
                <a:cs typeface="Mukta ExtraLight" panose="020B0000000000000000" pitchFamily="34" charset="77"/>
              </a:rPr>
              <a:t> sit </a:t>
            </a:r>
            <a:r>
              <a:rPr lang="en-GB" sz="886" dirty="0" err="1">
                <a:solidFill>
                  <a:schemeClr val="bg1"/>
                </a:solidFill>
                <a:latin typeface="+mn-lt"/>
                <a:ea typeface="Lato Light" panose="020F0502020204030203" pitchFamily="34" charset="0"/>
                <a:cs typeface="Mukta ExtraLight" panose="020B0000000000000000" pitchFamily="34" charset="77"/>
              </a:rPr>
              <a:t>amet</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consec</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letetur</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dul</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lettre</a:t>
            </a:r>
            <a:r>
              <a:rPr lang="en-GB" sz="886" dirty="0">
                <a:solidFill>
                  <a:schemeClr val="bg1"/>
                </a:solidFill>
                <a:latin typeface="+mn-lt"/>
                <a:ea typeface="Lato Light" panose="020F0502020204030203" pitchFamily="34" charset="0"/>
                <a:cs typeface="Mukta ExtraLight" panose="020B0000000000000000" pitchFamily="34" charset="77"/>
              </a:rPr>
              <a:t> culpa </a:t>
            </a:r>
            <a:r>
              <a:rPr lang="en-GB" sz="886" dirty="0" err="1">
                <a:solidFill>
                  <a:schemeClr val="bg1"/>
                </a:solidFill>
                <a:latin typeface="+mn-lt"/>
                <a:ea typeface="Lato Light" panose="020F0502020204030203" pitchFamily="34" charset="0"/>
                <a:cs typeface="Mukta ExtraLight" panose="020B0000000000000000" pitchFamily="34" charset="77"/>
              </a:rPr>
              <a:t>fuka</a:t>
            </a:r>
            <a:r>
              <a:rPr lang="en-GB" sz="886" dirty="0">
                <a:solidFill>
                  <a:schemeClr val="bg1"/>
                </a:solidFill>
                <a:latin typeface="+mn-lt"/>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pic>
        <p:nvPicPr>
          <p:cNvPr id="44" name="Graphic 43" descr="Ear">
            <a:extLst>
              <a:ext uri="{FF2B5EF4-FFF2-40B4-BE49-F238E27FC236}">
                <a16:creationId xmlns:a16="http://schemas.microsoft.com/office/drawing/2014/main" id="{DE2323A0-2F49-4465-B806-4E783B451DE9}"/>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51691" y="4980464"/>
            <a:ext cx="409566" cy="409566"/>
          </a:xfrm>
          <a:prstGeom prst="rect">
            <a:avLst/>
          </a:prstGeom>
        </p:spPr>
      </p:pic>
      <p:pic>
        <p:nvPicPr>
          <p:cNvPr id="46" name="Graphic 45" descr="Lungs">
            <a:extLst>
              <a:ext uri="{FF2B5EF4-FFF2-40B4-BE49-F238E27FC236}">
                <a16:creationId xmlns:a16="http://schemas.microsoft.com/office/drawing/2014/main" id="{FB019C95-FBF6-4BEC-BE87-BCB7BECE25BD}"/>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6704" y="2909117"/>
            <a:ext cx="409566" cy="409566"/>
          </a:xfrm>
          <a:prstGeom prst="rect">
            <a:avLst/>
          </a:prstGeom>
        </p:spPr>
      </p:pic>
      <p:pic>
        <p:nvPicPr>
          <p:cNvPr id="48" name="Graphic 47" descr="Bone">
            <a:extLst>
              <a:ext uri="{FF2B5EF4-FFF2-40B4-BE49-F238E27FC236}">
                <a16:creationId xmlns:a16="http://schemas.microsoft.com/office/drawing/2014/main" id="{104E5570-A235-41C6-8CBB-9833B9E4DC32}"/>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53312" y="4187615"/>
            <a:ext cx="409566" cy="409566"/>
          </a:xfrm>
          <a:prstGeom prst="rect">
            <a:avLst/>
          </a:prstGeom>
        </p:spPr>
      </p:pic>
      <p:pic>
        <p:nvPicPr>
          <p:cNvPr id="50" name="Graphic 49" descr="Fingerprint">
            <a:extLst>
              <a:ext uri="{FF2B5EF4-FFF2-40B4-BE49-F238E27FC236}">
                <a16:creationId xmlns:a16="http://schemas.microsoft.com/office/drawing/2014/main" id="{88AB5227-3467-4C19-8863-13D3203DB322}"/>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55327" y="3586518"/>
            <a:ext cx="409566" cy="409566"/>
          </a:xfrm>
          <a:prstGeom prst="rect">
            <a:avLst/>
          </a:prstGeom>
        </p:spPr>
      </p:pic>
      <p:pic>
        <p:nvPicPr>
          <p:cNvPr id="52" name="Graphic 51" descr="Lips">
            <a:extLst>
              <a:ext uri="{FF2B5EF4-FFF2-40B4-BE49-F238E27FC236}">
                <a16:creationId xmlns:a16="http://schemas.microsoft.com/office/drawing/2014/main" id="{679E2968-95EA-4C04-A28B-DE1691DA90F6}"/>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47351" y="5411348"/>
            <a:ext cx="409566" cy="409566"/>
          </a:xfrm>
          <a:prstGeom prst="rect">
            <a:avLst/>
          </a:prstGeom>
        </p:spPr>
      </p:pic>
    </p:spTree>
    <p:extLst>
      <p:ext uri="{BB962C8B-B14F-4D97-AF65-F5344CB8AC3E}">
        <p14:creationId xmlns:p14="http://schemas.microsoft.com/office/powerpoint/2010/main" val="187078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B5501-81C9-4304-B8AC-E759212F655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E999103-443B-4AD2-A020-BF0382E50A7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455F1C5-A4E1-4A6D-A8ED-DDF99E86F830}"/>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B749CB0F-4EC4-464E-95DA-4A80A79842F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D6602A9-1090-4DC3-B0AF-474C6D91DFE5}"/>
              </a:ext>
            </a:extLst>
          </p:cNvPr>
          <p:cNvSpPr>
            <a:spLocks noGrp="1"/>
          </p:cNvSpPr>
          <p:nvPr>
            <p:ph type="body" sz="quarter" idx="13"/>
          </p:nvPr>
        </p:nvSpPr>
        <p:spPr/>
        <p:txBody>
          <a:bodyPr/>
          <a:lstStyle/>
          <a:p>
            <a:endParaRPr lang="en-ZA"/>
          </a:p>
        </p:txBody>
      </p:sp>
      <p:grpSp>
        <p:nvGrpSpPr>
          <p:cNvPr id="45" name="Group 44">
            <a:extLst>
              <a:ext uri="{FF2B5EF4-FFF2-40B4-BE49-F238E27FC236}">
                <a16:creationId xmlns:a16="http://schemas.microsoft.com/office/drawing/2014/main" id="{B35C8C1A-D7C1-473D-9A03-B3AC126E4771}"/>
              </a:ext>
            </a:extLst>
          </p:cNvPr>
          <p:cNvGrpSpPr/>
          <p:nvPr/>
        </p:nvGrpSpPr>
        <p:grpSpPr>
          <a:xfrm>
            <a:off x="759480" y="2259942"/>
            <a:ext cx="10030229" cy="3306745"/>
            <a:chOff x="673755" y="1446230"/>
            <a:chExt cx="9452253" cy="3116199"/>
          </a:xfrm>
        </p:grpSpPr>
        <p:cxnSp>
          <p:nvCxnSpPr>
            <p:cNvPr id="7" name="Straight Connector 6">
              <a:extLst>
                <a:ext uri="{FF2B5EF4-FFF2-40B4-BE49-F238E27FC236}">
                  <a16:creationId xmlns:a16="http://schemas.microsoft.com/office/drawing/2014/main" id="{F83B19D9-9BF4-4D2A-BA27-5845C9C56529}"/>
                </a:ext>
              </a:extLst>
            </p:cNvPr>
            <p:cNvCxnSpPr>
              <a:cxnSpLocks/>
            </p:cNvCxnSpPr>
            <p:nvPr/>
          </p:nvCxnSpPr>
          <p:spPr>
            <a:xfrm flipV="1">
              <a:off x="4045586" y="3002707"/>
              <a:ext cx="685390" cy="81067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4772C70-4786-49A6-9F7D-A825949B0358}"/>
                </a:ext>
              </a:extLst>
            </p:cNvPr>
            <p:cNvCxnSpPr>
              <a:cxnSpLocks/>
            </p:cNvCxnSpPr>
            <p:nvPr/>
          </p:nvCxnSpPr>
          <p:spPr>
            <a:xfrm>
              <a:off x="4045586" y="2206212"/>
              <a:ext cx="685390" cy="79974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65D6A1-099F-4CFE-9B6C-EAB1920ECE52}"/>
                </a:ext>
              </a:extLst>
            </p:cNvPr>
            <p:cNvCxnSpPr>
              <a:cxnSpLocks/>
            </p:cNvCxnSpPr>
            <p:nvPr/>
          </p:nvCxnSpPr>
          <p:spPr>
            <a:xfrm flipV="1">
              <a:off x="2022794" y="2186204"/>
              <a:ext cx="685390" cy="4112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A81522-AA52-42D6-95B7-3D71D26902C1}"/>
                </a:ext>
              </a:extLst>
            </p:cNvPr>
            <p:cNvCxnSpPr>
              <a:cxnSpLocks/>
            </p:cNvCxnSpPr>
            <p:nvPr/>
          </p:nvCxnSpPr>
          <p:spPr>
            <a:xfrm>
              <a:off x="2022794" y="1787836"/>
              <a:ext cx="685390" cy="39971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B925EB-B1F7-4100-BD18-ADBB8C90338E}"/>
                </a:ext>
              </a:extLst>
            </p:cNvPr>
            <p:cNvCxnSpPr>
              <a:cxnSpLocks/>
            </p:cNvCxnSpPr>
            <p:nvPr/>
          </p:nvCxnSpPr>
          <p:spPr>
            <a:xfrm flipV="1">
              <a:off x="2022794" y="3808194"/>
              <a:ext cx="685390" cy="4112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FD0999-2817-4C10-9AE2-0739631C2A4C}"/>
                </a:ext>
              </a:extLst>
            </p:cNvPr>
            <p:cNvCxnSpPr>
              <a:cxnSpLocks/>
            </p:cNvCxnSpPr>
            <p:nvPr/>
          </p:nvCxnSpPr>
          <p:spPr>
            <a:xfrm>
              <a:off x="2022794" y="3409508"/>
              <a:ext cx="685390" cy="39971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A59D46-0314-41B2-8B80-07A5A0323EBB}"/>
                </a:ext>
              </a:extLst>
            </p:cNvPr>
            <p:cNvCxnSpPr>
              <a:cxnSpLocks/>
              <a:stCxn id="20" idx="3"/>
              <a:endCxn id="21" idx="1"/>
            </p:cNvCxnSpPr>
            <p:nvPr/>
          </p:nvCxnSpPr>
          <p:spPr>
            <a:xfrm flipV="1">
              <a:off x="8099418" y="1787836"/>
              <a:ext cx="685390" cy="4112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8B4596F-7A4A-413F-9E1C-F575D41EF5AF}"/>
                </a:ext>
              </a:extLst>
            </p:cNvPr>
            <p:cNvCxnSpPr>
              <a:cxnSpLocks/>
              <a:stCxn id="20" idx="3"/>
              <a:endCxn id="22" idx="1"/>
            </p:cNvCxnSpPr>
            <p:nvPr/>
          </p:nvCxnSpPr>
          <p:spPr>
            <a:xfrm>
              <a:off x="8099418" y="2199121"/>
              <a:ext cx="685390" cy="39971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F5E043-1058-4D84-B245-BB22392218FB}"/>
                </a:ext>
              </a:extLst>
            </p:cNvPr>
            <p:cNvCxnSpPr>
              <a:cxnSpLocks/>
            </p:cNvCxnSpPr>
            <p:nvPr/>
          </p:nvCxnSpPr>
          <p:spPr>
            <a:xfrm flipV="1">
              <a:off x="8099418" y="3409508"/>
              <a:ext cx="685390" cy="4112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FD332B-2D7E-4EB1-B689-37C07EFCD3F7}"/>
                </a:ext>
              </a:extLst>
            </p:cNvPr>
            <p:cNvCxnSpPr>
              <a:cxnSpLocks/>
            </p:cNvCxnSpPr>
            <p:nvPr/>
          </p:nvCxnSpPr>
          <p:spPr>
            <a:xfrm>
              <a:off x="8099418" y="3820793"/>
              <a:ext cx="685390" cy="39971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D2558A-7501-4FC2-86BF-AD229B1AA069}"/>
                </a:ext>
              </a:extLst>
            </p:cNvPr>
            <p:cNvCxnSpPr>
              <a:cxnSpLocks/>
              <a:endCxn id="20" idx="1"/>
            </p:cNvCxnSpPr>
            <p:nvPr/>
          </p:nvCxnSpPr>
          <p:spPr>
            <a:xfrm flipV="1">
              <a:off x="6071263" y="2199121"/>
              <a:ext cx="685390" cy="81067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681968D-F8FA-4267-98D1-08CFFFE27D7B}"/>
                </a:ext>
              </a:extLst>
            </p:cNvPr>
            <p:cNvCxnSpPr>
              <a:cxnSpLocks/>
              <a:endCxn id="23" idx="1"/>
            </p:cNvCxnSpPr>
            <p:nvPr/>
          </p:nvCxnSpPr>
          <p:spPr>
            <a:xfrm>
              <a:off x="6071263" y="3009798"/>
              <a:ext cx="685390" cy="79974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ounded Rectangle 100">
              <a:extLst>
                <a:ext uri="{FF2B5EF4-FFF2-40B4-BE49-F238E27FC236}">
                  <a16:creationId xmlns:a16="http://schemas.microsoft.com/office/drawing/2014/main" id="{837B152D-C4D1-43DB-8C68-8AE6CB44B24A}"/>
                </a:ext>
              </a:extLst>
            </p:cNvPr>
            <p:cNvSpPr/>
            <p:nvPr/>
          </p:nvSpPr>
          <p:spPr>
            <a:xfrm>
              <a:off x="4728499" y="2667599"/>
              <a:ext cx="1342765" cy="683212"/>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20" name="Rounded Rectangle 102">
              <a:extLst>
                <a:ext uri="{FF2B5EF4-FFF2-40B4-BE49-F238E27FC236}">
                  <a16:creationId xmlns:a16="http://schemas.microsoft.com/office/drawing/2014/main" id="{3B1C9C46-259A-4BA6-B0EB-7AE20A856BBA}"/>
                </a:ext>
              </a:extLst>
            </p:cNvPr>
            <p:cNvSpPr/>
            <p:nvPr/>
          </p:nvSpPr>
          <p:spPr>
            <a:xfrm>
              <a:off x="6756653" y="1857515"/>
              <a:ext cx="1342765" cy="683212"/>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21" name="Rounded Rectangle 104">
              <a:extLst>
                <a:ext uri="{FF2B5EF4-FFF2-40B4-BE49-F238E27FC236}">
                  <a16:creationId xmlns:a16="http://schemas.microsoft.com/office/drawing/2014/main" id="{1392C3F7-9B2E-4E63-96CE-74BCCC58560D}"/>
                </a:ext>
              </a:extLst>
            </p:cNvPr>
            <p:cNvSpPr/>
            <p:nvPr/>
          </p:nvSpPr>
          <p:spPr>
            <a:xfrm>
              <a:off x="8784809" y="1446230"/>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22" name="Rounded Rectangle 106">
              <a:extLst>
                <a:ext uri="{FF2B5EF4-FFF2-40B4-BE49-F238E27FC236}">
                  <a16:creationId xmlns:a16="http://schemas.microsoft.com/office/drawing/2014/main" id="{96C22AF5-5A1A-48D6-B907-F8230E660687}"/>
                </a:ext>
              </a:extLst>
            </p:cNvPr>
            <p:cNvSpPr/>
            <p:nvPr/>
          </p:nvSpPr>
          <p:spPr>
            <a:xfrm>
              <a:off x="8784809" y="2257226"/>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23" name="Rounded Rectangle 108">
              <a:extLst>
                <a:ext uri="{FF2B5EF4-FFF2-40B4-BE49-F238E27FC236}">
                  <a16:creationId xmlns:a16="http://schemas.microsoft.com/office/drawing/2014/main" id="{99D02F12-098F-42E5-A5A3-9B0A829F0695}"/>
                </a:ext>
              </a:extLst>
            </p:cNvPr>
            <p:cNvSpPr/>
            <p:nvPr/>
          </p:nvSpPr>
          <p:spPr>
            <a:xfrm>
              <a:off x="6756653" y="3467931"/>
              <a:ext cx="1342765" cy="683212"/>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24" name="Rounded Rectangle 110">
              <a:extLst>
                <a:ext uri="{FF2B5EF4-FFF2-40B4-BE49-F238E27FC236}">
                  <a16:creationId xmlns:a16="http://schemas.microsoft.com/office/drawing/2014/main" id="{9157A34B-D648-422D-8F1E-9CC6E0B1F558}"/>
                </a:ext>
              </a:extLst>
            </p:cNvPr>
            <p:cNvSpPr/>
            <p:nvPr/>
          </p:nvSpPr>
          <p:spPr>
            <a:xfrm>
              <a:off x="8784809" y="3068221"/>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25" name="Rounded Rectangle 112">
              <a:extLst>
                <a:ext uri="{FF2B5EF4-FFF2-40B4-BE49-F238E27FC236}">
                  <a16:creationId xmlns:a16="http://schemas.microsoft.com/office/drawing/2014/main" id="{6421D1E9-3D63-4F1A-BA1A-13FA90E1D862}"/>
                </a:ext>
              </a:extLst>
            </p:cNvPr>
            <p:cNvSpPr/>
            <p:nvPr/>
          </p:nvSpPr>
          <p:spPr>
            <a:xfrm>
              <a:off x="8784809" y="3879217"/>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26" name="Subtitle 2">
              <a:extLst>
                <a:ext uri="{FF2B5EF4-FFF2-40B4-BE49-F238E27FC236}">
                  <a16:creationId xmlns:a16="http://schemas.microsoft.com/office/drawing/2014/main" id="{03454D23-037F-4444-A691-31788CD9963A}"/>
                </a:ext>
              </a:extLst>
            </p:cNvPr>
            <p:cNvSpPr txBox="1">
              <a:spLocks/>
            </p:cNvSpPr>
            <p:nvPr/>
          </p:nvSpPr>
          <p:spPr>
            <a:xfrm>
              <a:off x="4821794" y="2839633"/>
              <a:ext cx="1159319" cy="34683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7" name="Subtitle 2">
              <a:extLst>
                <a:ext uri="{FF2B5EF4-FFF2-40B4-BE49-F238E27FC236}">
                  <a16:creationId xmlns:a16="http://schemas.microsoft.com/office/drawing/2014/main" id="{D101B427-8724-45B5-9F05-07A93A7D7323}"/>
                </a:ext>
              </a:extLst>
            </p:cNvPr>
            <p:cNvSpPr txBox="1">
              <a:spLocks/>
            </p:cNvSpPr>
            <p:nvPr/>
          </p:nvSpPr>
          <p:spPr>
            <a:xfrm>
              <a:off x="6851012" y="3639964"/>
              <a:ext cx="1159319" cy="34683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id="{94D5A784-0356-4E4A-972D-1198FEC2FD40}"/>
                </a:ext>
              </a:extLst>
            </p:cNvPr>
            <p:cNvSpPr txBox="1">
              <a:spLocks/>
            </p:cNvSpPr>
            <p:nvPr/>
          </p:nvSpPr>
          <p:spPr>
            <a:xfrm>
              <a:off x="6851012" y="2027674"/>
              <a:ext cx="1159319" cy="34683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F87EAC07-3520-4467-B8C5-8E04CD7FB574}"/>
                </a:ext>
              </a:extLst>
            </p:cNvPr>
            <p:cNvSpPr txBox="1">
              <a:spLocks/>
            </p:cNvSpPr>
            <p:nvPr/>
          </p:nvSpPr>
          <p:spPr>
            <a:xfrm>
              <a:off x="8877402" y="3238380"/>
              <a:ext cx="1159319" cy="34683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id="{E23546BA-100E-4D3D-9D90-F5E461ACE4DD}"/>
                </a:ext>
              </a:extLst>
            </p:cNvPr>
            <p:cNvSpPr txBox="1">
              <a:spLocks/>
            </p:cNvSpPr>
            <p:nvPr/>
          </p:nvSpPr>
          <p:spPr>
            <a:xfrm>
              <a:off x="8877402" y="4049376"/>
              <a:ext cx="1159319" cy="34683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1" name="Subtitle 2">
              <a:extLst>
                <a:ext uri="{FF2B5EF4-FFF2-40B4-BE49-F238E27FC236}">
                  <a16:creationId xmlns:a16="http://schemas.microsoft.com/office/drawing/2014/main" id="{788D0D94-B6BC-45F2-A8D9-6BD5FAE86DCF}"/>
                </a:ext>
              </a:extLst>
            </p:cNvPr>
            <p:cNvSpPr txBox="1">
              <a:spLocks/>
            </p:cNvSpPr>
            <p:nvPr/>
          </p:nvSpPr>
          <p:spPr>
            <a:xfrm>
              <a:off x="8877402" y="1616389"/>
              <a:ext cx="1159319" cy="34683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2" name="Subtitle 2">
              <a:extLst>
                <a:ext uri="{FF2B5EF4-FFF2-40B4-BE49-F238E27FC236}">
                  <a16:creationId xmlns:a16="http://schemas.microsoft.com/office/drawing/2014/main" id="{504F526A-AB69-4E8D-843A-FBA06FF972E5}"/>
                </a:ext>
              </a:extLst>
            </p:cNvPr>
            <p:cNvSpPr txBox="1">
              <a:spLocks/>
            </p:cNvSpPr>
            <p:nvPr/>
          </p:nvSpPr>
          <p:spPr>
            <a:xfrm>
              <a:off x="8877402" y="2427384"/>
              <a:ext cx="1159319" cy="34683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3" name="Rounded Rectangle 144">
              <a:extLst>
                <a:ext uri="{FF2B5EF4-FFF2-40B4-BE49-F238E27FC236}">
                  <a16:creationId xmlns:a16="http://schemas.microsoft.com/office/drawing/2014/main" id="{FF27A4B0-9B8D-4EFF-AD6F-2300A3257E64}"/>
                </a:ext>
              </a:extLst>
            </p:cNvPr>
            <p:cNvSpPr/>
            <p:nvPr/>
          </p:nvSpPr>
          <p:spPr>
            <a:xfrm>
              <a:off x="673755" y="1446230"/>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34" name="Rounded Rectangle 145">
              <a:extLst>
                <a:ext uri="{FF2B5EF4-FFF2-40B4-BE49-F238E27FC236}">
                  <a16:creationId xmlns:a16="http://schemas.microsoft.com/office/drawing/2014/main" id="{0187ED52-E132-4C66-85A8-EA3B3C4BC63D}"/>
                </a:ext>
              </a:extLst>
            </p:cNvPr>
            <p:cNvSpPr/>
            <p:nvPr/>
          </p:nvSpPr>
          <p:spPr>
            <a:xfrm>
              <a:off x="673755" y="2257226"/>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35" name="Rounded Rectangle 146">
              <a:extLst>
                <a:ext uri="{FF2B5EF4-FFF2-40B4-BE49-F238E27FC236}">
                  <a16:creationId xmlns:a16="http://schemas.microsoft.com/office/drawing/2014/main" id="{E6BE503D-FE6C-46C7-ABCD-FFD1D6A69904}"/>
                </a:ext>
              </a:extLst>
            </p:cNvPr>
            <p:cNvSpPr/>
            <p:nvPr/>
          </p:nvSpPr>
          <p:spPr>
            <a:xfrm>
              <a:off x="673755" y="3068221"/>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36" name="Rounded Rectangle 147">
              <a:extLst>
                <a:ext uri="{FF2B5EF4-FFF2-40B4-BE49-F238E27FC236}">
                  <a16:creationId xmlns:a16="http://schemas.microsoft.com/office/drawing/2014/main" id="{FF526F4B-6F76-49C8-8C57-E15D331D747E}"/>
                </a:ext>
              </a:extLst>
            </p:cNvPr>
            <p:cNvSpPr/>
            <p:nvPr/>
          </p:nvSpPr>
          <p:spPr>
            <a:xfrm>
              <a:off x="673755" y="3879217"/>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37" name="Subtitle 2">
              <a:extLst>
                <a:ext uri="{FF2B5EF4-FFF2-40B4-BE49-F238E27FC236}">
                  <a16:creationId xmlns:a16="http://schemas.microsoft.com/office/drawing/2014/main" id="{9E579BC2-DE23-4CB0-89FE-41FCDB4EDD4F}"/>
                </a:ext>
              </a:extLst>
            </p:cNvPr>
            <p:cNvSpPr txBox="1">
              <a:spLocks/>
            </p:cNvSpPr>
            <p:nvPr/>
          </p:nvSpPr>
          <p:spPr>
            <a:xfrm>
              <a:off x="766348" y="3238380"/>
              <a:ext cx="1159319" cy="34683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8" name="Subtitle 2">
              <a:extLst>
                <a:ext uri="{FF2B5EF4-FFF2-40B4-BE49-F238E27FC236}">
                  <a16:creationId xmlns:a16="http://schemas.microsoft.com/office/drawing/2014/main" id="{372D75A2-0BAE-4A6B-BB35-9DC3476FAF6F}"/>
                </a:ext>
              </a:extLst>
            </p:cNvPr>
            <p:cNvSpPr txBox="1">
              <a:spLocks/>
            </p:cNvSpPr>
            <p:nvPr/>
          </p:nvSpPr>
          <p:spPr>
            <a:xfrm>
              <a:off x="766348" y="4049376"/>
              <a:ext cx="1159319" cy="34683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9" name="Subtitle 2">
              <a:extLst>
                <a:ext uri="{FF2B5EF4-FFF2-40B4-BE49-F238E27FC236}">
                  <a16:creationId xmlns:a16="http://schemas.microsoft.com/office/drawing/2014/main" id="{40572DDB-F4A1-48C0-B6AD-3EC4048DEDF9}"/>
                </a:ext>
              </a:extLst>
            </p:cNvPr>
            <p:cNvSpPr txBox="1">
              <a:spLocks/>
            </p:cNvSpPr>
            <p:nvPr/>
          </p:nvSpPr>
          <p:spPr>
            <a:xfrm>
              <a:off x="766348" y="1616389"/>
              <a:ext cx="1159319" cy="34683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id="{74431482-3F32-4DA8-92A4-BAF800EDE0C2}"/>
                </a:ext>
              </a:extLst>
            </p:cNvPr>
            <p:cNvSpPr txBox="1">
              <a:spLocks/>
            </p:cNvSpPr>
            <p:nvPr/>
          </p:nvSpPr>
          <p:spPr>
            <a:xfrm>
              <a:off x="766348" y="2427384"/>
              <a:ext cx="1159319" cy="34683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41" name="Rounded Rectangle 154">
              <a:extLst>
                <a:ext uri="{FF2B5EF4-FFF2-40B4-BE49-F238E27FC236}">
                  <a16:creationId xmlns:a16="http://schemas.microsoft.com/office/drawing/2014/main" id="{67E08A5D-A79F-4D58-B78A-8D539AF4C9D5}"/>
                </a:ext>
              </a:extLst>
            </p:cNvPr>
            <p:cNvSpPr/>
            <p:nvPr/>
          </p:nvSpPr>
          <p:spPr>
            <a:xfrm>
              <a:off x="2705298" y="1857515"/>
              <a:ext cx="1342765" cy="683212"/>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42" name="Rounded Rectangle 155">
              <a:extLst>
                <a:ext uri="{FF2B5EF4-FFF2-40B4-BE49-F238E27FC236}">
                  <a16:creationId xmlns:a16="http://schemas.microsoft.com/office/drawing/2014/main" id="{F4A145FE-1BB3-41D0-9EA4-0F37A7A2FBE7}"/>
                </a:ext>
              </a:extLst>
            </p:cNvPr>
            <p:cNvSpPr/>
            <p:nvPr/>
          </p:nvSpPr>
          <p:spPr>
            <a:xfrm>
              <a:off x="2705298" y="3467931"/>
              <a:ext cx="1342765" cy="683212"/>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43" name="Subtitle 2">
              <a:extLst>
                <a:ext uri="{FF2B5EF4-FFF2-40B4-BE49-F238E27FC236}">
                  <a16:creationId xmlns:a16="http://schemas.microsoft.com/office/drawing/2014/main" id="{ABBE953A-8E29-40E5-AE44-B9BA5CC76075}"/>
                </a:ext>
              </a:extLst>
            </p:cNvPr>
            <p:cNvSpPr txBox="1">
              <a:spLocks/>
            </p:cNvSpPr>
            <p:nvPr/>
          </p:nvSpPr>
          <p:spPr>
            <a:xfrm>
              <a:off x="2799657" y="3639964"/>
              <a:ext cx="1159319" cy="34683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44" name="Subtitle 2">
              <a:extLst>
                <a:ext uri="{FF2B5EF4-FFF2-40B4-BE49-F238E27FC236}">
                  <a16:creationId xmlns:a16="http://schemas.microsoft.com/office/drawing/2014/main" id="{36AA8EE3-4680-4FF8-97EE-1B129D4323CA}"/>
                </a:ext>
              </a:extLst>
            </p:cNvPr>
            <p:cNvSpPr txBox="1">
              <a:spLocks/>
            </p:cNvSpPr>
            <p:nvPr/>
          </p:nvSpPr>
          <p:spPr>
            <a:xfrm>
              <a:off x="2799657" y="2027674"/>
              <a:ext cx="1159319" cy="34683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41004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4E338-67B7-4277-9E87-4D29A6C850B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A9A78E3-B62C-4E2D-BEDA-9F95098436F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910A2A8-B97D-41B9-B159-EEC9A4E97117}"/>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A62A588F-6DC2-4963-9940-124EF996AC6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181DF3E-81A1-4D36-80E0-7D06500CCED2}"/>
              </a:ext>
            </a:extLst>
          </p:cNvPr>
          <p:cNvSpPr>
            <a:spLocks noGrp="1"/>
          </p:cNvSpPr>
          <p:nvPr>
            <p:ph type="body" sz="quarter" idx="13"/>
          </p:nvPr>
        </p:nvSpPr>
        <p:spPr/>
        <p:txBody>
          <a:bodyPr/>
          <a:lstStyle/>
          <a:p>
            <a:endParaRPr lang="en-ZA"/>
          </a:p>
        </p:txBody>
      </p:sp>
      <p:grpSp>
        <p:nvGrpSpPr>
          <p:cNvPr id="39" name="Group 38">
            <a:extLst>
              <a:ext uri="{FF2B5EF4-FFF2-40B4-BE49-F238E27FC236}">
                <a16:creationId xmlns:a16="http://schemas.microsoft.com/office/drawing/2014/main" id="{2FD0F7AE-D6CC-4BC6-87AD-FA74D74B6D60}"/>
              </a:ext>
            </a:extLst>
          </p:cNvPr>
          <p:cNvGrpSpPr/>
          <p:nvPr/>
        </p:nvGrpSpPr>
        <p:grpSpPr>
          <a:xfrm>
            <a:off x="2294573" y="2113680"/>
            <a:ext cx="6858015" cy="3876537"/>
            <a:chOff x="2294573" y="2113680"/>
            <a:chExt cx="6858015" cy="3876537"/>
          </a:xfrm>
        </p:grpSpPr>
        <p:sp>
          <p:nvSpPr>
            <p:cNvPr id="7" name="Rounded Rectangle 36">
              <a:extLst>
                <a:ext uri="{FF2B5EF4-FFF2-40B4-BE49-F238E27FC236}">
                  <a16:creationId xmlns:a16="http://schemas.microsoft.com/office/drawing/2014/main" id="{664ADBF7-7FF2-4AE2-B1FD-7BCCDF3246C2}"/>
                </a:ext>
              </a:extLst>
            </p:cNvPr>
            <p:cNvSpPr/>
            <p:nvPr/>
          </p:nvSpPr>
          <p:spPr>
            <a:xfrm>
              <a:off x="2294573" y="3789234"/>
              <a:ext cx="1804741" cy="902370"/>
            </a:xfrm>
            <a:prstGeom prst="roundRect">
              <a:avLst/>
            </a:prstGeom>
            <a:solidFill>
              <a:schemeClr val="accent1">
                <a:alpha val="7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4715" tIns="44715" rIns="44715" bIns="44715" numCol="1" spcCol="1270" anchor="ctr" anchorCtr="0">
              <a:noAutofit/>
            </a:bodyPr>
            <a:lstStyle/>
            <a:p>
              <a:pPr algn="ctr" defTabSz="1279938">
                <a:spcBef>
                  <a:spcPct val="0"/>
                </a:spcBef>
                <a:spcAft>
                  <a:spcPct val="35000"/>
                </a:spcAft>
              </a:pPr>
              <a:endParaRPr lang="en-US" sz="2880" dirty="0"/>
            </a:p>
          </p:txBody>
        </p:sp>
        <p:sp>
          <p:nvSpPr>
            <p:cNvPr id="8" name="Freeform 37">
              <a:extLst>
                <a:ext uri="{FF2B5EF4-FFF2-40B4-BE49-F238E27FC236}">
                  <a16:creationId xmlns:a16="http://schemas.microsoft.com/office/drawing/2014/main" id="{5754ED66-81BA-48FA-A1A0-6A4BA3035BD1}"/>
                </a:ext>
              </a:extLst>
            </p:cNvPr>
            <p:cNvSpPr/>
            <p:nvPr/>
          </p:nvSpPr>
          <p:spPr>
            <a:xfrm rot="18770822">
              <a:off x="3929490" y="3839201"/>
              <a:ext cx="1061544" cy="24141"/>
            </a:xfrm>
            <a:custGeom>
              <a:avLst/>
              <a:gdLst>
                <a:gd name="connsiteX0" fmla="*/ 0 w 2396160"/>
                <a:gd name="connsiteY0" fmla="*/ 27246 h 54492"/>
                <a:gd name="connsiteX1" fmla="*/ 2396160 w 2396160"/>
                <a:gd name="connsiteY1" fmla="*/ 27246 h 54492"/>
              </a:gdLst>
              <a:ahLst/>
              <a:cxnLst>
                <a:cxn ang="0">
                  <a:pos x="connsiteX0" y="connsiteY0"/>
                </a:cxn>
                <a:cxn ang="0">
                  <a:pos x="connsiteX1" y="connsiteY1"/>
                </a:cxn>
              </a:cxnLst>
              <a:rect l="l" t="t" r="r" b="b"/>
              <a:pathLst>
                <a:path w="2396160" h="54492">
                  <a:moveTo>
                    <a:pt x="0" y="27246"/>
                  </a:moveTo>
                  <a:lnTo>
                    <a:pt x="2396160" y="27246"/>
                  </a:lnTo>
                </a:path>
              </a:pathLst>
            </a:custGeom>
            <a:noFill/>
            <a:ln w="38100">
              <a:solidFill>
                <a:schemeClr val="bg1">
                  <a:lumMod val="75000"/>
                </a:schemeClr>
              </a:solidFill>
              <a:prstDash val="solid"/>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9860" tIns="-14468" rIns="509860" bIns="-14469" numCol="1" spcCol="1270" anchor="ctr" anchorCtr="0">
              <a:noAutofit/>
            </a:bodyPr>
            <a:lstStyle/>
            <a:p>
              <a:pPr algn="ctr" defTabSz="157531">
                <a:spcBef>
                  <a:spcPct val="0"/>
                </a:spcBef>
                <a:spcAft>
                  <a:spcPct val="35000"/>
                </a:spcAft>
              </a:pPr>
              <a:endParaRPr lang="en-US" sz="354" dirty="0"/>
            </a:p>
          </p:txBody>
        </p:sp>
        <p:sp>
          <p:nvSpPr>
            <p:cNvPr id="9" name="Rounded Rectangle 38">
              <a:extLst>
                <a:ext uri="{FF2B5EF4-FFF2-40B4-BE49-F238E27FC236}">
                  <a16:creationId xmlns:a16="http://schemas.microsoft.com/office/drawing/2014/main" id="{8F237789-D802-4FAE-AF73-BE9518A22572}"/>
                </a:ext>
              </a:extLst>
            </p:cNvPr>
            <p:cNvSpPr/>
            <p:nvPr/>
          </p:nvSpPr>
          <p:spPr>
            <a:xfrm>
              <a:off x="4821210" y="3010939"/>
              <a:ext cx="1804741" cy="902370"/>
            </a:xfrm>
            <a:prstGeom prst="roundRect">
              <a:avLst/>
            </a:prstGeom>
            <a:solidFill>
              <a:schemeClr val="accent2">
                <a:alpha val="95000"/>
              </a:schemeClr>
            </a:solidFill>
            <a:ln w="12700">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44715" tIns="44715" rIns="44715" bIns="44715" numCol="1" spcCol="1270" anchor="ctr" anchorCtr="0">
              <a:noAutofit/>
            </a:bodyPr>
            <a:lstStyle/>
            <a:p>
              <a:pPr algn="ctr" defTabSz="1279938">
                <a:spcBef>
                  <a:spcPct val="0"/>
                </a:spcBef>
                <a:spcAft>
                  <a:spcPct val="35000"/>
                </a:spcAft>
              </a:pPr>
              <a:endParaRPr lang="en-US" sz="2880" dirty="0"/>
            </a:p>
          </p:txBody>
        </p:sp>
        <p:sp>
          <p:nvSpPr>
            <p:cNvPr id="10" name="Freeform 39">
              <a:extLst>
                <a:ext uri="{FF2B5EF4-FFF2-40B4-BE49-F238E27FC236}">
                  <a16:creationId xmlns:a16="http://schemas.microsoft.com/office/drawing/2014/main" id="{E7126988-A561-4D6D-B6BB-B0B423B67128}"/>
                </a:ext>
              </a:extLst>
            </p:cNvPr>
            <p:cNvSpPr/>
            <p:nvPr/>
          </p:nvSpPr>
          <p:spPr>
            <a:xfrm>
              <a:off x="6625951" y="3450054"/>
              <a:ext cx="721896" cy="24141"/>
            </a:xfrm>
            <a:custGeom>
              <a:avLst/>
              <a:gdLst>
                <a:gd name="connsiteX0" fmla="*/ 0 w 1629492"/>
                <a:gd name="connsiteY0" fmla="*/ 27246 h 54492"/>
                <a:gd name="connsiteX1" fmla="*/ 1629492 w 1629492"/>
                <a:gd name="connsiteY1" fmla="*/ 27246 h 54492"/>
              </a:gdLst>
              <a:ahLst/>
              <a:cxnLst>
                <a:cxn ang="0">
                  <a:pos x="connsiteX0" y="connsiteY0"/>
                </a:cxn>
                <a:cxn ang="0">
                  <a:pos x="connsiteX1" y="connsiteY1"/>
                </a:cxn>
              </a:cxnLst>
              <a:rect l="l" t="t" r="r" b="b"/>
              <a:pathLst>
                <a:path w="1629492" h="54492">
                  <a:moveTo>
                    <a:pt x="0" y="27246"/>
                  </a:moveTo>
                  <a:lnTo>
                    <a:pt x="1629492" y="27246"/>
                  </a:lnTo>
                </a:path>
              </a:pathLst>
            </a:custGeom>
            <a:noFill/>
            <a:ln w="38100">
              <a:solidFill>
                <a:schemeClr val="bg1">
                  <a:lumMod val="75000"/>
                </a:schemeClr>
              </a:solidFill>
              <a:prstDash val="solid"/>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8527" tIns="-5977" rIns="348527" bIns="-5977" numCol="1" spcCol="1270" anchor="ctr" anchorCtr="0">
              <a:noAutofit/>
            </a:bodyPr>
            <a:lstStyle/>
            <a:p>
              <a:pPr algn="ctr" defTabSz="98457">
                <a:spcBef>
                  <a:spcPct val="0"/>
                </a:spcBef>
                <a:spcAft>
                  <a:spcPct val="35000"/>
                </a:spcAft>
              </a:pPr>
              <a:endParaRPr lang="en-US" sz="222" dirty="0"/>
            </a:p>
          </p:txBody>
        </p:sp>
        <p:sp>
          <p:nvSpPr>
            <p:cNvPr id="11" name="Rounded Rectangle 40">
              <a:extLst>
                <a:ext uri="{FF2B5EF4-FFF2-40B4-BE49-F238E27FC236}">
                  <a16:creationId xmlns:a16="http://schemas.microsoft.com/office/drawing/2014/main" id="{CC7923EF-D601-4264-849D-39808924C221}"/>
                </a:ext>
              </a:extLst>
            </p:cNvPr>
            <p:cNvSpPr/>
            <p:nvPr/>
          </p:nvSpPr>
          <p:spPr>
            <a:xfrm>
              <a:off x="7347847" y="3010939"/>
              <a:ext cx="1804741" cy="902370"/>
            </a:xfrm>
            <a:prstGeom prst="roundRect">
              <a:avLst/>
            </a:prstGeom>
            <a:solidFill>
              <a:schemeClr val="accent3">
                <a:alpha val="80000"/>
              </a:schemeClr>
            </a:solidFill>
            <a:ln w="12700">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44715" tIns="44715" rIns="44715" bIns="44715" numCol="1" spcCol="1270" anchor="ctr" anchorCtr="0">
              <a:noAutofit/>
            </a:bodyPr>
            <a:lstStyle/>
            <a:p>
              <a:pPr algn="ctr" defTabSz="1279938">
                <a:spcBef>
                  <a:spcPct val="0"/>
                </a:spcBef>
                <a:spcAft>
                  <a:spcPct val="35000"/>
                </a:spcAft>
              </a:pPr>
              <a:endParaRPr lang="en-US" sz="2880" dirty="0"/>
            </a:p>
          </p:txBody>
        </p:sp>
        <p:sp>
          <p:nvSpPr>
            <p:cNvPr id="12" name="Freeform 41">
              <a:extLst>
                <a:ext uri="{FF2B5EF4-FFF2-40B4-BE49-F238E27FC236}">
                  <a16:creationId xmlns:a16="http://schemas.microsoft.com/office/drawing/2014/main" id="{D959549C-3731-4067-BBA9-AA0EA93F67CE}"/>
                </a:ext>
              </a:extLst>
            </p:cNvPr>
            <p:cNvSpPr/>
            <p:nvPr/>
          </p:nvSpPr>
          <p:spPr>
            <a:xfrm rot="2829178">
              <a:off x="3929490" y="4617495"/>
              <a:ext cx="1061544" cy="24141"/>
            </a:xfrm>
            <a:custGeom>
              <a:avLst/>
              <a:gdLst>
                <a:gd name="connsiteX0" fmla="*/ 0 w 2396160"/>
                <a:gd name="connsiteY0" fmla="*/ 27246 h 54492"/>
                <a:gd name="connsiteX1" fmla="*/ 2396160 w 2396160"/>
                <a:gd name="connsiteY1" fmla="*/ 27246 h 54492"/>
              </a:gdLst>
              <a:ahLst/>
              <a:cxnLst>
                <a:cxn ang="0">
                  <a:pos x="connsiteX0" y="connsiteY0"/>
                </a:cxn>
                <a:cxn ang="0">
                  <a:pos x="connsiteX1" y="connsiteY1"/>
                </a:cxn>
              </a:cxnLst>
              <a:rect l="l" t="t" r="r" b="b"/>
              <a:pathLst>
                <a:path w="2396160" h="54492">
                  <a:moveTo>
                    <a:pt x="0" y="27246"/>
                  </a:moveTo>
                  <a:lnTo>
                    <a:pt x="2396160" y="27246"/>
                  </a:lnTo>
                </a:path>
              </a:pathLst>
            </a:custGeom>
            <a:noFill/>
            <a:ln w="38100">
              <a:solidFill>
                <a:schemeClr val="bg1">
                  <a:lumMod val="75000"/>
                </a:schemeClr>
              </a:solidFill>
              <a:prstDash val="solid"/>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9860" tIns="-14468" rIns="509860" bIns="-14469" numCol="1" spcCol="1270" anchor="ctr" anchorCtr="0">
              <a:noAutofit/>
            </a:bodyPr>
            <a:lstStyle/>
            <a:p>
              <a:pPr algn="ctr" defTabSz="157531">
                <a:spcBef>
                  <a:spcPct val="0"/>
                </a:spcBef>
                <a:spcAft>
                  <a:spcPct val="35000"/>
                </a:spcAft>
              </a:pPr>
              <a:endParaRPr lang="en-US" sz="354" dirty="0"/>
            </a:p>
          </p:txBody>
        </p:sp>
        <p:sp>
          <p:nvSpPr>
            <p:cNvPr id="13" name="Rounded Rectangle 42">
              <a:extLst>
                <a:ext uri="{FF2B5EF4-FFF2-40B4-BE49-F238E27FC236}">
                  <a16:creationId xmlns:a16="http://schemas.microsoft.com/office/drawing/2014/main" id="{B6C8AF4F-51B3-43B0-9391-4D9A5383D140}"/>
                </a:ext>
              </a:extLst>
            </p:cNvPr>
            <p:cNvSpPr/>
            <p:nvPr/>
          </p:nvSpPr>
          <p:spPr>
            <a:xfrm>
              <a:off x="4821210" y="4567528"/>
              <a:ext cx="1804741" cy="902370"/>
            </a:xfrm>
            <a:prstGeom prst="roundRect">
              <a:avLst/>
            </a:prstGeom>
            <a:solidFill>
              <a:schemeClr val="accent2">
                <a:alpha val="80000"/>
              </a:schemeClr>
            </a:solidFill>
            <a:ln w="12700">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44715" tIns="44715" rIns="44715" bIns="44715" numCol="1" spcCol="1270" anchor="ctr" anchorCtr="0">
              <a:noAutofit/>
            </a:bodyPr>
            <a:lstStyle/>
            <a:p>
              <a:pPr algn="ctr" defTabSz="1279938">
                <a:spcBef>
                  <a:spcPct val="0"/>
                </a:spcBef>
                <a:spcAft>
                  <a:spcPct val="35000"/>
                </a:spcAft>
              </a:pPr>
              <a:endParaRPr lang="en-US" sz="2880" dirty="0"/>
            </a:p>
          </p:txBody>
        </p:sp>
        <p:sp>
          <p:nvSpPr>
            <p:cNvPr id="14" name="Freeform 43">
              <a:extLst>
                <a:ext uri="{FF2B5EF4-FFF2-40B4-BE49-F238E27FC236}">
                  <a16:creationId xmlns:a16="http://schemas.microsoft.com/office/drawing/2014/main" id="{53C2AA74-8C73-48F7-9AFF-ADCF7D22B640}"/>
                </a:ext>
              </a:extLst>
            </p:cNvPr>
            <p:cNvSpPr/>
            <p:nvPr/>
          </p:nvSpPr>
          <p:spPr>
            <a:xfrm rot="19457599">
              <a:off x="6542391" y="4747211"/>
              <a:ext cx="889018" cy="24141"/>
            </a:xfrm>
            <a:custGeom>
              <a:avLst/>
              <a:gdLst>
                <a:gd name="connsiteX0" fmla="*/ 0 w 2006726"/>
                <a:gd name="connsiteY0" fmla="*/ 27246 h 54492"/>
                <a:gd name="connsiteX1" fmla="*/ 2006726 w 2006726"/>
                <a:gd name="connsiteY1" fmla="*/ 27246 h 54492"/>
              </a:gdLst>
              <a:ahLst/>
              <a:cxnLst>
                <a:cxn ang="0">
                  <a:pos x="connsiteX0" y="connsiteY0"/>
                </a:cxn>
                <a:cxn ang="0">
                  <a:pos x="connsiteX1" y="connsiteY1"/>
                </a:cxn>
              </a:cxnLst>
              <a:rect l="l" t="t" r="r" b="b"/>
              <a:pathLst>
                <a:path w="2006726" h="54492">
                  <a:moveTo>
                    <a:pt x="0" y="27246"/>
                  </a:moveTo>
                  <a:lnTo>
                    <a:pt x="2006726" y="27246"/>
                  </a:lnTo>
                </a:path>
              </a:pathLst>
            </a:custGeom>
            <a:noFill/>
            <a:ln w="38100">
              <a:solidFill>
                <a:schemeClr val="bg1">
                  <a:lumMod val="75000"/>
                </a:schemeClr>
              </a:solidFill>
              <a:prstDash val="solid"/>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27910" tIns="-10155" rIns="427910" bIns="-10155" numCol="1" spcCol="1270" anchor="ctr" anchorCtr="0">
              <a:noAutofit/>
            </a:bodyPr>
            <a:lstStyle/>
            <a:p>
              <a:pPr algn="ctr" defTabSz="137839">
                <a:spcBef>
                  <a:spcPct val="0"/>
                </a:spcBef>
                <a:spcAft>
                  <a:spcPct val="35000"/>
                </a:spcAft>
              </a:pPr>
              <a:endParaRPr lang="en-US" sz="310" dirty="0"/>
            </a:p>
          </p:txBody>
        </p:sp>
        <p:sp>
          <p:nvSpPr>
            <p:cNvPr id="15" name="Rounded Rectangle 44">
              <a:extLst>
                <a:ext uri="{FF2B5EF4-FFF2-40B4-BE49-F238E27FC236}">
                  <a16:creationId xmlns:a16="http://schemas.microsoft.com/office/drawing/2014/main" id="{EAA65AA2-D954-40A3-8D13-535D8A329098}"/>
                </a:ext>
              </a:extLst>
            </p:cNvPr>
            <p:cNvSpPr/>
            <p:nvPr/>
          </p:nvSpPr>
          <p:spPr>
            <a:xfrm>
              <a:off x="7347847" y="4048665"/>
              <a:ext cx="1804741" cy="902370"/>
            </a:xfrm>
            <a:prstGeom prst="roundRect">
              <a:avLst/>
            </a:prstGeom>
            <a:solidFill>
              <a:schemeClr val="accent4">
                <a:alpha val="95000"/>
              </a:schemeClr>
            </a:solidFill>
            <a:ln w="12700">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44715" tIns="44715" rIns="44715" bIns="44715" numCol="1" spcCol="1270" anchor="ctr" anchorCtr="0">
              <a:noAutofit/>
            </a:bodyPr>
            <a:lstStyle/>
            <a:p>
              <a:pPr algn="ctr" defTabSz="1279938">
                <a:spcBef>
                  <a:spcPct val="0"/>
                </a:spcBef>
                <a:spcAft>
                  <a:spcPct val="35000"/>
                </a:spcAft>
              </a:pPr>
              <a:endParaRPr lang="en-US" sz="2880" dirty="0"/>
            </a:p>
          </p:txBody>
        </p:sp>
        <p:sp>
          <p:nvSpPr>
            <p:cNvPr id="16" name="Freeform 45">
              <a:extLst>
                <a:ext uri="{FF2B5EF4-FFF2-40B4-BE49-F238E27FC236}">
                  <a16:creationId xmlns:a16="http://schemas.microsoft.com/office/drawing/2014/main" id="{3C317D2F-5D3C-4344-9C7B-8065B9A9A50F}"/>
                </a:ext>
              </a:extLst>
            </p:cNvPr>
            <p:cNvSpPr/>
            <p:nvPr/>
          </p:nvSpPr>
          <p:spPr>
            <a:xfrm rot="2142401">
              <a:off x="6542390" y="5266074"/>
              <a:ext cx="889018" cy="24141"/>
            </a:xfrm>
            <a:custGeom>
              <a:avLst/>
              <a:gdLst>
                <a:gd name="connsiteX0" fmla="*/ 0 w 2006726"/>
                <a:gd name="connsiteY0" fmla="*/ 27246 h 54492"/>
                <a:gd name="connsiteX1" fmla="*/ 2006726 w 2006726"/>
                <a:gd name="connsiteY1" fmla="*/ 27246 h 54492"/>
              </a:gdLst>
              <a:ahLst/>
              <a:cxnLst>
                <a:cxn ang="0">
                  <a:pos x="connsiteX0" y="connsiteY0"/>
                </a:cxn>
                <a:cxn ang="0">
                  <a:pos x="connsiteX1" y="connsiteY1"/>
                </a:cxn>
              </a:cxnLst>
              <a:rect l="l" t="t" r="r" b="b"/>
              <a:pathLst>
                <a:path w="2006726" h="54492">
                  <a:moveTo>
                    <a:pt x="0" y="27246"/>
                  </a:moveTo>
                  <a:lnTo>
                    <a:pt x="2006726" y="27246"/>
                  </a:lnTo>
                </a:path>
              </a:pathLst>
            </a:custGeom>
            <a:noFill/>
            <a:ln w="38100">
              <a:solidFill>
                <a:schemeClr val="bg1">
                  <a:lumMod val="75000"/>
                </a:schemeClr>
              </a:solidFill>
              <a:prstDash val="solid"/>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27909" tIns="-10155" rIns="427910" bIns="-10155" numCol="1" spcCol="1270" anchor="ctr" anchorCtr="0">
              <a:noAutofit/>
            </a:bodyPr>
            <a:lstStyle/>
            <a:p>
              <a:pPr algn="ctr" defTabSz="137839">
                <a:spcBef>
                  <a:spcPct val="0"/>
                </a:spcBef>
                <a:spcAft>
                  <a:spcPct val="35000"/>
                </a:spcAft>
              </a:pPr>
              <a:endParaRPr lang="en-US" sz="310" dirty="0"/>
            </a:p>
          </p:txBody>
        </p:sp>
        <p:sp>
          <p:nvSpPr>
            <p:cNvPr id="17" name="Rounded Rectangle 46">
              <a:extLst>
                <a:ext uri="{FF2B5EF4-FFF2-40B4-BE49-F238E27FC236}">
                  <a16:creationId xmlns:a16="http://schemas.microsoft.com/office/drawing/2014/main" id="{C51BC6B7-4430-42D3-959A-5BE5B35539C1}"/>
                </a:ext>
              </a:extLst>
            </p:cNvPr>
            <p:cNvSpPr/>
            <p:nvPr/>
          </p:nvSpPr>
          <p:spPr>
            <a:xfrm>
              <a:off x="7347847" y="5086391"/>
              <a:ext cx="1804741" cy="902370"/>
            </a:xfrm>
            <a:prstGeom prst="roundRect">
              <a:avLst/>
            </a:prstGeom>
            <a:solidFill>
              <a:schemeClr val="accent4">
                <a:alpha val="80000"/>
              </a:schemeClr>
            </a:solidFill>
            <a:ln w="12700">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44715" tIns="44715" rIns="44715" bIns="44715" numCol="1" spcCol="1270" anchor="ctr" anchorCtr="0">
              <a:noAutofit/>
            </a:bodyPr>
            <a:lstStyle/>
            <a:p>
              <a:pPr algn="ctr" defTabSz="1279938">
                <a:spcBef>
                  <a:spcPct val="0"/>
                </a:spcBef>
                <a:spcAft>
                  <a:spcPct val="35000"/>
                </a:spcAft>
              </a:pPr>
              <a:endParaRPr lang="en-US" sz="2880" dirty="0"/>
            </a:p>
          </p:txBody>
        </p:sp>
        <p:sp>
          <p:nvSpPr>
            <p:cNvPr id="18" name="Rounded Rectangle 4">
              <a:extLst>
                <a:ext uri="{FF2B5EF4-FFF2-40B4-BE49-F238E27FC236}">
                  <a16:creationId xmlns:a16="http://schemas.microsoft.com/office/drawing/2014/main" id="{37A95D1C-C326-41B6-AB65-5FB48FF82555}"/>
                </a:ext>
              </a:extLst>
            </p:cNvPr>
            <p:cNvSpPr/>
            <p:nvPr/>
          </p:nvSpPr>
          <p:spPr>
            <a:xfrm>
              <a:off x="7351645" y="2113680"/>
              <a:ext cx="1798161" cy="3876537"/>
            </a:xfrm>
            <a:prstGeom prst="roundRect">
              <a:avLst>
                <a:gd name="adj" fmla="val 9382"/>
              </a:avLst>
            </a:prstGeom>
            <a:noFill/>
            <a:ln w="38100" cap="rnd">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19" name="Rounded Rectangle 3">
              <a:extLst>
                <a:ext uri="{FF2B5EF4-FFF2-40B4-BE49-F238E27FC236}">
                  <a16:creationId xmlns:a16="http://schemas.microsoft.com/office/drawing/2014/main" id="{633FC0DE-4DAD-480F-9D36-1436C08A82CB}"/>
                </a:ext>
              </a:extLst>
            </p:cNvPr>
            <p:cNvSpPr/>
            <p:nvPr/>
          </p:nvSpPr>
          <p:spPr>
            <a:xfrm>
              <a:off x="2297353" y="2113680"/>
              <a:ext cx="1794111" cy="2564366"/>
            </a:xfrm>
            <a:prstGeom prst="roundRect">
              <a:avLst>
                <a:gd name="adj" fmla="val 7106"/>
              </a:avLst>
            </a:prstGeom>
            <a:noFill/>
            <a:ln w="38100" cap="rnd">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20" name="TextBox 19">
              <a:extLst>
                <a:ext uri="{FF2B5EF4-FFF2-40B4-BE49-F238E27FC236}">
                  <a16:creationId xmlns:a16="http://schemas.microsoft.com/office/drawing/2014/main" id="{D0491288-9885-499D-9AD9-2BC85E0B43C8}"/>
                </a:ext>
              </a:extLst>
            </p:cNvPr>
            <p:cNvSpPr txBox="1"/>
            <p:nvPr/>
          </p:nvSpPr>
          <p:spPr>
            <a:xfrm>
              <a:off x="5250071" y="2200402"/>
              <a:ext cx="909223" cy="310534"/>
            </a:xfrm>
            <a:prstGeom prst="rect">
              <a:avLst/>
            </a:prstGeom>
            <a:noFill/>
          </p:spPr>
          <p:txBody>
            <a:bodyPr wrap="none" rtlCol="0" anchor="t" anchorCtr="0">
              <a:spAutoFit/>
            </a:bodyPr>
            <a:lstStyle/>
            <a:p>
              <a:pPr algn="ctr"/>
              <a:r>
                <a:rPr lang="en-US" sz="1418" b="1" dirty="0">
                  <a:solidFill>
                    <a:schemeClr val="accent2"/>
                  </a:solidFill>
                  <a:ea typeface="League Spartan" charset="0"/>
                  <a:cs typeface="Poppins" pitchFamily="2" charset="77"/>
                </a:rPr>
                <a:t>CAPTION</a:t>
              </a:r>
            </a:p>
          </p:txBody>
        </p:sp>
        <p:sp>
          <p:nvSpPr>
            <p:cNvPr id="21" name="TextBox 20">
              <a:extLst>
                <a:ext uri="{FF2B5EF4-FFF2-40B4-BE49-F238E27FC236}">
                  <a16:creationId xmlns:a16="http://schemas.microsoft.com/office/drawing/2014/main" id="{40C61E0D-EF59-4D6C-A836-AAD43D40F57E}"/>
                </a:ext>
              </a:extLst>
            </p:cNvPr>
            <p:cNvSpPr txBox="1"/>
            <p:nvPr/>
          </p:nvSpPr>
          <p:spPr>
            <a:xfrm>
              <a:off x="7795607" y="2200402"/>
              <a:ext cx="909223" cy="310534"/>
            </a:xfrm>
            <a:prstGeom prst="rect">
              <a:avLst/>
            </a:prstGeom>
            <a:noFill/>
          </p:spPr>
          <p:txBody>
            <a:bodyPr wrap="none" rtlCol="0" anchor="t" anchorCtr="0">
              <a:spAutoFit/>
            </a:bodyPr>
            <a:lstStyle/>
            <a:p>
              <a:pPr algn="ctr"/>
              <a:r>
                <a:rPr lang="en-US" sz="1418" b="1" dirty="0">
                  <a:solidFill>
                    <a:schemeClr val="accent3"/>
                  </a:solidFill>
                  <a:ea typeface="League Spartan" charset="0"/>
                  <a:cs typeface="Poppins" pitchFamily="2" charset="77"/>
                </a:rPr>
                <a:t>CAPTION</a:t>
              </a:r>
            </a:p>
          </p:txBody>
        </p:sp>
        <p:sp>
          <p:nvSpPr>
            <p:cNvPr id="22" name="TextBox 21">
              <a:extLst>
                <a:ext uri="{FF2B5EF4-FFF2-40B4-BE49-F238E27FC236}">
                  <a16:creationId xmlns:a16="http://schemas.microsoft.com/office/drawing/2014/main" id="{1FD20D34-5733-4249-9FF2-54E0BCAEBDDF}"/>
                </a:ext>
              </a:extLst>
            </p:cNvPr>
            <p:cNvSpPr txBox="1"/>
            <p:nvPr/>
          </p:nvSpPr>
          <p:spPr>
            <a:xfrm>
              <a:off x="2739798" y="2200402"/>
              <a:ext cx="909223" cy="310534"/>
            </a:xfrm>
            <a:prstGeom prst="rect">
              <a:avLst/>
            </a:prstGeom>
            <a:noFill/>
          </p:spPr>
          <p:txBody>
            <a:bodyPr wrap="none" rtlCol="0" anchor="t" anchorCtr="0">
              <a:spAutoFit/>
            </a:bodyPr>
            <a:lstStyle/>
            <a:p>
              <a:pPr algn="ctr"/>
              <a:r>
                <a:rPr lang="en-US" sz="1418" b="1" dirty="0">
                  <a:solidFill>
                    <a:schemeClr val="accent1"/>
                  </a:solidFill>
                  <a:ea typeface="League Spartan" charset="0"/>
                  <a:cs typeface="Poppins" pitchFamily="2" charset="77"/>
                </a:rPr>
                <a:t>CAPTION</a:t>
              </a:r>
            </a:p>
          </p:txBody>
        </p:sp>
        <p:sp>
          <p:nvSpPr>
            <p:cNvPr id="23" name="Subtitle 2">
              <a:extLst>
                <a:ext uri="{FF2B5EF4-FFF2-40B4-BE49-F238E27FC236}">
                  <a16:creationId xmlns:a16="http://schemas.microsoft.com/office/drawing/2014/main" id="{9B5E0C33-8AB7-4B5F-A275-5F29C95E4BD0}"/>
                </a:ext>
              </a:extLst>
            </p:cNvPr>
            <p:cNvSpPr txBox="1">
              <a:spLocks/>
            </p:cNvSpPr>
            <p:nvPr/>
          </p:nvSpPr>
          <p:spPr>
            <a:xfrm>
              <a:off x="2483171" y="4074800"/>
              <a:ext cx="1426878"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7" name="Rounded Rectangle 5">
              <a:extLst>
                <a:ext uri="{FF2B5EF4-FFF2-40B4-BE49-F238E27FC236}">
                  <a16:creationId xmlns:a16="http://schemas.microsoft.com/office/drawing/2014/main" id="{8F4E86F7-9542-40E4-8056-08F634C8F0DC}"/>
                </a:ext>
              </a:extLst>
            </p:cNvPr>
            <p:cNvSpPr/>
            <p:nvPr/>
          </p:nvSpPr>
          <p:spPr>
            <a:xfrm>
              <a:off x="4827437" y="2113680"/>
              <a:ext cx="1794111" cy="3356219"/>
            </a:xfrm>
            <a:prstGeom prst="roundRect">
              <a:avLst>
                <a:gd name="adj" fmla="val 8174"/>
              </a:avLst>
            </a:prstGeom>
            <a:noFill/>
            <a:ln w="38100" cap="rnd">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28" name="TextBox 27">
              <a:extLst>
                <a:ext uri="{FF2B5EF4-FFF2-40B4-BE49-F238E27FC236}">
                  <a16:creationId xmlns:a16="http://schemas.microsoft.com/office/drawing/2014/main" id="{728462B4-9B3E-4E76-B2D9-6BD9D4B045AA}"/>
                </a:ext>
              </a:extLst>
            </p:cNvPr>
            <p:cNvSpPr txBox="1"/>
            <p:nvPr/>
          </p:nvSpPr>
          <p:spPr>
            <a:xfrm>
              <a:off x="2742333" y="3841921"/>
              <a:ext cx="909223" cy="310534"/>
            </a:xfrm>
            <a:prstGeom prst="rect">
              <a:avLst/>
            </a:prstGeom>
            <a:noFill/>
          </p:spPr>
          <p:txBody>
            <a:bodyPr wrap="none" rtlCol="0" anchor="b" anchorCtr="0">
              <a:spAutoFit/>
            </a:bodyPr>
            <a:lstStyle/>
            <a:p>
              <a:pPr algn="ctr"/>
              <a:r>
                <a:rPr lang="en-US" sz="1418" b="1" dirty="0">
                  <a:solidFill>
                    <a:schemeClr val="bg1"/>
                  </a:solidFill>
                  <a:ea typeface="League Spartan" charset="0"/>
                  <a:cs typeface="Poppins" pitchFamily="2" charset="77"/>
                </a:rPr>
                <a:t>CAPTION</a:t>
              </a:r>
            </a:p>
          </p:txBody>
        </p:sp>
        <p:sp>
          <p:nvSpPr>
            <p:cNvPr id="29" name="Subtitle 2">
              <a:extLst>
                <a:ext uri="{FF2B5EF4-FFF2-40B4-BE49-F238E27FC236}">
                  <a16:creationId xmlns:a16="http://schemas.microsoft.com/office/drawing/2014/main" id="{6FAE8A8E-FF65-499B-B98B-454F980C0922}"/>
                </a:ext>
              </a:extLst>
            </p:cNvPr>
            <p:cNvSpPr txBox="1">
              <a:spLocks/>
            </p:cNvSpPr>
            <p:nvPr/>
          </p:nvSpPr>
          <p:spPr>
            <a:xfrm>
              <a:off x="5009732" y="3302066"/>
              <a:ext cx="1426878"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0" name="TextBox 29">
              <a:extLst>
                <a:ext uri="{FF2B5EF4-FFF2-40B4-BE49-F238E27FC236}">
                  <a16:creationId xmlns:a16="http://schemas.microsoft.com/office/drawing/2014/main" id="{20A07872-05DD-4A2F-B23C-27CA55178DB3}"/>
                </a:ext>
              </a:extLst>
            </p:cNvPr>
            <p:cNvSpPr txBox="1"/>
            <p:nvPr/>
          </p:nvSpPr>
          <p:spPr>
            <a:xfrm>
              <a:off x="5268894" y="3069188"/>
              <a:ext cx="909223" cy="310534"/>
            </a:xfrm>
            <a:prstGeom prst="rect">
              <a:avLst/>
            </a:prstGeom>
            <a:noFill/>
          </p:spPr>
          <p:txBody>
            <a:bodyPr wrap="none" rtlCol="0" anchor="b" anchorCtr="0">
              <a:spAutoFit/>
            </a:bodyPr>
            <a:lstStyle/>
            <a:p>
              <a:pPr algn="ctr"/>
              <a:r>
                <a:rPr lang="en-US" sz="1418" b="1" dirty="0">
                  <a:solidFill>
                    <a:schemeClr val="bg1"/>
                  </a:solidFill>
                  <a:ea typeface="League Spartan" charset="0"/>
                  <a:cs typeface="Poppins" pitchFamily="2" charset="77"/>
                </a:rPr>
                <a:t>CAPTION</a:t>
              </a:r>
            </a:p>
          </p:txBody>
        </p:sp>
        <p:sp>
          <p:nvSpPr>
            <p:cNvPr id="31" name="Subtitle 2">
              <a:extLst>
                <a:ext uri="{FF2B5EF4-FFF2-40B4-BE49-F238E27FC236}">
                  <a16:creationId xmlns:a16="http://schemas.microsoft.com/office/drawing/2014/main" id="{EA2C9ACB-C8B7-447E-8660-FFC2317B8F5E}"/>
                </a:ext>
              </a:extLst>
            </p:cNvPr>
            <p:cNvSpPr txBox="1">
              <a:spLocks/>
            </p:cNvSpPr>
            <p:nvPr/>
          </p:nvSpPr>
          <p:spPr>
            <a:xfrm>
              <a:off x="5009732" y="4856753"/>
              <a:ext cx="1426878"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2" name="TextBox 31">
              <a:extLst>
                <a:ext uri="{FF2B5EF4-FFF2-40B4-BE49-F238E27FC236}">
                  <a16:creationId xmlns:a16="http://schemas.microsoft.com/office/drawing/2014/main" id="{B1EE3050-CA41-4044-81D7-6AC88F09F0BD}"/>
                </a:ext>
              </a:extLst>
            </p:cNvPr>
            <p:cNvSpPr txBox="1"/>
            <p:nvPr/>
          </p:nvSpPr>
          <p:spPr>
            <a:xfrm>
              <a:off x="5268894" y="4623874"/>
              <a:ext cx="909223" cy="310534"/>
            </a:xfrm>
            <a:prstGeom prst="rect">
              <a:avLst/>
            </a:prstGeom>
            <a:noFill/>
          </p:spPr>
          <p:txBody>
            <a:bodyPr wrap="none" rtlCol="0" anchor="b" anchorCtr="0">
              <a:spAutoFit/>
            </a:bodyPr>
            <a:lstStyle/>
            <a:p>
              <a:pPr algn="ctr"/>
              <a:r>
                <a:rPr lang="en-US" sz="1418" b="1" dirty="0">
                  <a:solidFill>
                    <a:schemeClr val="bg1"/>
                  </a:solidFill>
                  <a:ea typeface="League Spartan" charset="0"/>
                  <a:cs typeface="Poppins" pitchFamily="2" charset="77"/>
                </a:rPr>
                <a:t>CAPTION</a:t>
              </a:r>
            </a:p>
          </p:txBody>
        </p:sp>
        <p:sp>
          <p:nvSpPr>
            <p:cNvPr id="33" name="Subtitle 2">
              <a:extLst>
                <a:ext uri="{FF2B5EF4-FFF2-40B4-BE49-F238E27FC236}">
                  <a16:creationId xmlns:a16="http://schemas.microsoft.com/office/drawing/2014/main" id="{C35B16F1-2312-4C99-B441-18589DF5C6C5}"/>
                </a:ext>
              </a:extLst>
            </p:cNvPr>
            <p:cNvSpPr txBox="1">
              <a:spLocks/>
            </p:cNvSpPr>
            <p:nvPr/>
          </p:nvSpPr>
          <p:spPr>
            <a:xfrm>
              <a:off x="7538910" y="4340721"/>
              <a:ext cx="1426878"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4" name="TextBox 33">
              <a:extLst>
                <a:ext uri="{FF2B5EF4-FFF2-40B4-BE49-F238E27FC236}">
                  <a16:creationId xmlns:a16="http://schemas.microsoft.com/office/drawing/2014/main" id="{11118435-9F67-4AB5-8A4F-0A3EE8219E53}"/>
                </a:ext>
              </a:extLst>
            </p:cNvPr>
            <p:cNvSpPr txBox="1"/>
            <p:nvPr/>
          </p:nvSpPr>
          <p:spPr>
            <a:xfrm>
              <a:off x="7798071" y="4107842"/>
              <a:ext cx="909223" cy="310534"/>
            </a:xfrm>
            <a:prstGeom prst="rect">
              <a:avLst/>
            </a:prstGeom>
            <a:noFill/>
          </p:spPr>
          <p:txBody>
            <a:bodyPr wrap="none" rtlCol="0" anchor="b" anchorCtr="0">
              <a:spAutoFit/>
            </a:bodyPr>
            <a:lstStyle/>
            <a:p>
              <a:pPr algn="ctr"/>
              <a:r>
                <a:rPr lang="en-US" sz="1418" b="1" dirty="0">
                  <a:solidFill>
                    <a:schemeClr val="bg1"/>
                  </a:solidFill>
                  <a:ea typeface="League Spartan" charset="0"/>
                  <a:cs typeface="Poppins" pitchFamily="2" charset="77"/>
                </a:rPr>
                <a:t>CAPTION</a:t>
              </a:r>
            </a:p>
          </p:txBody>
        </p:sp>
        <p:sp>
          <p:nvSpPr>
            <p:cNvPr id="35" name="Subtitle 2">
              <a:extLst>
                <a:ext uri="{FF2B5EF4-FFF2-40B4-BE49-F238E27FC236}">
                  <a16:creationId xmlns:a16="http://schemas.microsoft.com/office/drawing/2014/main" id="{6829BB6D-E550-40FA-8FC6-D947653C844D}"/>
                </a:ext>
              </a:extLst>
            </p:cNvPr>
            <p:cNvSpPr txBox="1">
              <a:spLocks/>
            </p:cNvSpPr>
            <p:nvPr/>
          </p:nvSpPr>
          <p:spPr>
            <a:xfrm>
              <a:off x="7538910" y="3325850"/>
              <a:ext cx="1426878"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6" name="TextBox 35">
              <a:extLst>
                <a:ext uri="{FF2B5EF4-FFF2-40B4-BE49-F238E27FC236}">
                  <a16:creationId xmlns:a16="http://schemas.microsoft.com/office/drawing/2014/main" id="{C674C51E-989B-48A1-8167-4BE1BD746915}"/>
                </a:ext>
              </a:extLst>
            </p:cNvPr>
            <p:cNvSpPr txBox="1"/>
            <p:nvPr/>
          </p:nvSpPr>
          <p:spPr>
            <a:xfrm>
              <a:off x="7798071" y="3092971"/>
              <a:ext cx="909223" cy="310534"/>
            </a:xfrm>
            <a:prstGeom prst="rect">
              <a:avLst/>
            </a:prstGeom>
            <a:noFill/>
          </p:spPr>
          <p:txBody>
            <a:bodyPr wrap="none" rtlCol="0" anchor="b" anchorCtr="0">
              <a:spAutoFit/>
            </a:bodyPr>
            <a:lstStyle/>
            <a:p>
              <a:pPr algn="ctr"/>
              <a:r>
                <a:rPr lang="en-US" sz="1418" b="1" dirty="0">
                  <a:solidFill>
                    <a:schemeClr val="bg1"/>
                  </a:solidFill>
                  <a:ea typeface="League Spartan" charset="0"/>
                  <a:cs typeface="Poppins" pitchFamily="2" charset="77"/>
                </a:rPr>
                <a:t>CAPTION</a:t>
              </a:r>
            </a:p>
          </p:txBody>
        </p:sp>
        <p:sp>
          <p:nvSpPr>
            <p:cNvPr id="37" name="Subtitle 2">
              <a:extLst>
                <a:ext uri="{FF2B5EF4-FFF2-40B4-BE49-F238E27FC236}">
                  <a16:creationId xmlns:a16="http://schemas.microsoft.com/office/drawing/2014/main" id="{87AB3DA4-1006-464C-A6B1-AEE839E77145}"/>
                </a:ext>
              </a:extLst>
            </p:cNvPr>
            <p:cNvSpPr txBox="1">
              <a:spLocks/>
            </p:cNvSpPr>
            <p:nvPr/>
          </p:nvSpPr>
          <p:spPr>
            <a:xfrm>
              <a:off x="7538910" y="5376839"/>
              <a:ext cx="1426878"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8" name="TextBox 37">
              <a:extLst>
                <a:ext uri="{FF2B5EF4-FFF2-40B4-BE49-F238E27FC236}">
                  <a16:creationId xmlns:a16="http://schemas.microsoft.com/office/drawing/2014/main" id="{C17B2082-78F1-4059-80D0-BA694071D380}"/>
                </a:ext>
              </a:extLst>
            </p:cNvPr>
            <p:cNvSpPr txBox="1"/>
            <p:nvPr/>
          </p:nvSpPr>
          <p:spPr>
            <a:xfrm>
              <a:off x="7798071" y="5143960"/>
              <a:ext cx="909223" cy="310534"/>
            </a:xfrm>
            <a:prstGeom prst="rect">
              <a:avLst/>
            </a:prstGeom>
            <a:noFill/>
          </p:spPr>
          <p:txBody>
            <a:bodyPr wrap="none" rtlCol="0" anchor="b" anchorCtr="0">
              <a:spAutoFit/>
            </a:bodyPr>
            <a:lstStyle/>
            <a:p>
              <a:pPr algn="ctr"/>
              <a:r>
                <a:rPr lang="en-US" sz="1418" b="1" dirty="0">
                  <a:solidFill>
                    <a:schemeClr val="bg1"/>
                  </a:solidFill>
                  <a:ea typeface="League Spartan" charset="0"/>
                  <a:cs typeface="Poppins" pitchFamily="2" charset="77"/>
                </a:rPr>
                <a:t>CAPTION</a:t>
              </a:r>
            </a:p>
          </p:txBody>
        </p:sp>
      </p:grpSp>
      <p:pic>
        <p:nvPicPr>
          <p:cNvPr id="41" name="Graphic 40" descr="Clothes hanger">
            <a:extLst>
              <a:ext uri="{FF2B5EF4-FFF2-40B4-BE49-F238E27FC236}">
                <a16:creationId xmlns:a16="http://schemas.microsoft.com/office/drawing/2014/main" id="{0664AC3C-03DC-4E2D-8FCD-6199B8B467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8687" y="2338758"/>
            <a:ext cx="763059" cy="763059"/>
          </a:xfrm>
          <a:prstGeom prst="rect">
            <a:avLst/>
          </a:prstGeom>
        </p:spPr>
      </p:pic>
      <p:pic>
        <p:nvPicPr>
          <p:cNvPr id="43" name="Graphic 42" descr="Glasses">
            <a:extLst>
              <a:ext uri="{FF2B5EF4-FFF2-40B4-BE49-F238E27FC236}">
                <a16:creationId xmlns:a16="http://schemas.microsoft.com/office/drawing/2014/main" id="{AC689E69-E61B-4C93-9AA0-0378D4CB2C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32941" y="2380639"/>
            <a:ext cx="763059" cy="763059"/>
          </a:xfrm>
          <a:prstGeom prst="rect">
            <a:avLst/>
          </a:prstGeom>
        </p:spPr>
      </p:pic>
      <p:pic>
        <p:nvPicPr>
          <p:cNvPr id="45" name="Graphic 44" descr="Ring">
            <a:extLst>
              <a:ext uri="{FF2B5EF4-FFF2-40B4-BE49-F238E27FC236}">
                <a16:creationId xmlns:a16="http://schemas.microsoft.com/office/drawing/2014/main" id="{F5A89312-56F6-4025-AED5-183650E9BF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44372" y="2513617"/>
            <a:ext cx="1127505" cy="1127505"/>
          </a:xfrm>
          <a:prstGeom prst="rect">
            <a:avLst/>
          </a:prstGeom>
        </p:spPr>
      </p:pic>
    </p:spTree>
    <p:extLst>
      <p:ext uri="{BB962C8B-B14F-4D97-AF65-F5344CB8AC3E}">
        <p14:creationId xmlns:p14="http://schemas.microsoft.com/office/powerpoint/2010/main" val="87597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98460-8753-4422-A0DB-0A4F35B495E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945A72C-330E-4379-89F7-8F45029BDAB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F2607AF-CA25-4FE5-915B-9BF29D58E8AA}"/>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F7887889-F8A7-42CB-AA89-82EDA6899FF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D937935-509D-483F-9A48-55179E9DD883}"/>
              </a:ext>
            </a:extLst>
          </p:cNvPr>
          <p:cNvSpPr>
            <a:spLocks noGrp="1"/>
          </p:cNvSpPr>
          <p:nvPr>
            <p:ph type="body" sz="quarter" idx="13"/>
          </p:nvPr>
        </p:nvSpPr>
        <p:spPr/>
        <p:txBody>
          <a:bodyPr/>
          <a:lstStyle/>
          <a:p>
            <a:endParaRPr lang="en-ZA"/>
          </a:p>
        </p:txBody>
      </p:sp>
      <p:grpSp>
        <p:nvGrpSpPr>
          <p:cNvPr id="99" name="Group 98">
            <a:extLst>
              <a:ext uri="{FF2B5EF4-FFF2-40B4-BE49-F238E27FC236}">
                <a16:creationId xmlns:a16="http://schemas.microsoft.com/office/drawing/2014/main" id="{C21C1D6A-5EBC-4FF3-BCB9-8D64CAB63BC1}"/>
              </a:ext>
            </a:extLst>
          </p:cNvPr>
          <p:cNvGrpSpPr/>
          <p:nvPr/>
        </p:nvGrpSpPr>
        <p:grpSpPr>
          <a:xfrm>
            <a:off x="1154442" y="1892755"/>
            <a:ext cx="8809877" cy="4130120"/>
            <a:chOff x="749246" y="1460924"/>
            <a:chExt cx="9373978" cy="4394574"/>
          </a:xfrm>
        </p:grpSpPr>
        <p:sp>
          <p:nvSpPr>
            <p:cNvPr id="7" name="Freeform 3">
              <a:extLst>
                <a:ext uri="{FF2B5EF4-FFF2-40B4-BE49-F238E27FC236}">
                  <a16:creationId xmlns:a16="http://schemas.microsoft.com/office/drawing/2014/main" id="{02291F72-E698-441F-9AA6-8A12C8CF7C98}"/>
                </a:ext>
              </a:extLst>
            </p:cNvPr>
            <p:cNvSpPr/>
            <p:nvPr/>
          </p:nvSpPr>
          <p:spPr>
            <a:xfrm>
              <a:off x="8566871" y="5643834"/>
              <a:ext cx="247986" cy="45300"/>
            </a:xfrm>
            <a:custGeom>
              <a:avLst/>
              <a:gdLst>
                <a:gd name="connsiteX0" fmla="*/ 0 w 500570"/>
                <a:gd name="connsiteY0" fmla="*/ 45720 h 91440"/>
                <a:gd name="connsiteX1" fmla="*/ 500570 w 500570"/>
                <a:gd name="connsiteY1" fmla="*/ 45720 h 91440"/>
              </a:gdLst>
              <a:ahLst/>
              <a:cxnLst>
                <a:cxn ang="0">
                  <a:pos x="connsiteX0" y="connsiteY0"/>
                </a:cxn>
                <a:cxn ang="0">
                  <a:pos x="connsiteX1" y="connsiteY1"/>
                </a:cxn>
              </a:cxnLst>
              <a:rect l="l" t="t" r="r" b="b"/>
              <a:pathLst>
                <a:path w="500570" h="91440">
                  <a:moveTo>
                    <a:pt x="0" y="45720"/>
                  </a:moveTo>
                  <a:lnTo>
                    <a:pt x="500570" y="4572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10963" tIns="14711" rIns="110963" bIns="14711" numCol="1" spcCol="1270" anchor="ctr" anchorCtr="0">
              <a:noAutofit/>
            </a:bodyPr>
            <a:lstStyle/>
            <a:p>
              <a:pPr algn="ctr" defTabSz="472592">
                <a:lnSpc>
                  <a:spcPct val="90000"/>
                </a:lnSpc>
                <a:spcBef>
                  <a:spcPct val="0"/>
                </a:spcBef>
                <a:spcAft>
                  <a:spcPct val="35000"/>
                </a:spcAft>
              </a:pPr>
              <a:endParaRPr lang="id-ID" sz="1063" dirty="0"/>
            </a:p>
          </p:txBody>
        </p:sp>
        <p:sp>
          <p:nvSpPr>
            <p:cNvPr id="8" name="Freeform 4">
              <a:extLst>
                <a:ext uri="{FF2B5EF4-FFF2-40B4-BE49-F238E27FC236}">
                  <a16:creationId xmlns:a16="http://schemas.microsoft.com/office/drawing/2014/main" id="{7718FF0C-0F6F-4E6B-BEC1-FF4C306BFF22}"/>
                </a:ext>
              </a:extLst>
            </p:cNvPr>
            <p:cNvSpPr/>
            <p:nvPr/>
          </p:nvSpPr>
          <p:spPr>
            <a:xfrm>
              <a:off x="7078952" y="5643834"/>
              <a:ext cx="247986" cy="45300"/>
            </a:xfrm>
            <a:custGeom>
              <a:avLst/>
              <a:gdLst>
                <a:gd name="connsiteX0" fmla="*/ 0 w 500570"/>
                <a:gd name="connsiteY0" fmla="*/ 45720 h 91440"/>
                <a:gd name="connsiteX1" fmla="*/ 500570 w 500570"/>
                <a:gd name="connsiteY1" fmla="*/ 45720 h 91440"/>
              </a:gdLst>
              <a:ahLst/>
              <a:cxnLst>
                <a:cxn ang="0">
                  <a:pos x="connsiteX0" y="connsiteY0"/>
                </a:cxn>
                <a:cxn ang="0">
                  <a:pos x="connsiteX1" y="connsiteY1"/>
                </a:cxn>
              </a:cxnLst>
              <a:rect l="l" t="t" r="r" b="b"/>
              <a:pathLst>
                <a:path w="500570" h="91440">
                  <a:moveTo>
                    <a:pt x="0" y="45720"/>
                  </a:moveTo>
                  <a:lnTo>
                    <a:pt x="500570" y="4572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10963" tIns="14711" rIns="110963" bIns="14711" numCol="1" spcCol="1270" anchor="ctr" anchorCtr="0">
              <a:noAutofit/>
            </a:bodyPr>
            <a:lstStyle/>
            <a:p>
              <a:pPr algn="ctr" defTabSz="472592">
                <a:lnSpc>
                  <a:spcPct val="90000"/>
                </a:lnSpc>
                <a:spcBef>
                  <a:spcPct val="0"/>
                </a:spcBef>
                <a:spcAft>
                  <a:spcPct val="35000"/>
                </a:spcAft>
              </a:pPr>
              <a:endParaRPr lang="id-ID" sz="1063" dirty="0"/>
            </a:p>
          </p:txBody>
        </p:sp>
        <p:sp>
          <p:nvSpPr>
            <p:cNvPr id="9" name="Freeform 5">
              <a:extLst>
                <a:ext uri="{FF2B5EF4-FFF2-40B4-BE49-F238E27FC236}">
                  <a16:creationId xmlns:a16="http://schemas.microsoft.com/office/drawing/2014/main" id="{F0ED63AB-F212-4E23-A8F3-94471E6BBAA3}"/>
                </a:ext>
              </a:extLst>
            </p:cNvPr>
            <p:cNvSpPr/>
            <p:nvPr/>
          </p:nvSpPr>
          <p:spPr>
            <a:xfrm>
              <a:off x="5591032" y="5643834"/>
              <a:ext cx="247986" cy="45300"/>
            </a:xfrm>
            <a:custGeom>
              <a:avLst/>
              <a:gdLst>
                <a:gd name="connsiteX0" fmla="*/ 0 w 500570"/>
                <a:gd name="connsiteY0" fmla="*/ 45720 h 91440"/>
                <a:gd name="connsiteX1" fmla="*/ 500570 w 500570"/>
                <a:gd name="connsiteY1" fmla="*/ 45720 h 91440"/>
              </a:gdLst>
              <a:ahLst/>
              <a:cxnLst>
                <a:cxn ang="0">
                  <a:pos x="connsiteX0" y="connsiteY0"/>
                </a:cxn>
                <a:cxn ang="0">
                  <a:pos x="connsiteX1" y="connsiteY1"/>
                </a:cxn>
              </a:cxnLst>
              <a:rect l="l" t="t" r="r" b="b"/>
              <a:pathLst>
                <a:path w="500570" h="91440">
                  <a:moveTo>
                    <a:pt x="0" y="45720"/>
                  </a:moveTo>
                  <a:lnTo>
                    <a:pt x="500570" y="4572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10963" tIns="14711" rIns="110963" bIns="14711" numCol="1" spcCol="1270" anchor="ctr" anchorCtr="0">
              <a:noAutofit/>
            </a:bodyPr>
            <a:lstStyle/>
            <a:p>
              <a:pPr algn="ctr" defTabSz="472592">
                <a:lnSpc>
                  <a:spcPct val="90000"/>
                </a:lnSpc>
                <a:spcBef>
                  <a:spcPct val="0"/>
                </a:spcBef>
                <a:spcAft>
                  <a:spcPct val="35000"/>
                </a:spcAft>
              </a:pPr>
              <a:endParaRPr lang="id-ID" sz="1063" dirty="0"/>
            </a:p>
          </p:txBody>
        </p:sp>
        <p:sp>
          <p:nvSpPr>
            <p:cNvPr id="10" name="Freeform 6">
              <a:extLst>
                <a:ext uri="{FF2B5EF4-FFF2-40B4-BE49-F238E27FC236}">
                  <a16:creationId xmlns:a16="http://schemas.microsoft.com/office/drawing/2014/main" id="{97469A02-6A6D-4F87-B766-BE9E02FD82ED}"/>
                </a:ext>
              </a:extLst>
            </p:cNvPr>
            <p:cNvSpPr/>
            <p:nvPr/>
          </p:nvSpPr>
          <p:spPr>
            <a:xfrm>
              <a:off x="4103113" y="5643834"/>
              <a:ext cx="247986" cy="45300"/>
            </a:xfrm>
            <a:custGeom>
              <a:avLst/>
              <a:gdLst>
                <a:gd name="connsiteX0" fmla="*/ 0 w 500570"/>
                <a:gd name="connsiteY0" fmla="*/ 45720 h 91440"/>
                <a:gd name="connsiteX1" fmla="*/ 500570 w 500570"/>
                <a:gd name="connsiteY1" fmla="*/ 45720 h 91440"/>
              </a:gdLst>
              <a:ahLst/>
              <a:cxnLst>
                <a:cxn ang="0">
                  <a:pos x="connsiteX0" y="connsiteY0"/>
                </a:cxn>
                <a:cxn ang="0">
                  <a:pos x="connsiteX1" y="connsiteY1"/>
                </a:cxn>
              </a:cxnLst>
              <a:rect l="l" t="t" r="r" b="b"/>
              <a:pathLst>
                <a:path w="500570" h="91440">
                  <a:moveTo>
                    <a:pt x="0" y="45720"/>
                  </a:moveTo>
                  <a:lnTo>
                    <a:pt x="500570" y="4572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10963" tIns="14711" rIns="110963" bIns="14711" numCol="1" spcCol="1270" anchor="ctr" anchorCtr="0">
              <a:noAutofit/>
            </a:bodyPr>
            <a:lstStyle/>
            <a:p>
              <a:pPr algn="ctr" defTabSz="472592">
                <a:lnSpc>
                  <a:spcPct val="90000"/>
                </a:lnSpc>
                <a:spcBef>
                  <a:spcPct val="0"/>
                </a:spcBef>
                <a:spcAft>
                  <a:spcPct val="35000"/>
                </a:spcAft>
              </a:pPr>
              <a:endParaRPr lang="id-ID" sz="1063" dirty="0"/>
            </a:p>
          </p:txBody>
        </p:sp>
        <p:sp>
          <p:nvSpPr>
            <p:cNvPr id="11" name="Freeform 7">
              <a:extLst>
                <a:ext uri="{FF2B5EF4-FFF2-40B4-BE49-F238E27FC236}">
                  <a16:creationId xmlns:a16="http://schemas.microsoft.com/office/drawing/2014/main" id="{D7CC186B-C056-4697-8C55-FC5B1F418E88}"/>
                </a:ext>
              </a:extLst>
            </p:cNvPr>
            <p:cNvSpPr/>
            <p:nvPr/>
          </p:nvSpPr>
          <p:spPr>
            <a:xfrm>
              <a:off x="2615193" y="3835412"/>
              <a:ext cx="247986" cy="1831072"/>
            </a:xfrm>
            <a:custGeom>
              <a:avLst/>
              <a:gdLst>
                <a:gd name="connsiteX0" fmla="*/ 0 w 500570"/>
                <a:gd name="connsiteY0" fmla="*/ 0 h 3696095"/>
                <a:gd name="connsiteX1" fmla="*/ 250285 w 500570"/>
                <a:gd name="connsiteY1" fmla="*/ 0 h 3696095"/>
                <a:gd name="connsiteX2" fmla="*/ 250285 w 500570"/>
                <a:gd name="connsiteY2" fmla="*/ 3696095 h 3696095"/>
                <a:gd name="connsiteX3" fmla="*/ 500570 w 500570"/>
                <a:gd name="connsiteY3" fmla="*/ 3696095 h 3696095"/>
              </a:gdLst>
              <a:ahLst/>
              <a:cxnLst>
                <a:cxn ang="0">
                  <a:pos x="connsiteX0" y="connsiteY0"/>
                </a:cxn>
                <a:cxn ang="0">
                  <a:pos x="connsiteX1" y="connsiteY1"/>
                </a:cxn>
                <a:cxn ang="0">
                  <a:pos x="connsiteX2" y="connsiteY2"/>
                </a:cxn>
                <a:cxn ang="0">
                  <a:pos x="connsiteX3" y="connsiteY3"/>
                </a:cxn>
              </a:cxnLst>
              <a:rect l="l" t="t" r="r" b="b"/>
              <a:pathLst>
                <a:path w="500570" h="3696095">
                  <a:moveTo>
                    <a:pt x="0" y="0"/>
                  </a:moveTo>
                  <a:lnTo>
                    <a:pt x="250285" y="0"/>
                  </a:lnTo>
                  <a:lnTo>
                    <a:pt x="250285" y="3696095"/>
                  </a:lnTo>
                  <a:lnTo>
                    <a:pt x="500570" y="3696095"/>
                  </a:lnTo>
                </a:path>
              </a:pathLst>
            </a:custGeom>
            <a:noFill/>
            <a:ln w="38100">
              <a:solidFill>
                <a:schemeClr val="bg1">
                  <a:lumMod val="75000"/>
                </a:schemeClr>
              </a:solidFill>
            </a:ln>
          </p:spPr>
          <p:style>
            <a:lnRef idx="2">
              <a:schemeClr val="accent6">
                <a:tint val="80000"/>
                <a:hueOff val="0"/>
                <a:satOff val="0"/>
                <a:lumOff val="0"/>
                <a:alphaOff val="0"/>
              </a:schemeClr>
            </a:lnRef>
            <a:fillRef idx="0">
              <a:scrgbClr r="0" g="0" b="0"/>
            </a:fillRef>
            <a:effectRef idx="0">
              <a:schemeClr val="accent6">
                <a:tint val="80000"/>
                <a:hueOff val="0"/>
                <a:satOff val="0"/>
                <a:lumOff val="0"/>
                <a:alphaOff val="0"/>
              </a:schemeClr>
            </a:effectRef>
            <a:fontRef idx="minor">
              <a:schemeClr val="tx1">
                <a:hueOff val="0"/>
                <a:satOff val="0"/>
                <a:lumOff val="0"/>
                <a:alphaOff val="0"/>
              </a:schemeClr>
            </a:fontRef>
          </p:style>
          <p:txBody>
            <a:bodyPr spcFirstLastPara="0" vert="horz" wrap="square" lIns="75198" tIns="777411" rIns="75198" bIns="777411" numCol="1" spcCol="1270" anchor="ctr" anchorCtr="0">
              <a:noAutofit/>
            </a:bodyPr>
            <a:lstStyle/>
            <a:p>
              <a:pPr algn="ctr" defTabSz="472592">
                <a:lnSpc>
                  <a:spcPct val="90000"/>
                </a:lnSpc>
                <a:spcBef>
                  <a:spcPct val="0"/>
                </a:spcBef>
                <a:spcAft>
                  <a:spcPct val="35000"/>
                </a:spcAft>
              </a:pPr>
              <a:endParaRPr lang="id-ID" sz="1063" dirty="0"/>
            </a:p>
          </p:txBody>
        </p:sp>
        <p:sp>
          <p:nvSpPr>
            <p:cNvPr id="12" name="Freeform 8">
              <a:extLst>
                <a:ext uri="{FF2B5EF4-FFF2-40B4-BE49-F238E27FC236}">
                  <a16:creationId xmlns:a16="http://schemas.microsoft.com/office/drawing/2014/main" id="{1C44F525-70DE-4D67-B985-959C036D2693}"/>
                </a:ext>
              </a:extLst>
            </p:cNvPr>
            <p:cNvSpPr/>
            <p:nvPr/>
          </p:nvSpPr>
          <p:spPr>
            <a:xfrm>
              <a:off x="7078952" y="4957683"/>
              <a:ext cx="247986" cy="236267"/>
            </a:xfrm>
            <a:custGeom>
              <a:avLst/>
              <a:gdLst>
                <a:gd name="connsiteX0" fmla="*/ 0 w 500570"/>
                <a:gd name="connsiteY0" fmla="*/ 0 h 476915"/>
                <a:gd name="connsiteX1" fmla="*/ 250285 w 500570"/>
                <a:gd name="connsiteY1" fmla="*/ 0 h 476915"/>
                <a:gd name="connsiteX2" fmla="*/ 250285 w 500570"/>
                <a:gd name="connsiteY2" fmla="*/ 476915 h 476915"/>
                <a:gd name="connsiteX3" fmla="*/ 500570 w 500570"/>
                <a:gd name="connsiteY3" fmla="*/ 476915 h 476915"/>
              </a:gdLst>
              <a:ahLst/>
              <a:cxnLst>
                <a:cxn ang="0">
                  <a:pos x="connsiteX0" y="connsiteY0"/>
                </a:cxn>
                <a:cxn ang="0">
                  <a:pos x="connsiteX1" y="connsiteY1"/>
                </a:cxn>
                <a:cxn ang="0">
                  <a:pos x="connsiteX2" y="connsiteY2"/>
                </a:cxn>
                <a:cxn ang="0">
                  <a:pos x="connsiteX3" y="connsiteY3"/>
                </a:cxn>
              </a:cxnLst>
              <a:rect l="l" t="t" r="r" b="b"/>
              <a:pathLst>
                <a:path w="500570" h="476915">
                  <a:moveTo>
                    <a:pt x="0" y="0"/>
                  </a:moveTo>
                  <a:lnTo>
                    <a:pt x="250285" y="0"/>
                  </a:lnTo>
                  <a:lnTo>
                    <a:pt x="250285" y="476915"/>
                  </a:lnTo>
                  <a:lnTo>
                    <a:pt x="500570" y="476915"/>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08850" tIns="97984" rIns="108850" bIns="97984" numCol="1" spcCol="1270" anchor="ctr" anchorCtr="0">
              <a:noAutofit/>
            </a:bodyPr>
            <a:lstStyle/>
            <a:p>
              <a:pPr algn="ctr" defTabSz="472592">
                <a:lnSpc>
                  <a:spcPct val="90000"/>
                </a:lnSpc>
                <a:spcBef>
                  <a:spcPct val="0"/>
                </a:spcBef>
                <a:spcAft>
                  <a:spcPct val="35000"/>
                </a:spcAft>
              </a:pPr>
              <a:endParaRPr lang="id-ID" sz="1063" dirty="0"/>
            </a:p>
          </p:txBody>
        </p:sp>
        <p:sp>
          <p:nvSpPr>
            <p:cNvPr id="13" name="Freeform 9">
              <a:extLst>
                <a:ext uri="{FF2B5EF4-FFF2-40B4-BE49-F238E27FC236}">
                  <a16:creationId xmlns:a16="http://schemas.microsoft.com/office/drawing/2014/main" id="{3338A7FA-D7FD-4B2A-B4D5-971B1BAC4924}"/>
                </a:ext>
              </a:extLst>
            </p:cNvPr>
            <p:cNvSpPr/>
            <p:nvPr/>
          </p:nvSpPr>
          <p:spPr>
            <a:xfrm>
              <a:off x="7078952" y="4721415"/>
              <a:ext cx="247986" cy="236267"/>
            </a:xfrm>
            <a:custGeom>
              <a:avLst/>
              <a:gdLst>
                <a:gd name="connsiteX0" fmla="*/ 0 w 500570"/>
                <a:gd name="connsiteY0" fmla="*/ 476915 h 476915"/>
                <a:gd name="connsiteX1" fmla="*/ 250285 w 500570"/>
                <a:gd name="connsiteY1" fmla="*/ 476915 h 476915"/>
                <a:gd name="connsiteX2" fmla="*/ 250285 w 500570"/>
                <a:gd name="connsiteY2" fmla="*/ 0 h 476915"/>
                <a:gd name="connsiteX3" fmla="*/ 500570 w 500570"/>
                <a:gd name="connsiteY3" fmla="*/ 0 h 476915"/>
              </a:gdLst>
              <a:ahLst/>
              <a:cxnLst>
                <a:cxn ang="0">
                  <a:pos x="connsiteX0" y="connsiteY0"/>
                </a:cxn>
                <a:cxn ang="0">
                  <a:pos x="connsiteX1" y="connsiteY1"/>
                </a:cxn>
                <a:cxn ang="0">
                  <a:pos x="connsiteX2" y="connsiteY2"/>
                </a:cxn>
                <a:cxn ang="0">
                  <a:pos x="connsiteX3" y="connsiteY3"/>
                </a:cxn>
              </a:cxnLst>
              <a:rect l="l" t="t" r="r" b="b"/>
              <a:pathLst>
                <a:path w="500570" h="476915">
                  <a:moveTo>
                    <a:pt x="0" y="476915"/>
                  </a:moveTo>
                  <a:lnTo>
                    <a:pt x="250285" y="476915"/>
                  </a:lnTo>
                  <a:lnTo>
                    <a:pt x="250285" y="0"/>
                  </a:lnTo>
                  <a:lnTo>
                    <a:pt x="500570" y="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08850" tIns="97984" rIns="108850" bIns="97984" numCol="1" spcCol="1270" anchor="ctr" anchorCtr="0">
              <a:noAutofit/>
            </a:bodyPr>
            <a:lstStyle/>
            <a:p>
              <a:pPr algn="ctr" defTabSz="472592">
                <a:lnSpc>
                  <a:spcPct val="90000"/>
                </a:lnSpc>
                <a:spcBef>
                  <a:spcPct val="0"/>
                </a:spcBef>
                <a:spcAft>
                  <a:spcPct val="35000"/>
                </a:spcAft>
              </a:pPr>
              <a:endParaRPr lang="id-ID" sz="1063" dirty="0"/>
            </a:p>
          </p:txBody>
        </p:sp>
        <p:sp>
          <p:nvSpPr>
            <p:cNvPr id="14" name="Freeform 10">
              <a:extLst>
                <a:ext uri="{FF2B5EF4-FFF2-40B4-BE49-F238E27FC236}">
                  <a16:creationId xmlns:a16="http://schemas.microsoft.com/office/drawing/2014/main" id="{346A0E9C-0D4B-4575-AD3A-F242ED9A4FC4}"/>
                </a:ext>
              </a:extLst>
            </p:cNvPr>
            <p:cNvSpPr/>
            <p:nvPr/>
          </p:nvSpPr>
          <p:spPr>
            <a:xfrm>
              <a:off x="5591032" y="4721415"/>
              <a:ext cx="247986" cy="236267"/>
            </a:xfrm>
            <a:custGeom>
              <a:avLst/>
              <a:gdLst>
                <a:gd name="connsiteX0" fmla="*/ 0 w 500570"/>
                <a:gd name="connsiteY0" fmla="*/ 0 h 476915"/>
                <a:gd name="connsiteX1" fmla="*/ 250285 w 500570"/>
                <a:gd name="connsiteY1" fmla="*/ 0 h 476915"/>
                <a:gd name="connsiteX2" fmla="*/ 250285 w 500570"/>
                <a:gd name="connsiteY2" fmla="*/ 476915 h 476915"/>
                <a:gd name="connsiteX3" fmla="*/ 500570 w 500570"/>
                <a:gd name="connsiteY3" fmla="*/ 476915 h 476915"/>
              </a:gdLst>
              <a:ahLst/>
              <a:cxnLst>
                <a:cxn ang="0">
                  <a:pos x="connsiteX0" y="connsiteY0"/>
                </a:cxn>
                <a:cxn ang="0">
                  <a:pos x="connsiteX1" y="connsiteY1"/>
                </a:cxn>
                <a:cxn ang="0">
                  <a:pos x="connsiteX2" y="connsiteY2"/>
                </a:cxn>
                <a:cxn ang="0">
                  <a:pos x="connsiteX3" y="connsiteY3"/>
                </a:cxn>
              </a:cxnLst>
              <a:rect l="l" t="t" r="r" b="b"/>
              <a:pathLst>
                <a:path w="500570" h="476915">
                  <a:moveTo>
                    <a:pt x="0" y="0"/>
                  </a:moveTo>
                  <a:lnTo>
                    <a:pt x="250285" y="0"/>
                  </a:lnTo>
                  <a:lnTo>
                    <a:pt x="250285" y="476915"/>
                  </a:lnTo>
                  <a:lnTo>
                    <a:pt x="500570" y="476915"/>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08850" tIns="97984" rIns="108850" bIns="97984" numCol="1" spcCol="1270" anchor="ctr" anchorCtr="0">
              <a:noAutofit/>
            </a:bodyPr>
            <a:lstStyle/>
            <a:p>
              <a:pPr algn="ctr" defTabSz="472592">
                <a:lnSpc>
                  <a:spcPct val="90000"/>
                </a:lnSpc>
                <a:spcBef>
                  <a:spcPct val="0"/>
                </a:spcBef>
                <a:spcAft>
                  <a:spcPct val="35000"/>
                </a:spcAft>
              </a:pPr>
              <a:endParaRPr lang="id-ID" sz="1063" dirty="0"/>
            </a:p>
          </p:txBody>
        </p:sp>
        <p:sp>
          <p:nvSpPr>
            <p:cNvPr id="15" name="Freeform 11">
              <a:extLst>
                <a:ext uri="{FF2B5EF4-FFF2-40B4-BE49-F238E27FC236}">
                  <a16:creationId xmlns:a16="http://schemas.microsoft.com/office/drawing/2014/main" id="{F1BD8155-4D69-420A-A4E1-84E9E0A5B876}"/>
                </a:ext>
              </a:extLst>
            </p:cNvPr>
            <p:cNvSpPr/>
            <p:nvPr/>
          </p:nvSpPr>
          <p:spPr>
            <a:xfrm>
              <a:off x="5591032" y="4485147"/>
              <a:ext cx="247986" cy="236267"/>
            </a:xfrm>
            <a:custGeom>
              <a:avLst/>
              <a:gdLst>
                <a:gd name="connsiteX0" fmla="*/ 0 w 500570"/>
                <a:gd name="connsiteY0" fmla="*/ 476915 h 476915"/>
                <a:gd name="connsiteX1" fmla="*/ 250285 w 500570"/>
                <a:gd name="connsiteY1" fmla="*/ 476915 h 476915"/>
                <a:gd name="connsiteX2" fmla="*/ 250285 w 500570"/>
                <a:gd name="connsiteY2" fmla="*/ 0 h 476915"/>
                <a:gd name="connsiteX3" fmla="*/ 500570 w 500570"/>
                <a:gd name="connsiteY3" fmla="*/ 0 h 476915"/>
              </a:gdLst>
              <a:ahLst/>
              <a:cxnLst>
                <a:cxn ang="0">
                  <a:pos x="connsiteX0" y="connsiteY0"/>
                </a:cxn>
                <a:cxn ang="0">
                  <a:pos x="connsiteX1" y="connsiteY1"/>
                </a:cxn>
                <a:cxn ang="0">
                  <a:pos x="connsiteX2" y="connsiteY2"/>
                </a:cxn>
                <a:cxn ang="0">
                  <a:pos x="connsiteX3" y="connsiteY3"/>
                </a:cxn>
              </a:cxnLst>
              <a:rect l="l" t="t" r="r" b="b"/>
              <a:pathLst>
                <a:path w="500570" h="476915">
                  <a:moveTo>
                    <a:pt x="0" y="476915"/>
                  </a:moveTo>
                  <a:lnTo>
                    <a:pt x="250285" y="476915"/>
                  </a:lnTo>
                  <a:lnTo>
                    <a:pt x="250285" y="0"/>
                  </a:lnTo>
                  <a:lnTo>
                    <a:pt x="500570" y="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08850" tIns="97984" rIns="108850" bIns="97983" numCol="1" spcCol="1270" anchor="ctr" anchorCtr="0">
              <a:noAutofit/>
            </a:bodyPr>
            <a:lstStyle/>
            <a:p>
              <a:pPr algn="ctr" defTabSz="472592">
                <a:lnSpc>
                  <a:spcPct val="90000"/>
                </a:lnSpc>
                <a:spcBef>
                  <a:spcPct val="0"/>
                </a:spcBef>
                <a:spcAft>
                  <a:spcPct val="35000"/>
                </a:spcAft>
              </a:pPr>
              <a:endParaRPr lang="id-ID" sz="1063" dirty="0"/>
            </a:p>
          </p:txBody>
        </p:sp>
        <p:sp>
          <p:nvSpPr>
            <p:cNvPr id="16" name="Freeform 12">
              <a:extLst>
                <a:ext uri="{FF2B5EF4-FFF2-40B4-BE49-F238E27FC236}">
                  <a16:creationId xmlns:a16="http://schemas.microsoft.com/office/drawing/2014/main" id="{23643271-B14C-417A-982D-B77DE37E01D4}"/>
                </a:ext>
              </a:extLst>
            </p:cNvPr>
            <p:cNvSpPr/>
            <p:nvPr/>
          </p:nvSpPr>
          <p:spPr>
            <a:xfrm>
              <a:off x="4103113" y="4130746"/>
              <a:ext cx="247986" cy="590668"/>
            </a:xfrm>
            <a:custGeom>
              <a:avLst/>
              <a:gdLst>
                <a:gd name="connsiteX0" fmla="*/ 0 w 500570"/>
                <a:gd name="connsiteY0" fmla="*/ 0 h 1192288"/>
                <a:gd name="connsiteX1" fmla="*/ 250285 w 500570"/>
                <a:gd name="connsiteY1" fmla="*/ 0 h 1192288"/>
                <a:gd name="connsiteX2" fmla="*/ 250285 w 500570"/>
                <a:gd name="connsiteY2" fmla="*/ 1192288 h 1192288"/>
                <a:gd name="connsiteX3" fmla="*/ 500570 w 500570"/>
                <a:gd name="connsiteY3" fmla="*/ 1192288 h 1192288"/>
              </a:gdLst>
              <a:ahLst/>
              <a:cxnLst>
                <a:cxn ang="0">
                  <a:pos x="connsiteX0" y="connsiteY0"/>
                </a:cxn>
                <a:cxn ang="0">
                  <a:pos x="connsiteX1" y="connsiteY1"/>
                </a:cxn>
                <a:cxn ang="0">
                  <a:pos x="connsiteX2" y="connsiteY2"/>
                </a:cxn>
                <a:cxn ang="0">
                  <a:pos x="connsiteX3" y="connsiteY3"/>
                </a:cxn>
              </a:cxnLst>
              <a:rect l="l" t="t" r="r" b="b"/>
              <a:pathLst>
                <a:path w="500570" h="1192288">
                  <a:moveTo>
                    <a:pt x="0" y="0"/>
                  </a:moveTo>
                  <a:lnTo>
                    <a:pt x="250285" y="0"/>
                  </a:lnTo>
                  <a:lnTo>
                    <a:pt x="250285" y="1192288"/>
                  </a:lnTo>
                  <a:lnTo>
                    <a:pt x="500570" y="1192288"/>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02186" tIns="249782" rIns="102185" bIns="249781" numCol="1" spcCol="1270" anchor="ctr" anchorCtr="0">
              <a:noAutofit/>
            </a:bodyPr>
            <a:lstStyle/>
            <a:p>
              <a:pPr algn="ctr" defTabSz="472592">
                <a:lnSpc>
                  <a:spcPct val="90000"/>
                </a:lnSpc>
                <a:spcBef>
                  <a:spcPct val="0"/>
                </a:spcBef>
                <a:spcAft>
                  <a:spcPct val="35000"/>
                </a:spcAft>
              </a:pPr>
              <a:endParaRPr lang="id-ID" sz="1063" dirty="0"/>
            </a:p>
          </p:txBody>
        </p:sp>
        <p:sp>
          <p:nvSpPr>
            <p:cNvPr id="17" name="Freeform 13">
              <a:extLst>
                <a:ext uri="{FF2B5EF4-FFF2-40B4-BE49-F238E27FC236}">
                  <a16:creationId xmlns:a16="http://schemas.microsoft.com/office/drawing/2014/main" id="{1697E998-DBD0-48EE-9736-0473C9E49214}"/>
                </a:ext>
              </a:extLst>
            </p:cNvPr>
            <p:cNvSpPr/>
            <p:nvPr/>
          </p:nvSpPr>
          <p:spPr>
            <a:xfrm>
              <a:off x="5591032" y="3989962"/>
              <a:ext cx="247986" cy="45300"/>
            </a:xfrm>
            <a:custGeom>
              <a:avLst/>
              <a:gdLst>
                <a:gd name="connsiteX0" fmla="*/ 0 w 500570"/>
                <a:gd name="connsiteY0" fmla="*/ 45720 h 91440"/>
                <a:gd name="connsiteX1" fmla="*/ 500570 w 500570"/>
                <a:gd name="connsiteY1" fmla="*/ 45720 h 91440"/>
              </a:gdLst>
              <a:ahLst/>
              <a:cxnLst>
                <a:cxn ang="0">
                  <a:pos x="connsiteX0" y="connsiteY0"/>
                </a:cxn>
                <a:cxn ang="0">
                  <a:pos x="connsiteX1" y="connsiteY1"/>
                </a:cxn>
              </a:cxnLst>
              <a:rect l="l" t="t" r="r" b="b"/>
              <a:pathLst>
                <a:path w="500570" h="91440">
                  <a:moveTo>
                    <a:pt x="0" y="45720"/>
                  </a:moveTo>
                  <a:lnTo>
                    <a:pt x="500570" y="4572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10963" tIns="14711" rIns="110963" bIns="14711" numCol="1" spcCol="1270" anchor="ctr" anchorCtr="0">
              <a:noAutofit/>
            </a:bodyPr>
            <a:lstStyle/>
            <a:p>
              <a:pPr algn="ctr" defTabSz="472592">
                <a:lnSpc>
                  <a:spcPct val="90000"/>
                </a:lnSpc>
                <a:spcBef>
                  <a:spcPct val="0"/>
                </a:spcBef>
                <a:spcAft>
                  <a:spcPct val="35000"/>
                </a:spcAft>
              </a:pPr>
              <a:endParaRPr lang="id-ID" sz="1063" dirty="0"/>
            </a:p>
          </p:txBody>
        </p:sp>
        <p:sp>
          <p:nvSpPr>
            <p:cNvPr id="18" name="Freeform 14">
              <a:extLst>
                <a:ext uri="{FF2B5EF4-FFF2-40B4-BE49-F238E27FC236}">
                  <a16:creationId xmlns:a16="http://schemas.microsoft.com/office/drawing/2014/main" id="{5C87FF0B-A12A-4E6B-9DF5-619F07B87AC9}"/>
                </a:ext>
              </a:extLst>
            </p:cNvPr>
            <p:cNvSpPr/>
            <p:nvPr/>
          </p:nvSpPr>
          <p:spPr>
            <a:xfrm>
              <a:off x="4103113" y="4012612"/>
              <a:ext cx="247986" cy="118133"/>
            </a:xfrm>
            <a:custGeom>
              <a:avLst/>
              <a:gdLst>
                <a:gd name="connsiteX0" fmla="*/ 0 w 500570"/>
                <a:gd name="connsiteY0" fmla="*/ 238457 h 238457"/>
                <a:gd name="connsiteX1" fmla="*/ 250285 w 500570"/>
                <a:gd name="connsiteY1" fmla="*/ 238457 h 238457"/>
                <a:gd name="connsiteX2" fmla="*/ 250285 w 500570"/>
                <a:gd name="connsiteY2" fmla="*/ 0 h 238457"/>
                <a:gd name="connsiteX3" fmla="*/ 500570 w 500570"/>
                <a:gd name="connsiteY3" fmla="*/ 0 h 238457"/>
              </a:gdLst>
              <a:ahLst/>
              <a:cxnLst>
                <a:cxn ang="0">
                  <a:pos x="connsiteX0" y="connsiteY0"/>
                </a:cxn>
                <a:cxn ang="0">
                  <a:pos x="connsiteX1" y="connsiteY1"/>
                </a:cxn>
                <a:cxn ang="0">
                  <a:pos x="connsiteX2" y="connsiteY2"/>
                </a:cxn>
                <a:cxn ang="0">
                  <a:pos x="connsiteX3" y="connsiteY3"/>
                </a:cxn>
              </a:cxnLst>
              <a:rect l="l" t="t" r="r" b="b"/>
              <a:pathLst>
                <a:path w="500570" h="238457">
                  <a:moveTo>
                    <a:pt x="0" y="238457"/>
                  </a:moveTo>
                  <a:lnTo>
                    <a:pt x="250285" y="238457"/>
                  </a:lnTo>
                  <a:lnTo>
                    <a:pt x="250285" y="0"/>
                  </a:lnTo>
                  <a:lnTo>
                    <a:pt x="500570" y="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10367" tIns="46680" rIns="110366" bIns="46679" numCol="1" spcCol="1270" anchor="ctr" anchorCtr="0">
              <a:noAutofit/>
            </a:bodyPr>
            <a:lstStyle/>
            <a:p>
              <a:pPr algn="ctr" defTabSz="472592">
                <a:lnSpc>
                  <a:spcPct val="90000"/>
                </a:lnSpc>
                <a:spcBef>
                  <a:spcPct val="0"/>
                </a:spcBef>
                <a:spcAft>
                  <a:spcPct val="35000"/>
                </a:spcAft>
              </a:pPr>
              <a:endParaRPr lang="id-ID" sz="1063" dirty="0"/>
            </a:p>
          </p:txBody>
        </p:sp>
        <p:sp>
          <p:nvSpPr>
            <p:cNvPr id="19" name="Freeform 15">
              <a:extLst>
                <a:ext uri="{FF2B5EF4-FFF2-40B4-BE49-F238E27FC236}">
                  <a16:creationId xmlns:a16="http://schemas.microsoft.com/office/drawing/2014/main" id="{870404BB-E841-4C6F-B26D-A706E81D6D28}"/>
                </a:ext>
              </a:extLst>
            </p:cNvPr>
            <p:cNvSpPr/>
            <p:nvPr/>
          </p:nvSpPr>
          <p:spPr>
            <a:xfrm>
              <a:off x="8566871" y="3517427"/>
              <a:ext cx="247986" cy="45300"/>
            </a:xfrm>
            <a:custGeom>
              <a:avLst/>
              <a:gdLst>
                <a:gd name="connsiteX0" fmla="*/ 0 w 500570"/>
                <a:gd name="connsiteY0" fmla="*/ 45720 h 91440"/>
                <a:gd name="connsiteX1" fmla="*/ 500570 w 500570"/>
                <a:gd name="connsiteY1" fmla="*/ 45720 h 91440"/>
              </a:gdLst>
              <a:ahLst/>
              <a:cxnLst>
                <a:cxn ang="0">
                  <a:pos x="connsiteX0" y="connsiteY0"/>
                </a:cxn>
                <a:cxn ang="0">
                  <a:pos x="connsiteX1" y="connsiteY1"/>
                </a:cxn>
              </a:cxnLst>
              <a:rect l="l" t="t" r="r" b="b"/>
              <a:pathLst>
                <a:path w="500570" h="91440">
                  <a:moveTo>
                    <a:pt x="0" y="45720"/>
                  </a:moveTo>
                  <a:lnTo>
                    <a:pt x="500570" y="4572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10963" tIns="14711" rIns="110963" bIns="14711" numCol="1" spcCol="1270" anchor="ctr" anchorCtr="0">
              <a:noAutofit/>
            </a:bodyPr>
            <a:lstStyle/>
            <a:p>
              <a:pPr algn="ctr" defTabSz="472592">
                <a:lnSpc>
                  <a:spcPct val="90000"/>
                </a:lnSpc>
                <a:spcBef>
                  <a:spcPct val="0"/>
                </a:spcBef>
                <a:spcAft>
                  <a:spcPct val="35000"/>
                </a:spcAft>
              </a:pPr>
              <a:endParaRPr lang="id-ID" sz="1063" dirty="0"/>
            </a:p>
          </p:txBody>
        </p:sp>
        <p:sp>
          <p:nvSpPr>
            <p:cNvPr id="20" name="Freeform 16">
              <a:extLst>
                <a:ext uri="{FF2B5EF4-FFF2-40B4-BE49-F238E27FC236}">
                  <a16:creationId xmlns:a16="http://schemas.microsoft.com/office/drawing/2014/main" id="{0D51301A-F168-401D-AB20-2AF09D561ECB}"/>
                </a:ext>
              </a:extLst>
            </p:cNvPr>
            <p:cNvSpPr/>
            <p:nvPr/>
          </p:nvSpPr>
          <p:spPr>
            <a:xfrm>
              <a:off x="7078952" y="3517427"/>
              <a:ext cx="247986" cy="45300"/>
            </a:xfrm>
            <a:custGeom>
              <a:avLst/>
              <a:gdLst>
                <a:gd name="connsiteX0" fmla="*/ 0 w 500570"/>
                <a:gd name="connsiteY0" fmla="*/ 45720 h 91440"/>
                <a:gd name="connsiteX1" fmla="*/ 500570 w 500570"/>
                <a:gd name="connsiteY1" fmla="*/ 45720 h 91440"/>
              </a:gdLst>
              <a:ahLst/>
              <a:cxnLst>
                <a:cxn ang="0">
                  <a:pos x="connsiteX0" y="connsiteY0"/>
                </a:cxn>
                <a:cxn ang="0">
                  <a:pos x="connsiteX1" y="connsiteY1"/>
                </a:cxn>
              </a:cxnLst>
              <a:rect l="l" t="t" r="r" b="b"/>
              <a:pathLst>
                <a:path w="500570" h="91440">
                  <a:moveTo>
                    <a:pt x="0" y="45720"/>
                  </a:moveTo>
                  <a:lnTo>
                    <a:pt x="500570" y="4572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10963" tIns="14711" rIns="110963" bIns="14711" numCol="1" spcCol="1270" anchor="ctr" anchorCtr="0">
              <a:noAutofit/>
            </a:bodyPr>
            <a:lstStyle/>
            <a:p>
              <a:pPr algn="ctr" defTabSz="472592">
                <a:lnSpc>
                  <a:spcPct val="90000"/>
                </a:lnSpc>
                <a:spcBef>
                  <a:spcPct val="0"/>
                </a:spcBef>
                <a:spcAft>
                  <a:spcPct val="35000"/>
                </a:spcAft>
              </a:pPr>
              <a:endParaRPr lang="id-ID" sz="1063" dirty="0"/>
            </a:p>
          </p:txBody>
        </p:sp>
        <p:sp>
          <p:nvSpPr>
            <p:cNvPr id="21" name="Freeform 17">
              <a:extLst>
                <a:ext uri="{FF2B5EF4-FFF2-40B4-BE49-F238E27FC236}">
                  <a16:creationId xmlns:a16="http://schemas.microsoft.com/office/drawing/2014/main" id="{24D42F0E-43BE-4A9C-A4B0-D16786A731D1}"/>
                </a:ext>
              </a:extLst>
            </p:cNvPr>
            <p:cNvSpPr/>
            <p:nvPr/>
          </p:nvSpPr>
          <p:spPr>
            <a:xfrm>
              <a:off x="5591032" y="3517427"/>
              <a:ext cx="247986" cy="45300"/>
            </a:xfrm>
            <a:custGeom>
              <a:avLst/>
              <a:gdLst>
                <a:gd name="connsiteX0" fmla="*/ 0 w 500570"/>
                <a:gd name="connsiteY0" fmla="*/ 45720 h 91440"/>
                <a:gd name="connsiteX1" fmla="*/ 500570 w 500570"/>
                <a:gd name="connsiteY1" fmla="*/ 45720 h 91440"/>
              </a:gdLst>
              <a:ahLst/>
              <a:cxnLst>
                <a:cxn ang="0">
                  <a:pos x="connsiteX0" y="connsiteY0"/>
                </a:cxn>
                <a:cxn ang="0">
                  <a:pos x="connsiteX1" y="connsiteY1"/>
                </a:cxn>
              </a:cxnLst>
              <a:rect l="l" t="t" r="r" b="b"/>
              <a:pathLst>
                <a:path w="500570" h="91440">
                  <a:moveTo>
                    <a:pt x="0" y="45720"/>
                  </a:moveTo>
                  <a:lnTo>
                    <a:pt x="500570" y="4572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10963" tIns="14711" rIns="110963" bIns="14711" numCol="1" spcCol="1270" anchor="ctr" anchorCtr="0">
              <a:noAutofit/>
            </a:bodyPr>
            <a:lstStyle/>
            <a:p>
              <a:pPr algn="ctr" defTabSz="472592">
                <a:lnSpc>
                  <a:spcPct val="90000"/>
                </a:lnSpc>
                <a:spcBef>
                  <a:spcPct val="0"/>
                </a:spcBef>
                <a:spcAft>
                  <a:spcPct val="35000"/>
                </a:spcAft>
              </a:pPr>
              <a:endParaRPr lang="id-ID" sz="1063" dirty="0"/>
            </a:p>
          </p:txBody>
        </p:sp>
        <p:sp>
          <p:nvSpPr>
            <p:cNvPr id="22" name="Freeform 18">
              <a:extLst>
                <a:ext uri="{FF2B5EF4-FFF2-40B4-BE49-F238E27FC236}">
                  <a16:creationId xmlns:a16="http://schemas.microsoft.com/office/drawing/2014/main" id="{9A3DE89A-3231-46AE-851B-8D65A22D092C}"/>
                </a:ext>
              </a:extLst>
            </p:cNvPr>
            <p:cNvSpPr/>
            <p:nvPr/>
          </p:nvSpPr>
          <p:spPr>
            <a:xfrm>
              <a:off x="4103113" y="3540078"/>
              <a:ext cx="247986" cy="590668"/>
            </a:xfrm>
            <a:custGeom>
              <a:avLst/>
              <a:gdLst>
                <a:gd name="connsiteX0" fmla="*/ 0 w 500570"/>
                <a:gd name="connsiteY0" fmla="*/ 1192288 h 1192288"/>
                <a:gd name="connsiteX1" fmla="*/ 250285 w 500570"/>
                <a:gd name="connsiteY1" fmla="*/ 1192288 h 1192288"/>
                <a:gd name="connsiteX2" fmla="*/ 250285 w 500570"/>
                <a:gd name="connsiteY2" fmla="*/ 0 h 1192288"/>
                <a:gd name="connsiteX3" fmla="*/ 500570 w 500570"/>
                <a:gd name="connsiteY3" fmla="*/ 0 h 1192288"/>
              </a:gdLst>
              <a:ahLst/>
              <a:cxnLst>
                <a:cxn ang="0">
                  <a:pos x="connsiteX0" y="connsiteY0"/>
                </a:cxn>
                <a:cxn ang="0">
                  <a:pos x="connsiteX1" y="connsiteY1"/>
                </a:cxn>
                <a:cxn ang="0">
                  <a:pos x="connsiteX2" y="connsiteY2"/>
                </a:cxn>
                <a:cxn ang="0">
                  <a:pos x="connsiteX3" y="connsiteY3"/>
                </a:cxn>
              </a:cxnLst>
              <a:rect l="l" t="t" r="r" b="b"/>
              <a:pathLst>
                <a:path w="500570" h="1192288">
                  <a:moveTo>
                    <a:pt x="0" y="1192288"/>
                  </a:moveTo>
                  <a:lnTo>
                    <a:pt x="250285" y="1192288"/>
                  </a:lnTo>
                  <a:lnTo>
                    <a:pt x="250285" y="0"/>
                  </a:lnTo>
                  <a:lnTo>
                    <a:pt x="500570" y="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02186" tIns="249782" rIns="102185" bIns="249781" numCol="1" spcCol="1270" anchor="ctr" anchorCtr="0">
              <a:noAutofit/>
            </a:bodyPr>
            <a:lstStyle/>
            <a:p>
              <a:pPr algn="ctr" defTabSz="472592">
                <a:lnSpc>
                  <a:spcPct val="90000"/>
                </a:lnSpc>
                <a:spcBef>
                  <a:spcPct val="0"/>
                </a:spcBef>
                <a:spcAft>
                  <a:spcPct val="35000"/>
                </a:spcAft>
              </a:pPr>
              <a:endParaRPr lang="id-ID" sz="1063" dirty="0"/>
            </a:p>
          </p:txBody>
        </p:sp>
        <p:sp>
          <p:nvSpPr>
            <p:cNvPr id="23" name="Freeform 19">
              <a:extLst>
                <a:ext uri="{FF2B5EF4-FFF2-40B4-BE49-F238E27FC236}">
                  <a16:creationId xmlns:a16="http://schemas.microsoft.com/office/drawing/2014/main" id="{7D934C5C-AA49-41FE-86B8-265347BEC80D}"/>
                </a:ext>
              </a:extLst>
            </p:cNvPr>
            <p:cNvSpPr/>
            <p:nvPr/>
          </p:nvSpPr>
          <p:spPr>
            <a:xfrm>
              <a:off x="2615193" y="3835412"/>
              <a:ext cx="247986" cy="295334"/>
            </a:xfrm>
            <a:custGeom>
              <a:avLst/>
              <a:gdLst>
                <a:gd name="connsiteX0" fmla="*/ 0 w 500570"/>
                <a:gd name="connsiteY0" fmla="*/ 0 h 596144"/>
                <a:gd name="connsiteX1" fmla="*/ 250285 w 500570"/>
                <a:gd name="connsiteY1" fmla="*/ 0 h 596144"/>
                <a:gd name="connsiteX2" fmla="*/ 250285 w 500570"/>
                <a:gd name="connsiteY2" fmla="*/ 596144 h 596144"/>
                <a:gd name="connsiteX3" fmla="*/ 500570 w 500570"/>
                <a:gd name="connsiteY3" fmla="*/ 596144 h 596144"/>
              </a:gdLst>
              <a:ahLst/>
              <a:cxnLst>
                <a:cxn ang="0">
                  <a:pos x="connsiteX0" y="connsiteY0"/>
                </a:cxn>
                <a:cxn ang="0">
                  <a:pos x="connsiteX1" y="connsiteY1"/>
                </a:cxn>
                <a:cxn ang="0">
                  <a:pos x="connsiteX2" y="connsiteY2"/>
                </a:cxn>
                <a:cxn ang="0">
                  <a:pos x="connsiteX3" y="connsiteY3"/>
                </a:cxn>
              </a:cxnLst>
              <a:rect l="l" t="t" r="r" b="b"/>
              <a:pathLst>
                <a:path w="500570" h="596144">
                  <a:moveTo>
                    <a:pt x="0" y="0"/>
                  </a:moveTo>
                  <a:lnTo>
                    <a:pt x="250285" y="0"/>
                  </a:lnTo>
                  <a:lnTo>
                    <a:pt x="250285" y="596144"/>
                  </a:lnTo>
                  <a:lnTo>
                    <a:pt x="500570" y="596144"/>
                  </a:lnTo>
                </a:path>
              </a:pathLst>
            </a:custGeom>
            <a:noFill/>
            <a:ln w="38100">
              <a:solidFill>
                <a:schemeClr val="bg1">
                  <a:lumMod val="75000"/>
                </a:schemeClr>
              </a:solidFill>
            </a:ln>
          </p:spPr>
          <p:style>
            <a:lnRef idx="2">
              <a:schemeClr val="accent6">
                <a:tint val="80000"/>
                <a:hueOff val="0"/>
                <a:satOff val="0"/>
                <a:lumOff val="0"/>
                <a:alphaOff val="0"/>
              </a:schemeClr>
            </a:lnRef>
            <a:fillRef idx="0">
              <a:scrgbClr r="0" g="0" b="0"/>
            </a:fillRef>
            <a:effectRef idx="0">
              <a:schemeClr val="accent6">
                <a:tint val="80000"/>
                <a:hueOff val="0"/>
                <a:satOff val="0"/>
                <a:lumOff val="0"/>
                <a:alphaOff val="0"/>
              </a:schemeClr>
            </a:effectRef>
            <a:fontRef idx="minor">
              <a:schemeClr val="tx1">
                <a:hueOff val="0"/>
                <a:satOff val="0"/>
                <a:lumOff val="0"/>
                <a:alphaOff val="0"/>
              </a:schemeClr>
            </a:fontRef>
          </p:style>
          <p:txBody>
            <a:bodyPr spcFirstLastPara="0" vert="horz" wrap="square" lIns="107886" tIns="123430" rIns="107886" bIns="123430" numCol="1" spcCol="1270" anchor="ctr" anchorCtr="0">
              <a:noAutofit/>
            </a:bodyPr>
            <a:lstStyle/>
            <a:p>
              <a:pPr algn="ctr" defTabSz="472592">
                <a:lnSpc>
                  <a:spcPct val="90000"/>
                </a:lnSpc>
                <a:spcBef>
                  <a:spcPct val="0"/>
                </a:spcBef>
                <a:spcAft>
                  <a:spcPct val="35000"/>
                </a:spcAft>
              </a:pPr>
              <a:endParaRPr lang="id-ID" sz="1063" dirty="0"/>
            </a:p>
          </p:txBody>
        </p:sp>
        <p:sp>
          <p:nvSpPr>
            <p:cNvPr id="24" name="Freeform 20">
              <a:extLst>
                <a:ext uri="{FF2B5EF4-FFF2-40B4-BE49-F238E27FC236}">
                  <a16:creationId xmlns:a16="http://schemas.microsoft.com/office/drawing/2014/main" id="{80F10710-5FF3-432C-8859-E3B856C29C33}"/>
                </a:ext>
              </a:extLst>
            </p:cNvPr>
            <p:cNvSpPr/>
            <p:nvPr/>
          </p:nvSpPr>
          <p:spPr>
            <a:xfrm>
              <a:off x="5591032" y="3044893"/>
              <a:ext cx="247986" cy="45300"/>
            </a:xfrm>
            <a:custGeom>
              <a:avLst/>
              <a:gdLst>
                <a:gd name="connsiteX0" fmla="*/ 0 w 500570"/>
                <a:gd name="connsiteY0" fmla="*/ 45720 h 91440"/>
                <a:gd name="connsiteX1" fmla="*/ 500570 w 500570"/>
                <a:gd name="connsiteY1" fmla="*/ 45720 h 91440"/>
              </a:gdLst>
              <a:ahLst/>
              <a:cxnLst>
                <a:cxn ang="0">
                  <a:pos x="connsiteX0" y="connsiteY0"/>
                </a:cxn>
                <a:cxn ang="0">
                  <a:pos x="connsiteX1" y="connsiteY1"/>
                </a:cxn>
              </a:cxnLst>
              <a:rect l="l" t="t" r="r" b="b"/>
              <a:pathLst>
                <a:path w="500570" h="91440">
                  <a:moveTo>
                    <a:pt x="0" y="45720"/>
                  </a:moveTo>
                  <a:lnTo>
                    <a:pt x="500570" y="4572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10963" tIns="14711" rIns="110963" bIns="14711" numCol="1" spcCol="1270" anchor="ctr" anchorCtr="0">
              <a:noAutofit/>
            </a:bodyPr>
            <a:lstStyle/>
            <a:p>
              <a:pPr algn="ctr" defTabSz="472592">
                <a:lnSpc>
                  <a:spcPct val="90000"/>
                </a:lnSpc>
                <a:spcBef>
                  <a:spcPct val="0"/>
                </a:spcBef>
                <a:spcAft>
                  <a:spcPct val="35000"/>
                </a:spcAft>
              </a:pPr>
              <a:endParaRPr lang="id-ID" sz="1063" dirty="0"/>
            </a:p>
          </p:txBody>
        </p:sp>
        <p:sp>
          <p:nvSpPr>
            <p:cNvPr id="25" name="Freeform 21">
              <a:extLst>
                <a:ext uri="{FF2B5EF4-FFF2-40B4-BE49-F238E27FC236}">
                  <a16:creationId xmlns:a16="http://schemas.microsoft.com/office/drawing/2014/main" id="{C3106839-C37F-4027-98FC-DAC5D0304253}"/>
                </a:ext>
              </a:extLst>
            </p:cNvPr>
            <p:cNvSpPr/>
            <p:nvPr/>
          </p:nvSpPr>
          <p:spPr>
            <a:xfrm>
              <a:off x="4103113" y="3044893"/>
              <a:ext cx="247986" cy="45300"/>
            </a:xfrm>
            <a:custGeom>
              <a:avLst/>
              <a:gdLst>
                <a:gd name="connsiteX0" fmla="*/ 0 w 500570"/>
                <a:gd name="connsiteY0" fmla="*/ 45720 h 91440"/>
                <a:gd name="connsiteX1" fmla="*/ 500570 w 500570"/>
                <a:gd name="connsiteY1" fmla="*/ 45720 h 91440"/>
              </a:gdLst>
              <a:ahLst/>
              <a:cxnLst>
                <a:cxn ang="0">
                  <a:pos x="connsiteX0" y="connsiteY0"/>
                </a:cxn>
                <a:cxn ang="0">
                  <a:pos x="connsiteX1" y="connsiteY1"/>
                </a:cxn>
              </a:cxnLst>
              <a:rect l="l" t="t" r="r" b="b"/>
              <a:pathLst>
                <a:path w="500570" h="91440">
                  <a:moveTo>
                    <a:pt x="0" y="45720"/>
                  </a:moveTo>
                  <a:lnTo>
                    <a:pt x="500570" y="4572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10963" tIns="14711" rIns="110963" bIns="14711" numCol="1" spcCol="1270" anchor="ctr" anchorCtr="0">
              <a:noAutofit/>
            </a:bodyPr>
            <a:lstStyle/>
            <a:p>
              <a:pPr algn="ctr" defTabSz="472592">
                <a:lnSpc>
                  <a:spcPct val="90000"/>
                </a:lnSpc>
                <a:spcBef>
                  <a:spcPct val="0"/>
                </a:spcBef>
                <a:spcAft>
                  <a:spcPct val="35000"/>
                </a:spcAft>
              </a:pPr>
              <a:endParaRPr lang="id-ID" sz="1063" dirty="0"/>
            </a:p>
          </p:txBody>
        </p:sp>
        <p:sp>
          <p:nvSpPr>
            <p:cNvPr id="26" name="Freeform 22">
              <a:extLst>
                <a:ext uri="{FF2B5EF4-FFF2-40B4-BE49-F238E27FC236}">
                  <a16:creationId xmlns:a16="http://schemas.microsoft.com/office/drawing/2014/main" id="{23D959B5-D502-4BA8-84FC-EBABCDF1E7CA}"/>
                </a:ext>
              </a:extLst>
            </p:cNvPr>
            <p:cNvSpPr/>
            <p:nvPr/>
          </p:nvSpPr>
          <p:spPr>
            <a:xfrm>
              <a:off x="2615193" y="3067542"/>
              <a:ext cx="247986" cy="767869"/>
            </a:xfrm>
            <a:custGeom>
              <a:avLst/>
              <a:gdLst>
                <a:gd name="connsiteX0" fmla="*/ 0 w 500570"/>
                <a:gd name="connsiteY0" fmla="*/ 1549975 h 1549975"/>
                <a:gd name="connsiteX1" fmla="*/ 250285 w 500570"/>
                <a:gd name="connsiteY1" fmla="*/ 1549975 h 1549975"/>
                <a:gd name="connsiteX2" fmla="*/ 250285 w 500570"/>
                <a:gd name="connsiteY2" fmla="*/ 0 h 1549975"/>
                <a:gd name="connsiteX3" fmla="*/ 500570 w 500570"/>
                <a:gd name="connsiteY3" fmla="*/ 0 h 1549975"/>
              </a:gdLst>
              <a:ahLst/>
              <a:cxnLst>
                <a:cxn ang="0">
                  <a:pos x="connsiteX0" y="connsiteY0"/>
                </a:cxn>
                <a:cxn ang="0">
                  <a:pos x="connsiteX1" y="connsiteY1"/>
                </a:cxn>
                <a:cxn ang="0">
                  <a:pos x="connsiteX2" y="connsiteY2"/>
                </a:cxn>
                <a:cxn ang="0">
                  <a:pos x="connsiteX3" y="connsiteY3"/>
                </a:cxn>
              </a:cxnLst>
              <a:rect l="l" t="t" r="r" b="b"/>
              <a:pathLst>
                <a:path w="500570" h="1549975">
                  <a:moveTo>
                    <a:pt x="0" y="1549975"/>
                  </a:moveTo>
                  <a:lnTo>
                    <a:pt x="250285" y="1549975"/>
                  </a:lnTo>
                  <a:lnTo>
                    <a:pt x="250285" y="0"/>
                  </a:lnTo>
                  <a:lnTo>
                    <a:pt x="500570" y="0"/>
                  </a:lnTo>
                </a:path>
              </a:pathLst>
            </a:custGeom>
            <a:noFill/>
            <a:ln w="38100">
              <a:solidFill>
                <a:schemeClr val="bg1">
                  <a:lumMod val="75000"/>
                </a:schemeClr>
              </a:solidFill>
            </a:ln>
          </p:spPr>
          <p:style>
            <a:lnRef idx="2">
              <a:schemeClr val="accent6">
                <a:tint val="80000"/>
                <a:hueOff val="0"/>
                <a:satOff val="0"/>
                <a:lumOff val="0"/>
                <a:alphaOff val="0"/>
              </a:schemeClr>
            </a:lnRef>
            <a:fillRef idx="0">
              <a:scrgbClr r="0" g="0" b="0"/>
            </a:fillRef>
            <a:effectRef idx="0">
              <a:schemeClr val="accent6">
                <a:tint val="80000"/>
                <a:hueOff val="0"/>
                <a:satOff val="0"/>
                <a:lumOff val="0"/>
                <a:alphaOff val="0"/>
              </a:schemeClr>
            </a:effectRef>
            <a:fontRef idx="minor">
              <a:schemeClr val="tx1">
                <a:hueOff val="0"/>
                <a:satOff val="0"/>
                <a:lumOff val="0"/>
                <a:alphaOff val="0"/>
              </a:schemeClr>
            </a:fontRef>
          </p:style>
          <p:txBody>
            <a:bodyPr spcFirstLastPara="0" vert="horz" wrap="square" lIns="98468" tIns="325295" rIns="98468" bIns="325294" numCol="1" spcCol="1270" anchor="ctr" anchorCtr="0">
              <a:noAutofit/>
            </a:bodyPr>
            <a:lstStyle/>
            <a:p>
              <a:pPr algn="ctr" defTabSz="472592">
                <a:lnSpc>
                  <a:spcPct val="90000"/>
                </a:lnSpc>
                <a:spcBef>
                  <a:spcPct val="0"/>
                </a:spcBef>
                <a:spcAft>
                  <a:spcPct val="35000"/>
                </a:spcAft>
              </a:pPr>
              <a:endParaRPr lang="id-ID" sz="1063" dirty="0"/>
            </a:p>
          </p:txBody>
        </p:sp>
        <p:sp>
          <p:nvSpPr>
            <p:cNvPr id="27" name="Freeform 23">
              <a:extLst>
                <a:ext uri="{FF2B5EF4-FFF2-40B4-BE49-F238E27FC236}">
                  <a16:creationId xmlns:a16="http://schemas.microsoft.com/office/drawing/2014/main" id="{4E736615-BD79-4C1E-8200-B2C68E86EA87}"/>
                </a:ext>
              </a:extLst>
            </p:cNvPr>
            <p:cNvSpPr/>
            <p:nvPr/>
          </p:nvSpPr>
          <p:spPr>
            <a:xfrm>
              <a:off x="7078952" y="2572358"/>
              <a:ext cx="247986" cy="45300"/>
            </a:xfrm>
            <a:custGeom>
              <a:avLst/>
              <a:gdLst>
                <a:gd name="connsiteX0" fmla="*/ 0 w 500570"/>
                <a:gd name="connsiteY0" fmla="*/ 45720 h 91440"/>
                <a:gd name="connsiteX1" fmla="*/ 500570 w 500570"/>
                <a:gd name="connsiteY1" fmla="*/ 45720 h 91440"/>
              </a:gdLst>
              <a:ahLst/>
              <a:cxnLst>
                <a:cxn ang="0">
                  <a:pos x="connsiteX0" y="connsiteY0"/>
                </a:cxn>
                <a:cxn ang="0">
                  <a:pos x="connsiteX1" y="connsiteY1"/>
                </a:cxn>
              </a:cxnLst>
              <a:rect l="l" t="t" r="r" b="b"/>
              <a:pathLst>
                <a:path w="500570" h="91440">
                  <a:moveTo>
                    <a:pt x="0" y="45720"/>
                  </a:moveTo>
                  <a:lnTo>
                    <a:pt x="500570" y="4572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10963" tIns="14711" rIns="110963" bIns="14711" numCol="1" spcCol="1270" anchor="ctr" anchorCtr="0">
              <a:noAutofit/>
            </a:bodyPr>
            <a:lstStyle/>
            <a:p>
              <a:pPr algn="ctr" defTabSz="472592">
                <a:lnSpc>
                  <a:spcPct val="90000"/>
                </a:lnSpc>
                <a:spcBef>
                  <a:spcPct val="0"/>
                </a:spcBef>
                <a:spcAft>
                  <a:spcPct val="35000"/>
                </a:spcAft>
              </a:pPr>
              <a:endParaRPr lang="id-ID" sz="1063" dirty="0"/>
            </a:p>
          </p:txBody>
        </p:sp>
        <p:sp>
          <p:nvSpPr>
            <p:cNvPr id="28" name="Freeform 24">
              <a:extLst>
                <a:ext uri="{FF2B5EF4-FFF2-40B4-BE49-F238E27FC236}">
                  <a16:creationId xmlns:a16="http://schemas.microsoft.com/office/drawing/2014/main" id="{8530ABF0-D645-4902-90EF-F3CED666B339}"/>
                </a:ext>
              </a:extLst>
            </p:cNvPr>
            <p:cNvSpPr/>
            <p:nvPr/>
          </p:nvSpPr>
          <p:spPr>
            <a:xfrm>
              <a:off x="5591032" y="2358740"/>
              <a:ext cx="247986" cy="236267"/>
            </a:xfrm>
            <a:custGeom>
              <a:avLst/>
              <a:gdLst>
                <a:gd name="connsiteX0" fmla="*/ 0 w 500570"/>
                <a:gd name="connsiteY0" fmla="*/ 0 h 476915"/>
                <a:gd name="connsiteX1" fmla="*/ 250285 w 500570"/>
                <a:gd name="connsiteY1" fmla="*/ 0 h 476915"/>
                <a:gd name="connsiteX2" fmla="*/ 250285 w 500570"/>
                <a:gd name="connsiteY2" fmla="*/ 476915 h 476915"/>
                <a:gd name="connsiteX3" fmla="*/ 500570 w 500570"/>
                <a:gd name="connsiteY3" fmla="*/ 476915 h 476915"/>
              </a:gdLst>
              <a:ahLst/>
              <a:cxnLst>
                <a:cxn ang="0">
                  <a:pos x="connsiteX0" y="connsiteY0"/>
                </a:cxn>
                <a:cxn ang="0">
                  <a:pos x="connsiteX1" y="connsiteY1"/>
                </a:cxn>
                <a:cxn ang="0">
                  <a:pos x="connsiteX2" y="connsiteY2"/>
                </a:cxn>
                <a:cxn ang="0">
                  <a:pos x="connsiteX3" y="connsiteY3"/>
                </a:cxn>
              </a:cxnLst>
              <a:rect l="l" t="t" r="r" b="b"/>
              <a:pathLst>
                <a:path w="500570" h="476915">
                  <a:moveTo>
                    <a:pt x="0" y="0"/>
                  </a:moveTo>
                  <a:lnTo>
                    <a:pt x="250285" y="0"/>
                  </a:lnTo>
                  <a:lnTo>
                    <a:pt x="250285" y="476915"/>
                  </a:lnTo>
                  <a:lnTo>
                    <a:pt x="500570" y="476915"/>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08850" tIns="97984" rIns="108850" bIns="97984" numCol="1" spcCol="1270" anchor="ctr" anchorCtr="0">
              <a:noAutofit/>
            </a:bodyPr>
            <a:lstStyle/>
            <a:p>
              <a:pPr algn="ctr" defTabSz="472592">
                <a:lnSpc>
                  <a:spcPct val="90000"/>
                </a:lnSpc>
                <a:spcBef>
                  <a:spcPct val="0"/>
                </a:spcBef>
                <a:spcAft>
                  <a:spcPct val="35000"/>
                </a:spcAft>
              </a:pPr>
              <a:endParaRPr lang="id-ID" sz="1063" dirty="0"/>
            </a:p>
          </p:txBody>
        </p:sp>
        <p:sp>
          <p:nvSpPr>
            <p:cNvPr id="29" name="Freeform 25">
              <a:extLst>
                <a:ext uri="{FF2B5EF4-FFF2-40B4-BE49-F238E27FC236}">
                  <a16:creationId xmlns:a16="http://schemas.microsoft.com/office/drawing/2014/main" id="{6B794DE1-8D55-4E5F-BA12-D81ADE63B7D3}"/>
                </a:ext>
              </a:extLst>
            </p:cNvPr>
            <p:cNvSpPr/>
            <p:nvPr/>
          </p:nvSpPr>
          <p:spPr>
            <a:xfrm>
              <a:off x="5591032" y="2122473"/>
              <a:ext cx="247986" cy="236267"/>
            </a:xfrm>
            <a:custGeom>
              <a:avLst/>
              <a:gdLst>
                <a:gd name="connsiteX0" fmla="*/ 0 w 500570"/>
                <a:gd name="connsiteY0" fmla="*/ 476915 h 476915"/>
                <a:gd name="connsiteX1" fmla="*/ 250285 w 500570"/>
                <a:gd name="connsiteY1" fmla="*/ 476915 h 476915"/>
                <a:gd name="connsiteX2" fmla="*/ 250285 w 500570"/>
                <a:gd name="connsiteY2" fmla="*/ 0 h 476915"/>
                <a:gd name="connsiteX3" fmla="*/ 500570 w 500570"/>
                <a:gd name="connsiteY3" fmla="*/ 0 h 476915"/>
              </a:gdLst>
              <a:ahLst/>
              <a:cxnLst>
                <a:cxn ang="0">
                  <a:pos x="connsiteX0" y="connsiteY0"/>
                </a:cxn>
                <a:cxn ang="0">
                  <a:pos x="connsiteX1" y="connsiteY1"/>
                </a:cxn>
                <a:cxn ang="0">
                  <a:pos x="connsiteX2" y="connsiteY2"/>
                </a:cxn>
                <a:cxn ang="0">
                  <a:pos x="connsiteX3" y="connsiteY3"/>
                </a:cxn>
              </a:cxnLst>
              <a:rect l="l" t="t" r="r" b="b"/>
              <a:pathLst>
                <a:path w="500570" h="476915">
                  <a:moveTo>
                    <a:pt x="0" y="476915"/>
                  </a:moveTo>
                  <a:lnTo>
                    <a:pt x="250285" y="476915"/>
                  </a:lnTo>
                  <a:lnTo>
                    <a:pt x="250285" y="0"/>
                  </a:lnTo>
                  <a:lnTo>
                    <a:pt x="500570" y="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08850" tIns="97984" rIns="108850" bIns="97984" numCol="1" spcCol="1270" anchor="ctr" anchorCtr="0">
              <a:noAutofit/>
            </a:bodyPr>
            <a:lstStyle/>
            <a:p>
              <a:pPr algn="ctr" defTabSz="472592">
                <a:lnSpc>
                  <a:spcPct val="90000"/>
                </a:lnSpc>
                <a:spcBef>
                  <a:spcPct val="0"/>
                </a:spcBef>
                <a:spcAft>
                  <a:spcPct val="35000"/>
                </a:spcAft>
              </a:pPr>
              <a:endParaRPr lang="id-ID" sz="1063" dirty="0"/>
            </a:p>
          </p:txBody>
        </p:sp>
        <p:sp>
          <p:nvSpPr>
            <p:cNvPr id="30" name="Freeform 26">
              <a:extLst>
                <a:ext uri="{FF2B5EF4-FFF2-40B4-BE49-F238E27FC236}">
                  <a16:creationId xmlns:a16="http://schemas.microsoft.com/office/drawing/2014/main" id="{CD1DB95F-A7DF-49FF-BB49-6AA80C5050CA}"/>
                </a:ext>
              </a:extLst>
            </p:cNvPr>
            <p:cNvSpPr/>
            <p:nvPr/>
          </p:nvSpPr>
          <p:spPr>
            <a:xfrm>
              <a:off x="4063162" y="1969092"/>
              <a:ext cx="287937" cy="389648"/>
            </a:xfrm>
            <a:custGeom>
              <a:avLst/>
              <a:gdLst>
                <a:gd name="connsiteX0" fmla="*/ 0 w 581212"/>
                <a:gd name="connsiteY0" fmla="*/ 0 h 786521"/>
                <a:gd name="connsiteX1" fmla="*/ 290606 w 581212"/>
                <a:gd name="connsiteY1" fmla="*/ 0 h 786521"/>
                <a:gd name="connsiteX2" fmla="*/ 290606 w 581212"/>
                <a:gd name="connsiteY2" fmla="*/ 786521 h 786521"/>
                <a:gd name="connsiteX3" fmla="*/ 581212 w 581212"/>
                <a:gd name="connsiteY3" fmla="*/ 786521 h 786521"/>
              </a:gdLst>
              <a:ahLst/>
              <a:cxnLst>
                <a:cxn ang="0">
                  <a:pos x="connsiteX0" y="connsiteY0"/>
                </a:cxn>
                <a:cxn ang="0">
                  <a:pos x="connsiteX1" y="connsiteY1"/>
                </a:cxn>
                <a:cxn ang="0">
                  <a:pos x="connsiteX2" y="connsiteY2"/>
                </a:cxn>
                <a:cxn ang="0">
                  <a:pos x="connsiteX3" y="connsiteY3"/>
                </a:cxn>
              </a:cxnLst>
              <a:rect l="l" t="t" r="r" b="b"/>
              <a:pathLst>
                <a:path w="581212" h="786521">
                  <a:moveTo>
                    <a:pt x="0" y="0"/>
                  </a:moveTo>
                  <a:lnTo>
                    <a:pt x="290606" y="0"/>
                  </a:lnTo>
                  <a:lnTo>
                    <a:pt x="290606" y="786521"/>
                  </a:lnTo>
                  <a:lnTo>
                    <a:pt x="581212" y="786521"/>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23539" tIns="163390" rIns="123539" bIns="163391" numCol="1" spcCol="1270" anchor="ctr" anchorCtr="0">
              <a:noAutofit/>
            </a:bodyPr>
            <a:lstStyle/>
            <a:p>
              <a:pPr algn="ctr" defTabSz="472592">
                <a:lnSpc>
                  <a:spcPct val="90000"/>
                </a:lnSpc>
                <a:spcBef>
                  <a:spcPct val="0"/>
                </a:spcBef>
                <a:spcAft>
                  <a:spcPct val="35000"/>
                </a:spcAft>
              </a:pPr>
              <a:endParaRPr lang="id-ID" sz="1063" dirty="0"/>
            </a:p>
          </p:txBody>
        </p:sp>
        <p:sp>
          <p:nvSpPr>
            <p:cNvPr id="31" name="Freeform 27">
              <a:extLst>
                <a:ext uri="{FF2B5EF4-FFF2-40B4-BE49-F238E27FC236}">
                  <a16:creationId xmlns:a16="http://schemas.microsoft.com/office/drawing/2014/main" id="{A5E28EBE-C93E-4C79-9F38-2C883CEB6C09}"/>
                </a:ext>
              </a:extLst>
            </p:cNvPr>
            <p:cNvSpPr/>
            <p:nvPr/>
          </p:nvSpPr>
          <p:spPr>
            <a:xfrm>
              <a:off x="8566871" y="1627288"/>
              <a:ext cx="243058" cy="45300"/>
            </a:xfrm>
            <a:custGeom>
              <a:avLst/>
              <a:gdLst>
                <a:gd name="connsiteX0" fmla="*/ 0 w 769452"/>
                <a:gd name="connsiteY0" fmla="*/ 45720 h 91440"/>
                <a:gd name="connsiteX1" fmla="*/ 769452 w 769452"/>
                <a:gd name="connsiteY1" fmla="*/ 45720 h 91440"/>
              </a:gdLst>
              <a:ahLst/>
              <a:cxnLst>
                <a:cxn ang="0">
                  <a:pos x="connsiteX0" y="connsiteY0"/>
                </a:cxn>
                <a:cxn ang="0">
                  <a:pos x="connsiteX1" y="connsiteY1"/>
                </a:cxn>
              </a:cxnLst>
              <a:rect l="l" t="t" r="r" b="b"/>
              <a:pathLst>
                <a:path w="769452" h="91440">
                  <a:moveTo>
                    <a:pt x="0" y="45720"/>
                  </a:moveTo>
                  <a:lnTo>
                    <a:pt x="769452" y="4572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67545" tIns="11732" rIns="167545" bIns="11733" numCol="1" spcCol="1270" anchor="ctr" anchorCtr="0">
              <a:noAutofit/>
            </a:bodyPr>
            <a:lstStyle/>
            <a:p>
              <a:pPr algn="ctr" defTabSz="472592">
                <a:lnSpc>
                  <a:spcPct val="90000"/>
                </a:lnSpc>
                <a:spcBef>
                  <a:spcPct val="0"/>
                </a:spcBef>
                <a:spcAft>
                  <a:spcPct val="35000"/>
                </a:spcAft>
              </a:pPr>
              <a:endParaRPr lang="id-ID" sz="1063" dirty="0"/>
            </a:p>
          </p:txBody>
        </p:sp>
        <p:sp>
          <p:nvSpPr>
            <p:cNvPr id="32" name="Freeform 28">
              <a:extLst>
                <a:ext uri="{FF2B5EF4-FFF2-40B4-BE49-F238E27FC236}">
                  <a16:creationId xmlns:a16="http://schemas.microsoft.com/office/drawing/2014/main" id="{660167A0-212A-44D0-AC5D-4DF9E161532B}"/>
                </a:ext>
              </a:extLst>
            </p:cNvPr>
            <p:cNvSpPr/>
            <p:nvPr/>
          </p:nvSpPr>
          <p:spPr>
            <a:xfrm>
              <a:off x="7078952" y="1627288"/>
              <a:ext cx="247986" cy="45300"/>
            </a:xfrm>
            <a:custGeom>
              <a:avLst/>
              <a:gdLst>
                <a:gd name="connsiteX0" fmla="*/ 0 w 500570"/>
                <a:gd name="connsiteY0" fmla="*/ 45720 h 91440"/>
                <a:gd name="connsiteX1" fmla="*/ 500570 w 500570"/>
                <a:gd name="connsiteY1" fmla="*/ 45720 h 91440"/>
              </a:gdLst>
              <a:ahLst/>
              <a:cxnLst>
                <a:cxn ang="0">
                  <a:pos x="connsiteX0" y="connsiteY0"/>
                </a:cxn>
                <a:cxn ang="0">
                  <a:pos x="connsiteX1" y="connsiteY1"/>
                </a:cxn>
              </a:cxnLst>
              <a:rect l="l" t="t" r="r" b="b"/>
              <a:pathLst>
                <a:path w="500570" h="91440">
                  <a:moveTo>
                    <a:pt x="0" y="45720"/>
                  </a:moveTo>
                  <a:lnTo>
                    <a:pt x="500570" y="4572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10963" tIns="14710" rIns="110963" bIns="14711" numCol="1" spcCol="1270" anchor="ctr" anchorCtr="0">
              <a:noAutofit/>
            </a:bodyPr>
            <a:lstStyle/>
            <a:p>
              <a:pPr algn="ctr" defTabSz="472592">
                <a:lnSpc>
                  <a:spcPct val="90000"/>
                </a:lnSpc>
                <a:spcBef>
                  <a:spcPct val="0"/>
                </a:spcBef>
                <a:spcAft>
                  <a:spcPct val="35000"/>
                </a:spcAft>
              </a:pPr>
              <a:endParaRPr lang="id-ID" sz="1063" dirty="0"/>
            </a:p>
          </p:txBody>
        </p:sp>
        <p:sp>
          <p:nvSpPr>
            <p:cNvPr id="33" name="Freeform 29">
              <a:extLst>
                <a:ext uri="{FF2B5EF4-FFF2-40B4-BE49-F238E27FC236}">
                  <a16:creationId xmlns:a16="http://schemas.microsoft.com/office/drawing/2014/main" id="{81748F7D-BE77-4224-B656-5F597D383577}"/>
                </a:ext>
              </a:extLst>
            </p:cNvPr>
            <p:cNvSpPr/>
            <p:nvPr/>
          </p:nvSpPr>
          <p:spPr>
            <a:xfrm>
              <a:off x="5591032" y="1627288"/>
              <a:ext cx="247986" cy="45300"/>
            </a:xfrm>
            <a:custGeom>
              <a:avLst/>
              <a:gdLst>
                <a:gd name="connsiteX0" fmla="*/ 0 w 500570"/>
                <a:gd name="connsiteY0" fmla="*/ 45720 h 91440"/>
                <a:gd name="connsiteX1" fmla="*/ 500570 w 500570"/>
                <a:gd name="connsiteY1" fmla="*/ 45720 h 91440"/>
              </a:gdLst>
              <a:ahLst/>
              <a:cxnLst>
                <a:cxn ang="0">
                  <a:pos x="connsiteX0" y="connsiteY0"/>
                </a:cxn>
                <a:cxn ang="0">
                  <a:pos x="connsiteX1" y="connsiteY1"/>
                </a:cxn>
              </a:cxnLst>
              <a:rect l="l" t="t" r="r" b="b"/>
              <a:pathLst>
                <a:path w="500570" h="91440">
                  <a:moveTo>
                    <a:pt x="0" y="45720"/>
                  </a:moveTo>
                  <a:lnTo>
                    <a:pt x="500570" y="4572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10963" tIns="14710" rIns="110963" bIns="14711" numCol="1" spcCol="1270" anchor="ctr" anchorCtr="0">
              <a:noAutofit/>
            </a:bodyPr>
            <a:lstStyle/>
            <a:p>
              <a:pPr algn="ctr" defTabSz="472592">
                <a:lnSpc>
                  <a:spcPct val="90000"/>
                </a:lnSpc>
                <a:spcBef>
                  <a:spcPct val="0"/>
                </a:spcBef>
                <a:spcAft>
                  <a:spcPct val="35000"/>
                </a:spcAft>
              </a:pPr>
              <a:endParaRPr lang="id-ID" sz="1063" dirty="0"/>
            </a:p>
          </p:txBody>
        </p:sp>
        <p:sp>
          <p:nvSpPr>
            <p:cNvPr id="34" name="Freeform 30">
              <a:extLst>
                <a:ext uri="{FF2B5EF4-FFF2-40B4-BE49-F238E27FC236}">
                  <a16:creationId xmlns:a16="http://schemas.microsoft.com/office/drawing/2014/main" id="{A625B288-FE90-44B1-92D5-0320BF7525D0}"/>
                </a:ext>
              </a:extLst>
            </p:cNvPr>
            <p:cNvSpPr/>
            <p:nvPr/>
          </p:nvSpPr>
          <p:spPr>
            <a:xfrm>
              <a:off x="4063162" y="1649938"/>
              <a:ext cx="287937" cy="319154"/>
            </a:xfrm>
            <a:custGeom>
              <a:avLst/>
              <a:gdLst>
                <a:gd name="connsiteX0" fmla="*/ 0 w 581212"/>
                <a:gd name="connsiteY0" fmla="*/ 644225 h 644225"/>
                <a:gd name="connsiteX1" fmla="*/ 290606 w 581212"/>
                <a:gd name="connsiteY1" fmla="*/ 644225 h 644225"/>
                <a:gd name="connsiteX2" fmla="*/ 290606 w 581212"/>
                <a:gd name="connsiteY2" fmla="*/ 0 h 644225"/>
                <a:gd name="connsiteX3" fmla="*/ 581212 w 581212"/>
                <a:gd name="connsiteY3" fmla="*/ 0 h 644225"/>
              </a:gdLst>
              <a:ahLst/>
              <a:cxnLst>
                <a:cxn ang="0">
                  <a:pos x="connsiteX0" y="connsiteY0"/>
                </a:cxn>
                <a:cxn ang="0">
                  <a:pos x="connsiteX1" y="connsiteY1"/>
                </a:cxn>
                <a:cxn ang="0">
                  <a:pos x="connsiteX2" y="connsiteY2"/>
                </a:cxn>
                <a:cxn ang="0">
                  <a:pos x="connsiteX3" y="connsiteY3"/>
                </a:cxn>
              </a:cxnLst>
              <a:rect l="l" t="t" r="r" b="b"/>
              <a:pathLst>
                <a:path w="581212" h="644225">
                  <a:moveTo>
                    <a:pt x="0" y="644225"/>
                  </a:moveTo>
                  <a:lnTo>
                    <a:pt x="290606" y="644225"/>
                  </a:lnTo>
                  <a:lnTo>
                    <a:pt x="290606" y="0"/>
                  </a:lnTo>
                  <a:lnTo>
                    <a:pt x="581212" y="0"/>
                  </a:lnTo>
                </a:path>
              </a:pathLst>
            </a:custGeom>
            <a:noFill/>
            <a:ln w="38100">
              <a:solidFill>
                <a:schemeClr val="bg1">
                  <a:lumMod val="75000"/>
                </a:schemeClr>
              </a:solidFill>
            </a:ln>
          </p:spPr>
          <p:style>
            <a:lnRef idx="2">
              <a:schemeClr val="accent6">
                <a:tint val="70000"/>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24761" tIns="133092" rIns="124760" bIns="133092" numCol="1" spcCol="1270" anchor="ctr" anchorCtr="0">
              <a:noAutofit/>
            </a:bodyPr>
            <a:lstStyle/>
            <a:p>
              <a:pPr algn="ctr" defTabSz="472592">
                <a:lnSpc>
                  <a:spcPct val="90000"/>
                </a:lnSpc>
                <a:spcBef>
                  <a:spcPct val="0"/>
                </a:spcBef>
                <a:spcAft>
                  <a:spcPct val="35000"/>
                </a:spcAft>
              </a:pPr>
              <a:endParaRPr lang="id-ID" sz="1063" dirty="0"/>
            </a:p>
          </p:txBody>
        </p:sp>
        <p:sp>
          <p:nvSpPr>
            <p:cNvPr id="35" name="Freeform 31">
              <a:extLst>
                <a:ext uri="{FF2B5EF4-FFF2-40B4-BE49-F238E27FC236}">
                  <a16:creationId xmlns:a16="http://schemas.microsoft.com/office/drawing/2014/main" id="{DD13BD5B-124D-4A40-A456-6FB8851EFB34}"/>
                </a:ext>
              </a:extLst>
            </p:cNvPr>
            <p:cNvSpPr/>
            <p:nvPr/>
          </p:nvSpPr>
          <p:spPr>
            <a:xfrm>
              <a:off x="2615191" y="1969092"/>
              <a:ext cx="238728" cy="1866320"/>
            </a:xfrm>
            <a:custGeom>
              <a:avLst/>
              <a:gdLst>
                <a:gd name="connsiteX0" fmla="*/ 0 w 419928"/>
                <a:gd name="connsiteY0" fmla="*/ 3767243 h 3767243"/>
                <a:gd name="connsiteX1" fmla="*/ 209964 w 419928"/>
                <a:gd name="connsiteY1" fmla="*/ 3767243 h 3767243"/>
                <a:gd name="connsiteX2" fmla="*/ 209964 w 419928"/>
                <a:gd name="connsiteY2" fmla="*/ 0 h 3767243"/>
                <a:gd name="connsiteX3" fmla="*/ 419928 w 419928"/>
                <a:gd name="connsiteY3" fmla="*/ 0 h 3767243"/>
              </a:gdLst>
              <a:ahLst/>
              <a:cxnLst>
                <a:cxn ang="0">
                  <a:pos x="connsiteX0" y="connsiteY0"/>
                </a:cxn>
                <a:cxn ang="0">
                  <a:pos x="connsiteX1" y="connsiteY1"/>
                </a:cxn>
                <a:cxn ang="0">
                  <a:pos x="connsiteX2" y="connsiteY2"/>
                </a:cxn>
                <a:cxn ang="0">
                  <a:pos x="connsiteX3" y="connsiteY3"/>
                </a:cxn>
              </a:cxnLst>
              <a:rect l="l" t="t" r="r" b="b"/>
              <a:pathLst>
                <a:path w="419928" h="3767243">
                  <a:moveTo>
                    <a:pt x="0" y="3767243"/>
                  </a:moveTo>
                  <a:lnTo>
                    <a:pt x="209964" y="3767243"/>
                  </a:lnTo>
                  <a:lnTo>
                    <a:pt x="209964" y="0"/>
                  </a:lnTo>
                  <a:lnTo>
                    <a:pt x="419928" y="0"/>
                  </a:lnTo>
                </a:path>
              </a:pathLst>
            </a:custGeom>
            <a:noFill/>
            <a:ln w="38100">
              <a:solidFill>
                <a:schemeClr val="bg1">
                  <a:lumMod val="75000"/>
                </a:schemeClr>
              </a:solidFill>
            </a:ln>
          </p:spPr>
          <p:style>
            <a:lnRef idx="2">
              <a:schemeClr val="accent6">
                <a:tint val="80000"/>
                <a:hueOff val="0"/>
                <a:satOff val="0"/>
                <a:lumOff val="0"/>
                <a:alphaOff val="0"/>
              </a:schemeClr>
            </a:lnRef>
            <a:fillRef idx="0">
              <a:scrgbClr r="0" g="0" b="0"/>
            </a:fillRef>
            <a:effectRef idx="0">
              <a:schemeClr val="accent6">
                <a:tint val="80000"/>
                <a:hueOff val="0"/>
                <a:satOff val="0"/>
                <a:lumOff val="0"/>
                <a:alphaOff val="0"/>
              </a:schemeClr>
            </a:effectRef>
            <a:fontRef idx="minor">
              <a:schemeClr val="tx1">
                <a:hueOff val="0"/>
                <a:satOff val="0"/>
                <a:lumOff val="0"/>
                <a:alphaOff val="0"/>
              </a:schemeClr>
            </a:fontRef>
          </p:style>
          <p:txBody>
            <a:bodyPr spcFirstLastPara="0" vert="horz" wrap="square" lIns="56662" tIns="792498" rIns="56663" bIns="792498" numCol="1" spcCol="1270" anchor="ctr" anchorCtr="0">
              <a:noAutofit/>
            </a:bodyPr>
            <a:lstStyle/>
            <a:p>
              <a:pPr algn="ctr" defTabSz="472592">
                <a:lnSpc>
                  <a:spcPct val="90000"/>
                </a:lnSpc>
                <a:spcBef>
                  <a:spcPct val="0"/>
                </a:spcBef>
                <a:spcAft>
                  <a:spcPct val="35000"/>
                </a:spcAft>
              </a:pPr>
              <a:endParaRPr lang="id-ID" sz="1063" dirty="0"/>
            </a:p>
          </p:txBody>
        </p:sp>
        <p:sp>
          <p:nvSpPr>
            <p:cNvPr id="36" name="Freeform 32">
              <a:extLst>
                <a:ext uri="{FF2B5EF4-FFF2-40B4-BE49-F238E27FC236}">
                  <a16:creationId xmlns:a16="http://schemas.microsoft.com/office/drawing/2014/main" id="{7CF40BA3-54E8-4DB4-B245-72E4220B06EC}"/>
                </a:ext>
              </a:extLst>
            </p:cNvPr>
            <p:cNvSpPr/>
            <p:nvPr/>
          </p:nvSpPr>
          <p:spPr>
            <a:xfrm>
              <a:off x="1127273" y="3812762"/>
              <a:ext cx="247986" cy="45300"/>
            </a:xfrm>
            <a:custGeom>
              <a:avLst/>
              <a:gdLst>
                <a:gd name="connsiteX0" fmla="*/ 0 w 500570"/>
                <a:gd name="connsiteY0" fmla="*/ 45720 h 91440"/>
                <a:gd name="connsiteX1" fmla="*/ 500570 w 500570"/>
                <a:gd name="connsiteY1" fmla="*/ 45720 h 91440"/>
              </a:gdLst>
              <a:ahLst/>
              <a:cxnLst>
                <a:cxn ang="0">
                  <a:pos x="connsiteX0" y="connsiteY0"/>
                </a:cxn>
                <a:cxn ang="0">
                  <a:pos x="connsiteX1" y="connsiteY1"/>
                </a:cxn>
              </a:cxnLst>
              <a:rect l="l" t="t" r="r" b="b"/>
              <a:pathLst>
                <a:path w="500570" h="91440">
                  <a:moveTo>
                    <a:pt x="0" y="45720"/>
                  </a:moveTo>
                  <a:lnTo>
                    <a:pt x="500570" y="45720"/>
                  </a:lnTo>
                </a:path>
              </a:pathLst>
            </a:custGeom>
            <a:noFill/>
            <a:ln w="38100">
              <a:solidFill>
                <a:schemeClr val="bg1">
                  <a:lumMod val="75000"/>
                </a:schemeClr>
              </a:solidFill>
            </a:ln>
          </p:spPr>
          <p:style>
            <a:lnRef idx="2">
              <a:schemeClr val="accent6">
                <a:tint val="99000"/>
                <a:hueOff val="0"/>
                <a:satOff val="0"/>
                <a:lumOff val="0"/>
                <a:alphaOff val="0"/>
              </a:schemeClr>
            </a:lnRef>
            <a:fillRef idx="0">
              <a:scrgbClr r="0" g="0" b="0"/>
            </a:fillRef>
            <a:effectRef idx="0">
              <a:schemeClr val="accent6">
                <a:tint val="99000"/>
                <a:hueOff val="0"/>
                <a:satOff val="0"/>
                <a:lumOff val="0"/>
                <a:alphaOff val="0"/>
              </a:schemeClr>
            </a:effectRef>
            <a:fontRef idx="minor">
              <a:schemeClr val="tx1">
                <a:hueOff val="0"/>
                <a:satOff val="0"/>
                <a:lumOff val="0"/>
                <a:alphaOff val="0"/>
              </a:schemeClr>
            </a:fontRef>
          </p:style>
          <p:txBody>
            <a:bodyPr spcFirstLastPara="0" vert="horz" wrap="square" lIns="110963" tIns="14710" rIns="110963" bIns="14711" numCol="1" spcCol="1270" anchor="ctr" anchorCtr="0">
              <a:noAutofit/>
            </a:bodyPr>
            <a:lstStyle/>
            <a:p>
              <a:pPr algn="ctr" defTabSz="472592">
                <a:lnSpc>
                  <a:spcPct val="90000"/>
                </a:lnSpc>
                <a:spcBef>
                  <a:spcPct val="0"/>
                </a:spcBef>
                <a:spcAft>
                  <a:spcPct val="35000"/>
                </a:spcAft>
              </a:pPr>
              <a:endParaRPr lang="id-ID" sz="1063" dirty="0"/>
            </a:p>
          </p:txBody>
        </p:sp>
        <p:sp>
          <p:nvSpPr>
            <p:cNvPr id="37" name="Freeform 33">
              <a:extLst>
                <a:ext uri="{FF2B5EF4-FFF2-40B4-BE49-F238E27FC236}">
                  <a16:creationId xmlns:a16="http://schemas.microsoft.com/office/drawing/2014/main" id="{3058C252-4206-49CF-8086-DE6AE7E0349E}"/>
                </a:ext>
              </a:extLst>
            </p:cNvPr>
            <p:cNvSpPr/>
            <p:nvPr/>
          </p:nvSpPr>
          <p:spPr>
            <a:xfrm rot="16200000">
              <a:off x="-56551" y="3646398"/>
              <a:ext cx="1989621" cy="378028"/>
            </a:xfrm>
            <a:custGeom>
              <a:avLst/>
              <a:gdLst>
                <a:gd name="connsiteX0" fmla="*/ 0 w 4016131"/>
                <a:gd name="connsiteY0" fmla="*/ 0 h 763064"/>
                <a:gd name="connsiteX1" fmla="*/ 4016131 w 4016131"/>
                <a:gd name="connsiteY1" fmla="*/ 0 h 763064"/>
                <a:gd name="connsiteX2" fmla="*/ 4016131 w 4016131"/>
                <a:gd name="connsiteY2" fmla="*/ 763064 h 763064"/>
                <a:gd name="connsiteX3" fmla="*/ 0 w 4016131"/>
                <a:gd name="connsiteY3" fmla="*/ 763064 h 763064"/>
                <a:gd name="connsiteX4" fmla="*/ 0 w 4016131"/>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6131" h="763064">
                  <a:moveTo>
                    <a:pt x="0" y="0"/>
                  </a:moveTo>
                  <a:lnTo>
                    <a:pt x="4016131" y="0"/>
                  </a:lnTo>
                  <a:lnTo>
                    <a:pt x="4016131" y="763064"/>
                  </a:lnTo>
                  <a:lnTo>
                    <a:pt x="0" y="763064"/>
                  </a:lnTo>
                  <a:lnTo>
                    <a:pt x="0" y="0"/>
                  </a:lnTo>
                  <a:close/>
                </a:path>
              </a:pathLst>
            </a:custGeom>
            <a:solidFill>
              <a:schemeClr val="accent5"/>
            </a:solidFill>
            <a:ln>
              <a:noFill/>
            </a:ln>
          </p:spPr>
          <p:style>
            <a:lnRef idx="3">
              <a:scrgbClr r="0" g="0" b="0"/>
            </a:lnRef>
            <a:fillRef idx="1">
              <a:scrgbClr r="0" g="0" b="0"/>
            </a:fillRef>
            <a:effectRef idx="1">
              <a:schemeClr val="accent6">
                <a:shade val="80000"/>
                <a:hueOff val="0"/>
                <a:satOff val="0"/>
                <a:lumOff val="0"/>
                <a:alphaOff val="0"/>
              </a:schemeClr>
            </a:effectRef>
            <a:fontRef idx="minor">
              <a:schemeClr val="lt1"/>
            </a:fontRef>
          </p:style>
          <p:txBody>
            <a:bodyPr spcFirstLastPara="0" vert="horz" wrap="square" lIns="6751" tIns="6752" rIns="6752" bIns="6751" numCol="1" spcCol="1270" anchor="ctr" anchorCtr="0">
              <a:noAutofit/>
            </a:bodyPr>
            <a:lstStyle/>
            <a:p>
              <a:pPr algn="ctr" defTabSz="472592">
                <a:lnSpc>
                  <a:spcPct val="90000"/>
                </a:lnSpc>
                <a:spcBef>
                  <a:spcPct val="0"/>
                </a:spcBef>
                <a:spcAft>
                  <a:spcPct val="35000"/>
                </a:spcAft>
              </a:pPr>
              <a:endParaRPr lang="id-ID" sz="1063" dirty="0"/>
            </a:p>
          </p:txBody>
        </p:sp>
        <p:sp>
          <p:nvSpPr>
            <p:cNvPr id="38" name="Freeform 34">
              <a:extLst>
                <a:ext uri="{FF2B5EF4-FFF2-40B4-BE49-F238E27FC236}">
                  <a16:creationId xmlns:a16="http://schemas.microsoft.com/office/drawing/2014/main" id="{34075FC4-0F36-46F0-A3CE-F9BAC3098709}"/>
                </a:ext>
              </a:extLst>
            </p:cNvPr>
            <p:cNvSpPr/>
            <p:nvPr/>
          </p:nvSpPr>
          <p:spPr>
            <a:xfrm>
              <a:off x="1375260" y="3646398"/>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accent6"/>
            </a:solidFill>
            <a:ln>
              <a:noFill/>
            </a:ln>
          </p:spPr>
          <p:style>
            <a:lnRef idx="3">
              <a:scrgbClr r="0" g="0" b="0"/>
            </a:lnRef>
            <a:fillRef idx="1">
              <a:scrgbClr r="0" g="0" b="0"/>
            </a:fillRef>
            <a:effectRef idx="1">
              <a:schemeClr val="accent6">
                <a:tint val="99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cs typeface="Lato Regular" panose="020F0502020204030203" pitchFamily="34" charset="0"/>
              </a:endParaRPr>
            </a:p>
          </p:txBody>
        </p:sp>
        <p:sp>
          <p:nvSpPr>
            <p:cNvPr id="39" name="Freeform 35">
              <a:extLst>
                <a:ext uri="{FF2B5EF4-FFF2-40B4-BE49-F238E27FC236}">
                  <a16:creationId xmlns:a16="http://schemas.microsoft.com/office/drawing/2014/main" id="{63D97238-9F2E-4B8C-B321-A976CD0639B5}"/>
                </a:ext>
              </a:extLst>
            </p:cNvPr>
            <p:cNvSpPr/>
            <p:nvPr/>
          </p:nvSpPr>
          <p:spPr>
            <a:xfrm>
              <a:off x="2863179" y="1780078"/>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accent1"/>
            </a:solidFill>
            <a:ln>
              <a:noFill/>
            </a:ln>
          </p:spPr>
          <p:style>
            <a:lnRef idx="3">
              <a:scrgbClr r="0" g="0" b="0"/>
            </a:lnRef>
            <a:fillRef idx="1">
              <a:scrgbClr r="0" g="0" b="0"/>
            </a:fillRef>
            <a:effectRef idx="1">
              <a:schemeClr val="accent6">
                <a:tint val="8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40" name="Freeform 36">
              <a:extLst>
                <a:ext uri="{FF2B5EF4-FFF2-40B4-BE49-F238E27FC236}">
                  <a16:creationId xmlns:a16="http://schemas.microsoft.com/office/drawing/2014/main" id="{8A893A04-8EAD-4E40-81E5-D67B11809544}"/>
                </a:ext>
              </a:extLst>
            </p:cNvPr>
            <p:cNvSpPr/>
            <p:nvPr/>
          </p:nvSpPr>
          <p:spPr>
            <a:xfrm>
              <a:off x="4351100" y="1460924"/>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41" name="Freeform 37">
              <a:extLst>
                <a:ext uri="{FF2B5EF4-FFF2-40B4-BE49-F238E27FC236}">
                  <a16:creationId xmlns:a16="http://schemas.microsoft.com/office/drawing/2014/main" id="{982F3BD6-36DC-48E1-882A-A4F2B7AA653C}"/>
                </a:ext>
              </a:extLst>
            </p:cNvPr>
            <p:cNvSpPr/>
            <p:nvPr/>
          </p:nvSpPr>
          <p:spPr>
            <a:xfrm>
              <a:off x="5839019" y="1460924"/>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42" name="Freeform 38">
              <a:extLst>
                <a:ext uri="{FF2B5EF4-FFF2-40B4-BE49-F238E27FC236}">
                  <a16:creationId xmlns:a16="http://schemas.microsoft.com/office/drawing/2014/main" id="{D433FD86-4FF5-4D1E-9384-7E97D37B62D0}"/>
                </a:ext>
              </a:extLst>
            </p:cNvPr>
            <p:cNvSpPr/>
            <p:nvPr/>
          </p:nvSpPr>
          <p:spPr>
            <a:xfrm>
              <a:off x="7326939" y="1460924"/>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43" name="Freeform 39">
              <a:extLst>
                <a:ext uri="{FF2B5EF4-FFF2-40B4-BE49-F238E27FC236}">
                  <a16:creationId xmlns:a16="http://schemas.microsoft.com/office/drawing/2014/main" id="{81A5EA9C-A851-4FC1-BFD0-57F9382E3135}"/>
                </a:ext>
              </a:extLst>
            </p:cNvPr>
            <p:cNvSpPr/>
            <p:nvPr/>
          </p:nvSpPr>
          <p:spPr>
            <a:xfrm>
              <a:off x="8814858" y="1460924"/>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44" name="Freeform 40">
              <a:extLst>
                <a:ext uri="{FF2B5EF4-FFF2-40B4-BE49-F238E27FC236}">
                  <a16:creationId xmlns:a16="http://schemas.microsoft.com/office/drawing/2014/main" id="{97867FE7-2D93-4105-A27D-16DF233462A6}"/>
                </a:ext>
              </a:extLst>
            </p:cNvPr>
            <p:cNvSpPr/>
            <p:nvPr/>
          </p:nvSpPr>
          <p:spPr>
            <a:xfrm>
              <a:off x="4351100" y="2169726"/>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45" name="Freeform 41">
              <a:extLst>
                <a:ext uri="{FF2B5EF4-FFF2-40B4-BE49-F238E27FC236}">
                  <a16:creationId xmlns:a16="http://schemas.microsoft.com/office/drawing/2014/main" id="{6624771A-628E-4679-BDA8-3735FFCA967B}"/>
                </a:ext>
              </a:extLst>
            </p:cNvPr>
            <p:cNvSpPr/>
            <p:nvPr/>
          </p:nvSpPr>
          <p:spPr>
            <a:xfrm>
              <a:off x="5839019" y="1933458"/>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46" name="Freeform 42">
              <a:extLst>
                <a:ext uri="{FF2B5EF4-FFF2-40B4-BE49-F238E27FC236}">
                  <a16:creationId xmlns:a16="http://schemas.microsoft.com/office/drawing/2014/main" id="{47317071-E7F3-4FBE-B92F-57BDF53D398D}"/>
                </a:ext>
              </a:extLst>
            </p:cNvPr>
            <p:cNvSpPr/>
            <p:nvPr/>
          </p:nvSpPr>
          <p:spPr>
            <a:xfrm>
              <a:off x="5839019" y="2405993"/>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47" name="Freeform 43">
              <a:extLst>
                <a:ext uri="{FF2B5EF4-FFF2-40B4-BE49-F238E27FC236}">
                  <a16:creationId xmlns:a16="http://schemas.microsoft.com/office/drawing/2014/main" id="{0D11E619-6DDE-409E-92A2-24A8DC17BC38}"/>
                </a:ext>
              </a:extLst>
            </p:cNvPr>
            <p:cNvSpPr/>
            <p:nvPr/>
          </p:nvSpPr>
          <p:spPr>
            <a:xfrm>
              <a:off x="7326939" y="2405993"/>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48" name="Freeform 44">
              <a:extLst>
                <a:ext uri="{FF2B5EF4-FFF2-40B4-BE49-F238E27FC236}">
                  <a16:creationId xmlns:a16="http://schemas.microsoft.com/office/drawing/2014/main" id="{DB4A0D47-8188-4D1C-AE5C-018709D52BD6}"/>
                </a:ext>
              </a:extLst>
            </p:cNvPr>
            <p:cNvSpPr/>
            <p:nvPr/>
          </p:nvSpPr>
          <p:spPr>
            <a:xfrm>
              <a:off x="2863179" y="2878529"/>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accent2"/>
            </a:solidFill>
            <a:ln>
              <a:noFill/>
            </a:ln>
          </p:spPr>
          <p:style>
            <a:lnRef idx="3">
              <a:scrgbClr r="0" g="0" b="0"/>
            </a:lnRef>
            <a:fillRef idx="1">
              <a:scrgbClr r="0" g="0" b="0"/>
            </a:fillRef>
            <a:effectRef idx="1">
              <a:schemeClr val="accent6">
                <a:tint val="8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49" name="Freeform 45">
              <a:extLst>
                <a:ext uri="{FF2B5EF4-FFF2-40B4-BE49-F238E27FC236}">
                  <a16:creationId xmlns:a16="http://schemas.microsoft.com/office/drawing/2014/main" id="{9EF45AC6-58DC-415E-80AD-E02EB0087273}"/>
                </a:ext>
              </a:extLst>
            </p:cNvPr>
            <p:cNvSpPr/>
            <p:nvPr/>
          </p:nvSpPr>
          <p:spPr>
            <a:xfrm>
              <a:off x="4351100" y="2878529"/>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50" name="Freeform 46">
              <a:extLst>
                <a:ext uri="{FF2B5EF4-FFF2-40B4-BE49-F238E27FC236}">
                  <a16:creationId xmlns:a16="http://schemas.microsoft.com/office/drawing/2014/main" id="{D849F529-3AB8-4034-9A7C-26DC5A6D373E}"/>
                </a:ext>
              </a:extLst>
            </p:cNvPr>
            <p:cNvSpPr/>
            <p:nvPr/>
          </p:nvSpPr>
          <p:spPr>
            <a:xfrm>
              <a:off x="5839019" y="2878529"/>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51" name="Freeform 47">
              <a:extLst>
                <a:ext uri="{FF2B5EF4-FFF2-40B4-BE49-F238E27FC236}">
                  <a16:creationId xmlns:a16="http://schemas.microsoft.com/office/drawing/2014/main" id="{0ABB6DF4-6BF5-4F97-A8A9-7E76CFB3EFD0}"/>
                </a:ext>
              </a:extLst>
            </p:cNvPr>
            <p:cNvSpPr/>
            <p:nvPr/>
          </p:nvSpPr>
          <p:spPr>
            <a:xfrm>
              <a:off x="2863179" y="3941732"/>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accent3"/>
            </a:solidFill>
            <a:ln>
              <a:noFill/>
            </a:ln>
          </p:spPr>
          <p:style>
            <a:lnRef idx="3">
              <a:scrgbClr r="0" g="0" b="0"/>
            </a:lnRef>
            <a:fillRef idx="1">
              <a:scrgbClr r="0" g="0" b="0"/>
            </a:fillRef>
            <a:effectRef idx="1">
              <a:schemeClr val="accent6">
                <a:tint val="8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52" name="Freeform 48">
              <a:extLst>
                <a:ext uri="{FF2B5EF4-FFF2-40B4-BE49-F238E27FC236}">
                  <a16:creationId xmlns:a16="http://schemas.microsoft.com/office/drawing/2014/main" id="{699E761B-FC5D-4455-86CD-114139F07695}"/>
                </a:ext>
              </a:extLst>
            </p:cNvPr>
            <p:cNvSpPr/>
            <p:nvPr/>
          </p:nvSpPr>
          <p:spPr>
            <a:xfrm>
              <a:off x="4351100" y="3351063"/>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53" name="Freeform 49">
              <a:extLst>
                <a:ext uri="{FF2B5EF4-FFF2-40B4-BE49-F238E27FC236}">
                  <a16:creationId xmlns:a16="http://schemas.microsoft.com/office/drawing/2014/main" id="{6719011D-9355-4914-B622-ECCCDD929850}"/>
                </a:ext>
              </a:extLst>
            </p:cNvPr>
            <p:cNvSpPr/>
            <p:nvPr/>
          </p:nvSpPr>
          <p:spPr>
            <a:xfrm>
              <a:off x="5839019" y="3351063"/>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54" name="Freeform 50">
              <a:extLst>
                <a:ext uri="{FF2B5EF4-FFF2-40B4-BE49-F238E27FC236}">
                  <a16:creationId xmlns:a16="http://schemas.microsoft.com/office/drawing/2014/main" id="{189D81E6-1F09-43C8-B793-5BDA9A13B24E}"/>
                </a:ext>
              </a:extLst>
            </p:cNvPr>
            <p:cNvSpPr/>
            <p:nvPr/>
          </p:nvSpPr>
          <p:spPr>
            <a:xfrm>
              <a:off x="7326939" y="3351063"/>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55" name="Freeform 51">
              <a:extLst>
                <a:ext uri="{FF2B5EF4-FFF2-40B4-BE49-F238E27FC236}">
                  <a16:creationId xmlns:a16="http://schemas.microsoft.com/office/drawing/2014/main" id="{CB08D82B-38F9-4A6A-AEB3-51399C296205}"/>
                </a:ext>
              </a:extLst>
            </p:cNvPr>
            <p:cNvSpPr/>
            <p:nvPr/>
          </p:nvSpPr>
          <p:spPr>
            <a:xfrm>
              <a:off x="8814858" y="3351063"/>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56" name="Freeform 52">
              <a:extLst>
                <a:ext uri="{FF2B5EF4-FFF2-40B4-BE49-F238E27FC236}">
                  <a16:creationId xmlns:a16="http://schemas.microsoft.com/office/drawing/2014/main" id="{FBD2F90C-D32C-4203-915C-EA17326AC2A9}"/>
                </a:ext>
              </a:extLst>
            </p:cNvPr>
            <p:cNvSpPr/>
            <p:nvPr/>
          </p:nvSpPr>
          <p:spPr>
            <a:xfrm>
              <a:off x="4351100" y="3823598"/>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57" name="Freeform 53">
              <a:extLst>
                <a:ext uri="{FF2B5EF4-FFF2-40B4-BE49-F238E27FC236}">
                  <a16:creationId xmlns:a16="http://schemas.microsoft.com/office/drawing/2014/main" id="{403D5761-0EAF-400F-8F42-0CA15E6C29B8}"/>
                </a:ext>
              </a:extLst>
            </p:cNvPr>
            <p:cNvSpPr/>
            <p:nvPr/>
          </p:nvSpPr>
          <p:spPr>
            <a:xfrm>
              <a:off x="5839019" y="3823598"/>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58" name="Freeform 54">
              <a:extLst>
                <a:ext uri="{FF2B5EF4-FFF2-40B4-BE49-F238E27FC236}">
                  <a16:creationId xmlns:a16="http://schemas.microsoft.com/office/drawing/2014/main" id="{3B35E754-D41B-4FCC-A283-03261EA4B505}"/>
                </a:ext>
              </a:extLst>
            </p:cNvPr>
            <p:cNvSpPr/>
            <p:nvPr/>
          </p:nvSpPr>
          <p:spPr>
            <a:xfrm>
              <a:off x="4351100" y="4532401"/>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59" name="Freeform 55">
              <a:extLst>
                <a:ext uri="{FF2B5EF4-FFF2-40B4-BE49-F238E27FC236}">
                  <a16:creationId xmlns:a16="http://schemas.microsoft.com/office/drawing/2014/main" id="{9632072A-EE8A-4466-BD86-639277AD4653}"/>
                </a:ext>
              </a:extLst>
            </p:cNvPr>
            <p:cNvSpPr/>
            <p:nvPr/>
          </p:nvSpPr>
          <p:spPr>
            <a:xfrm>
              <a:off x="5839019" y="4296133"/>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60" name="Freeform 56">
              <a:extLst>
                <a:ext uri="{FF2B5EF4-FFF2-40B4-BE49-F238E27FC236}">
                  <a16:creationId xmlns:a16="http://schemas.microsoft.com/office/drawing/2014/main" id="{B5FDD95C-373F-43D6-8343-343302D838CC}"/>
                </a:ext>
              </a:extLst>
            </p:cNvPr>
            <p:cNvSpPr/>
            <p:nvPr/>
          </p:nvSpPr>
          <p:spPr>
            <a:xfrm>
              <a:off x="5839019" y="4768668"/>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61" name="Freeform 57">
              <a:extLst>
                <a:ext uri="{FF2B5EF4-FFF2-40B4-BE49-F238E27FC236}">
                  <a16:creationId xmlns:a16="http://schemas.microsoft.com/office/drawing/2014/main" id="{34125B25-CB44-4557-9B90-1D2F6E22906B}"/>
                </a:ext>
              </a:extLst>
            </p:cNvPr>
            <p:cNvSpPr/>
            <p:nvPr/>
          </p:nvSpPr>
          <p:spPr>
            <a:xfrm>
              <a:off x="7326939" y="4532401"/>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62" name="Freeform 58">
              <a:extLst>
                <a:ext uri="{FF2B5EF4-FFF2-40B4-BE49-F238E27FC236}">
                  <a16:creationId xmlns:a16="http://schemas.microsoft.com/office/drawing/2014/main" id="{2E95C7AD-EBD6-4912-91EB-D7E6208401D0}"/>
                </a:ext>
              </a:extLst>
            </p:cNvPr>
            <p:cNvSpPr/>
            <p:nvPr/>
          </p:nvSpPr>
          <p:spPr>
            <a:xfrm>
              <a:off x="7326939" y="5004936"/>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63" name="Freeform 59">
              <a:extLst>
                <a:ext uri="{FF2B5EF4-FFF2-40B4-BE49-F238E27FC236}">
                  <a16:creationId xmlns:a16="http://schemas.microsoft.com/office/drawing/2014/main" id="{FE602ECB-9302-4D5B-950D-FEDA3CC543E6}"/>
                </a:ext>
              </a:extLst>
            </p:cNvPr>
            <p:cNvSpPr/>
            <p:nvPr/>
          </p:nvSpPr>
          <p:spPr>
            <a:xfrm>
              <a:off x="2863179" y="5477470"/>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accent4"/>
            </a:solidFill>
            <a:ln>
              <a:noFill/>
            </a:ln>
          </p:spPr>
          <p:style>
            <a:lnRef idx="3">
              <a:scrgbClr r="0" g="0" b="0"/>
            </a:lnRef>
            <a:fillRef idx="1">
              <a:scrgbClr r="0" g="0" b="0"/>
            </a:fillRef>
            <a:effectRef idx="1">
              <a:schemeClr val="accent6">
                <a:tint val="8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64" name="Freeform 60">
              <a:extLst>
                <a:ext uri="{FF2B5EF4-FFF2-40B4-BE49-F238E27FC236}">
                  <a16:creationId xmlns:a16="http://schemas.microsoft.com/office/drawing/2014/main" id="{F9B923CA-7C6F-4658-BBBC-481E81FC675A}"/>
                </a:ext>
              </a:extLst>
            </p:cNvPr>
            <p:cNvSpPr/>
            <p:nvPr/>
          </p:nvSpPr>
          <p:spPr>
            <a:xfrm>
              <a:off x="4351100" y="5477470"/>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65" name="Freeform 61">
              <a:extLst>
                <a:ext uri="{FF2B5EF4-FFF2-40B4-BE49-F238E27FC236}">
                  <a16:creationId xmlns:a16="http://schemas.microsoft.com/office/drawing/2014/main" id="{7E41A625-DD6F-4318-ADD7-A3D98027E622}"/>
                </a:ext>
              </a:extLst>
            </p:cNvPr>
            <p:cNvSpPr/>
            <p:nvPr/>
          </p:nvSpPr>
          <p:spPr>
            <a:xfrm>
              <a:off x="5839019" y="5477470"/>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66" name="Freeform 62">
              <a:extLst>
                <a:ext uri="{FF2B5EF4-FFF2-40B4-BE49-F238E27FC236}">
                  <a16:creationId xmlns:a16="http://schemas.microsoft.com/office/drawing/2014/main" id="{4A41CCFD-1920-4328-8E08-8D55EE8E1825}"/>
                </a:ext>
              </a:extLst>
            </p:cNvPr>
            <p:cNvSpPr/>
            <p:nvPr/>
          </p:nvSpPr>
          <p:spPr>
            <a:xfrm>
              <a:off x="7326939" y="5477470"/>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67" name="Freeform 63">
              <a:extLst>
                <a:ext uri="{FF2B5EF4-FFF2-40B4-BE49-F238E27FC236}">
                  <a16:creationId xmlns:a16="http://schemas.microsoft.com/office/drawing/2014/main" id="{74C5C4FE-7AFA-4346-B019-245FBE7E1D82}"/>
                </a:ext>
              </a:extLst>
            </p:cNvPr>
            <p:cNvSpPr/>
            <p:nvPr/>
          </p:nvSpPr>
          <p:spPr>
            <a:xfrm>
              <a:off x="8814858" y="5477470"/>
              <a:ext cx="1239933" cy="378028"/>
            </a:xfrm>
            <a:custGeom>
              <a:avLst/>
              <a:gdLst>
                <a:gd name="connsiteX0" fmla="*/ 0 w 2502852"/>
                <a:gd name="connsiteY0" fmla="*/ 0 h 763064"/>
                <a:gd name="connsiteX1" fmla="*/ 2502852 w 2502852"/>
                <a:gd name="connsiteY1" fmla="*/ 0 h 763064"/>
                <a:gd name="connsiteX2" fmla="*/ 2502852 w 2502852"/>
                <a:gd name="connsiteY2" fmla="*/ 763064 h 763064"/>
                <a:gd name="connsiteX3" fmla="*/ 0 w 2502852"/>
                <a:gd name="connsiteY3" fmla="*/ 763064 h 763064"/>
                <a:gd name="connsiteX4" fmla="*/ 0 w 2502852"/>
                <a:gd name="connsiteY4" fmla="*/ 0 h 76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852" h="763064">
                  <a:moveTo>
                    <a:pt x="0" y="0"/>
                  </a:moveTo>
                  <a:lnTo>
                    <a:pt x="2502852" y="0"/>
                  </a:lnTo>
                  <a:lnTo>
                    <a:pt x="2502852" y="763064"/>
                  </a:lnTo>
                  <a:lnTo>
                    <a:pt x="0" y="763064"/>
                  </a:lnTo>
                  <a:lnTo>
                    <a:pt x="0" y="0"/>
                  </a:lnTo>
                  <a:close/>
                </a:path>
              </a:pathLst>
            </a:custGeom>
            <a:solidFill>
              <a:schemeClr val="bg1">
                <a:lumMod val="95000"/>
              </a:schemeClr>
            </a:solidFill>
            <a:ln>
              <a:noFill/>
            </a:ln>
          </p:spPr>
          <p:style>
            <a:lnRef idx="3">
              <a:scrgbClr r="0" g="0" b="0"/>
            </a:lnRef>
            <a:fillRef idx="1">
              <a:schemeClr val="accent6">
                <a:tint val="70000"/>
                <a:hueOff val="0"/>
                <a:satOff val="0"/>
                <a:lumOff val="0"/>
                <a:alphaOff val="0"/>
              </a:schemeClr>
            </a:fillRef>
            <a:effectRef idx="1">
              <a:schemeClr val="accent6">
                <a:tint val="70000"/>
                <a:hueOff val="0"/>
                <a:satOff val="0"/>
                <a:lumOff val="0"/>
                <a:alphaOff val="0"/>
              </a:schemeClr>
            </a:effectRef>
            <a:fontRef idx="minor">
              <a:schemeClr val="lt1"/>
            </a:fontRef>
          </p:style>
          <p:txBody>
            <a:bodyPr spcFirstLastPara="0" vert="horz" wrap="square" lIns="6752" tIns="6752" rIns="6752" bIns="6752" numCol="1" spcCol="1270" anchor="ctr" anchorCtr="0">
              <a:noAutofit/>
            </a:bodyPr>
            <a:lstStyle/>
            <a:p>
              <a:pPr algn="ctr" defTabSz="472592">
                <a:lnSpc>
                  <a:spcPct val="90000"/>
                </a:lnSpc>
                <a:spcBef>
                  <a:spcPct val="0"/>
                </a:spcBef>
                <a:spcAft>
                  <a:spcPct val="35000"/>
                </a:spcAft>
              </a:pPr>
              <a:endParaRPr lang="id-ID" sz="1063" dirty="0"/>
            </a:p>
          </p:txBody>
        </p:sp>
        <p:sp>
          <p:nvSpPr>
            <p:cNvPr id="68" name="TextBox 67">
              <a:extLst>
                <a:ext uri="{FF2B5EF4-FFF2-40B4-BE49-F238E27FC236}">
                  <a16:creationId xmlns:a16="http://schemas.microsoft.com/office/drawing/2014/main" id="{6C085A1C-74C0-47E7-9A71-14992DC48A4C}"/>
                </a:ext>
              </a:extLst>
            </p:cNvPr>
            <p:cNvSpPr txBox="1"/>
            <p:nvPr/>
          </p:nvSpPr>
          <p:spPr>
            <a:xfrm>
              <a:off x="1491889" y="3678129"/>
              <a:ext cx="1006672" cy="330418"/>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HEADING</a:t>
              </a:r>
            </a:p>
          </p:txBody>
        </p:sp>
        <p:sp>
          <p:nvSpPr>
            <p:cNvPr id="69" name="TextBox 68">
              <a:extLst>
                <a:ext uri="{FF2B5EF4-FFF2-40B4-BE49-F238E27FC236}">
                  <a16:creationId xmlns:a16="http://schemas.microsoft.com/office/drawing/2014/main" id="{C7AC7E93-2EF0-43E7-9561-C003FCA34867}"/>
                </a:ext>
              </a:extLst>
            </p:cNvPr>
            <p:cNvSpPr txBox="1"/>
            <p:nvPr/>
          </p:nvSpPr>
          <p:spPr>
            <a:xfrm>
              <a:off x="2979808" y="1803882"/>
              <a:ext cx="1006672" cy="330418"/>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HEADING</a:t>
              </a:r>
            </a:p>
          </p:txBody>
        </p:sp>
        <p:sp>
          <p:nvSpPr>
            <p:cNvPr id="70" name="TextBox 69">
              <a:extLst>
                <a:ext uri="{FF2B5EF4-FFF2-40B4-BE49-F238E27FC236}">
                  <a16:creationId xmlns:a16="http://schemas.microsoft.com/office/drawing/2014/main" id="{6DAEF267-1084-451D-8912-C8CE20C18BBB}"/>
                </a:ext>
              </a:extLst>
            </p:cNvPr>
            <p:cNvSpPr txBox="1"/>
            <p:nvPr/>
          </p:nvSpPr>
          <p:spPr>
            <a:xfrm>
              <a:off x="2979808" y="2902333"/>
              <a:ext cx="1006672" cy="330418"/>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HEADING</a:t>
              </a:r>
            </a:p>
          </p:txBody>
        </p:sp>
        <p:sp>
          <p:nvSpPr>
            <p:cNvPr id="71" name="TextBox 70">
              <a:extLst>
                <a:ext uri="{FF2B5EF4-FFF2-40B4-BE49-F238E27FC236}">
                  <a16:creationId xmlns:a16="http://schemas.microsoft.com/office/drawing/2014/main" id="{86F9838A-ADA2-4970-9504-03FD89923E42}"/>
                </a:ext>
              </a:extLst>
            </p:cNvPr>
            <p:cNvSpPr txBox="1"/>
            <p:nvPr/>
          </p:nvSpPr>
          <p:spPr>
            <a:xfrm>
              <a:off x="2979808" y="3965537"/>
              <a:ext cx="1006672" cy="330418"/>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HEADING</a:t>
              </a:r>
            </a:p>
          </p:txBody>
        </p:sp>
        <p:sp>
          <p:nvSpPr>
            <p:cNvPr id="72" name="TextBox 71">
              <a:extLst>
                <a:ext uri="{FF2B5EF4-FFF2-40B4-BE49-F238E27FC236}">
                  <a16:creationId xmlns:a16="http://schemas.microsoft.com/office/drawing/2014/main" id="{65A8E8A5-B75E-446A-8A5B-8CE7B7EB59DC}"/>
                </a:ext>
              </a:extLst>
            </p:cNvPr>
            <p:cNvSpPr txBox="1"/>
            <p:nvPr/>
          </p:nvSpPr>
          <p:spPr>
            <a:xfrm>
              <a:off x="2979808" y="5501276"/>
              <a:ext cx="1006672" cy="330418"/>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HEADING</a:t>
              </a:r>
            </a:p>
          </p:txBody>
        </p:sp>
        <p:sp>
          <p:nvSpPr>
            <p:cNvPr id="73" name="TextBox 72">
              <a:extLst>
                <a:ext uri="{FF2B5EF4-FFF2-40B4-BE49-F238E27FC236}">
                  <a16:creationId xmlns:a16="http://schemas.microsoft.com/office/drawing/2014/main" id="{33652B6F-F4E5-4CBB-BEA2-7E316DE304CD}"/>
                </a:ext>
              </a:extLst>
            </p:cNvPr>
            <p:cNvSpPr txBox="1"/>
            <p:nvPr/>
          </p:nvSpPr>
          <p:spPr>
            <a:xfrm>
              <a:off x="4282669" y="1486784"/>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74" name="TextBox 73">
              <a:extLst>
                <a:ext uri="{FF2B5EF4-FFF2-40B4-BE49-F238E27FC236}">
                  <a16:creationId xmlns:a16="http://schemas.microsoft.com/office/drawing/2014/main" id="{5A470DCD-EB43-4BA2-9AB0-08FF54CAAFBF}"/>
                </a:ext>
              </a:extLst>
            </p:cNvPr>
            <p:cNvSpPr txBox="1"/>
            <p:nvPr/>
          </p:nvSpPr>
          <p:spPr>
            <a:xfrm>
              <a:off x="4282669" y="2194360"/>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75" name="TextBox 74">
              <a:extLst>
                <a:ext uri="{FF2B5EF4-FFF2-40B4-BE49-F238E27FC236}">
                  <a16:creationId xmlns:a16="http://schemas.microsoft.com/office/drawing/2014/main" id="{9E9100DC-1F45-4DAB-AB3F-C2E3BD96BA26}"/>
                </a:ext>
              </a:extLst>
            </p:cNvPr>
            <p:cNvSpPr txBox="1"/>
            <p:nvPr/>
          </p:nvSpPr>
          <p:spPr>
            <a:xfrm>
              <a:off x="4282669" y="2902333"/>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76" name="TextBox 75">
              <a:extLst>
                <a:ext uri="{FF2B5EF4-FFF2-40B4-BE49-F238E27FC236}">
                  <a16:creationId xmlns:a16="http://schemas.microsoft.com/office/drawing/2014/main" id="{46450FC5-EFB3-4E14-9B87-5BB09152A9BD}"/>
                </a:ext>
              </a:extLst>
            </p:cNvPr>
            <p:cNvSpPr txBox="1"/>
            <p:nvPr/>
          </p:nvSpPr>
          <p:spPr>
            <a:xfrm>
              <a:off x="4282669" y="3375697"/>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77" name="TextBox 76">
              <a:extLst>
                <a:ext uri="{FF2B5EF4-FFF2-40B4-BE49-F238E27FC236}">
                  <a16:creationId xmlns:a16="http://schemas.microsoft.com/office/drawing/2014/main" id="{EB28E92F-E746-4CEF-BB90-B77B14552D9E}"/>
                </a:ext>
              </a:extLst>
            </p:cNvPr>
            <p:cNvSpPr txBox="1"/>
            <p:nvPr/>
          </p:nvSpPr>
          <p:spPr>
            <a:xfrm>
              <a:off x="4282669" y="3847403"/>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78" name="TextBox 77">
              <a:extLst>
                <a:ext uri="{FF2B5EF4-FFF2-40B4-BE49-F238E27FC236}">
                  <a16:creationId xmlns:a16="http://schemas.microsoft.com/office/drawing/2014/main" id="{6E988BD8-3380-4EF2-87C6-5BA27AAAF0E9}"/>
                </a:ext>
              </a:extLst>
            </p:cNvPr>
            <p:cNvSpPr txBox="1"/>
            <p:nvPr/>
          </p:nvSpPr>
          <p:spPr>
            <a:xfrm>
              <a:off x="4282669" y="4556206"/>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79" name="TextBox 78">
              <a:extLst>
                <a:ext uri="{FF2B5EF4-FFF2-40B4-BE49-F238E27FC236}">
                  <a16:creationId xmlns:a16="http://schemas.microsoft.com/office/drawing/2014/main" id="{8176DDA4-1DDF-4BC8-854E-B6461EEC1721}"/>
                </a:ext>
              </a:extLst>
            </p:cNvPr>
            <p:cNvSpPr txBox="1"/>
            <p:nvPr/>
          </p:nvSpPr>
          <p:spPr>
            <a:xfrm>
              <a:off x="4282669" y="5501275"/>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80" name="TextBox 79">
              <a:extLst>
                <a:ext uri="{FF2B5EF4-FFF2-40B4-BE49-F238E27FC236}">
                  <a16:creationId xmlns:a16="http://schemas.microsoft.com/office/drawing/2014/main" id="{F8F39999-38F7-4B08-AAA1-3614F5EAE1A6}"/>
                </a:ext>
              </a:extLst>
            </p:cNvPr>
            <p:cNvSpPr txBox="1"/>
            <p:nvPr/>
          </p:nvSpPr>
          <p:spPr>
            <a:xfrm>
              <a:off x="5770588" y="1486784"/>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81" name="TextBox 80">
              <a:extLst>
                <a:ext uri="{FF2B5EF4-FFF2-40B4-BE49-F238E27FC236}">
                  <a16:creationId xmlns:a16="http://schemas.microsoft.com/office/drawing/2014/main" id="{71B7B5EC-10EC-4584-B9FE-4C4D2C181426}"/>
                </a:ext>
              </a:extLst>
            </p:cNvPr>
            <p:cNvSpPr txBox="1"/>
            <p:nvPr/>
          </p:nvSpPr>
          <p:spPr>
            <a:xfrm>
              <a:off x="5770588" y="1959214"/>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82" name="TextBox 81">
              <a:extLst>
                <a:ext uri="{FF2B5EF4-FFF2-40B4-BE49-F238E27FC236}">
                  <a16:creationId xmlns:a16="http://schemas.microsoft.com/office/drawing/2014/main" id="{85094AB0-A5F4-41E0-8B7B-8A62DD832AA3}"/>
                </a:ext>
              </a:extLst>
            </p:cNvPr>
            <p:cNvSpPr txBox="1"/>
            <p:nvPr/>
          </p:nvSpPr>
          <p:spPr>
            <a:xfrm>
              <a:off x="5770588" y="2902333"/>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83" name="TextBox 82">
              <a:extLst>
                <a:ext uri="{FF2B5EF4-FFF2-40B4-BE49-F238E27FC236}">
                  <a16:creationId xmlns:a16="http://schemas.microsoft.com/office/drawing/2014/main" id="{C10150E8-8DEB-40ED-B2A7-E5880D572EE8}"/>
                </a:ext>
              </a:extLst>
            </p:cNvPr>
            <p:cNvSpPr txBox="1"/>
            <p:nvPr/>
          </p:nvSpPr>
          <p:spPr>
            <a:xfrm>
              <a:off x="5770588" y="3375697"/>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84" name="TextBox 83">
              <a:extLst>
                <a:ext uri="{FF2B5EF4-FFF2-40B4-BE49-F238E27FC236}">
                  <a16:creationId xmlns:a16="http://schemas.microsoft.com/office/drawing/2014/main" id="{C6B3183E-0B33-46EB-B9D7-CABE3FDF5850}"/>
                </a:ext>
              </a:extLst>
            </p:cNvPr>
            <p:cNvSpPr txBox="1"/>
            <p:nvPr/>
          </p:nvSpPr>
          <p:spPr>
            <a:xfrm>
              <a:off x="5770588" y="3847403"/>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85" name="TextBox 84">
              <a:extLst>
                <a:ext uri="{FF2B5EF4-FFF2-40B4-BE49-F238E27FC236}">
                  <a16:creationId xmlns:a16="http://schemas.microsoft.com/office/drawing/2014/main" id="{F79FB6F1-219E-41E2-959B-0F9B57431FC2}"/>
                </a:ext>
              </a:extLst>
            </p:cNvPr>
            <p:cNvSpPr txBox="1"/>
            <p:nvPr/>
          </p:nvSpPr>
          <p:spPr>
            <a:xfrm>
              <a:off x="5770588" y="4320766"/>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86" name="TextBox 85">
              <a:extLst>
                <a:ext uri="{FF2B5EF4-FFF2-40B4-BE49-F238E27FC236}">
                  <a16:creationId xmlns:a16="http://schemas.microsoft.com/office/drawing/2014/main" id="{F4AE5186-9CED-47FB-A428-36E83AEF1B93}"/>
                </a:ext>
              </a:extLst>
            </p:cNvPr>
            <p:cNvSpPr txBox="1"/>
            <p:nvPr/>
          </p:nvSpPr>
          <p:spPr>
            <a:xfrm>
              <a:off x="5770588" y="5501275"/>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87" name="TextBox 86">
              <a:extLst>
                <a:ext uri="{FF2B5EF4-FFF2-40B4-BE49-F238E27FC236}">
                  <a16:creationId xmlns:a16="http://schemas.microsoft.com/office/drawing/2014/main" id="{4B3D94A8-F168-421B-9B5B-345B233CE622}"/>
                </a:ext>
              </a:extLst>
            </p:cNvPr>
            <p:cNvSpPr txBox="1"/>
            <p:nvPr/>
          </p:nvSpPr>
          <p:spPr>
            <a:xfrm>
              <a:off x="5770588" y="2429797"/>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88" name="TextBox 87">
              <a:extLst>
                <a:ext uri="{FF2B5EF4-FFF2-40B4-BE49-F238E27FC236}">
                  <a16:creationId xmlns:a16="http://schemas.microsoft.com/office/drawing/2014/main" id="{A5015AC8-47D6-4BC4-A79A-3B2F42E53FEA}"/>
                </a:ext>
              </a:extLst>
            </p:cNvPr>
            <p:cNvSpPr txBox="1"/>
            <p:nvPr/>
          </p:nvSpPr>
          <p:spPr>
            <a:xfrm>
              <a:off x="5770588" y="4791444"/>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89" name="TextBox 88">
              <a:extLst>
                <a:ext uri="{FF2B5EF4-FFF2-40B4-BE49-F238E27FC236}">
                  <a16:creationId xmlns:a16="http://schemas.microsoft.com/office/drawing/2014/main" id="{5A1FE50A-6B8C-4892-9649-D70DBCD5D129}"/>
                </a:ext>
              </a:extLst>
            </p:cNvPr>
            <p:cNvSpPr txBox="1"/>
            <p:nvPr/>
          </p:nvSpPr>
          <p:spPr>
            <a:xfrm>
              <a:off x="7258508" y="1486784"/>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90" name="TextBox 89">
              <a:extLst>
                <a:ext uri="{FF2B5EF4-FFF2-40B4-BE49-F238E27FC236}">
                  <a16:creationId xmlns:a16="http://schemas.microsoft.com/office/drawing/2014/main" id="{BC2B2D34-A301-4ED7-9FA5-D67A3374E3E6}"/>
                </a:ext>
              </a:extLst>
            </p:cNvPr>
            <p:cNvSpPr txBox="1"/>
            <p:nvPr/>
          </p:nvSpPr>
          <p:spPr>
            <a:xfrm>
              <a:off x="7258508" y="3375697"/>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91" name="TextBox 90">
              <a:extLst>
                <a:ext uri="{FF2B5EF4-FFF2-40B4-BE49-F238E27FC236}">
                  <a16:creationId xmlns:a16="http://schemas.microsoft.com/office/drawing/2014/main" id="{2BAF3935-0157-43BF-ACC5-84B4E7CFB7B8}"/>
                </a:ext>
              </a:extLst>
            </p:cNvPr>
            <p:cNvSpPr txBox="1"/>
            <p:nvPr/>
          </p:nvSpPr>
          <p:spPr>
            <a:xfrm>
              <a:off x="7258508" y="5501275"/>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92" name="TextBox 91">
              <a:extLst>
                <a:ext uri="{FF2B5EF4-FFF2-40B4-BE49-F238E27FC236}">
                  <a16:creationId xmlns:a16="http://schemas.microsoft.com/office/drawing/2014/main" id="{BAC98E6E-A191-4458-9FC2-817382ED40CB}"/>
                </a:ext>
              </a:extLst>
            </p:cNvPr>
            <p:cNvSpPr txBox="1"/>
            <p:nvPr/>
          </p:nvSpPr>
          <p:spPr>
            <a:xfrm>
              <a:off x="7258508" y="2429797"/>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93" name="TextBox 92">
              <a:extLst>
                <a:ext uri="{FF2B5EF4-FFF2-40B4-BE49-F238E27FC236}">
                  <a16:creationId xmlns:a16="http://schemas.microsoft.com/office/drawing/2014/main" id="{EBC4AA81-0C36-4497-B683-9EBA03010F73}"/>
                </a:ext>
              </a:extLst>
            </p:cNvPr>
            <p:cNvSpPr txBox="1"/>
            <p:nvPr/>
          </p:nvSpPr>
          <p:spPr>
            <a:xfrm>
              <a:off x="7258508" y="4558104"/>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94" name="TextBox 93">
              <a:extLst>
                <a:ext uri="{FF2B5EF4-FFF2-40B4-BE49-F238E27FC236}">
                  <a16:creationId xmlns:a16="http://schemas.microsoft.com/office/drawing/2014/main" id="{5E809B2F-F05F-4689-9078-3D3D37FF8024}"/>
                </a:ext>
              </a:extLst>
            </p:cNvPr>
            <p:cNvSpPr txBox="1"/>
            <p:nvPr/>
          </p:nvSpPr>
          <p:spPr>
            <a:xfrm>
              <a:off x="7258508" y="5028741"/>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95" name="TextBox 94">
              <a:extLst>
                <a:ext uri="{FF2B5EF4-FFF2-40B4-BE49-F238E27FC236}">
                  <a16:creationId xmlns:a16="http://schemas.microsoft.com/office/drawing/2014/main" id="{9FAD8860-29EF-425B-AF3E-857E09273534}"/>
                </a:ext>
              </a:extLst>
            </p:cNvPr>
            <p:cNvSpPr txBox="1"/>
            <p:nvPr/>
          </p:nvSpPr>
          <p:spPr>
            <a:xfrm>
              <a:off x="8746428" y="1486784"/>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96" name="TextBox 95">
              <a:extLst>
                <a:ext uri="{FF2B5EF4-FFF2-40B4-BE49-F238E27FC236}">
                  <a16:creationId xmlns:a16="http://schemas.microsoft.com/office/drawing/2014/main" id="{319F8496-B677-4E0C-B68F-119DEABFA63D}"/>
                </a:ext>
              </a:extLst>
            </p:cNvPr>
            <p:cNvSpPr txBox="1"/>
            <p:nvPr/>
          </p:nvSpPr>
          <p:spPr>
            <a:xfrm>
              <a:off x="8746428" y="3375697"/>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97" name="TextBox 96">
              <a:extLst>
                <a:ext uri="{FF2B5EF4-FFF2-40B4-BE49-F238E27FC236}">
                  <a16:creationId xmlns:a16="http://schemas.microsoft.com/office/drawing/2014/main" id="{7FAE23F0-EFE9-44DE-A5FC-42B4DEE6B9F0}"/>
                </a:ext>
              </a:extLst>
            </p:cNvPr>
            <p:cNvSpPr txBox="1"/>
            <p:nvPr/>
          </p:nvSpPr>
          <p:spPr>
            <a:xfrm>
              <a:off x="8746428" y="5501275"/>
              <a:ext cx="1376796" cy="330418"/>
            </a:xfrm>
            <a:prstGeom prst="rect">
              <a:avLst/>
            </a:prstGeom>
            <a:noFill/>
          </p:spPr>
          <p:txBody>
            <a:bodyPr wrap="none" rtlCol="0" anchor="ctr" anchorCtr="0">
              <a:spAutoFit/>
            </a:bodyPr>
            <a:lstStyle/>
            <a:p>
              <a:pPr algn="ctr"/>
              <a:r>
                <a:rPr lang="en-US" sz="1418" b="1" dirty="0">
                  <a:ea typeface="League Spartan" charset="0"/>
                  <a:cs typeface="Poppins" pitchFamily="2" charset="77"/>
                </a:rPr>
                <a:t>SUBHEADING</a:t>
              </a:r>
            </a:p>
          </p:txBody>
        </p:sp>
        <p:sp>
          <p:nvSpPr>
            <p:cNvPr id="98" name="TextBox 97">
              <a:extLst>
                <a:ext uri="{FF2B5EF4-FFF2-40B4-BE49-F238E27FC236}">
                  <a16:creationId xmlns:a16="http://schemas.microsoft.com/office/drawing/2014/main" id="{CCC733CF-404C-4CAA-AB96-F3D873DA4E11}"/>
                </a:ext>
              </a:extLst>
            </p:cNvPr>
            <p:cNvSpPr txBox="1"/>
            <p:nvPr/>
          </p:nvSpPr>
          <p:spPr>
            <a:xfrm rot="16200000">
              <a:off x="193577" y="3678129"/>
              <a:ext cx="1489368" cy="330418"/>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 HERE</a:t>
              </a:r>
            </a:p>
          </p:txBody>
        </p:sp>
      </p:grpSp>
    </p:spTree>
    <p:extLst>
      <p:ext uri="{BB962C8B-B14F-4D97-AF65-F5344CB8AC3E}">
        <p14:creationId xmlns:p14="http://schemas.microsoft.com/office/powerpoint/2010/main" val="84959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9ED29-C4FE-4429-8407-2CE72F10727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1BC6F28-2907-4FB1-BE22-360BD6BD96D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9B8BBC1-3E17-482E-88F5-50185D6D4F79}"/>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C2FA0CE3-38CE-4AB5-8A4B-F2120A35B32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820B3BC-0CBE-469E-A9B6-2DACBC233250}"/>
              </a:ext>
            </a:extLst>
          </p:cNvPr>
          <p:cNvSpPr>
            <a:spLocks noGrp="1"/>
          </p:cNvSpPr>
          <p:nvPr>
            <p:ph type="body" sz="quarter" idx="13"/>
          </p:nvPr>
        </p:nvSpPr>
        <p:spPr/>
        <p:txBody>
          <a:bodyPr/>
          <a:lstStyle/>
          <a:p>
            <a:endParaRPr lang="en-ZA"/>
          </a:p>
        </p:txBody>
      </p:sp>
      <p:cxnSp>
        <p:nvCxnSpPr>
          <p:cNvPr id="9" name="Straight Connector 8">
            <a:extLst>
              <a:ext uri="{FF2B5EF4-FFF2-40B4-BE49-F238E27FC236}">
                <a16:creationId xmlns:a16="http://schemas.microsoft.com/office/drawing/2014/main" id="{7DC7FB36-E0CC-4191-A0E3-552AD1DE6FEF}"/>
              </a:ext>
            </a:extLst>
          </p:cNvPr>
          <p:cNvCxnSpPr>
            <a:cxnSpLocks/>
          </p:cNvCxnSpPr>
          <p:nvPr/>
        </p:nvCxnSpPr>
        <p:spPr>
          <a:xfrm flipV="1">
            <a:off x="4417061" y="3959340"/>
            <a:ext cx="685390" cy="81067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4C59C-20F3-4AF3-9B8F-3902F8B9B8DE}"/>
              </a:ext>
            </a:extLst>
          </p:cNvPr>
          <p:cNvCxnSpPr>
            <a:cxnSpLocks/>
          </p:cNvCxnSpPr>
          <p:nvPr/>
        </p:nvCxnSpPr>
        <p:spPr>
          <a:xfrm>
            <a:off x="4417061" y="3162845"/>
            <a:ext cx="685390" cy="79974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4E98578-9828-4F79-A3BF-255DED841F48}"/>
              </a:ext>
            </a:extLst>
          </p:cNvPr>
          <p:cNvCxnSpPr>
            <a:cxnSpLocks/>
          </p:cNvCxnSpPr>
          <p:nvPr/>
        </p:nvCxnSpPr>
        <p:spPr>
          <a:xfrm flipV="1">
            <a:off x="2394269" y="3142837"/>
            <a:ext cx="685390" cy="4112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C95F38-B2DD-4928-A7D0-D050ED79EC4C}"/>
              </a:ext>
            </a:extLst>
          </p:cNvPr>
          <p:cNvCxnSpPr>
            <a:cxnSpLocks/>
          </p:cNvCxnSpPr>
          <p:nvPr/>
        </p:nvCxnSpPr>
        <p:spPr>
          <a:xfrm>
            <a:off x="2394269" y="2744469"/>
            <a:ext cx="685390" cy="39971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282A058-C318-4A18-8C59-07D2598E5B1C}"/>
              </a:ext>
            </a:extLst>
          </p:cNvPr>
          <p:cNvCxnSpPr>
            <a:cxnSpLocks/>
          </p:cNvCxnSpPr>
          <p:nvPr/>
        </p:nvCxnSpPr>
        <p:spPr>
          <a:xfrm flipV="1">
            <a:off x="2394269" y="4764827"/>
            <a:ext cx="685390" cy="4112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D744AD-1F0A-4E14-9F97-832240CC3811}"/>
              </a:ext>
            </a:extLst>
          </p:cNvPr>
          <p:cNvCxnSpPr>
            <a:cxnSpLocks/>
          </p:cNvCxnSpPr>
          <p:nvPr/>
        </p:nvCxnSpPr>
        <p:spPr>
          <a:xfrm>
            <a:off x="2394269" y="4366141"/>
            <a:ext cx="685390" cy="39971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FB137F-DB43-473F-9C89-9AED0F6628D0}"/>
              </a:ext>
            </a:extLst>
          </p:cNvPr>
          <p:cNvCxnSpPr>
            <a:cxnSpLocks/>
            <a:stCxn id="22" idx="3"/>
            <a:endCxn id="23" idx="1"/>
          </p:cNvCxnSpPr>
          <p:nvPr/>
        </p:nvCxnSpPr>
        <p:spPr>
          <a:xfrm flipV="1">
            <a:off x="8470893" y="2744469"/>
            <a:ext cx="685390" cy="4112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BE46F2-36E0-40E1-BE59-EA0A07125849}"/>
              </a:ext>
            </a:extLst>
          </p:cNvPr>
          <p:cNvCxnSpPr>
            <a:cxnSpLocks/>
            <a:stCxn id="22" idx="3"/>
            <a:endCxn id="24" idx="1"/>
          </p:cNvCxnSpPr>
          <p:nvPr/>
        </p:nvCxnSpPr>
        <p:spPr>
          <a:xfrm>
            <a:off x="8470893" y="3155754"/>
            <a:ext cx="685390" cy="39971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0963F1-173D-44CF-A464-A39A0D4E7B68}"/>
              </a:ext>
            </a:extLst>
          </p:cNvPr>
          <p:cNvCxnSpPr>
            <a:cxnSpLocks/>
          </p:cNvCxnSpPr>
          <p:nvPr/>
        </p:nvCxnSpPr>
        <p:spPr>
          <a:xfrm flipV="1">
            <a:off x="8470893" y="4366141"/>
            <a:ext cx="685390" cy="4112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0F9DCD-CC07-4527-B0B4-95120A4A4C3A}"/>
              </a:ext>
            </a:extLst>
          </p:cNvPr>
          <p:cNvCxnSpPr>
            <a:cxnSpLocks/>
          </p:cNvCxnSpPr>
          <p:nvPr/>
        </p:nvCxnSpPr>
        <p:spPr>
          <a:xfrm>
            <a:off x="8470893" y="4777426"/>
            <a:ext cx="685390" cy="39971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EB54E5-5AC0-46D2-B575-233F284A123C}"/>
              </a:ext>
            </a:extLst>
          </p:cNvPr>
          <p:cNvCxnSpPr>
            <a:cxnSpLocks/>
            <a:endCxn id="22" idx="1"/>
          </p:cNvCxnSpPr>
          <p:nvPr/>
        </p:nvCxnSpPr>
        <p:spPr>
          <a:xfrm flipV="1">
            <a:off x="6442738" y="3155754"/>
            <a:ext cx="685390" cy="81067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70C0A3-8599-417B-A5A0-A24E598F57CB}"/>
              </a:ext>
            </a:extLst>
          </p:cNvPr>
          <p:cNvCxnSpPr>
            <a:cxnSpLocks/>
            <a:endCxn id="25" idx="1"/>
          </p:cNvCxnSpPr>
          <p:nvPr/>
        </p:nvCxnSpPr>
        <p:spPr>
          <a:xfrm>
            <a:off x="6442738" y="3966431"/>
            <a:ext cx="685390" cy="79974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100">
            <a:extLst>
              <a:ext uri="{FF2B5EF4-FFF2-40B4-BE49-F238E27FC236}">
                <a16:creationId xmlns:a16="http://schemas.microsoft.com/office/drawing/2014/main" id="{E41B6F3C-37BE-42B3-AA8F-38D561363B0C}"/>
              </a:ext>
            </a:extLst>
          </p:cNvPr>
          <p:cNvSpPr/>
          <p:nvPr/>
        </p:nvSpPr>
        <p:spPr>
          <a:xfrm>
            <a:off x="5099974" y="3624232"/>
            <a:ext cx="1342765" cy="683212"/>
          </a:xfrm>
          <a:prstGeom prst="roundRect">
            <a:avLst>
              <a:gd name="adj" fmla="val 0"/>
            </a:avLst>
          </a:pr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22" name="Rounded Rectangle 102">
            <a:extLst>
              <a:ext uri="{FF2B5EF4-FFF2-40B4-BE49-F238E27FC236}">
                <a16:creationId xmlns:a16="http://schemas.microsoft.com/office/drawing/2014/main" id="{BBA9D2C7-4A58-42D8-AAB7-2808F7FDF8DB}"/>
              </a:ext>
            </a:extLst>
          </p:cNvPr>
          <p:cNvSpPr/>
          <p:nvPr/>
        </p:nvSpPr>
        <p:spPr>
          <a:xfrm>
            <a:off x="7128128" y="2814148"/>
            <a:ext cx="1342765" cy="683212"/>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23" name="Rounded Rectangle 104">
            <a:extLst>
              <a:ext uri="{FF2B5EF4-FFF2-40B4-BE49-F238E27FC236}">
                <a16:creationId xmlns:a16="http://schemas.microsoft.com/office/drawing/2014/main" id="{32E544CE-EAE5-4393-90BD-EE922D6821F1}"/>
              </a:ext>
            </a:extLst>
          </p:cNvPr>
          <p:cNvSpPr/>
          <p:nvPr/>
        </p:nvSpPr>
        <p:spPr>
          <a:xfrm>
            <a:off x="9156284" y="2402863"/>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24" name="Rounded Rectangle 106">
            <a:extLst>
              <a:ext uri="{FF2B5EF4-FFF2-40B4-BE49-F238E27FC236}">
                <a16:creationId xmlns:a16="http://schemas.microsoft.com/office/drawing/2014/main" id="{B22E8EFC-B70B-48FB-8724-CA67AE4B8DF1}"/>
              </a:ext>
            </a:extLst>
          </p:cNvPr>
          <p:cNvSpPr/>
          <p:nvPr/>
        </p:nvSpPr>
        <p:spPr>
          <a:xfrm>
            <a:off x="9156284" y="3213859"/>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25" name="Rounded Rectangle 108">
            <a:extLst>
              <a:ext uri="{FF2B5EF4-FFF2-40B4-BE49-F238E27FC236}">
                <a16:creationId xmlns:a16="http://schemas.microsoft.com/office/drawing/2014/main" id="{396FB52B-240A-4783-AE02-51B8676196E5}"/>
              </a:ext>
            </a:extLst>
          </p:cNvPr>
          <p:cNvSpPr/>
          <p:nvPr/>
        </p:nvSpPr>
        <p:spPr>
          <a:xfrm>
            <a:off x="7128128" y="4424564"/>
            <a:ext cx="1342765" cy="683212"/>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26" name="Rounded Rectangle 110">
            <a:extLst>
              <a:ext uri="{FF2B5EF4-FFF2-40B4-BE49-F238E27FC236}">
                <a16:creationId xmlns:a16="http://schemas.microsoft.com/office/drawing/2014/main" id="{F027043B-175A-4E0F-AC8D-495EB14EAD57}"/>
              </a:ext>
            </a:extLst>
          </p:cNvPr>
          <p:cNvSpPr/>
          <p:nvPr/>
        </p:nvSpPr>
        <p:spPr>
          <a:xfrm>
            <a:off x="9156284" y="4024854"/>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27" name="Rounded Rectangle 112">
            <a:extLst>
              <a:ext uri="{FF2B5EF4-FFF2-40B4-BE49-F238E27FC236}">
                <a16:creationId xmlns:a16="http://schemas.microsoft.com/office/drawing/2014/main" id="{6B70E860-B4DD-492E-983D-2CA2F0306F7A}"/>
              </a:ext>
            </a:extLst>
          </p:cNvPr>
          <p:cNvSpPr/>
          <p:nvPr/>
        </p:nvSpPr>
        <p:spPr>
          <a:xfrm>
            <a:off x="9156284" y="4835850"/>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28" name="Subtitle 2">
            <a:extLst>
              <a:ext uri="{FF2B5EF4-FFF2-40B4-BE49-F238E27FC236}">
                <a16:creationId xmlns:a16="http://schemas.microsoft.com/office/drawing/2014/main" id="{8A3BA070-DC8A-4943-BD9F-495E489834BE}"/>
              </a:ext>
            </a:extLst>
          </p:cNvPr>
          <p:cNvSpPr txBox="1">
            <a:spLocks/>
          </p:cNvSpPr>
          <p:nvPr/>
        </p:nvSpPr>
        <p:spPr>
          <a:xfrm>
            <a:off x="5193269" y="3785661"/>
            <a:ext cx="1159319"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FA50CFB1-C26C-42C0-922A-AFACDE3E2370}"/>
              </a:ext>
            </a:extLst>
          </p:cNvPr>
          <p:cNvSpPr txBox="1">
            <a:spLocks/>
          </p:cNvSpPr>
          <p:nvPr/>
        </p:nvSpPr>
        <p:spPr>
          <a:xfrm>
            <a:off x="7222487" y="4585993"/>
            <a:ext cx="1159319"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id="{90DE1E18-0AAA-4523-86B4-8A8CB6C783D4}"/>
              </a:ext>
            </a:extLst>
          </p:cNvPr>
          <p:cNvSpPr txBox="1">
            <a:spLocks/>
          </p:cNvSpPr>
          <p:nvPr/>
        </p:nvSpPr>
        <p:spPr>
          <a:xfrm>
            <a:off x="7222487" y="2973703"/>
            <a:ext cx="1159319"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1" name="Subtitle 2">
            <a:extLst>
              <a:ext uri="{FF2B5EF4-FFF2-40B4-BE49-F238E27FC236}">
                <a16:creationId xmlns:a16="http://schemas.microsoft.com/office/drawing/2014/main" id="{BD29B34F-2987-4F14-95F2-3DA4A6AAABAC}"/>
              </a:ext>
            </a:extLst>
          </p:cNvPr>
          <p:cNvSpPr txBox="1">
            <a:spLocks/>
          </p:cNvSpPr>
          <p:nvPr/>
        </p:nvSpPr>
        <p:spPr>
          <a:xfrm>
            <a:off x="9248877" y="4184408"/>
            <a:ext cx="1159319"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2" name="Subtitle 2">
            <a:extLst>
              <a:ext uri="{FF2B5EF4-FFF2-40B4-BE49-F238E27FC236}">
                <a16:creationId xmlns:a16="http://schemas.microsoft.com/office/drawing/2014/main" id="{6B3E699D-2A29-47F3-9728-DD00120D4479}"/>
              </a:ext>
            </a:extLst>
          </p:cNvPr>
          <p:cNvSpPr txBox="1">
            <a:spLocks/>
          </p:cNvSpPr>
          <p:nvPr/>
        </p:nvSpPr>
        <p:spPr>
          <a:xfrm>
            <a:off x="9248877" y="4995404"/>
            <a:ext cx="1159319"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3" name="Subtitle 2">
            <a:extLst>
              <a:ext uri="{FF2B5EF4-FFF2-40B4-BE49-F238E27FC236}">
                <a16:creationId xmlns:a16="http://schemas.microsoft.com/office/drawing/2014/main" id="{CE1C87B5-2E53-4286-9CD9-207E240179D9}"/>
              </a:ext>
            </a:extLst>
          </p:cNvPr>
          <p:cNvSpPr txBox="1">
            <a:spLocks/>
          </p:cNvSpPr>
          <p:nvPr/>
        </p:nvSpPr>
        <p:spPr>
          <a:xfrm>
            <a:off x="9248877" y="2562417"/>
            <a:ext cx="1159319"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id="{545C8123-3647-4EE0-B98E-31F0A91E96D2}"/>
              </a:ext>
            </a:extLst>
          </p:cNvPr>
          <p:cNvSpPr txBox="1">
            <a:spLocks/>
          </p:cNvSpPr>
          <p:nvPr/>
        </p:nvSpPr>
        <p:spPr>
          <a:xfrm>
            <a:off x="9248877" y="3373413"/>
            <a:ext cx="1159319"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5" name="Rounded Rectangle 144">
            <a:extLst>
              <a:ext uri="{FF2B5EF4-FFF2-40B4-BE49-F238E27FC236}">
                <a16:creationId xmlns:a16="http://schemas.microsoft.com/office/drawing/2014/main" id="{0C0FCE6D-2BA0-4E84-ACE3-BDBAAC999D6C}"/>
              </a:ext>
            </a:extLst>
          </p:cNvPr>
          <p:cNvSpPr/>
          <p:nvPr/>
        </p:nvSpPr>
        <p:spPr>
          <a:xfrm>
            <a:off x="1045230" y="2402863"/>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36" name="Rounded Rectangle 145">
            <a:extLst>
              <a:ext uri="{FF2B5EF4-FFF2-40B4-BE49-F238E27FC236}">
                <a16:creationId xmlns:a16="http://schemas.microsoft.com/office/drawing/2014/main" id="{154415BC-630A-452C-8E68-AFF4A67C6946}"/>
              </a:ext>
            </a:extLst>
          </p:cNvPr>
          <p:cNvSpPr/>
          <p:nvPr/>
        </p:nvSpPr>
        <p:spPr>
          <a:xfrm>
            <a:off x="1045230" y="3213859"/>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37" name="Rounded Rectangle 146">
            <a:extLst>
              <a:ext uri="{FF2B5EF4-FFF2-40B4-BE49-F238E27FC236}">
                <a16:creationId xmlns:a16="http://schemas.microsoft.com/office/drawing/2014/main" id="{9D29BF2A-2ED5-468C-ADA0-F94AFEE4F8FD}"/>
              </a:ext>
            </a:extLst>
          </p:cNvPr>
          <p:cNvSpPr/>
          <p:nvPr/>
        </p:nvSpPr>
        <p:spPr>
          <a:xfrm>
            <a:off x="1045230" y="4024854"/>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38" name="Rounded Rectangle 147">
            <a:extLst>
              <a:ext uri="{FF2B5EF4-FFF2-40B4-BE49-F238E27FC236}">
                <a16:creationId xmlns:a16="http://schemas.microsoft.com/office/drawing/2014/main" id="{7225F2B0-1866-4D57-A8CC-78ED2015401E}"/>
              </a:ext>
            </a:extLst>
          </p:cNvPr>
          <p:cNvSpPr/>
          <p:nvPr/>
        </p:nvSpPr>
        <p:spPr>
          <a:xfrm>
            <a:off x="1045230" y="4835850"/>
            <a:ext cx="1341199" cy="683212"/>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39" name="Subtitle 2">
            <a:extLst>
              <a:ext uri="{FF2B5EF4-FFF2-40B4-BE49-F238E27FC236}">
                <a16:creationId xmlns:a16="http://schemas.microsoft.com/office/drawing/2014/main" id="{3EA543E3-B809-4C32-B55B-453AF64D27D2}"/>
              </a:ext>
            </a:extLst>
          </p:cNvPr>
          <p:cNvSpPr txBox="1">
            <a:spLocks/>
          </p:cNvSpPr>
          <p:nvPr/>
        </p:nvSpPr>
        <p:spPr>
          <a:xfrm>
            <a:off x="1137823" y="4184408"/>
            <a:ext cx="1159319"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id="{022BC41C-A2FE-4104-A73E-756CD4486179}"/>
              </a:ext>
            </a:extLst>
          </p:cNvPr>
          <p:cNvSpPr txBox="1">
            <a:spLocks/>
          </p:cNvSpPr>
          <p:nvPr/>
        </p:nvSpPr>
        <p:spPr>
          <a:xfrm>
            <a:off x="1137823" y="4995404"/>
            <a:ext cx="1159319"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id="{59C9A3B3-7C0A-45C0-9586-1C661383AD75}"/>
              </a:ext>
            </a:extLst>
          </p:cNvPr>
          <p:cNvSpPr txBox="1">
            <a:spLocks/>
          </p:cNvSpPr>
          <p:nvPr/>
        </p:nvSpPr>
        <p:spPr>
          <a:xfrm>
            <a:off x="1137823" y="2562417"/>
            <a:ext cx="1159319"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42" name="Subtitle 2">
            <a:extLst>
              <a:ext uri="{FF2B5EF4-FFF2-40B4-BE49-F238E27FC236}">
                <a16:creationId xmlns:a16="http://schemas.microsoft.com/office/drawing/2014/main" id="{F65AED08-11CB-4F05-8356-80EEC3CEEE23}"/>
              </a:ext>
            </a:extLst>
          </p:cNvPr>
          <p:cNvSpPr txBox="1">
            <a:spLocks/>
          </p:cNvSpPr>
          <p:nvPr/>
        </p:nvSpPr>
        <p:spPr>
          <a:xfrm>
            <a:off x="1137823" y="3373413"/>
            <a:ext cx="1159319"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43" name="Rounded Rectangle 154">
            <a:extLst>
              <a:ext uri="{FF2B5EF4-FFF2-40B4-BE49-F238E27FC236}">
                <a16:creationId xmlns:a16="http://schemas.microsoft.com/office/drawing/2014/main" id="{E5BBBD60-03E4-46C0-B7D6-D0F55515596F}"/>
              </a:ext>
            </a:extLst>
          </p:cNvPr>
          <p:cNvSpPr/>
          <p:nvPr/>
        </p:nvSpPr>
        <p:spPr>
          <a:xfrm>
            <a:off x="3076773" y="2814148"/>
            <a:ext cx="1342765" cy="683212"/>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44" name="Rounded Rectangle 155">
            <a:extLst>
              <a:ext uri="{FF2B5EF4-FFF2-40B4-BE49-F238E27FC236}">
                <a16:creationId xmlns:a16="http://schemas.microsoft.com/office/drawing/2014/main" id="{529AF523-0EA2-45BD-8CC8-25053439CF6B}"/>
              </a:ext>
            </a:extLst>
          </p:cNvPr>
          <p:cNvSpPr/>
          <p:nvPr/>
        </p:nvSpPr>
        <p:spPr>
          <a:xfrm>
            <a:off x="3076773" y="4424564"/>
            <a:ext cx="1342765" cy="683212"/>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spcBef>
                <a:spcPct val="0"/>
              </a:spcBef>
              <a:spcAft>
                <a:spcPct val="35000"/>
              </a:spcAft>
            </a:pPr>
            <a:endParaRPr lang="en-US" sz="2880" dirty="0"/>
          </a:p>
        </p:txBody>
      </p:sp>
      <p:sp>
        <p:nvSpPr>
          <p:cNvPr id="45" name="Subtitle 2">
            <a:extLst>
              <a:ext uri="{FF2B5EF4-FFF2-40B4-BE49-F238E27FC236}">
                <a16:creationId xmlns:a16="http://schemas.microsoft.com/office/drawing/2014/main" id="{B3DA5F9D-777D-4F9A-A3C2-6C9024A124C2}"/>
              </a:ext>
            </a:extLst>
          </p:cNvPr>
          <p:cNvSpPr txBox="1">
            <a:spLocks/>
          </p:cNvSpPr>
          <p:nvPr/>
        </p:nvSpPr>
        <p:spPr>
          <a:xfrm>
            <a:off x="3171132" y="4585993"/>
            <a:ext cx="1159319"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46" name="Subtitle 2">
            <a:extLst>
              <a:ext uri="{FF2B5EF4-FFF2-40B4-BE49-F238E27FC236}">
                <a16:creationId xmlns:a16="http://schemas.microsoft.com/office/drawing/2014/main" id="{4A6CD30C-8F49-4FDA-AF58-508BC61E3C5C}"/>
              </a:ext>
            </a:extLst>
          </p:cNvPr>
          <p:cNvSpPr txBox="1">
            <a:spLocks/>
          </p:cNvSpPr>
          <p:nvPr/>
        </p:nvSpPr>
        <p:spPr>
          <a:xfrm>
            <a:off x="3171132" y="2973703"/>
            <a:ext cx="1159319"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90594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13285F4C-CF04-4252-BC22-E57B558F75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9125" y="1381404"/>
            <a:ext cx="5739666" cy="3826444"/>
          </a:xfrm>
          <a:prstGeom prst="rect">
            <a:avLst/>
          </a:prstGeom>
        </p:spPr>
      </p:pic>
      <p:sp>
        <p:nvSpPr>
          <p:cNvPr id="2" name="Date Placeholder 1">
            <a:extLst>
              <a:ext uri="{FF2B5EF4-FFF2-40B4-BE49-F238E27FC236}">
                <a16:creationId xmlns:a16="http://schemas.microsoft.com/office/drawing/2014/main" id="{C5198CA0-9D6B-4790-863F-5D607AFCBA3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FB43DA4-210D-424B-984A-D2683D92C2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E0D0CEB-0459-44C3-97C9-98A451F3648C}"/>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FAF9E19E-F353-4B06-825A-4FC1A24CD1A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CB7F1DF-0469-4ABC-955D-A9479A1D9B8F}"/>
              </a:ext>
            </a:extLst>
          </p:cNvPr>
          <p:cNvSpPr>
            <a:spLocks noGrp="1"/>
          </p:cNvSpPr>
          <p:nvPr>
            <p:ph type="body" sz="quarter" idx="13"/>
          </p:nvPr>
        </p:nvSpPr>
        <p:spPr>
          <a:xfrm>
            <a:off x="424545" y="1338938"/>
            <a:ext cx="10205356" cy="370114"/>
          </a:xfrm>
        </p:spPr>
        <p:txBody>
          <a:bodyPr/>
          <a:lstStyle/>
          <a:p>
            <a:endParaRPr lang="en-ZA"/>
          </a:p>
        </p:txBody>
      </p:sp>
      <p:sp>
        <p:nvSpPr>
          <p:cNvPr id="7" name="Rounded Rectangle 3">
            <a:extLst>
              <a:ext uri="{FF2B5EF4-FFF2-40B4-BE49-F238E27FC236}">
                <a16:creationId xmlns:a16="http://schemas.microsoft.com/office/drawing/2014/main" id="{587746C7-D372-44A5-A9B3-4E9F9AA9B271}"/>
              </a:ext>
            </a:extLst>
          </p:cNvPr>
          <p:cNvSpPr/>
          <p:nvPr/>
        </p:nvSpPr>
        <p:spPr>
          <a:xfrm>
            <a:off x="1916920" y="2118158"/>
            <a:ext cx="1661182" cy="831380"/>
          </a:xfrm>
          <a:prstGeom prst="roundRect">
            <a:avLst>
              <a:gd name="adj" fmla="val 13185"/>
            </a:avLst>
          </a:pr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268" tIns="131268" rIns="131268" bIns="131268" numCol="1" spcCol="1270" anchor="ctr" anchorCtr="0">
            <a:noAutofit/>
          </a:bodyPr>
          <a:lstStyle/>
          <a:p>
            <a:pPr algn="ctr" defTabSz="1279938">
              <a:spcBef>
                <a:spcPct val="0"/>
              </a:spcBef>
              <a:spcAft>
                <a:spcPct val="35000"/>
              </a:spcAft>
            </a:pPr>
            <a:endParaRPr lang="en-US" sz="2880" dirty="0"/>
          </a:p>
        </p:txBody>
      </p:sp>
      <p:sp>
        <p:nvSpPr>
          <p:cNvPr id="8" name="Subtitle 2">
            <a:extLst>
              <a:ext uri="{FF2B5EF4-FFF2-40B4-BE49-F238E27FC236}">
                <a16:creationId xmlns:a16="http://schemas.microsoft.com/office/drawing/2014/main" id="{18745FA9-1AD3-4931-9883-63A106022733}"/>
              </a:ext>
            </a:extLst>
          </p:cNvPr>
          <p:cNvSpPr txBox="1">
            <a:spLocks/>
          </p:cNvSpPr>
          <p:nvPr/>
        </p:nvSpPr>
        <p:spPr>
          <a:xfrm>
            <a:off x="2117463" y="2186254"/>
            <a:ext cx="1260096" cy="69518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9" name="Rounded Rectangle 12">
            <a:extLst>
              <a:ext uri="{FF2B5EF4-FFF2-40B4-BE49-F238E27FC236}">
                <a16:creationId xmlns:a16="http://schemas.microsoft.com/office/drawing/2014/main" id="{6D79AB43-C913-452C-83C7-0D537BF97824}"/>
              </a:ext>
            </a:extLst>
          </p:cNvPr>
          <p:cNvSpPr/>
          <p:nvPr/>
        </p:nvSpPr>
        <p:spPr>
          <a:xfrm>
            <a:off x="805849" y="3684532"/>
            <a:ext cx="1661182" cy="831380"/>
          </a:xfrm>
          <a:prstGeom prst="roundRect">
            <a:avLst>
              <a:gd name="adj" fmla="val 13185"/>
            </a:avLst>
          </a:pr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268" tIns="131268" rIns="131268" bIns="131268" numCol="1" spcCol="1270" anchor="ctr" anchorCtr="0">
            <a:noAutofit/>
          </a:bodyPr>
          <a:lstStyle/>
          <a:p>
            <a:pPr algn="ctr" defTabSz="1279938">
              <a:spcBef>
                <a:spcPct val="0"/>
              </a:spcBef>
              <a:spcAft>
                <a:spcPct val="35000"/>
              </a:spcAft>
            </a:pPr>
            <a:endParaRPr lang="en-US" sz="2880" dirty="0"/>
          </a:p>
        </p:txBody>
      </p:sp>
      <p:sp>
        <p:nvSpPr>
          <p:cNvPr id="10" name="Subtitle 2">
            <a:extLst>
              <a:ext uri="{FF2B5EF4-FFF2-40B4-BE49-F238E27FC236}">
                <a16:creationId xmlns:a16="http://schemas.microsoft.com/office/drawing/2014/main" id="{15D6F3CC-1B83-4D13-B9CA-8010ECCB6ECF}"/>
              </a:ext>
            </a:extLst>
          </p:cNvPr>
          <p:cNvSpPr txBox="1">
            <a:spLocks/>
          </p:cNvSpPr>
          <p:nvPr/>
        </p:nvSpPr>
        <p:spPr>
          <a:xfrm>
            <a:off x="1006392" y="3752627"/>
            <a:ext cx="1260096" cy="69518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11" name="Rounded Rectangle 14">
            <a:extLst>
              <a:ext uri="{FF2B5EF4-FFF2-40B4-BE49-F238E27FC236}">
                <a16:creationId xmlns:a16="http://schemas.microsoft.com/office/drawing/2014/main" id="{A0084856-B333-4AB1-B34F-D56DE690AFB5}"/>
              </a:ext>
            </a:extLst>
          </p:cNvPr>
          <p:cNvSpPr/>
          <p:nvPr/>
        </p:nvSpPr>
        <p:spPr>
          <a:xfrm>
            <a:off x="3002373" y="3684532"/>
            <a:ext cx="1661182" cy="831380"/>
          </a:xfrm>
          <a:prstGeom prst="roundRect">
            <a:avLst>
              <a:gd name="adj" fmla="val 13185"/>
            </a:avLst>
          </a:pr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268" tIns="131268" rIns="131268" bIns="131268" numCol="1" spcCol="1270" anchor="ctr" anchorCtr="0">
            <a:noAutofit/>
          </a:bodyPr>
          <a:lstStyle/>
          <a:p>
            <a:pPr algn="ctr" defTabSz="1279938">
              <a:spcBef>
                <a:spcPct val="0"/>
              </a:spcBef>
              <a:spcAft>
                <a:spcPct val="35000"/>
              </a:spcAft>
            </a:pPr>
            <a:endParaRPr lang="en-US" sz="2880" dirty="0"/>
          </a:p>
        </p:txBody>
      </p:sp>
      <p:sp>
        <p:nvSpPr>
          <p:cNvPr id="12" name="Subtitle 2">
            <a:extLst>
              <a:ext uri="{FF2B5EF4-FFF2-40B4-BE49-F238E27FC236}">
                <a16:creationId xmlns:a16="http://schemas.microsoft.com/office/drawing/2014/main" id="{A4DE2D3C-16F7-4C19-B7D9-643B8D7D8DAD}"/>
              </a:ext>
            </a:extLst>
          </p:cNvPr>
          <p:cNvSpPr txBox="1">
            <a:spLocks/>
          </p:cNvSpPr>
          <p:nvPr/>
        </p:nvSpPr>
        <p:spPr>
          <a:xfrm>
            <a:off x="3202915" y="3752627"/>
            <a:ext cx="1260096" cy="69518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cxnSp>
        <p:nvCxnSpPr>
          <p:cNvPr id="13" name="Straight Connector 12">
            <a:extLst>
              <a:ext uri="{FF2B5EF4-FFF2-40B4-BE49-F238E27FC236}">
                <a16:creationId xmlns:a16="http://schemas.microsoft.com/office/drawing/2014/main" id="{C142284F-2A07-46FC-A830-3CBC8E55680F}"/>
              </a:ext>
            </a:extLst>
          </p:cNvPr>
          <p:cNvCxnSpPr>
            <a:stCxn id="7" idx="2"/>
          </p:cNvCxnSpPr>
          <p:nvPr/>
        </p:nvCxnSpPr>
        <p:spPr>
          <a:xfrm flipH="1">
            <a:off x="1672495" y="2949538"/>
            <a:ext cx="1075016" cy="73499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3E0DFF9-80E9-4968-8B87-BBFF50AE05FE}"/>
              </a:ext>
            </a:extLst>
          </p:cNvPr>
          <p:cNvCxnSpPr>
            <a:stCxn id="7" idx="2"/>
            <a:endCxn id="11" idx="0"/>
          </p:cNvCxnSpPr>
          <p:nvPr/>
        </p:nvCxnSpPr>
        <p:spPr>
          <a:xfrm>
            <a:off x="2747511" y="2949538"/>
            <a:ext cx="1085453" cy="73499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ounded Rectangle 20">
            <a:extLst>
              <a:ext uri="{FF2B5EF4-FFF2-40B4-BE49-F238E27FC236}">
                <a16:creationId xmlns:a16="http://schemas.microsoft.com/office/drawing/2014/main" id="{D119BE55-F781-4E70-B1D5-D18C31B2F777}"/>
              </a:ext>
            </a:extLst>
          </p:cNvPr>
          <p:cNvSpPr/>
          <p:nvPr/>
        </p:nvSpPr>
        <p:spPr>
          <a:xfrm>
            <a:off x="7923681" y="2118158"/>
            <a:ext cx="1661182" cy="831380"/>
          </a:xfrm>
          <a:prstGeom prst="roundRect">
            <a:avLst>
              <a:gd name="adj" fmla="val 13185"/>
            </a:avLst>
          </a:prstGeom>
          <a:solidFill>
            <a:schemeClr val="accent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268" tIns="131268" rIns="131268" bIns="131268" numCol="1" spcCol="1270" anchor="ctr" anchorCtr="0">
            <a:noAutofit/>
          </a:bodyPr>
          <a:lstStyle/>
          <a:p>
            <a:pPr algn="ctr" defTabSz="1279938">
              <a:spcBef>
                <a:spcPct val="0"/>
              </a:spcBef>
              <a:spcAft>
                <a:spcPct val="35000"/>
              </a:spcAft>
            </a:pPr>
            <a:endParaRPr lang="en-US" sz="2880" dirty="0"/>
          </a:p>
        </p:txBody>
      </p:sp>
      <p:sp>
        <p:nvSpPr>
          <p:cNvPr id="16" name="Subtitle 2">
            <a:extLst>
              <a:ext uri="{FF2B5EF4-FFF2-40B4-BE49-F238E27FC236}">
                <a16:creationId xmlns:a16="http://schemas.microsoft.com/office/drawing/2014/main" id="{D34B7EE0-D419-49B1-9985-42E302BD56FE}"/>
              </a:ext>
            </a:extLst>
          </p:cNvPr>
          <p:cNvSpPr txBox="1">
            <a:spLocks/>
          </p:cNvSpPr>
          <p:nvPr/>
        </p:nvSpPr>
        <p:spPr>
          <a:xfrm>
            <a:off x="8124224" y="2186254"/>
            <a:ext cx="1260096" cy="69518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17" name="Rounded Rectangle 22">
            <a:extLst>
              <a:ext uri="{FF2B5EF4-FFF2-40B4-BE49-F238E27FC236}">
                <a16:creationId xmlns:a16="http://schemas.microsoft.com/office/drawing/2014/main" id="{9A479209-070E-4D91-89B7-95D67F1C454B}"/>
              </a:ext>
            </a:extLst>
          </p:cNvPr>
          <p:cNvSpPr/>
          <p:nvPr/>
        </p:nvSpPr>
        <p:spPr>
          <a:xfrm>
            <a:off x="6812610" y="3684532"/>
            <a:ext cx="1661182" cy="831380"/>
          </a:xfrm>
          <a:prstGeom prst="roundRect">
            <a:avLst>
              <a:gd name="adj" fmla="val 13185"/>
            </a:avLst>
          </a:prstGeom>
          <a:solidFill>
            <a:schemeClr val="accent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268" tIns="131268" rIns="131268" bIns="131268" numCol="1" spcCol="1270" anchor="ctr" anchorCtr="0">
            <a:noAutofit/>
          </a:bodyPr>
          <a:lstStyle/>
          <a:p>
            <a:pPr algn="ctr" defTabSz="1279938">
              <a:spcBef>
                <a:spcPct val="0"/>
              </a:spcBef>
              <a:spcAft>
                <a:spcPct val="35000"/>
              </a:spcAft>
            </a:pPr>
            <a:endParaRPr lang="en-US" sz="2880" dirty="0"/>
          </a:p>
        </p:txBody>
      </p:sp>
      <p:sp>
        <p:nvSpPr>
          <p:cNvPr id="18" name="Subtitle 2">
            <a:extLst>
              <a:ext uri="{FF2B5EF4-FFF2-40B4-BE49-F238E27FC236}">
                <a16:creationId xmlns:a16="http://schemas.microsoft.com/office/drawing/2014/main" id="{502DFCBA-5E4D-468E-8663-391E1128498B}"/>
              </a:ext>
            </a:extLst>
          </p:cNvPr>
          <p:cNvSpPr txBox="1">
            <a:spLocks/>
          </p:cNvSpPr>
          <p:nvPr/>
        </p:nvSpPr>
        <p:spPr>
          <a:xfrm>
            <a:off x="7013153" y="3752627"/>
            <a:ext cx="1260096" cy="69518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19" name="Rounded Rectangle 24">
            <a:extLst>
              <a:ext uri="{FF2B5EF4-FFF2-40B4-BE49-F238E27FC236}">
                <a16:creationId xmlns:a16="http://schemas.microsoft.com/office/drawing/2014/main" id="{DF383E86-127D-4340-8767-FAC76B5C1ECA}"/>
              </a:ext>
            </a:extLst>
          </p:cNvPr>
          <p:cNvSpPr/>
          <p:nvPr/>
        </p:nvSpPr>
        <p:spPr>
          <a:xfrm>
            <a:off x="9009134" y="3684532"/>
            <a:ext cx="1661182" cy="831380"/>
          </a:xfrm>
          <a:prstGeom prst="roundRect">
            <a:avLst>
              <a:gd name="adj" fmla="val 13185"/>
            </a:avLst>
          </a:prstGeom>
          <a:solidFill>
            <a:schemeClr val="accent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268" tIns="131268" rIns="131268" bIns="131268" numCol="1" spcCol="1270" anchor="ctr" anchorCtr="0">
            <a:noAutofit/>
          </a:bodyPr>
          <a:lstStyle/>
          <a:p>
            <a:pPr algn="ctr" defTabSz="1279938">
              <a:spcBef>
                <a:spcPct val="0"/>
              </a:spcBef>
              <a:spcAft>
                <a:spcPct val="35000"/>
              </a:spcAft>
            </a:pPr>
            <a:endParaRPr lang="en-US" sz="2880" dirty="0"/>
          </a:p>
        </p:txBody>
      </p:sp>
      <p:sp>
        <p:nvSpPr>
          <p:cNvPr id="20" name="Subtitle 2">
            <a:extLst>
              <a:ext uri="{FF2B5EF4-FFF2-40B4-BE49-F238E27FC236}">
                <a16:creationId xmlns:a16="http://schemas.microsoft.com/office/drawing/2014/main" id="{B1F3436D-78F0-4350-A513-1F70904FB9D8}"/>
              </a:ext>
            </a:extLst>
          </p:cNvPr>
          <p:cNvSpPr txBox="1">
            <a:spLocks/>
          </p:cNvSpPr>
          <p:nvPr/>
        </p:nvSpPr>
        <p:spPr>
          <a:xfrm>
            <a:off x="9209677" y="3752627"/>
            <a:ext cx="1260096" cy="69518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cxnSp>
        <p:nvCxnSpPr>
          <p:cNvPr id="21" name="Straight Connector 20">
            <a:extLst>
              <a:ext uri="{FF2B5EF4-FFF2-40B4-BE49-F238E27FC236}">
                <a16:creationId xmlns:a16="http://schemas.microsoft.com/office/drawing/2014/main" id="{676EB88B-4EB9-408E-A8E9-40D22925537F}"/>
              </a:ext>
            </a:extLst>
          </p:cNvPr>
          <p:cNvCxnSpPr>
            <a:stCxn id="15" idx="2"/>
          </p:cNvCxnSpPr>
          <p:nvPr/>
        </p:nvCxnSpPr>
        <p:spPr>
          <a:xfrm flipH="1">
            <a:off x="7679256" y="2949538"/>
            <a:ext cx="1075016" cy="73499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412423-B554-4725-A3D0-7FA5C5D6032E}"/>
              </a:ext>
            </a:extLst>
          </p:cNvPr>
          <p:cNvCxnSpPr>
            <a:stCxn id="15" idx="2"/>
            <a:endCxn id="19" idx="0"/>
          </p:cNvCxnSpPr>
          <p:nvPr/>
        </p:nvCxnSpPr>
        <p:spPr>
          <a:xfrm>
            <a:off x="8754272" y="2949538"/>
            <a:ext cx="1085453" cy="73499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7DAAC4A-B64E-4458-BB5D-37FAE057D695}"/>
              </a:ext>
            </a:extLst>
          </p:cNvPr>
          <p:cNvSpPr txBox="1"/>
          <p:nvPr/>
        </p:nvSpPr>
        <p:spPr>
          <a:xfrm>
            <a:off x="2226338" y="5031489"/>
            <a:ext cx="909223" cy="310534"/>
          </a:xfrm>
          <a:prstGeom prst="rect">
            <a:avLst/>
          </a:prstGeom>
          <a:noFill/>
        </p:spPr>
        <p:txBody>
          <a:bodyPr wrap="none" rtlCol="0" anchor="t" anchorCtr="0">
            <a:spAutoFit/>
          </a:bodyPr>
          <a:lstStyle/>
          <a:p>
            <a:pPr algn="ctr"/>
            <a:r>
              <a:rPr lang="en-US" sz="1418" b="1" dirty="0">
                <a:solidFill>
                  <a:schemeClr val="tx2"/>
                </a:solidFill>
                <a:ea typeface="League Spartan" charset="0"/>
                <a:cs typeface="Poppins" pitchFamily="2" charset="77"/>
              </a:rPr>
              <a:t>CAPTION</a:t>
            </a:r>
          </a:p>
        </p:txBody>
      </p:sp>
      <p:sp>
        <p:nvSpPr>
          <p:cNvPr id="24" name="Subtitle 2">
            <a:extLst>
              <a:ext uri="{FF2B5EF4-FFF2-40B4-BE49-F238E27FC236}">
                <a16:creationId xmlns:a16="http://schemas.microsoft.com/office/drawing/2014/main" id="{71D12FCC-8C0B-4A30-9766-DFAEF9361A7B}"/>
              </a:ext>
            </a:extLst>
          </p:cNvPr>
          <p:cNvSpPr txBox="1">
            <a:spLocks/>
          </p:cNvSpPr>
          <p:nvPr/>
        </p:nvSpPr>
        <p:spPr>
          <a:xfrm>
            <a:off x="886037" y="5306243"/>
            <a:ext cx="3589820" cy="651291"/>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tx1"/>
                </a:solidFill>
                <a:latin typeface="+mn-lt"/>
                <a:ea typeface="Lato Light" panose="020F0502020204030203" pitchFamily="34" charset="0"/>
                <a:cs typeface="Lato Light" panose="020F0502020204030203" pitchFamily="34" charset="0"/>
              </a:rPr>
              <a:t>Lorem ipsum </a:t>
            </a:r>
            <a:r>
              <a:rPr lang="en-GB" sz="1200" dirty="0" err="1">
                <a:solidFill>
                  <a:schemeClr val="tx1"/>
                </a:solidFill>
                <a:latin typeface="+mn-lt"/>
                <a:ea typeface="Lato Light" panose="020F0502020204030203" pitchFamily="34" charset="0"/>
                <a:cs typeface="Lato Light" panose="020F0502020204030203" pitchFamily="34" charset="0"/>
              </a:rPr>
              <a:t>dolor</a:t>
            </a:r>
            <a:r>
              <a:rPr lang="en-GB" sz="1200" dirty="0">
                <a:solidFill>
                  <a:schemeClr val="tx1"/>
                </a:solidFill>
                <a:latin typeface="+mn-lt"/>
                <a:ea typeface="Lato Light" panose="020F0502020204030203" pitchFamily="34" charset="0"/>
                <a:cs typeface="Lato Light" panose="020F0502020204030203" pitchFamily="34" charset="0"/>
              </a:rPr>
              <a:t> sit </a:t>
            </a:r>
            <a:r>
              <a:rPr lang="en-GB" sz="1200" dirty="0" err="1">
                <a:solidFill>
                  <a:schemeClr val="tx1"/>
                </a:solidFill>
                <a:latin typeface="+mn-lt"/>
                <a:ea typeface="Lato Light" panose="020F0502020204030203" pitchFamily="34" charset="0"/>
                <a:cs typeface="Lato Light" panose="020F0502020204030203" pitchFamily="34" charset="0"/>
              </a:rPr>
              <a:t>amet</a:t>
            </a:r>
            <a:r>
              <a:rPr lang="en-GB" sz="1200" dirty="0">
                <a:solidFill>
                  <a:schemeClr val="tx1"/>
                </a:solidFill>
                <a:latin typeface="+mn-lt"/>
                <a:ea typeface="Lato Light" panose="020F0502020204030203" pitchFamily="34" charset="0"/>
                <a:cs typeface="Lato Light" panose="020F0502020204030203" pitchFamily="34" charset="0"/>
              </a:rPr>
              <a:t>, </a:t>
            </a:r>
            <a:r>
              <a:rPr lang="en-GB" sz="1200" dirty="0" err="1">
                <a:solidFill>
                  <a:schemeClr val="tx1"/>
                </a:solidFill>
                <a:latin typeface="+mn-lt"/>
                <a:ea typeface="Lato Light" panose="020F0502020204030203" pitchFamily="34" charset="0"/>
                <a:cs typeface="Lato Light" panose="020F0502020204030203" pitchFamily="34" charset="0"/>
              </a:rPr>
              <a:t>consec</a:t>
            </a:r>
            <a:r>
              <a:rPr lang="en-GB" sz="1200" dirty="0">
                <a:solidFill>
                  <a:schemeClr val="tx1"/>
                </a:solidFill>
                <a:latin typeface="+mn-lt"/>
                <a:ea typeface="Lato Light" panose="020F0502020204030203" pitchFamily="34" charset="0"/>
                <a:cs typeface="Lato Light" panose="020F0502020204030203" pitchFamily="34" charset="0"/>
              </a:rPr>
              <a:t> </a:t>
            </a:r>
            <a:r>
              <a:rPr lang="en-GB" sz="1200" dirty="0" err="1">
                <a:solidFill>
                  <a:schemeClr val="tx1"/>
                </a:solidFill>
                <a:latin typeface="+mn-lt"/>
                <a:ea typeface="Lato Light" panose="020F0502020204030203" pitchFamily="34" charset="0"/>
                <a:cs typeface="Lato Light" panose="020F0502020204030203" pitchFamily="34" charset="0"/>
              </a:rPr>
              <a:t>letetur</a:t>
            </a:r>
            <a:r>
              <a:rPr lang="en-GB" sz="1200" dirty="0">
                <a:solidFill>
                  <a:schemeClr val="tx1"/>
                </a:solidFill>
                <a:latin typeface="+mn-lt"/>
                <a:ea typeface="Lato Light" panose="020F0502020204030203" pitchFamily="34" charset="0"/>
                <a:cs typeface="Lato Light" panose="020F0502020204030203" pitchFamily="34" charset="0"/>
              </a:rPr>
              <a:t> </a:t>
            </a:r>
            <a:r>
              <a:rPr lang="en-GB" sz="1200" dirty="0" err="1">
                <a:solidFill>
                  <a:schemeClr val="tx1"/>
                </a:solidFill>
                <a:latin typeface="+mn-lt"/>
                <a:ea typeface="Lato Light" panose="020F0502020204030203" pitchFamily="34" charset="0"/>
                <a:cs typeface="Lato Light" panose="020F0502020204030203" pitchFamily="34" charset="0"/>
              </a:rPr>
              <a:t>dul</a:t>
            </a:r>
            <a:r>
              <a:rPr lang="en-GB" sz="1200" dirty="0">
                <a:solidFill>
                  <a:schemeClr val="tx1"/>
                </a:solidFill>
                <a:latin typeface="+mn-lt"/>
                <a:ea typeface="Lato Light" panose="020F0502020204030203" pitchFamily="34" charset="0"/>
                <a:cs typeface="Lato Light" panose="020F0502020204030203" pitchFamily="34" charset="0"/>
              </a:rPr>
              <a:t> </a:t>
            </a:r>
            <a:r>
              <a:rPr lang="en-GB" sz="1200" dirty="0" err="1">
                <a:solidFill>
                  <a:schemeClr val="tx1"/>
                </a:solidFill>
                <a:latin typeface="+mn-lt"/>
                <a:ea typeface="Lato Light" panose="020F0502020204030203" pitchFamily="34" charset="0"/>
                <a:cs typeface="Lato Light" panose="020F0502020204030203" pitchFamily="34" charset="0"/>
              </a:rPr>
              <a:t>lettre</a:t>
            </a:r>
            <a:r>
              <a:rPr lang="en-GB" sz="1200" dirty="0">
                <a:solidFill>
                  <a:schemeClr val="tx1"/>
                </a:solidFill>
                <a:latin typeface="+mn-lt"/>
                <a:ea typeface="Lato Light" panose="020F0502020204030203" pitchFamily="34" charset="0"/>
                <a:cs typeface="Lato Light" panose="020F0502020204030203" pitchFamily="34" charset="0"/>
              </a:rPr>
              <a:t> culpa </a:t>
            </a:r>
            <a:r>
              <a:rPr lang="en-GB" sz="1200" dirty="0" err="1">
                <a:solidFill>
                  <a:schemeClr val="tx1"/>
                </a:solidFill>
                <a:latin typeface="+mn-lt"/>
                <a:ea typeface="Lato Light" panose="020F0502020204030203" pitchFamily="34" charset="0"/>
                <a:cs typeface="Lato Light" panose="020F0502020204030203" pitchFamily="34" charset="0"/>
              </a:rPr>
              <a:t>fuka</a:t>
            </a:r>
            <a:r>
              <a:rPr lang="en-GB" sz="1200" dirty="0">
                <a:solidFill>
                  <a:schemeClr val="tx1"/>
                </a:solidFill>
                <a:latin typeface="+mn-lt"/>
                <a:ea typeface="Lato Light" panose="020F0502020204030203" pitchFamily="34" charset="0"/>
                <a:cs typeface="Lato Light" panose="020F0502020204030203" pitchFamily="34" charset="0"/>
              </a:rPr>
              <a:t>.</a:t>
            </a:r>
            <a:r>
              <a:rPr lang="en-US" sz="1200" dirty="0">
                <a:solidFill>
                  <a:schemeClr val="tx1"/>
                </a:solidFill>
                <a:latin typeface="+mn-lt"/>
                <a:ea typeface="Lato Light" panose="020F0502020204030203" pitchFamily="34" charset="0"/>
                <a:cs typeface="Lato Light" panose="020F0502020204030203" pitchFamily="34" charset="0"/>
              </a:rPr>
              <a:t> marketing by promoting environmental core values.</a:t>
            </a:r>
          </a:p>
        </p:txBody>
      </p:sp>
      <p:sp>
        <p:nvSpPr>
          <p:cNvPr id="25" name="TextBox 24">
            <a:extLst>
              <a:ext uri="{FF2B5EF4-FFF2-40B4-BE49-F238E27FC236}">
                <a16:creationId xmlns:a16="http://schemas.microsoft.com/office/drawing/2014/main" id="{448B123D-5A39-4D20-937D-D11AB30F5429}"/>
              </a:ext>
            </a:extLst>
          </p:cNvPr>
          <p:cNvSpPr txBox="1"/>
          <p:nvPr/>
        </p:nvSpPr>
        <p:spPr>
          <a:xfrm>
            <a:off x="8340607" y="5031489"/>
            <a:ext cx="909223" cy="310534"/>
          </a:xfrm>
          <a:prstGeom prst="rect">
            <a:avLst/>
          </a:prstGeom>
          <a:noFill/>
        </p:spPr>
        <p:txBody>
          <a:bodyPr wrap="none" rtlCol="0" anchor="t" anchorCtr="0">
            <a:spAutoFit/>
          </a:bodyPr>
          <a:lstStyle/>
          <a:p>
            <a:pPr algn="ctr"/>
            <a:r>
              <a:rPr lang="en-US" sz="1418" b="1" dirty="0">
                <a:solidFill>
                  <a:schemeClr val="tx2"/>
                </a:solidFill>
                <a:ea typeface="League Spartan" charset="0"/>
                <a:cs typeface="Poppins" pitchFamily="2" charset="77"/>
              </a:rPr>
              <a:t>CAPTION</a:t>
            </a:r>
          </a:p>
        </p:txBody>
      </p:sp>
      <p:sp>
        <p:nvSpPr>
          <p:cNvPr id="26" name="Subtitle 2">
            <a:extLst>
              <a:ext uri="{FF2B5EF4-FFF2-40B4-BE49-F238E27FC236}">
                <a16:creationId xmlns:a16="http://schemas.microsoft.com/office/drawing/2014/main" id="{768EDDF5-FD7E-4BF2-9F6D-E2C3A4726D76}"/>
              </a:ext>
            </a:extLst>
          </p:cNvPr>
          <p:cNvSpPr txBox="1">
            <a:spLocks/>
          </p:cNvSpPr>
          <p:nvPr/>
        </p:nvSpPr>
        <p:spPr>
          <a:xfrm>
            <a:off x="7000307" y="5306243"/>
            <a:ext cx="3589820" cy="651291"/>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tx1"/>
                </a:solidFill>
                <a:latin typeface="+mn-lt"/>
                <a:ea typeface="Lato Light" panose="020F0502020204030203" pitchFamily="34" charset="0"/>
                <a:cs typeface="Lato Light" panose="020F0502020204030203" pitchFamily="34" charset="0"/>
              </a:rPr>
              <a:t>Lorem ipsum </a:t>
            </a:r>
            <a:r>
              <a:rPr lang="en-GB" sz="1200" dirty="0" err="1">
                <a:solidFill>
                  <a:schemeClr val="tx1"/>
                </a:solidFill>
                <a:latin typeface="+mn-lt"/>
                <a:ea typeface="Lato Light" panose="020F0502020204030203" pitchFamily="34" charset="0"/>
                <a:cs typeface="Lato Light" panose="020F0502020204030203" pitchFamily="34" charset="0"/>
              </a:rPr>
              <a:t>dolor</a:t>
            </a:r>
            <a:r>
              <a:rPr lang="en-GB" sz="1200" dirty="0">
                <a:solidFill>
                  <a:schemeClr val="tx1"/>
                </a:solidFill>
                <a:latin typeface="+mn-lt"/>
                <a:ea typeface="Lato Light" panose="020F0502020204030203" pitchFamily="34" charset="0"/>
                <a:cs typeface="Lato Light" panose="020F0502020204030203" pitchFamily="34" charset="0"/>
              </a:rPr>
              <a:t> sit </a:t>
            </a:r>
            <a:r>
              <a:rPr lang="en-GB" sz="1200" dirty="0" err="1">
                <a:solidFill>
                  <a:schemeClr val="tx1"/>
                </a:solidFill>
                <a:latin typeface="+mn-lt"/>
                <a:ea typeface="Lato Light" panose="020F0502020204030203" pitchFamily="34" charset="0"/>
                <a:cs typeface="Lato Light" panose="020F0502020204030203" pitchFamily="34" charset="0"/>
              </a:rPr>
              <a:t>amet</a:t>
            </a:r>
            <a:r>
              <a:rPr lang="en-GB" sz="1200" dirty="0">
                <a:solidFill>
                  <a:schemeClr val="tx1"/>
                </a:solidFill>
                <a:latin typeface="+mn-lt"/>
                <a:ea typeface="Lato Light" panose="020F0502020204030203" pitchFamily="34" charset="0"/>
                <a:cs typeface="Lato Light" panose="020F0502020204030203" pitchFamily="34" charset="0"/>
              </a:rPr>
              <a:t>, </a:t>
            </a:r>
            <a:r>
              <a:rPr lang="en-GB" sz="1200" dirty="0" err="1">
                <a:solidFill>
                  <a:schemeClr val="tx1"/>
                </a:solidFill>
                <a:latin typeface="+mn-lt"/>
                <a:ea typeface="Lato Light" panose="020F0502020204030203" pitchFamily="34" charset="0"/>
                <a:cs typeface="Lato Light" panose="020F0502020204030203" pitchFamily="34" charset="0"/>
              </a:rPr>
              <a:t>consec</a:t>
            </a:r>
            <a:r>
              <a:rPr lang="en-GB" sz="1200" dirty="0">
                <a:solidFill>
                  <a:schemeClr val="tx1"/>
                </a:solidFill>
                <a:latin typeface="+mn-lt"/>
                <a:ea typeface="Lato Light" panose="020F0502020204030203" pitchFamily="34" charset="0"/>
                <a:cs typeface="Lato Light" panose="020F0502020204030203" pitchFamily="34" charset="0"/>
              </a:rPr>
              <a:t> </a:t>
            </a:r>
            <a:r>
              <a:rPr lang="en-GB" sz="1200" dirty="0" err="1">
                <a:solidFill>
                  <a:schemeClr val="tx1"/>
                </a:solidFill>
                <a:latin typeface="+mn-lt"/>
                <a:ea typeface="Lato Light" panose="020F0502020204030203" pitchFamily="34" charset="0"/>
                <a:cs typeface="Lato Light" panose="020F0502020204030203" pitchFamily="34" charset="0"/>
              </a:rPr>
              <a:t>letetur</a:t>
            </a:r>
            <a:r>
              <a:rPr lang="en-GB" sz="1200" dirty="0">
                <a:solidFill>
                  <a:schemeClr val="tx1"/>
                </a:solidFill>
                <a:latin typeface="+mn-lt"/>
                <a:ea typeface="Lato Light" panose="020F0502020204030203" pitchFamily="34" charset="0"/>
                <a:cs typeface="Lato Light" panose="020F0502020204030203" pitchFamily="34" charset="0"/>
              </a:rPr>
              <a:t> </a:t>
            </a:r>
            <a:r>
              <a:rPr lang="en-GB" sz="1200" dirty="0" err="1">
                <a:solidFill>
                  <a:schemeClr val="tx1"/>
                </a:solidFill>
                <a:latin typeface="+mn-lt"/>
                <a:ea typeface="Lato Light" panose="020F0502020204030203" pitchFamily="34" charset="0"/>
                <a:cs typeface="Lato Light" panose="020F0502020204030203" pitchFamily="34" charset="0"/>
              </a:rPr>
              <a:t>dul</a:t>
            </a:r>
            <a:r>
              <a:rPr lang="en-GB" sz="1200" dirty="0">
                <a:solidFill>
                  <a:schemeClr val="tx1"/>
                </a:solidFill>
                <a:latin typeface="+mn-lt"/>
                <a:ea typeface="Lato Light" panose="020F0502020204030203" pitchFamily="34" charset="0"/>
                <a:cs typeface="Lato Light" panose="020F0502020204030203" pitchFamily="34" charset="0"/>
              </a:rPr>
              <a:t> </a:t>
            </a:r>
            <a:r>
              <a:rPr lang="en-GB" sz="1200" dirty="0" err="1">
                <a:solidFill>
                  <a:schemeClr val="tx1"/>
                </a:solidFill>
                <a:latin typeface="+mn-lt"/>
                <a:ea typeface="Lato Light" panose="020F0502020204030203" pitchFamily="34" charset="0"/>
                <a:cs typeface="Lato Light" panose="020F0502020204030203" pitchFamily="34" charset="0"/>
              </a:rPr>
              <a:t>lettre</a:t>
            </a:r>
            <a:r>
              <a:rPr lang="en-GB" sz="1200" dirty="0">
                <a:solidFill>
                  <a:schemeClr val="tx1"/>
                </a:solidFill>
                <a:latin typeface="+mn-lt"/>
                <a:ea typeface="Lato Light" panose="020F0502020204030203" pitchFamily="34" charset="0"/>
                <a:cs typeface="Lato Light" panose="020F0502020204030203" pitchFamily="34" charset="0"/>
              </a:rPr>
              <a:t> culpa </a:t>
            </a:r>
            <a:r>
              <a:rPr lang="en-GB" sz="1200" dirty="0" err="1">
                <a:solidFill>
                  <a:schemeClr val="tx1"/>
                </a:solidFill>
                <a:latin typeface="+mn-lt"/>
                <a:ea typeface="Lato Light" panose="020F0502020204030203" pitchFamily="34" charset="0"/>
                <a:cs typeface="Lato Light" panose="020F0502020204030203" pitchFamily="34" charset="0"/>
              </a:rPr>
              <a:t>fuka</a:t>
            </a:r>
            <a:r>
              <a:rPr lang="en-GB" sz="1200" dirty="0">
                <a:solidFill>
                  <a:schemeClr val="tx1"/>
                </a:solidFill>
                <a:latin typeface="+mn-lt"/>
                <a:ea typeface="Lato Light" panose="020F0502020204030203" pitchFamily="34" charset="0"/>
                <a:cs typeface="Lato Light" panose="020F0502020204030203" pitchFamily="34" charset="0"/>
              </a:rPr>
              <a:t>.</a:t>
            </a:r>
            <a:r>
              <a:rPr lang="en-US" sz="1200" dirty="0">
                <a:solidFill>
                  <a:schemeClr val="tx1"/>
                </a:solidFill>
                <a:latin typeface="+mn-lt"/>
                <a:ea typeface="Lato Light" panose="020F0502020204030203" pitchFamily="34" charset="0"/>
                <a:cs typeface="Lato Light" panose="020F0502020204030203" pitchFamily="34" charset="0"/>
              </a:rPr>
              <a:t> marketing by promoting environmental core values.</a:t>
            </a:r>
          </a:p>
        </p:txBody>
      </p:sp>
    </p:spTree>
    <p:extLst>
      <p:ext uri="{BB962C8B-B14F-4D97-AF65-F5344CB8AC3E}">
        <p14:creationId xmlns:p14="http://schemas.microsoft.com/office/powerpoint/2010/main" val="241574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53E8A-C6CB-468F-AC28-9E89D8129FF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BB9123D-92A7-4BA3-ADB4-1DF943C9278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30227FE-4033-4D8A-95BF-5C323BA5C8E0}"/>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63707397-20B1-4ED6-913E-FB95842B901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426BF9C-A898-4B71-8ABE-0FC492A7D392}"/>
              </a:ext>
            </a:extLst>
          </p:cNvPr>
          <p:cNvSpPr>
            <a:spLocks noGrp="1"/>
          </p:cNvSpPr>
          <p:nvPr>
            <p:ph type="body" sz="quarter" idx="13"/>
          </p:nvPr>
        </p:nvSpPr>
        <p:spPr/>
        <p:txBody>
          <a:bodyPr/>
          <a:lstStyle/>
          <a:p>
            <a:endParaRPr lang="en-ZA"/>
          </a:p>
        </p:txBody>
      </p:sp>
      <p:sp>
        <p:nvSpPr>
          <p:cNvPr id="7" name="Rounded Rectangle 4">
            <a:extLst>
              <a:ext uri="{FF2B5EF4-FFF2-40B4-BE49-F238E27FC236}">
                <a16:creationId xmlns:a16="http://schemas.microsoft.com/office/drawing/2014/main" id="{DA5F52DC-2DAF-4536-97F4-BB5F886D7FD5}"/>
              </a:ext>
            </a:extLst>
          </p:cNvPr>
          <p:cNvSpPr/>
          <p:nvPr/>
        </p:nvSpPr>
        <p:spPr>
          <a:xfrm>
            <a:off x="4543054" y="1811103"/>
            <a:ext cx="2405267" cy="795726"/>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Rectangle 7">
            <a:extLst>
              <a:ext uri="{FF2B5EF4-FFF2-40B4-BE49-F238E27FC236}">
                <a16:creationId xmlns:a16="http://schemas.microsoft.com/office/drawing/2014/main" id="{AD85E02C-BC9C-4513-8267-77AB55AF8D53}"/>
              </a:ext>
            </a:extLst>
          </p:cNvPr>
          <p:cNvSpPr/>
          <p:nvPr/>
        </p:nvSpPr>
        <p:spPr>
          <a:xfrm>
            <a:off x="4962521" y="3127414"/>
            <a:ext cx="1566334" cy="10077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Rectangle 8">
            <a:extLst>
              <a:ext uri="{FF2B5EF4-FFF2-40B4-BE49-F238E27FC236}">
                <a16:creationId xmlns:a16="http://schemas.microsoft.com/office/drawing/2014/main" id="{F86B0BB4-D342-4BB9-8314-C48863A4742B}"/>
              </a:ext>
            </a:extLst>
          </p:cNvPr>
          <p:cNvSpPr/>
          <p:nvPr/>
        </p:nvSpPr>
        <p:spPr>
          <a:xfrm>
            <a:off x="6687357" y="3127414"/>
            <a:ext cx="1566334" cy="10077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 name="Rectangle 9">
            <a:extLst>
              <a:ext uri="{FF2B5EF4-FFF2-40B4-BE49-F238E27FC236}">
                <a16:creationId xmlns:a16="http://schemas.microsoft.com/office/drawing/2014/main" id="{0624E364-8F50-443A-9C7A-D5007F684DF0}"/>
              </a:ext>
            </a:extLst>
          </p:cNvPr>
          <p:cNvSpPr/>
          <p:nvPr/>
        </p:nvSpPr>
        <p:spPr>
          <a:xfrm>
            <a:off x="3237685" y="3127414"/>
            <a:ext cx="1566334" cy="10077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Rectangle 10">
            <a:extLst>
              <a:ext uri="{FF2B5EF4-FFF2-40B4-BE49-F238E27FC236}">
                <a16:creationId xmlns:a16="http://schemas.microsoft.com/office/drawing/2014/main" id="{C2B2CE74-59D9-4AD5-BF35-9BAE677A801E}"/>
              </a:ext>
            </a:extLst>
          </p:cNvPr>
          <p:cNvSpPr/>
          <p:nvPr/>
        </p:nvSpPr>
        <p:spPr>
          <a:xfrm>
            <a:off x="8253691" y="1797610"/>
            <a:ext cx="1566334" cy="10077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Rectangle 11">
            <a:extLst>
              <a:ext uri="{FF2B5EF4-FFF2-40B4-BE49-F238E27FC236}">
                <a16:creationId xmlns:a16="http://schemas.microsoft.com/office/drawing/2014/main" id="{F37C89FA-70F3-48C5-BBA9-B569B20F148A}"/>
              </a:ext>
            </a:extLst>
          </p:cNvPr>
          <p:cNvSpPr/>
          <p:nvPr/>
        </p:nvSpPr>
        <p:spPr>
          <a:xfrm>
            <a:off x="1671352" y="1797610"/>
            <a:ext cx="1566334" cy="10077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 name="Rounded Rectangle 11">
            <a:extLst>
              <a:ext uri="{FF2B5EF4-FFF2-40B4-BE49-F238E27FC236}">
                <a16:creationId xmlns:a16="http://schemas.microsoft.com/office/drawing/2014/main" id="{9EAFBBA4-D509-4D32-8E66-440D3D024FC3}"/>
              </a:ext>
            </a:extLst>
          </p:cNvPr>
          <p:cNvSpPr/>
          <p:nvPr/>
        </p:nvSpPr>
        <p:spPr>
          <a:xfrm>
            <a:off x="8980579" y="3411824"/>
            <a:ext cx="1649322" cy="28970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Rounded Rectangle 12">
            <a:extLst>
              <a:ext uri="{FF2B5EF4-FFF2-40B4-BE49-F238E27FC236}">
                <a16:creationId xmlns:a16="http://schemas.microsoft.com/office/drawing/2014/main" id="{54150E15-A731-4C13-BD80-D25B716C3946}"/>
              </a:ext>
            </a:extLst>
          </p:cNvPr>
          <p:cNvSpPr/>
          <p:nvPr/>
        </p:nvSpPr>
        <p:spPr>
          <a:xfrm>
            <a:off x="8980579" y="3906605"/>
            <a:ext cx="1649322" cy="28970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Rounded Rectangle 13">
            <a:extLst>
              <a:ext uri="{FF2B5EF4-FFF2-40B4-BE49-F238E27FC236}">
                <a16:creationId xmlns:a16="http://schemas.microsoft.com/office/drawing/2014/main" id="{D082EE7E-20B2-423C-868F-FDA3792E9627}"/>
              </a:ext>
            </a:extLst>
          </p:cNvPr>
          <p:cNvSpPr/>
          <p:nvPr/>
        </p:nvSpPr>
        <p:spPr>
          <a:xfrm>
            <a:off x="8980579" y="4401386"/>
            <a:ext cx="1649322" cy="28970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Rounded Rectangle 19">
            <a:extLst>
              <a:ext uri="{FF2B5EF4-FFF2-40B4-BE49-F238E27FC236}">
                <a16:creationId xmlns:a16="http://schemas.microsoft.com/office/drawing/2014/main" id="{04A302A3-02FA-4F49-AEE4-F37BBBB2F4AC}"/>
              </a:ext>
            </a:extLst>
          </p:cNvPr>
          <p:cNvSpPr/>
          <p:nvPr/>
        </p:nvSpPr>
        <p:spPr>
          <a:xfrm>
            <a:off x="7261389" y="4896167"/>
            <a:ext cx="1649322" cy="28970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Rounded Rectangle 20">
            <a:extLst>
              <a:ext uri="{FF2B5EF4-FFF2-40B4-BE49-F238E27FC236}">
                <a16:creationId xmlns:a16="http://schemas.microsoft.com/office/drawing/2014/main" id="{48A80007-2FAE-4BAD-A4A8-70A4A8F7F43A}"/>
              </a:ext>
            </a:extLst>
          </p:cNvPr>
          <p:cNvSpPr/>
          <p:nvPr/>
        </p:nvSpPr>
        <p:spPr>
          <a:xfrm>
            <a:off x="7261389" y="5390948"/>
            <a:ext cx="1649322" cy="28970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Rounded Rectangle 21">
            <a:extLst>
              <a:ext uri="{FF2B5EF4-FFF2-40B4-BE49-F238E27FC236}">
                <a16:creationId xmlns:a16="http://schemas.microsoft.com/office/drawing/2014/main" id="{AD350EA2-D88C-4458-BB11-3DA72811A77E}"/>
              </a:ext>
            </a:extLst>
          </p:cNvPr>
          <p:cNvSpPr/>
          <p:nvPr/>
        </p:nvSpPr>
        <p:spPr>
          <a:xfrm>
            <a:off x="7261389" y="5885729"/>
            <a:ext cx="1649322" cy="28970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Rounded Rectangle 22">
            <a:extLst>
              <a:ext uri="{FF2B5EF4-FFF2-40B4-BE49-F238E27FC236}">
                <a16:creationId xmlns:a16="http://schemas.microsoft.com/office/drawing/2014/main" id="{E2D600D3-1CE9-466B-AEF3-49FD258352E0}"/>
              </a:ext>
            </a:extLst>
          </p:cNvPr>
          <p:cNvSpPr/>
          <p:nvPr/>
        </p:nvSpPr>
        <p:spPr>
          <a:xfrm>
            <a:off x="2580666" y="4896167"/>
            <a:ext cx="1649322" cy="2897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Rounded Rectangle 23">
            <a:extLst>
              <a:ext uri="{FF2B5EF4-FFF2-40B4-BE49-F238E27FC236}">
                <a16:creationId xmlns:a16="http://schemas.microsoft.com/office/drawing/2014/main" id="{5FE9557D-2241-46AB-B162-9DEC7D8AD239}"/>
              </a:ext>
            </a:extLst>
          </p:cNvPr>
          <p:cNvSpPr/>
          <p:nvPr/>
        </p:nvSpPr>
        <p:spPr>
          <a:xfrm>
            <a:off x="2580666" y="5390948"/>
            <a:ext cx="1649322" cy="2897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1" name="Rounded Rectangle 24">
            <a:extLst>
              <a:ext uri="{FF2B5EF4-FFF2-40B4-BE49-F238E27FC236}">
                <a16:creationId xmlns:a16="http://schemas.microsoft.com/office/drawing/2014/main" id="{FC8FCA54-5D73-41AF-9CFC-19B5B1C678DA}"/>
              </a:ext>
            </a:extLst>
          </p:cNvPr>
          <p:cNvSpPr/>
          <p:nvPr/>
        </p:nvSpPr>
        <p:spPr>
          <a:xfrm>
            <a:off x="2580666" y="5885729"/>
            <a:ext cx="1649322" cy="2897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2" name="Rounded Rectangle 25">
            <a:extLst>
              <a:ext uri="{FF2B5EF4-FFF2-40B4-BE49-F238E27FC236}">
                <a16:creationId xmlns:a16="http://schemas.microsoft.com/office/drawing/2014/main" id="{37D927D3-7D41-4F8E-ABD2-E6E02227A828}"/>
              </a:ext>
            </a:extLst>
          </p:cNvPr>
          <p:cNvSpPr/>
          <p:nvPr/>
        </p:nvSpPr>
        <p:spPr>
          <a:xfrm>
            <a:off x="861475" y="3411824"/>
            <a:ext cx="1649322" cy="28970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3" name="Rounded Rectangle 26">
            <a:extLst>
              <a:ext uri="{FF2B5EF4-FFF2-40B4-BE49-F238E27FC236}">
                <a16:creationId xmlns:a16="http://schemas.microsoft.com/office/drawing/2014/main" id="{DBCF5536-9DC0-44F8-9035-BF128220E57D}"/>
              </a:ext>
            </a:extLst>
          </p:cNvPr>
          <p:cNvSpPr/>
          <p:nvPr/>
        </p:nvSpPr>
        <p:spPr>
          <a:xfrm>
            <a:off x="861475" y="3906605"/>
            <a:ext cx="1649322" cy="28970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4" name="Rounded Rectangle 27">
            <a:extLst>
              <a:ext uri="{FF2B5EF4-FFF2-40B4-BE49-F238E27FC236}">
                <a16:creationId xmlns:a16="http://schemas.microsoft.com/office/drawing/2014/main" id="{D5EE0627-BA71-48B8-9108-952C1CF59093}"/>
              </a:ext>
            </a:extLst>
          </p:cNvPr>
          <p:cNvSpPr/>
          <p:nvPr/>
        </p:nvSpPr>
        <p:spPr>
          <a:xfrm>
            <a:off x="861475" y="4401386"/>
            <a:ext cx="1649322" cy="28970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5" name="Rounded Rectangle 28">
            <a:extLst>
              <a:ext uri="{FF2B5EF4-FFF2-40B4-BE49-F238E27FC236}">
                <a16:creationId xmlns:a16="http://schemas.microsoft.com/office/drawing/2014/main" id="{BF8A046C-B941-4791-A401-050403EB0578}"/>
              </a:ext>
            </a:extLst>
          </p:cNvPr>
          <p:cNvSpPr/>
          <p:nvPr/>
        </p:nvSpPr>
        <p:spPr>
          <a:xfrm>
            <a:off x="4921027" y="4655796"/>
            <a:ext cx="1649322" cy="28970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6" name="Rounded Rectangle 29">
            <a:extLst>
              <a:ext uri="{FF2B5EF4-FFF2-40B4-BE49-F238E27FC236}">
                <a16:creationId xmlns:a16="http://schemas.microsoft.com/office/drawing/2014/main" id="{A7CBE3CB-42E5-4BA6-98EE-C9E000C85967}"/>
              </a:ext>
            </a:extLst>
          </p:cNvPr>
          <p:cNvSpPr/>
          <p:nvPr/>
        </p:nvSpPr>
        <p:spPr>
          <a:xfrm>
            <a:off x="4921027" y="5150577"/>
            <a:ext cx="1649322" cy="28970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7" name="Rounded Rectangle 30">
            <a:extLst>
              <a:ext uri="{FF2B5EF4-FFF2-40B4-BE49-F238E27FC236}">
                <a16:creationId xmlns:a16="http://schemas.microsoft.com/office/drawing/2014/main" id="{C5608C0C-3358-4DAE-8E1A-5DB3B5133005}"/>
              </a:ext>
            </a:extLst>
          </p:cNvPr>
          <p:cNvSpPr/>
          <p:nvPr/>
        </p:nvSpPr>
        <p:spPr>
          <a:xfrm>
            <a:off x="4921027" y="5645358"/>
            <a:ext cx="1649322" cy="28970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cxnSp>
        <p:nvCxnSpPr>
          <p:cNvPr id="28" name="Elbow Connector 35">
            <a:extLst>
              <a:ext uri="{FF2B5EF4-FFF2-40B4-BE49-F238E27FC236}">
                <a16:creationId xmlns:a16="http://schemas.microsoft.com/office/drawing/2014/main" id="{64C8C3B9-D734-45B6-8442-DBD99651635E}"/>
              </a:ext>
            </a:extLst>
          </p:cNvPr>
          <p:cNvCxnSpPr>
            <a:endCxn id="15" idx="1"/>
          </p:cNvCxnSpPr>
          <p:nvPr/>
        </p:nvCxnSpPr>
        <p:spPr>
          <a:xfrm rot="16200000" flipH="1">
            <a:off x="7830533" y="3396193"/>
            <a:ext cx="1740833" cy="559261"/>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36">
            <a:extLst>
              <a:ext uri="{FF2B5EF4-FFF2-40B4-BE49-F238E27FC236}">
                <a16:creationId xmlns:a16="http://schemas.microsoft.com/office/drawing/2014/main" id="{A3D7747A-931C-4274-A0AD-E0FE6B316BFF}"/>
              </a:ext>
            </a:extLst>
          </p:cNvPr>
          <p:cNvCxnSpPr>
            <a:cxnSpLocks/>
          </p:cNvCxnSpPr>
          <p:nvPr/>
        </p:nvCxnSpPr>
        <p:spPr>
          <a:xfrm rot="16200000" flipH="1">
            <a:off x="8077924" y="3148802"/>
            <a:ext cx="1246053" cy="559260"/>
          </a:xfrm>
          <a:prstGeom prst="bentConnector3">
            <a:avLst>
              <a:gd name="adj1" fmla="val 100179"/>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39">
            <a:extLst>
              <a:ext uri="{FF2B5EF4-FFF2-40B4-BE49-F238E27FC236}">
                <a16:creationId xmlns:a16="http://schemas.microsoft.com/office/drawing/2014/main" id="{8F4847A6-8D86-4D0F-8A94-6CE06A33909E}"/>
              </a:ext>
            </a:extLst>
          </p:cNvPr>
          <p:cNvCxnSpPr>
            <a:cxnSpLocks/>
          </p:cNvCxnSpPr>
          <p:nvPr/>
        </p:nvCxnSpPr>
        <p:spPr>
          <a:xfrm rot="16200000" flipH="1">
            <a:off x="8320472" y="2906254"/>
            <a:ext cx="760956" cy="559261"/>
          </a:xfrm>
          <a:prstGeom prst="bentConnector3">
            <a:avLst>
              <a:gd name="adj1" fmla="val 99763"/>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44">
            <a:extLst>
              <a:ext uri="{FF2B5EF4-FFF2-40B4-BE49-F238E27FC236}">
                <a16:creationId xmlns:a16="http://schemas.microsoft.com/office/drawing/2014/main" id="{745CC520-BEB2-4157-BD74-55D5DD1476EA}"/>
              </a:ext>
            </a:extLst>
          </p:cNvPr>
          <p:cNvCxnSpPr>
            <a:cxnSpLocks/>
            <a:endCxn id="18" idx="1"/>
          </p:cNvCxnSpPr>
          <p:nvPr/>
        </p:nvCxnSpPr>
        <p:spPr>
          <a:xfrm rot="16200000" flipH="1">
            <a:off x="6105729" y="4874923"/>
            <a:ext cx="1895372" cy="415947"/>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45">
            <a:extLst>
              <a:ext uri="{FF2B5EF4-FFF2-40B4-BE49-F238E27FC236}">
                <a16:creationId xmlns:a16="http://schemas.microsoft.com/office/drawing/2014/main" id="{52288A4E-866B-48FD-8E65-676883B54C24}"/>
              </a:ext>
            </a:extLst>
          </p:cNvPr>
          <p:cNvCxnSpPr>
            <a:cxnSpLocks/>
            <a:endCxn id="17" idx="1"/>
          </p:cNvCxnSpPr>
          <p:nvPr/>
        </p:nvCxnSpPr>
        <p:spPr>
          <a:xfrm rot="16200000" flipH="1">
            <a:off x="6353118" y="4627531"/>
            <a:ext cx="1400593" cy="415949"/>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46">
            <a:extLst>
              <a:ext uri="{FF2B5EF4-FFF2-40B4-BE49-F238E27FC236}">
                <a16:creationId xmlns:a16="http://schemas.microsoft.com/office/drawing/2014/main" id="{3AF2036D-9ADC-4564-8F09-84B27076F8A9}"/>
              </a:ext>
            </a:extLst>
          </p:cNvPr>
          <p:cNvCxnSpPr>
            <a:cxnSpLocks/>
            <a:endCxn id="16" idx="1"/>
          </p:cNvCxnSpPr>
          <p:nvPr/>
        </p:nvCxnSpPr>
        <p:spPr>
          <a:xfrm rot="16200000" flipH="1">
            <a:off x="6600510" y="4380141"/>
            <a:ext cx="905811" cy="415948"/>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59">
            <a:extLst>
              <a:ext uri="{FF2B5EF4-FFF2-40B4-BE49-F238E27FC236}">
                <a16:creationId xmlns:a16="http://schemas.microsoft.com/office/drawing/2014/main" id="{BF5AA2FB-A204-41A1-8D0A-89F8EBD2EF2F}"/>
              </a:ext>
            </a:extLst>
          </p:cNvPr>
          <p:cNvCxnSpPr>
            <a:cxnSpLocks/>
            <a:endCxn id="21" idx="3"/>
          </p:cNvCxnSpPr>
          <p:nvPr/>
        </p:nvCxnSpPr>
        <p:spPr>
          <a:xfrm rot="5400000">
            <a:off x="3490274" y="4874924"/>
            <a:ext cx="1895373" cy="415945"/>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60">
            <a:extLst>
              <a:ext uri="{FF2B5EF4-FFF2-40B4-BE49-F238E27FC236}">
                <a16:creationId xmlns:a16="http://schemas.microsoft.com/office/drawing/2014/main" id="{4BBBAB43-587F-42BC-98F7-4E93EBDA39AF}"/>
              </a:ext>
            </a:extLst>
          </p:cNvPr>
          <p:cNvCxnSpPr>
            <a:cxnSpLocks/>
            <a:endCxn id="20" idx="3"/>
          </p:cNvCxnSpPr>
          <p:nvPr/>
        </p:nvCxnSpPr>
        <p:spPr>
          <a:xfrm rot="5400000">
            <a:off x="3737663" y="4627534"/>
            <a:ext cx="1400593" cy="415943"/>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61">
            <a:extLst>
              <a:ext uri="{FF2B5EF4-FFF2-40B4-BE49-F238E27FC236}">
                <a16:creationId xmlns:a16="http://schemas.microsoft.com/office/drawing/2014/main" id="{0D021BCF-A369-4B19-8DE7-1E5BB8A78079}"/>
              </a:ext>
            </a:extLst>
          </p:cNvPr>
          <p:cNvCxnSpPr>
            <a:cxnSpLocks/>
            <a:endCxn id="19" idx="3"/>
          </p:cNvCxnSpPr>
          <p:nvPr/>
        </p:nvCxnSpPr>
        <p:spPr>
          <a:xfrm rot="5400000">
            <a:off x="3985054" y="4380143"/>
            <a:ext cx="905812" cy="415944"/>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65">
            <a:extLst>
              <a:ext uri="{FF2B5EF4-FFF2-40B4-BE49-F238E27FC236}">
                <a16:creationId xmlns:a16="http://schemas.microsoft.com/office/drawing/2014/main" id="{EF625412-6F22-45FE-BBC5-B0A6102ACB21}"/>
              </a:ext>
            </a:extLst>
          </p:cNvPr>
          <p:cNvCxnSpPr>
            <a:cxnSpLocks/>
            <a:endCxn id="24" idx="3"/>
          </p:cNvCxnSpPr>
          <p:nvPr/>
        </p:nvCxnSpPr>
        <p:spPr>
          <a:xfrm rot="5400000">
            <a:off x="1904576" y="3411628"/>
            <a:ext cx="1740833" cy="528391"/>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66">
            <a:extLst>
              <a:ext uri="{FF2B5EF4-FFF2-40B4-BE49-F238E27FC236}">
                <a16:creationId xmlns:a16="http://schemas.microsoft.com/office/drawing/2014/main" id="{02637065-6561-4A38-BB43-557D5615DBB9}"/>
              </a:ext>
            </a:extLst>
          </p:cNvPr>
          <p:cNvCxnSpPr>
            <a:cxnSpLocks/>
            <a:endCxn id="23" idx="3"/>
          </p:cNvCxnSpPr>
          <p:nvPr/>
        </p:nvCxnSpPr>
        <p:spPr>
          <a:xfrm rot="5400000">
            <a:off x="2151967" y="3164236"/>
            <a:ext cx="1246053" cy="528393"/>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67">
            <a:extLst>
              <a:ext uri="{FF2B5EF4-FFF2-40B4-BE49-F238E27FC236}">
                <a16:creationId xmlns:a16="http://schemas.microsoft.com/office/drawing/2014/main" id="{BD03DFE0-C66E-47A5-AB97-D542AA2D41EE}"/>
              </a:ext>
            </a:extLst>
          </p:cNvPr>
          <p:cNvCxnSpPr>
            <a:cxnSpLocks/>
            <a:endCxn id="22" idx="3"/>
          </p:cNvCxnSpPr>
          <p:nvPr/>
        </p:nvCxnSpPr>
        <p:spPr>
          <a:xfrm rot="5400000">
            <a:off x="2399357" y="2916846"/>
            <a:ext cx="751271" cy="528392"/>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75">
            <a:extLst>
              <a:ext uri="{FF2B5EF4-FFF2-40B4-BE49-F238E27FC236}">
                <a16:creationId xmlns:a16="http://schemas.microsoft.com/office/drawing/2014/main" id="{6B16D0BC-DADD-4EEC-9D63-8ECC4F5C2F3B}"/>
              </a:ext>
            </a:extLst>
          </p:cNvPr>
          <p:cNvCxnSpPr>
            <a:cxnSpLocks/>
            <a:stCxn id="8" idx="2"/>
            <a:endCxn id="25" idx="0"/>
          </p:cNvCxnSpPr>
          <p:nvPr/>
        </p:nvCxnSpPr>
        <p:spPr>
          <a:xfrm rot="5400000">
            <a:off x="5485396" y="4395503"/>
            <a:ext cx="520585" cy="5626"/>
          </a:xfrm>
          <a:prstGeom prst="bentConnector3">
            <a:avLst>
              <a:gd name="adj1" fmla="val 77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79">
            <a:extLst>
              <a:ext uri="{FF2B5EF4-FFF2-40B4-BE49-F238E27FC236}">
                <a16:creationId xmlns:a16="http://schemas.microsoft.com/office/drawing/2014/main" id="{B05055E8-42B0-48D1-966D-5E6AB3DF256D}"/>
              </a:ext>
            </a:extLst>
          </p:cNvPr>
          <p:cNvCxnSpPr>
            <a:cxnSpLocks/>
            <a:stCxn id="25" idx="2"/>
            <a:endCxn id="26" idx="0"/>
          </p:cNvCxnSpPr>
          <p:nvPr/>
        </p:nvCxnSpPr>
        <p:spPr>
          <a:xfrm rot="5400000">
            <a:off x="5643152" y="5048041"/>
            <a:ext cx="205073" cy="5626"/>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83">
            <a:extLst>
              <a:ext uri="{FF2B5EF4-FFF2-40B4-BE49-F238E27FC236}">
                <a16:creationId xmlns:a16="http://schemas.microsoft.com/office/drawing/2014/main" id="{C43E597B-C732-4B56-825A-60C39E0D778C}"/>
              </a:ext>
            </a:extLst>
          </p:cNvPr>
          <p:cNvCxnSpPr>
            <a:cxnSpLocks/>
          </p:cNvCxnSpPr>
          <p:nvPr/>
        </p:nvCxnSpPr>
        <p:spPr>
          <a:xfrm rot="5400000">
            <a:off x="5643152" y="5540008"/>
            <a:ext cx="205073" cy="5626"/>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Subtitle 2">
            <a:extLst>
              <a:ext uri="{FF2B5EF4-FFF2-40B4-BE49-F238E27FC236}">
                <a16:creationId xmlns:a16="http://schemas.microsoft.com/office/drawing/2014/main" id="{F911DD00-F3A8-481F-849F-54D8F8EE15A5}"/>
              </a:ext>
            </a:extLst>
          </p:cNvPr>
          <p:cNvSpPr txBox="1">
            <a:spLocks/>
          </p:cNvSpPr>
          <p:nvPr/>
        </p:nvSpPr>
        <p:spPr>
          <a:xfrm>
            <a:off x="941620" y="3468065"/>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44" name="Subtitle 2">
            <a:extLst>
              <a:ext uri="{FF2B5EF4-FFF2-40B4-BE49-F238E27FC236}">
                <a16:creationId xmlns:a16="http://schemas.microsoft.com/office/drawing/2014/main" id="{9D967938-DEFB-4CE1-94B6-4A590A1230C2}"/>
              </a:ext>
            </a:extLst>
          </p:cNvPr>
          <p:cNvSpPr txBox="1">
            <a:spLocks/>
          </p:cNvSpPr>
          <p:nvPr/>
        </p:nvSpPr>
        <p:spPr>
          <a:xfrm>
            <a:off x="941620" y="3962846"/>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45" name="Subtitle 2">
            <a:extLst>
              <a:ext uri="{FF2B5EF4-FFF2-40B4-BE49-F238E27FC236}">
                <a16:creationId xmlns:a16="http://schemas.microsoft.com/office/drawing/2014/main" id="{33E5F840-D5CD-4E77-A118-548D5A53DD9F}"/>
              </a:ext>
            </a:extLst>
          </p:cNvPr>
          <p:cNvSpPr txBox="1">
            <a:spLocks/>
          </p:cNvSpPr>
          <p:nvPr/>
        </p:nvSpPr>
        <p:spPr>
          <a:xfrm>
            <a:off x="941620" y="4457627"/>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46" name="Subtitle 2">
            <a:extLst>
              <a:ext uri="{FF2B5EF4-FFF2-40B4-BE49-F238E27FC236}">
                <a16:creationId xmlns:a16="http://schemas.microsoft.com/office/drawing/2014/main" id="{1253DB8A-DA0C-4832-AE52-31F309472F3A}"/>
              </a:ext>
            </a:extLst>
          </p:cNvPr>
          <p:cNvSpPr txBox="1">
            <a:spLocks/>
          </p:cNvSpPr>
          <p:nvPr/>
        </p:nvSpPr>
        <p:spPr>
          <a:xfrm>
            <a:off x="2660811" y="4952408"/>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47" name="Subtitle 2">
            <a:extLst>
              <a:ext uri="{FF2B5EF4-FFF2-40B4-BE49-F238E27FC236}">
                <a16:creationId xmlns:a16="http://schemas.microsoft.com/office/drawing/2014/main" id="{0E4CBE4A-CC75-4EEE-B2E2-CF11C5DE46CC}"/>
              </a:ext>
            </a:extLst>
          </p:cNvPr>
          <p:cNvSpPr txBox="1">
            <a:spLocks/>
          </p:cNvSpPr>
          <p:nvPr/>
        </p:nvSpPr>
        <p:spPr>
          <a:xfrm>
            <a:off x="2660811" y="5447189"/>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48" name="Subtitle 2">
            <a:extLst>
              <a:ext uri="{FF2B5EF4-FFF2-40B4-BE49-F238E27FC236}">
                <a16:creationId xmlns:a16="http://schemas.microsoft.com/office/drawing/2014/main" id="{C1AA8FF1-5EC0-41F5-B0A3-A4B76AA07148}"/>
              </a:ext>
            </a:extLst>
          </p:cNvPr>
          <p:cNvSpPr txBox="1">
            <a:spLocks/>
          </p:cNvSpPr>
          <p:nvPr/>
        </p:nvSpPr>
        <p:spPr>
          <a:xfrm>
            <a:off x="2660811" y="5941970"/>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49" name="Subtitle 2">
            <a:extLst>
              <a:ext uri="{FF2B5EF4-FFF2-40B4-BE49-F238E27FC236}">
                <a16:creationId xmlns:a16="http://schemas.microsoft.com/office/drawing/2014/main" id="{DE5ABAC4-DCD8-476A-A048-89755A680FE7}"/>
              </a:ext>
            </a:extLst>
          </p:cNvPr>
          <p:cNvSpPr txBox="1">
            <a:spLocks/>
          </p:cNvSpPr>
          <p:nvPr/>
        </p:nvSpPr>
        <p:spPr>
          <a:xfrm>
            <a:off x="7341534" y="4952408"/>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50" name="Subtitle 2">
            <a:extLst>
              <a:ext uri="{FF2B5EF4-FFF2-40B4-BE49-F238E27FC236}">
                <a16:creationId xmlns:a16="http://schemas.microsoft.com/office/drawing/2014/main" id="{971340A4-1419-4063-AEF1-859626DDD383}"/>
              </a:ext>
            </a:extLst>
          </p:cNvPr>
          <p:cNvSpPr txBox="1">
            <a:spLocks/>
          </p:cNvSpPr>
          <p:nvPr/>
        </p:nvSpPr>
        <p:spPr>
          <a:xfrm>
            <a:off x="7341534" y="5447189"/>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51" name="Subtitle 2">
            <a:extLst>
              <a:ext uri="{FF2B5EF4-FFF2-40B4-BE49-F238E27FC236}">
                <a16:creationId xmlns:a16="http://schemas.microsoft.com/office/drawing/2014/main" id="{B754959A-E406-4A75-9034-6E050E912C1E}"/>
              </a:ext>
            </a:extLst>
          </p:cNvPr>
          <p:cNvSpPr txBox="1">
            <a:spLocks/>
          </p:cNvSpPr>
          <p:nvPr/>
        </p:nvSpPr>
        <p:spPr>
          <a:xfrm>
            <a:off x="7341534" y="5941970"/>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52" name="Subtitle 2">
            <a:extLst>
              <a:ext uri="{FF2B5EF4-FFF2-40B4-BE49-F238E27FC236}">
                <a16:creationId xmlns:a16="http://schemas.microsoft.com/office/drawing/2014/main" id="{ADB43240-D794-451F-A70B-7D691013916F}"/>
              </a:ext>
            </a:extLst>
          </p:cNvPr>
          <p:cNvSpPr txBox="1">
            <a:spLocks/>
          </p:cNvSpPr>
          <p:nvPr/>
        </p:nvSpPr>
        <p:spPr>
          <a:xfrm>
            <a:off x="9060724" y="3468065"/>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53" name="Subtitle 2">
            <a:extLst>
              <a:ext uri="{FF2B5EF4-FFF2-40B4-BE49-F238E27FC236}">
                <a16:creationId xmlns:a16="http://schemas.microsoft.com/office/drawing/2014/main" id="{577D2D6D-A745-4EE1-A4A2-638AE99EDE1C}"/>
              </a:ext>
            </a:extLst>
          </p:cNvPr>
          <p:cNvSpPr txBox="1">
            <a:spLocks/>
          </p:cNvSpPr>
          <p:nvPr/>
        </p:nvSpPr>
        <p:spPr>
          <a:xfrm>
            <a:off x="9060724" y="3962846"/>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54" name="Subtitle 2">
            <a:extLst>
              <a:ext uri="{FF2B5EF4-FFF2-40B4-BE49-F238E27FC236}">
                <a16:creationId xmlns:a16="http://schemas.microsoft.com/office/drawing/2014/main" id="{65505702-CA01-4EDB-9098-4BA4BE0C7CDE}"/>
              </a:ext>
            </a:extLst>
          </p:cNvPr>
          <p:cNvSpPr txBox="1">
            <a:spLocks/>
          </p:cNvSpPr>
          <p:nvPr/>
        </p:nvSpPr>
        <p:spPr>
          <a:xfrm>
            <a:off x="9060724" y="4457627"/>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55" name="Subtitle 2">
            <a:extLst>
              <a:ext uri="{FF2B5EF4-FFF2-40B4-BE49-F238E27FC236}">
                <a16:creationId xmlns:a16="http://schemas.microsoft.com/office/drawing/2014/main" id="{228EC1B6-79EB-4CC9-A4F3-AE93733217AB}"/>
              </a:ext>
            </a:extLst>
          </p:cNvPr>
          <p:cNvSpPr txBox="1">
            <a:spLocks/>
          </p:cNvSpPr>
          <p:nvPr/>
        </p:nvSpPr>
        <p:spPr>
          <a:xfrm>
            <a:off x="5001169" y="4705624"/>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56" name="Subtitle 2">
            <a:extLst>
              <a:ext uri="{FF2B5EF4-FFF2-40B4-BE49-F238E27FC236}">
                <a16:creationId xmlns:a16="http://schemas.microsoft.com/office/drawing/2014/main" id="{48D77FAF-207F-4772-8987-72D19F59AD8D}"/>
              </a:ext>
            </a:extLst>
          </p:cNvPr>
          <p:cNvSpPr txBox="1">
            <a:spLocks/>
          </p:cNvSpPr>
          <p:nvPr/>
        </p:nvSpPr>
        <p:spPr>
          <a:xfrm>
            <a:off x="5001169" y="5200405"/>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57" name="Subtitle 2">
            <a:extLst>
              <a:ext uri="{FF2B5EF4-FFF2-40B4-BE49-F238E27FC236}">
                <a16:creationId xmlns:a16="http://schemas.microsoft.com/office/drawing/2014/main" id="{B375599A-BA70-415B-881E-29EE7A23B6A2}"/>
              </a:ext>
            </a:extLst>
          </p:cNvPr>
          <p:cNvSpPr txBox="1">
            <a:spLocks/>
          </p:cNvSpPr>
          <p:nvPr/>
        </p:nvSpPr>
        <p:spPr>
          <a:xfrm>
            <a:off x="5001169" y="5695186"/>
            <a:ext cx="1489032" cy="177225"/>
          </a:xfrm>
          <a:prstGeom prst="rect">
            <a:avLst/>
          </a:prstGeom>
        </p:spPr>
        <p:txBody>
          <a:bodyPr vert="horz" wrap="square" lIns="20255" tIns="20255" rIns="20255"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58" name="TextBox 57">
            <a:extLst>
              <a:ext uri="{FF2B5EF4-FFF2-40B4-BE49-F238E27FC236}">
                <a16:creationId xmlns:a16="http://schemas.microsoft.com/office/drawing/2014/main" id="{B728D5EE-96FB-4029-9161-BC39CAA8DD61}"/>
              </a:ext>
            </a:extLst>
          </p:cNvPr>
          <p:cNvSpPr txBox="1"/>
          <p:nvPr/>
        </p:nvSpPr>
        <p:spPr>
          <a:xfrm>
            <a:off x="4854654" y="1885801"/>
            <a:ext cx="1776448" cy="646331"/>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DECISION TREE</a:t>
            </a:r>
          </a:p>
          <a:p>
            <a:pPr algn="ctr"/>
            <a:r>
              <a:rPr lang="en-US" b="1" dirty="0">
                <a:solidFill>
                  <a:schemeClr val="bg1"/>
                </a:solidFill>
                <a:ea typeface="League Spartan" charset="0"/>
                <a:cs typeface="Poppins" pitchFamily="2" charset="77"/>
              </a:rPr>
              <a:t>ANALYSIS</a:t>
            </a:r>
          </a:p>
        </p:txBody>
      </p:sp>
      <p:sp>
        <p:nvSpPr>
          <p:cNvPr id="59" name="TextBox 58">
            <a:extLst>
              <a:ext uri="{FF2B5EF4-FFF2-40B4-BE49-F238E27FC236}">
                <a16:creationId xmlns:a16="http://schemas.microsoft.com/office/drawing/2014/main" id="{26E74A87-77F5-4436-B3C3-9954AE39B63B}"/>
              </a:ext>
            </a:extLst>
          </p:cNvPr>
          <p:cNvSpPr txBox="1"/>
          <p:nvPr/>
        </p:nvSpPr>
        <p:spPr>
          <a:xfrm>
            <a:off x="1885292" y="1825128"/>
            <a:ext cx="1138453" cy="310534"/>
          </a:xfrm>
          <a:prstGeom prst="rect">
            <a:avLst/>
          </a:prstGeom>
          <a:noFill/>
        </p:spPr>
        <p:txBody>
          <a:bodyPr wrap="none" rtlCol="0" anchor="b" anchorCtr="0">
            <a:spAutoFit/>
          </a:bodyPr>
          <a:lstStyle/>
          <a:p>
            <a:pPr algn="ctr"/>
            <a:r>
              <a:rPr lang="en-US" sz="1418" b="1" dirty="0">
                <a:solidFill>
                  <a:schemeClr val="tx2"/>
                </a:solidFill>
                <a:ea typeface="League Spartan" charset="0"/>
                <a:cs typeface="Poppins" pitchFamily="2" charset="77"/>
              </a:rPr>
              <a:t>HEADING 01</a:t>
            </a:r>
          </a:p>
        </p:txBody>
      </p:sp>
      <p:sp>
        <p:nvSpPr>
          <p:cNvPr id="60" name="Rounded Rectangle 101">
            <a:extLst>
              <a:ext uri="{FF2B5EF4-FFF2-40B4-BE49-F238E27FC236}">
                <a16:creationId xmlns:a16="http://schemas.microsoft.com/office/drawing/2014/main" id="{627287D8-FD34-479E-90CC-CA4A1390D9F3}"/>
              </a:ext>
            </a:extLst>
          </p:cNvPr>
          <p:cNvSpPr/>
          <p:nvPr/>
        </p:nvSpPr>
        <p:spPr>
          <a:xfrm>
            <a:off x="1846873" y="2139600"/>
            <a:ext cx="1215290" cy="3240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1" name="Subtitle 2">
            <a:extLst>
              <a:ext uri="{FF2B5EF4-FFF2-40B4-BE49-F238E27FC236}">
                <a16:creationId xmlns:a16="http://schemas.microsoft.com/office/drawing/2014/main" id="{41F0C569-3C9D-4407-8DD0-282D911D7274}"/>
              </a:ext>
            </a:extLst>
          </p:cNvPr>
          <p:cNvSpPr txBox="1">
            <a:spLocks/>
          </p:cNvSpPr>
          <p:nvPr/>
        </p:nvSpPr>
        <p:spPr>
          <a:xfrm>
            <a:off x="1716119" y="2190360"/>
            <a:ext cx="1476799" cy="1772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tx1"/>
              </a:solidFill>
              <a:latin typeface="+mn-lt"/>
              <a:ea typeface="Lato Light" panose="020F0502020204030203" pitchFamily="34" charset="0"/>
              <a:cs typeface="Mukta ExtraLight" panose="020B0000000000000000" pitchFamily="34" charset="77"/>
            </a:endParaRPr>
          </a:p>
        </p:txBody>
      </p:sp>
      <p:sp>
        <p:nvSpPr>
          <p:cNvPr id="62" name="TextBox 61">
            <a:extLst>
              <a:ext uri="{FF2B5EF4-FFF2-40B4-BE49-F238E27FC236}">
                <a16:creationId xmlns:a16="http://schemas.microsoft.com/office/drawing/2014/main" id="{805DA2B8-DCBB-4CD8-96B8-40F7481F7228}"/>
              </a:ext>
            </a:extLst>
          </p:cNvPr>
          <p:cNvSpPr txBox="1"/>
          <p:nvPr/>
        </p:nvSpPr>
        <p:spPr>
          <a:xfrm>
            <a:off x="3430510" y="3168766"/>
            <a:ext cx="1172116" cy="310534"/>
          </a:xfrm>
          <a:prstGeom prst="rect">
            <a:avLst/>
          </a:prstGeom>
          <a:noFill/>
        </p:spPr>
        <p:txBody>
          <a:bodyPr wrap="none" rtlCol="0" anchor="b" anchorCtr="0">
            <a:spAutoFit/>
          </a:bodyPr>
          <a:lstStyle/>
          <a:p>
            <a:pPr algn="ctr"/>
            <a:r>
              <a:rPr lang="en-US" sz="1418" b="1" dirty="0">
                <a:solidFill>
                  <a:schemeClr val="tx2"/>
                </a:solidFill>
                <a:ea typeface="League Spartan" charset="0"/>
                <a:cs typeface="Poppins" pitchFamily="2" charset="77"/>
              </a:rPr>
              <a:t>HEADING 02</a:t>
            </a:r>
          </a:p>
        </p:txBody>
      </p:sp>
      <p:sp>
        <p:nvSpPr>
          <p:cNvPr id="63" name="Rounded Rectangle 104">
            <a:extLst>
              <a:ext uri="{FF2B5EF4-FFF2-40B4-BE49-F238E27FC236}">
                <a16:creationId xmlns:a16="http://schemas.microsoft.com/office/drawing/2014/main" id="{67A4110C-B63D-4724-9AAC-1BEB10981A3F}"/>
              </a:ext>
            </a:extLst>
          </p:cNvPr>
          <p:cNvSpPr/>
          <p:nvPr/>
        </p:nvSpPr>
        <p:spPr>
          <a:xfrm>
            <a:off x="3408922" y="3483238"/>
            <a:ext cx="1215290" cy="324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4" name="Subtitle 2">
            <a:extLst>
              <a:ext uri="{FF2B5EF4-FFF2-40B4-BE49-F238E27FC236}">
                <a16:creationId xmlns:a16="http://schemas.microsoft.com/office/drawing/2014/main" id="{6EC94FF8-0368-40EE-8511-8BBAFFAE5EF6}"/>
              </a:ext>
            </a:extLst>
          </p:cNvPr>
          <p:cNvSpPr txBox="1">
            <a:spLocks/>
          </p:cNvSpPr>
          <p:nvPr/>
        </p:nvSpPr>
        <p:spPr>
          <a:xfrm>
            <a:off x="3278168" y="3533999"/>
            <a:ext cx="1476799" cy="1772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tx1"/>
              </a:solidFill>
              <a:latin typeface="+mn-lt"/>
              <a:ea typeface="Lato Light" panose="020F0502020204030203" pitchFamily="34" charset="0"/>
              <a:cs typeface="Mukta ExtraLight" panose="020B0000000000000000" pitchFamily="34" charset="77"/>
            </a:endParaRPr>
          </a:p>
        </p:txBody>
      </p:sp>
      <p:sp>
        <p:nvSpPr>
          <p:cNvPr id="65" name="TextBox 64">
            <a:extLst>
              <a:ext uri="{FF2B5EF4-FFF2-40B4-BE49-F238E27FC236}">
                <a16:creationId xmlns:a16="http://schemas.microsoft.com/office/drawing/2014/main" id="{CD90F173-3104-4671-91B0-1921D167AA47}"/>
              </a:ext>
            </a:extLst>
          </p:cNvPr>
          <p:cNvSpPr txBox="1"/>
          <p:nvPr/>
        </p:nvSpPr>
        <p:spPr>
          <a:xfrm>
            <a:off x="5158196" y="3168766"/>
            <a:ext cx="1173719" cy="310534"/>
          </a:xfrm>
          <a:prstGeom prst="rect">
            <a:avLst/>
          </a:prstGeom>
          <a:noFill/>
        </p:spPr>
        <p:txBody>
          <a:bodyPr wrap="none" rtlCol="0" anchor="b" anchorCtr="0">
            <a:spAutoFit/>
          </a:bodyPr>
          <a:lstStyle/>
          <a:p>
            <a:pPr algn="ctr"/>
            <a:r>
              <a:rPr lang="en-US" sz="1418" b="1" dirty="0">
                <a:solidFill>
                  <a:schemeClr val="tx2"/>
                </a:solidFill>
                <a:ea typeface="League Spartan" charset="0"/>
                <a:cs typeface="Poppins" pitchFamily="2" charset="77"/>
              </a:rPr>
              <a:t>HEADING 03</a:t>
            </a:r>
          </a:p>
        </p:txBody>
      </p:sp>
      <p:sp>
        <p:nvSpPr>
          <p:cNvPr id="66" name="Rounded Rectangle 107">
            <a:extLst>
              <a:ext uri="{FF2B5EF4-FFF2-40B4-BE49-F238E27FC236}">
                <a16:creationId xmlns:a16="http://schemas.microsoft.com/office/drawing/2014/main" id="{B2830A63-A1B7-407F-AFAB-F5BE52BCA018}"/>
              </a:ext>
            </a:extLst>
          </p:cNvPr>
          <p:cNvSpPr/>
          <p:nvPr/>
        </p:nvSpPr>
        <p:spPr>
          <a:xfrm>
            <a:off x="5137409" y="3483238"/>
            <a:ext cx="1215290" cy="3240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7" name="Subtitle 2">
            <a:extLst>
              <a:ext uri="{FF2B5EF4-FFF2-40B4-BE49-F238E27FC236}">
                <a16:creationId xmlns:a16="http://schemas.microsoft.com/office/drawing/2014/main" id="{F8A98BD5-3691-4EFB-A1E3-C82DD5032C1C}"/>
              </a:ext>
            </a:extLst>
          </p:cNvPr>
          <p:cNvSpPr txBox="1">
            <a:spLocks/>
          </p:cNvSpPr>
          <p:nvPr/>
        </p:nvSpPr>
        <p:spPr>
          <a:xfrm>
            <a:off x="5006655" y="3533999"/>
            <a:ext cx="1476799" cy="1772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tx1"/>
              </a:solidFill>
              <a:latin typeface="+mn-lt"/>
              <a:ea typeface="Lato Light" panose="020F0502020204030203" pitchFamily="34" charset="0"/>
              <a:cs typeface="Mukta ExtraLight" panose="020B0000000000000000" pitchFamily="34" charset="77"/>
            </a:endParaRPr>
          </a:p>
        </p:txBody>
      </p:sp>
      <p:sp>
        <p:nvSpPr>
          <p:cNvPr id="68" name="TextBox 67">
            <a:extLst>
              <a:ext uri="{FF2B5EF4-FFF2-40B4-BE49-F238E27FC236}">
                <a16:creationId xmlns:a16="http://schemas.microsoft.com/office/drawing/2014/main" id="{0EBCE615-6197-4C0A-AB4D-00B40A2E81FF}"/>
              </a:ext>
            </a:extLst>
          </p:cNvPr>
          <p:cNvSpPr txBox="1"/>
          <p:nvPr/>
        </p:nvSpPr>
        <p:spPr>
          <a:xfrm>
            <a:off x="6884756" y="3168766"/>
            <a:ext cx="1181734" cy="310534"/>
          </a:xfrm>
          <a:prstGeom prst="rect">
            <a:avLst/>
          </a:prstGeom>
          <a:noFill/>
        </p:spPr>
        <p:txBody>
          <a:bodyPr wrap="none" rtlCol="0" anchor="b" anchorCtr="0">
            <a:spAutoFit/>
          </a:bodyPr>
          <a:lstStyle/>
          <a:p>
            <a:pPr algn="ctr"/>
            <a:r>
              <a:rPr lang="en-US" sz="1418" b="1" dirty="0">
                <a:solidFill>
                  <a:schemeClr val="tx2"/>
                </a:solidFill>
                <a:ea typeface="League Spartan" charset="0"/>
                <a:cs typeface="Poppins" pitchFamily="2" charset="77"/>
              </a:rPr>
              <a:t>HEADING 04</a:t>
            </a:r>
          </a:p>
        </p:txBody>
      </p:sp>
      <p:sp>
        <p:nvSpPr>
          <p:cNvPr id="69" name="Rounded Rectangle 110">
            <a:extLst>
              <a:ext uri="{FF2B5EF4-FFF2-40B4-BE49-F238E27FC236}">
                <a16:creationId xmlns:a16="http://schemas.microsoft.com/office/drawing/2014/main" id="{10F98CDB-10F1-41EF-90B7-2A14531A8371}"/>
              </a:ext>
            </a:extLst>
          </p:cNvPr>
          <p:cNvSpPr/>
          <p:nvPr/>
        </p:nvSpPr>
        <p:spPr>
          <a:xfrm>
            <a:off x="6867978" y="3483238"/>
            <a:ext cx="1215290" cy="3240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0" name="Subtitle 2">
            <a:extLst>
              <a:ext uri="{FF2B5EF4-FFF2-40B4-BE49-F238E27FC236}">
                <a16:creationId xmlns:a16="http://schemas.microsoft.com/office/drawing/2014/main" id="{4A609F66-DC0E-4C73-B061-BA91698D86C2}"/>
              </a:ext>
            </a:extLst>
          </p:cNvPr>
          <p:cNvSpPr txBox="1">
            <a:spLocks/>
          </p:cNvSpPr>
          <p:nvPr/>
        </p:nvSpPr>
        <p:spPr>
          <a:xfrm>
            <a:off x="6737223" y="3533999"/>
            <a:ext cx="1476799" cy="1772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tx1"/>
              </a:solidFill>
              <a:latin typeface="+mn-lt"/>
              <a:ea typeface="Lato Light" panose="020F0502020204030203" pitchFamily="34" charset="0"/>
              <a:cs typeface="Mukta ExtraLight" panose="020B0000000000000000" pitchFamily="34" charset="77"/>
            </a:endParaRPr>
          </a:p>
        </p:txBody>
      </p:sp>
      <p:sp>
        <p:nvSpPr>
          <p:cNvPr id="71" name="TextBox 70">
            <a:extLst>
              <a:ext uri="{FF2B5EF4-FFF2-40B4-BE49-F238E27FC236}">
                <a16:creationId xmlns:a16="http://schemas.microsoft.com/office/drawing/2014/main" id="{0E08A76A-0427-479B-A4DC-EB2CC2C703E5}"/>
              </a:ext>
            </a:extLst>
          </p:cNvPr>
          <p:cNvSpPr txBox="1"/>
          <p:nvPr/>
        </p:nvSpPr>
        <p:spPr>
          <a:xfrm>
            <a:off x="8448396" y="1825128"/>
            <a:ext cx="1176925" cy="310534"/>
          </a:xfrm>
          <a:prstGeom prst="rect">
            <a:avLst/>
          </a:prstGeom>
          <a:noFill/>
        </p:spPr>
        <p:txBody>
          <a:bodyPr wrap="none" rtlCol="0" anchor="b" anchorCtr="0">
            <a:spAutoFit/>
          </a:bodyPr>
          <a:lstStyle/>
          <a:p>
            <a:pPr algn="ctr"/>
            <a:r>
              <a:rPr lang="en-US" sz="1418" b="1" dirty="0">
                <a:solidFill>
                  <a:schemeClr val="tx2"/>
                </a:solidFill>
                <a:ea typeface="League Spartan" charset="0"/>
                <a:cs typeface="Poppins" pitchFamily="2" charset="77"/>
              </a:rPr>
              <a:t>HEADING 05</a:t>
            </a:r>
          </a:p>
        </p:txBody>
      </p:sp>
      <p:sp>
        <p:nvSpPr>
          <p:cNvPr id="72" name="Rounded Rectangle 113">
            <a:extLst>
              <a:ext uri="{FF2B5EF4-FFF2-40B4-BE49-F238E27FC236}">
                <a16:creationId xmlns:a16="http://schemas.microsoft.com/office/drawing/2014/main" id="{8D919305-1895-4169-830D-13D655D2D906}"/>
              </a:ext>
            </a:extLst>
          </p:cNvPr>
          <p:cNvSpPr/>
          <p:nvPr/>
        </p:nvSpPr>
        <p:spPr>
          <a:xfrm>
            <a:off x="8429213" y="2139600"/>
            <a:ext cx="1215290" cy="3240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3" name="Subtitle 2">
            <a:extLst>
              <a:ext uri="{FF2B5EF4-FFF2-40B4-BE49-F238E27FC236}">
                <a16:creationId xmlns:a16="http://schemas.microsoft.com/office/drawing/2014/main" id="{1C240A21-F036-4772-8C23-D4F537084A66}"/>
              </a:ext>
            </a:extLst>
          </p:cNvPr>
          <p:cNvSpPr txBox="1">
            <a:spLocks/>
          </p:cNvSpPr>
          <p:nvPr/>
        </p:nvSpPr>
        <p:spPr>
          <a:xfrm>
            <a:off x="8298458" y="2190360"/>
            <a:ext cx="1476799" cy="177225"/>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886"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48136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8C619-48E7-4476-BE4B-44DDA470A62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5342E1F-A0D2-4A37-9E28-3F5F500F5DE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98C3D96-15A3-4749-9FFE-378B5D568D42}"/>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82CE2A1F-ABA7-4BE8-AAF9-6FC6186B58E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D77F2B6-8EA3-4F48-AC49-674BD83EC7A1}"/>
              </a:ext>
            </a:extLst>
          </p:cNvPr>
          <p:cNvSpPr>
            <a:spLocks noGrp="1"/>
          </p:cNvSpPr>
          <p:nvPr>
            <p:ph type="body" sz="quarter" idx="13"/>
          </p:nvPr>
        </p:nvSpPr>
        <p:spPr/>
        <p:txBody>
          <a:bodyPr/>
          <a:lstStyle/>
          <a:p>
            <a:endParaRPr lang="en-ZA"/>
          </a:p>
        </p:txBody>
      </p:sp>
      <p:sp>
        <p:nvSpPr>
          <p:cNvPr id="7" name="Round Diagonal Corner Rectangle 30">
            <a:extLst>
              <a:ext uri="{FF2B5EF4-FFF2-40B4-BE49-F238E27FC236}">
                <a16:creationId xmlns:a16="http://schemas.microsoft.com/office/drawing/2014/main" id="{ECFE6ABC-029F-4504-BDB6-E873551DFF1E}"/>
              </a:ext>
            </a:extLst>
          </p:cNvPr>
          <p:cNvSpPr/>
          <p:nvPr/>
        </p:nvSpPr>
        <p:spPr>
          <a:xfrm>
            <a:off x="3184273" y="3917379"/>
            <a:ext cx="1912056" cy="659706"/>
          </a:xfrm>
          <a:prstGeom prst="round2DiagRect">
            <a:avLst>
              <a:gd name="adj1" fmla="val 26795"/>
              <a:gd name="adj2"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Round Diagonal Corner Rectangle 29">
            <a:extLst>
              <a:ext uri="{FF2B5EF4-FFF2-40B4-BE49-F238E27FC236}">
                <a16:creationId xmlns:a16="http://schemas.microsoft.com/office/drawing/2014/main" id="{93C0BCAF-28C1-41C3-B446-D8B656BE42C6}"/>
              </a:ext>
            </a:extLst>
          </p:cNvPr>
          <p:cNvSpPr/>
          <p:nvPr/>
        </p:nvSpPr>
        <p:spPr>
          <a:xfrm>
            <a:off x="6145998" y="2215527"/>
            <a:ext cx="1911450" cy="659706"/>
          </a:xfrm>
          <a:prstGeom prst="round2DiagRect">
            <a:avLst>
              <a:gd name="adj1" fmla="val 26795"/>
              <a:gd name="adj2"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Round Diagonal Corner Rectangle 28">
            <a:extLst>
              <a:ext uri="{FF2B5EF4-FFF2-40B4-BE49-F238E27FC236}">
                <a16:creationId xmlns:a16="http://schemas.microsoft.com/office/drawing/2014/main" id="{EC90BFD0-8BF2-481C-A071-92D51DFF759D}"/>
              </a:ext>
            </a:extLst>
          </p:cNvPr>
          <p:cNvSpPr/>
          <p:nvPr/>
        </p:nvSpPr>
        <p:spPr>
          <a:xfrm>
            <a:off x="6635121" y="4551060"/>
            <a:ext cx="1911450" cy="659706"/>
          </a:xfrm>
          <a:prstGeom prst="round2DiagRect">
            <a:avLst>
              <a:gd name="adj1" fmla="val 2679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 name="Round Diagonal Corner Rectangle 27">
            <a:extLst>
              <a:ext uri="{FF2B5EF4-FFF2-40B4-BE49-F238E27FC236}">
                <a16:creationId xmlns:a16="http://schemas.microsoft.com/office/drawing/2014/main" id="{DD33E86D-FF4B-4304-924D-4A231741A549}"/>
              </a:ext>
            </a:extLst>
          </p:cNvPr>
          <p:cNvSpPr/>
          <p:nvPr/>
        </p:nvSpPr>
        <p:spPr>
          <a:xfrm>
            <a:off x="6229466" y="3749637"/>
            <a:ext cx="1911450" cy="659706"/>
          </a:xfrm>
          <a:prstGeom prst="round2DiagRect">
            <a:avLst>
              <a:gd name="adj1" fmla="val 0"/>
              <a:gd name="adj2" fmla="val 265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Round Diagonal Corner Rectangle 26">
            <a:extLst>
              <a:ext uri="{FF2B5EF4-FFF2-40B4-BE49-F238E27FC236}">
                <a16:creationId xmlns:a16="http://schemas.microsoft.com/office/drawing/2014/main" id="{E67DF79F-1B55-4B7B-8B1D-8A936DE387CD}"/>
              </a:ext>
            </a:extLst>
          </p:cNvPr>
          <p:cNvSpPr/>
          <p:nvPr/>
        </p:nvSpPr>
        <p:spPr>
          <a:xfrm>
            <a:off x="7151269" y="2991272"/>
            <a:ext cx="1911450" cy="659706"/>
          </a:xfrm>
          <a:prstGeom prst="round2DiagRect">
            <a:avLst>
              <a:gd name="adj1" fmla="val 0"/>
              <a:gd name="adj2" fmla="val 2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Round Diagonal Corner Rectangle 25">
            <a:extLst>
              <a:ext uri="{FF2B5EF4-FFF2-40B4-BE49-F238E27FC236}">
                <a16:creationId xmlns:a16="http://schemas.microsoft.com/office/drawing/2014/main" id="{872B769A-C8A7-434B-BE0F-1C0FD1463AB2}"/>
              </a:ext>
            </a:extLst>
          </p:cNvPr>
          <p:cNvSpPr/>
          <p:nvPr/>
        </p:nvSpPr>
        <p:spPr>
          <a:xfrm>
            <a:off x="2549903" y="4709286"/>
            <a:ext cx="1912056" cy="659706"/>
          </a:xfrm>
          <a:prstGeom prst="round2DiagRect">
            <a:avLst>
              <a:gd name="adj1" fmla="val 0"/>
              <a:gd name="adj2" fmla="val 2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 name="Round Diagonal Corner Rectangle 24">
            <a:extLst>
              <a:ext uri="{FF2B5EF4-FFF2-40B4-BE49-F238E27FC236}">
                <a16:creationId xmlns:a16="http://schemas.microsoft.com/office/drawing/2014/main" id="{51E11873-9469-4436-82DA-C033C746BA63}"/>
              </a:ext>
            </a:extLst>
          </p:cNvPr>
          <p:cNvSpPr/>
          <p:nvPr/>
        </p:nvSpPr>
        <p:spPr>
          <a:xfrm>
            <a:off x="2275322" y="3168040"/>
            <a:ext cx="1912056" cy="659706"/>
          </a:xfrm>
          <a:prstGeom prst="round2DiagRect">
            <a:avLst>
              <a:gd name="adj1" fmla="val 0"/>
              <a:gd name="adj2" fmla="val 2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Round Diagonal Corner Rectangle 23">
            <a:extLst>
              <a:ext uri="{FF2B5EF4-FFF2-40B4-BE49-F238E27FC236}">
                <a16:creationId xmlns:a16="http://schemas.microsoft.com/office/drawing/2014/main" id="{D8476E76-B647-4A5C-8043-1D161C4EB248}"/>
              </a:ext>
            </a:extLst>
          </p:cNvPr>
          <p:cNvSpPr/>
          <p:nvPr/>
        </p:nvSpPr>
        <p:spPr>
          <a:xfrm>
            <a:off x="3113673" y="2423092"/>
            <a:ext cx="1912056" cy="659706"/>
          </a:xfrm>
          <a:prstGeom prst="round2DiagRect">
            <a:avLst>
              <a:gd name="adj1" fmla="val 0"/>
              <a:gd name="adj2" fmla="val 265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Freeform 10">
            <a:extLst>
              <a:ext uri="{FF2B5EF4-FFF2-40B4-BE49-F238E27FC236}">
                <a16:creationId xmlns:a16="http://schemas.microsoft.com/office/drawing/2014/main" id="{C1BF7A30-8E4C-43E7-9D04-30A5FD062128}"/>
              </a:ext>
            </a:extLst>
          </p:cNvPr>
          <p:cNvSpPr>
            <a:spLocks noChangeArrowheads="1"/>
          </p:cNvSpPr>
          <p:nvPr/>
        </p:nvSpPr>
        <p:spPr bwMode="auto">
          <a:xfrm>
            <a:off x="4878499" y="2588236"/>
            <a:ext cx="853663" cy="828143"/>
          </a:xfrm>
          <a:custGeom>
            <a:avLst/>
            <a:gdLst>
              <a:gd name="T0" fmla="*/ 2604 w 2951"/>
              <a:gd name="T1" fmla="*/ 1625 h 2861"/>
              <a:gd name="T2" fmla="*/ 2746 w 2951"/>
              <a:gd name="T3" fmla="*/ 1486 h 2861"/>
              <a:gd name="T4" fmla="*/ 2746 w 2951"/>
              <a:gd name="T5" fmla="*/ 979 h 2861"/>
              <a:gd name="T6" fmla="*/ 2482 w 2951"/>
              <a:gd name="T7" fmla="*/ 709 h 2861"/>
              <a:gd name="T8" fmla="*/ 1116 w 2951"/>
              <a:gd name="T9" fmla="*/ 709 h 2861"/>
              <a:gd name="T10" fmla="*/ 1116 w 2951"/>
              <a:gd name="T11" fmla="*/ 709 h 2861"/>
              <a:gd name="T12" fmla="*/ 566 w 2951"/>
              <a:gd name="T13" fmla="*/ 1133 h 2861"/>
              <a:gd name="T14" fmla="*/ 566 w 2951"/>
              <a:gd name="T15" fmla="*/ 1133 h 2861"/>
              <a:gd name="T16" fmla="*/ 0 w 2951"/>
              <a:gd name="T17" fmla="*/ 566 h 2861"/>
              <a:gd name="T18" fmla="*/ 0 w 2951"/>
              <a:gd name="T19" fmla="*/ 566 h 2861"/>
              <a:gd name="T20" fmla="*/ 566 w 2951"/>
              <a:gd name="T21" fmla="*/ 0 h 2861"/>
              <a:gd name="T22" fmla="*/ 566 w 2951"/>
              <a:gd name="T23" fmla="*/ 0 h 2861"/>
              <a:gd name="T24" fmla="*/ 1130 w 2951"/>
              <a:gd name="T25" fmla="*/ 505 h 2861"/>
              <a:gd name="T26" fmla="*/ 2566 w 2951"/>
              <a:gd name="T27" fmla="*/ 505 h 2861"/>
              <a:gd name="T28" fmla="*/ 2950 w 2951"/>
              <a:gd name="T29" fmla="*/ 897 h 2861"/>
              <a:gd name="T30" fmla="*/ 2950 w 2951"/>
              <a:gd name="T31" fmla="*/ 2652 h 2861"/>
              <a:gd name="T32" fmla="*/ 2746 w 2951"/>
              <a:gd name="T33" fmla="*/ 2860 h 2861"/>
              <a:gd name="T34" fmla="*/ 2746 w 2951"/>
              <a:gd name="T35" fmla="*/ 1588 h 2861"/>
              <a:gd name="T36" fmla="*/ 2746 w 2951"/>
              <a:gd name="T37" fmla="*/ 1588 h 2861"/>
              <a:gd name="T38" fmla="*/ 2636 w 2951"/>
              <a:gd name="T39" fmla="*/ 1699 h 2861"/>
              <a:gd name="T40" fmla="*/ 1579 w 2951"/>
              <a:gd name="T41" fmla="*/ 1699 h 2861"/>
              <a:gd name="T42" fmla="*/ 1482 w 2951"/>
              <a:gd name="T43" fmla="*/ 1794 h 2861"/>
              <a:gd name="T44" fmla="*/ 1482 w 2951"/>
              <a:gd name="T45" fmla="*/ 2316 h 2861"/>
              <a:gd name="T46" fmla="*/ 1482 w 2951"/>
              <a:gd name="T47" fmla="*/ 2420 h 2861"/>
              <a:gd name="T48" fmla="*/ 1482 w 2951"/>
              <a:gd name="T49" fmla="*/ 2420 h 2861"/>
              <a:gd name="T50" fmla="*/ 1367 w 2951"/>
              <a:gd name="T51" fmla="*/ 2533 h 2861"/>
              <a:gd name="T52" fmla="*/ 314 w 2951"/>
              <a:gd name="T53" fmla="*/ 2533 h 2861"/>
              <a:gd name="T54" fmla="*/ 314 w 2951"/>
              <a:gd name="T55" fmla="*/ 2533 h 2861"/>
              <a:gd name="T56" fmla="*/ 202 w 2951"/>
              <a:gd name="T57" fmla="*/ 2608 h 2861"/>
              <a:gd name="T58" fmla="*/ 202 w 2951"/>
              <a:gd name="T59" fmla="*/ 2608 h 2861"/>
              <a:gd name="T60" fmla="*/ 81 w 2951"/>
              <a:gd name="T61" fmla="*/ 2487 h 2861"/>
              <a:gd name="T62" fmla="*/ 81 w 2951"/>
              <a:gd name="T63" fmla="*/ 2487 h 2861"/>
              <a:gd name="T64" fmla="*/ 202 w 2951"/>
              <a:gd name="T65" fmla="*/ 2367 h 2861"/>
              <a:gd name="T66" fmla="*/ 202 w 2951"/>
              <a:gd name="T67" fmla="*/ 2367 h 2861"/>
              <a:gd name="T68" fmla="*/ 321 w 2951"/>
              <a:gd name="T69" fmla="*/ 2458 h 2861"/>
              <a:gd name="T70" fmla="*/ 1336 w 2951"/>
              <a:gd name="T71" fmla="*/ 2458 h 2861"/>
              <a:gd name="T72" fmla="*/ 1407 w 2951"/>
              <a:gd name="T73" fmla="*/ 2388 h 2861"/>
              <a:gd name="T74" fmla="*/ 1407 w 2951"/>
              <a:gd name="T75" fmla="*/ 1763 h 2861"/>
              <a:gd name="T76" fmla="*/ 1550 w 2951"/>
              <a:gd name="T77" fmla="*/ 1625 h 2861"/>
              <a:gd name="T78" fmla="*/ 2604 w 2951"/>
              <a:gd name="T79" fmla="*/ 1625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51" h="2861">
                <a:moveTo>
                  <a:pt x="2604" y="1625"/>
                </a:moveTo>
                <a:lnTo>
                  <a:pt x="2746" y="1486"/>
                </a:lnTo>
                <a:lnTo>
                  <a:pt x="2746" y="979"/>
                </a:lnTo>
                <a:lnTo>
                  <a:pt x="2482" y="709"/>
                </a:lnTo>
                <a:lnTo>
                  <a:pt x="1116" y="709"/>
                </a:lnTo>
                <a:lnTo>
                  <a:pt x="1116" y="709"/>
                </a:lnTo>
                <a:cubicBezTo>
                  <a:pt x="1052" y="952"/>
                  <a:pt x="831" y="1133"/>
                  <a:pt x="566" y="1133"/>
                </a:cubicBezTo>
                <a:lnTo>
                  <a:pt x="566" y="1133"/>
                </a:lnTo>
                <a:cubicBezTo>
                  <a:pt x="254" y="1133"/>
                  <a:pt x="0" y="878"/>
                  <a:pt x="0" y="566"/>
                </a:cubicBezTo>
                <a:lnTo>
                  <a:pt x="0" y="566"/>
                </a:lnTo>
                <a:cubicBezTo>
                  <a:pt x="0" y="253"/>
                  <a:pt x="254" y="0"/>
                  <a:pt x="566" y="0"/>
                </a:cubicBezTo>
                <a:lnTo>
                  <a:pt x="566" y="0"/>
                </a:lnTo>
                <a:cubicBezTo>
                  <a:pt x="859" y="0"/>
                  <a:pt x="1099" y="221"/>
                  <a:pt x="1130" y="505"/>
                </a:cubicBezTo>
                <a:lnTo>
                  <a:pt x="2566" y="505"/>
                </a:lnTo>
                <a:lnTo>
                  <a:pt x="2950" y="897"/>
                </a:lnTo>
                <a:lnTo>
                  <a:pt x="2950" y="2652"/>
                </a:lnTo>
                <a:lnTo>
                  <a:pt x="2746" y="2860"/>
                </a:lnTo>
                <a:lnTo>
                  <a:pt x="2746" y="1588"/>
                </a:lnTo>
                <a:lnTo>
                  <a:pt x="2746" y="1588"/>
                </a:lnTo>
                <a:cubicBezTo>
                  <a:pt x="2709" y="1625"/>
                  <a:pt x="2672" y="1661"/>
                  <a:pt x="2636" y="1699"/>
                </a:cubicBezTo>
                <a:lnTo>
                  <a:pt x="1579" y="1699"/>
                </a:lnTo>
                <a:lnTo>
                  <a:pt x="1482" y="1794"/>
                </a:lnTo>
                <a:lnTo>
                  <a:pt x="1482" y="2316"/>
                </a:lnTo>
                <a:lnTo>
                  <a:pt x="1482" y="2420"/>
                </a:lnTo>
                <a:lnTo>
                  <a:pt x="1482" y="2420"/>
                </a:lnTo>
                <a:cubicBezTo>
                  <a:pt x="1443" y="2456"/>
                  <a:pt x="1406" y="2494"/>
                  <a:pt x="1367" y="2533"/>
                </a:cubicBezTo>
                <a:lnTo>
                  <a:pt x="314" y="2533"/>
                </a:lnTo>
                <a:lnTo>
                  <a:pt x="314" y="2533"/>
                </a:lnTo>
                <a:cubicBezTo>
                  <a:pt x="297" y="2577"/>
                  <a:pt x="253" y="2608"/>
                  <a:pt x="202" y="2608"/>
                </a:cubicBezTo>
                <a:lnTo>
                  <a:pt x="202" y="2608"/>
                </a:lnTo>
                <a:cubicBezTo>
                  <a:pt x="136" y="2608"/>
                  <a:pt x="81" y="2553"/>
                  <a:pt x="81" y="2487"/>
                </a:cubicBezTo>
                <a:lnTo>
                  <a:pt x="81" y="2487"/>
                </a:lnTo>
                <a:cubicBezTo>
                  <a:pt x="81" y="2421"/>
                  <a:pt x="136" y="2367"/>
                  <a:pt x="202" y="2367"/>
                </a:cubicBezTo>
                <a:lnTo>
                  <a:pt x="202" y="2367"/>
                </a:lnTo>
                <a:cubicBezTo>
                  <a:pt x="259" y="2367"/>
                  <a:pt x="307" y="2406"/>
                  <a:pt x="321" y="2458"/>
                </a:cubicBezTo>
                <a:lnTo>
                  <a:pt x="1336" y="2458"/>
                </a:lnTo>
                <a:lnTo>
                  <a:pt x="1407" y="2388"/>
                </a:lnTo>
                <a:lnTo>
                  <a:pt x="1407" y="1763"/>
                </a:lnTo>
                <a:lnTo>
                  <a:pt x="1550" y="1625"/>
                </a:lnTo>
                <a:lnTo>
                  <a:pt x="2604" y="1625"/>
                </a:lnTo>
              </a:path>
            </a:pathLst>
          </a:custGeom>
          <a:solidFill>
            <a:schemeClr val="accent6"/>
          </a:solidFill>
          <a:ln>
            <a:noFill/>
          </a:ln>
          <a:effectLst/>
        </p:spPr>
        <p:txBody>
          <a:bodyPr wrap="none" anchor="ctr"/>
          <a:lstStyle/>
          <a:p>
            <a:endParaRPr lang="en-US" sz="2894" dirty="0"/>
          </a:p>
        </p:txBody>
      </p:sp>
      <p:sp>
        <p:nvSpPr>
          <p:cNvPr id="16" name="Freeform 11">
            <a:extLst>
              <a:ext uri="{FF2B5EF4-FFF2-40B4-BE49-F238E27FC236}">
                <a16:creationId xmlns:a16="http://schemas.microsoft.com/office/drawing/2014/main" id="{675758B6-3CB9-494F-96CA-C3CBCC77240E}"/>
              </a:ext>
            </a:extLst>
          </p:cNvPr>
          <p:cNvSpPr>
            <a:spLocks noChangeArrowheads="1"/>
          </p:cNvSpPr>
          <p:nvPr/>
        </p:nvSpPr>
        <p:spPr bwMode="auto">
          <a:xfrm>
            <a:off x="5672189" y="3066746"/>
            <a:ext cx="1640973" cy="515516"/>
          </a:xfrm>
          <a:custGeom>
            <a:avLst/>
            <a:gdLst>
              <a:gd name="T0" fmla="*/ 4540 w 5670"/>
              <a:gd name="T1" fmla="*/ 817 h 1782"/>
              <a:gd name="T2" fmla="*/ 2310 w 5670"/>
              <a:gd name="T3" fmla="*/ 817 h 1782"/>
              <a:gd name="T4" fmla="*/ 2310 w 5670"/>
              <a:gd name="T5" fmla="*/ 817 h 1782"/>
              <a:gd name="T6" fmla="*/ 2414 w 5670"/>
              <a:gd name="T7" fmla="*/ 714 h 1782"/>
              <a:gd name="T8" fmla="*/ 2414 w 5670"/>
              <a:gd name="T9" fmla="*/ 494 h 1782"/>
              <a:gd name="T10" fmla="*/ 2510 w 5670"/>
              <a:gd name="T11" fmla="*/ 395 h 1782"/>
              <a:gd name="T12" fmla="*/ 2934 w 5670"/>
              <a:gd name="T13" fmla="*/ 395 h 1782"/>
              <a:gd name="T14" fmla="*/ 2934 w 5670"/>
              <a:gd name="T15" fmla="*/ 395 h 1782"/>
              <a:gd name="T16" fmla="*/ 3046 w 5670"/>
              <a:gd name="T17" fmla="*/ 469 h 1782"/>
              <a:gd name="T18" fmla="*/ 3046 w 5670"/>
              <a:gd name="T19" fmla="*/ 469 h 1782"/>
              <a:gd name="T20" fmla="*/ 3167 w 5670"/>
              <a:gd name="T21" fmla="*/ 349 h 1782"/>
              <a:gd name="T22" fmla="*/ 3167 w 5670"/>
              <a:gd name="T23" fmla="*/ 349 h 1782"/>
              <a:gd name="T24" fmla="*/ 3046 w 5670"/>
              <a:gd name="T25" fmla="*/ 228 h 1782"/>
              <a:gd name="T26" fmla="*/ 3046 w 5670"/>
              <a:gd name="T27" fmla="*/ 228 h 1782"/>
              <a:gd name="T28" fmla="*/ 2929 w 5670"/>
              <a:gd name="T29" fmla="*/ 322 h 1782"/>
              <a:gd name="T30" fmla="*/ 2478 w 5670"/>
              <a:gd name="T31" fmla="*/ 322 h 1782"/>
              <a:gd name="T32" fmla="*/ 2415 w 5670"/>
              <a:gd name="T33" fmla="*/ 387 h 1782"/>
              <a:gd name="T34" fmla="*/ 2415 w 5670"/>
              <a:gd name="T35" fmla="*/ 215 h 1782"/>
              <a:gd name="T36" fmla="*/ 2275 w 5670"/>
              <a:gd name="T37" fmla="*/ 73 h 1782"/>
              <a:gd name="T38" fmla="*/ 1803 w 5670"/>
              <a:gd name="T39" fmla="*/ 73 h 1782"/>
              <a:gd name="T40" fmla="*/ 1803 w 5670"/>
              <a:gd name="T41" fmla="*/ 73 h 1782"/>
              <a:gd name="T42" fmla="*/ 1692 w 5670"/>
              <a:gd name="T43" fmla="*/ 0 h 1782"/>
              <a:gd name="T44" fmla="*/ 1692 w 5670"/>
              <a:gd name="T45" fmla="*/ 0 h 1782"/>
              <a:gd name="T46" fmla="*/ 1571 w 5670"/>
              <a:gd name="T47" fmla="*/ 121 h 1782"/>
              <a:gd name="T48" fmla="*/ 1571 w 5670"/>
              <a:gd name="T49" fmla="*/ 121 h 1782"/>
              <a:gd name="T50" fmla="*/ 1692 w 5670"/>
              <a:gd name="T51" fmla="*/ 243 h 1782"/>
              <a:gd name="T52" fmla="*/ 1692 w 5670"/>
              <a:gd name="T53" fmla="*/ 243 h 1782"/>
              <a:gd name="T54" fmla="*/ 1810 w 5670"/>
              <a:gd name="T55" fmla="*/ 147 h 1782"/>
              <a:gd name="T56" fmla="*/ 2245 w 5670"/>
              <a:gd name="T57" fmla="*/ 147 h 1782"/>
              <a:gd name="T58" fmla="*/ 2341 w 5670"/>
              <a:gd name="T59" fmla="*/ 245 h 1782"/>
              <a:gd name="T60" fmla="*/ 2341 w 5670"/>
              <a:gd name="T61" fmla="*/ 245 h 1782"/>
              <a:gd name="T62" fmla="*/ 2339 w 5670"/>
              <a:gd name="T63" fmla="*/ 682 h 1782"/>
              <a:gd name="T64" fmla="*/ 2206 w 5670"/>
              <a:gd name="T65" fmla="*/ 817 h 1782"/>
              <a:gd name="T66" fmla="*/ 383 w 5670"/>
              <a:gd name="T67" fmla="*/ 817 h 1782"/>
              <a:gd name="T68" fmla="*/ 0 w 5670"/>
              <a:gd name="T69" fmla="*/ 1211 h 1782"/>
              <a:gd name="T70" fmla="*/ 0 w 5670"/>
              <a:gd name="T71" fmla="*/ 1572 h 1782"/>
              <a:gd name="T72" fmla="*/ 204 w 5670"/>
              <a:gd name="T73" fmla="*/ 1781 h 1782"/>
              <a:gd name="T74" fmla="*/ 204 w 5670"/>
              <a:gd name="T75" fmla="*/ 1292 h 1782"/>
              <a:gd name="T76" fmla="*/ 468 w 5670"/>
              <a:gd name="T77" fmla="*/ 1021 h 1782"/>
              <a:gd name="T78" fmla="*/ 4553 w 5670"/>
              <a:gd name="T79" fmla="*/ 1021 h 1782"/>
              <a:gd name="T80" fmla="*/ 4553 w 5670"/>
              <a:gd name="T81" fmla="*/ 1021 h 1782"/>
              <a:gd name="T82" fmla="*/ 5103 w 5670"/>
              <a:gd name="T83" fmla="*/ 1450 h 1782"/>
              <a:gd name="T84" fmla="*/ 5103 w 5670"/>
              <a:gd name="T85" fmla="*/ 1450 h 1782"/>
              <a:gd name="T86" fmla="*/ 5669 w 5670"/>
              <a:gd name="T87" fmla="*/ 884 h 1782"/>
              <a:gd name="T88" fmla="*/ 5669 w 5670"/>
              <a:gd name="T89" fmla="*/ 884 h 1782"/>
              <a:gd name="T90" fmla="*/ 5103 w 5670"/>
              <a:gd name="T91" fmla="*/ 317 h 1782"/>
              <a:gd name="T92" fmla="*/ 5103 w 5670"/>
              <a:gd name="T93" fmla="*/ 317 h 1782"/>
              <a:gd name="T94" fmla="*/ 4540 w 5670"/>
              <a:gd name="T95" fmla="*/ 817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0" h="1782">
                <a:moveTo>
                  <a:pt x="4540" y="817"/>
                </a:moveTo>
                <a:lnTo>
                  <a:pt x="2310" y="817"/>
                </a:lnTo>
                <a:lnTo>
                  <a:pt x="2310" y="817"/>
                </a:lnTo>
                <a:cubicBezTo>
                  <a:pt x="2345" y="782"/>
                  <a:pt x="2379" y="749"/>
                  <a:pt x="2414" y="714"/>
                </a:cubicBezTo>
                <a:lnTo>
                  <a:pt x="2414" y="494"/>
                </a:lnTo>
                <a:lnTo>
                  <a:pt x="2510" y="395"/>
                </a:lnTo>
                <a:lnTo>
                  <a:pt x="2934" y="395"/>
                </a:lnTo>
                <a:lnTo>
                  <a:pt x="2934" y="395"/>
                </a:lnTo>
                <a:cubicBezTo>
                  <a:pt x="2952" y="439"/>
                  <a:pt x="2996" y="469"/>
                  <a:pt x="3046" y="469"/>
                </a:cubicBezTo>
                <a:lnTo>
                  <a:pt x="3046" y="469"/>
                </a:lnTo>
                <a:cubicBezTo>
                  <a:pt x="3113" y="469"/>
                  <a:pt x="3167" y="417"/>
                  <a:pt x="3167" y="349"/>
                </a:cubicBezTo>
                <a:lnTo>
                  <a:pt x="3167" y="349"/>
                </a:lnTo>
                <a:cubicBezTo>
                  <a:pt x="3167" y="283"/>
                  <a:pt x="3113" y="228"/>
                  <a:pt x="3046" y="228"/>
                </a:cubicBezTo>
                <a:lnTo>
                  <a:pt x="3046" y="228"/>
                </a:lnTo>
                <a:cubicBezTo>
                  <a:pt x="2989" y="228"/>
                  <a:pt x="2941" y="268"/>
                  <a:pt x="2929" y="322"/>
                </a:cubicBezTo>
                <a:lnTo>
                  <a:pt x="2478" y="322"/>
                </a:lnTo>
                <a:lnTo>
                  <a:pt x="2415" y="387"/>
                </a:lnTo>
                <a:lnTo>
                  <a:pt x="2415" y="215"/>
                </a:lnTo>
                <a:lnTo>
                  <a:pt x="2275" y="73"/>
                </a:lnTo>
                <a:lnTo>
                  <a:pt x="1803" y="73"/>
                </a:lnTo>
                <a:lnTo>
                  <a:pt x="1803" y="73"/>
                </a:lnTo>
                <a:cubicBezTo>
                  <a:pt x="1784" y="30"/>
                  <a:pt x="1741" y="0"/>
                  <a:pt x="1692" y="0"/>
                </a:cubicBezTo>
                <a:lnTo>
                  <a:pt x="1692" y="0"/>
                </a:lnTo>
                <a:cubicBezTo>
                  <a:pt x="1625" y="0"/>
                  <a:pt x="1571" y="55"/>
                  <a:pt x="1571" y="121"/>
                </a:cubicBezTo>
                <a:lnTo>
                  <a:pt x="1571" y="121"/>
                </a:lnTo>
                <a:cubicBezTo>
                  <a:pt x="1571" y="189"/>
                  <a:pt x="1625" y="243"/>
                  <a:pt x="1692" y="243"/>
                </a:cubicBezTo>
                <a:lnTo>
                  <a:pt x="1692" y="243"/>
                </a:lnTo>
                <a:cubicBezTo>
                  <a:pt x="1750" y="243"/>
                  <a:pt x="1798" y="202"/>
                  <a:pt x="1810" y="147"/>
                </a:cubicBezTo>
                <a:lnTo>
                  <a:pt x="2245" y="147"/>
                </a:lnTo>
                <a:lnTo>
                  <a:pt x="2341" y="245"/>
                </a:lnTo>
                <a:lnTo>
                  <a:pt x="2341" y="245"/>
                </a:lnTo>
                <a:cubicBezTo>
                  <a:pt x="2341" y="391"/>
                  <a:pt x="2339" y="536"/>
                  <a:pt x="2339" y="682"/>
                </a:cubicBezTo>
                <a:lnTo>
                  <a:pt x="2206" y="817"/>
                </a:lnTo>
                <a:lnTo>
                  <a:pt x="383" y="817"/>
                </a:lnTo>
                <a:lnTo>
                  <a:pt x="0" y="1211"/>
                </a:lnTo>
                <a:lnTo>
                  <a:pt x="0" y="1572"/>
                </a:lnTo>
                <a:lnTo>
                  <a:pt x="204" y="1781"/>
                </a:lnTo>
                <a:lnTo>
                  <a:pt x="204" y="1292"/>
                </a:lnTo>
                <a:lnTo>
                  <a:pt x="468" y="1021"/>
                </a:lnTo>
                <a:lnTo>
                  <a:pt x="4553" y="1021"/>
                </a:lnTo>
                <a:lnTo>
                  <a:pt x="4553" y="1021"/>
                </a:lnTo>
                <a:cubicBezTo>
                  <a:pt x="4615" y="1267"/>
                  <a:pt x="4838" y="1450"/>
                  <a:pt x="5103" y="1450"/>
                </a:cubicBezTo>
                <a:lnTo>
                  <a:pt x="5103" y="1450"/>
                </a:lnTo>
                <a:cubicBezTo>
                  <a:pt x="5416" y="1450"/>
                  <a:pt x="5669" y="1197"/>
                  <a:pt x="5669" y="884"/>
                </a:cubicBezTo>
                <a:lnTo>
                  <a:pt x="5669" y="884"/>
                </a:lnTo>
                <a:cubicBezTo>
                  <a:pt x="5669" y="570"/>
                  <a:pt x="5416" y="317"/>
                  <a:pt x="5103" y="317"/>
                </a:cubicBezTo>
                <a:lnTo>
                  <a:pt x="5103" y="317"/>
                </a:lnTo>
                <a:cubicBezTo>
                  <a:pt x="4812" y="317"/>
                  <a:pt x="4573" y="536"/>
                  <a:pt x="4540" y="817"/>
                </a:cubicBezTo>
              </a:path>
            </a:pathLst>
          </a:custGeom>
          <a:solidFill>
            <a:schemeClr val="accent4"/>
          </a:solidFill>
          <a:ln>
            <a:noFill/>
          </a:ln>
          <a:effectLst/>
        </p:spPr>
        <p:txBody>
          <a:bodyPr wrap="none" anchor="ctr"/>
          <a:lstStyle/>
          <a:p>
            <a:endParaRPr lang="en-US" sz="2894" dirty="0"/>
          </a:p>
        </p:txBody>
      </p:sp>
      <p:sp>
        <p:nvSpPr>
          <p:cNvPr id="17" name="Freeform 12">
            <a:extLst>
              <a:ext uri="{FF2B5EF4-FFF2-40B4-BE49-F238E27FC236}">
                <a16:creationId xmlns:a16="http://schemas.microsoft.com/office/drawing/2014/main" id="{1501F2A2-8BB5-4B13-9A7E-8DBAC51D46F5}"/>
              </a:ext>
            </a:extLst>
          </p:cNvPr>
          <p:cNvSpPr>
            <a:spLocks noChangeArrowheads="1"/>
          </p:cNvSpPr>
          <p:nvPr/>
        </p:nvSpPr>
        <p:spPr bwMode="auto">
          <a:xfrm>
            <a:off x="4040148" y="3327057"/>
            <a:ext cx="1692014" cy="853663"/>
          </a:xfrm>
          <a:custGeom>
            <a:avLst/>
            <a:gdLst>
              <a:gd name="T0" fmla="*/ 5846 w 5847"/>
              <a:gd name="T1" fmla="*/ 2949 h 2950"/>
              <a:gd name="T2" fmla="*/ 5846 w 5847"/>
              <a:gd name="T3" fmla="*/ 2949 h 2950"/>
              <a:gd name="T4" fmla="*/ 5845 w 5847"/>
              <a:gd name="T5" fmla="*/ 2949 h 2950"/>
              <a:gd name="T6" fmla="*/ 5846 w 5847"/>
              <a:gd name="T7" fmla="*/ 2949 h 2950"/>
              <a:gd name="T8" fmla="*/ 566 w 5847"/>
              <a:gd name="T9" fmla="*/ 0 h 2950"/>
              <a:gd name="T10" fmla="*/ 566 w 5847"/>
              <a:gd name="T11" fmla="*/ 0 h 2950"/>
              <a:gd name="T12" fmla="*/ 1127 w 5847"/>
              <a:gd name="T13" fmla="*/ 486 h 2950"/>
              <a:gd name="T14" fmla="*/ 5462 w 5847"/>
              <a:gd name="T15" fmla="*/ 486 h 2950"/>
              <a:gd name="T16" fmla="*/ 5846 w 5847"/>
              <a:gd name="T17" fmla="*/ 879 h 2950"/>
              <a:gd name="T18" fmla="*/ 5846 w 5847"/>
              <a:gd name="T19" fmla="*/ 2658 h 2950"/>
              <a:gd name="T20" fmla="*/ 5642 w 5847"/>
              <a:gd name="T21" fmla="*/ 2867 h 2950"/>
              <a:gd name="T22" fmla="*/ 5642 w 5847"/>
              <a:gd name="T23" fmla="*/ 961 h 2950"/>
              <a:gd name="T24" fmla="*/ 5378 w 5847"/>
              <a:gd name="T25" fmla="*/ 690 h 2950"/>
              <a:gd name="T26" fmla="*/ 1120 w 5847"/>
              <a:gd name="T27" fmla="*/ 690 h 2950"/>
              <a:gd name="T28" fmla="*/ 1120 w 5847"/>
              <a:gd name="T29" fmla="*/ 690 h 2950"/>
              <a:gd name="T30" fmla="*/ 566 w 5847"/>
              <a:gd name="T31" fmla="*/ 1133 h 2950"/>
              <a:gd name="T32" fmla="*/ 566 w 5847"/>
              <a:gd name="T33" fmla="*/ 1133 h 2950"/>
              <a:gd name="T34" fmla="*/ 0 w 5847"/>
              <a:gd name="T35" fmla="*/ 567 h 2950"/>
              <a:gd name="T36" fmla="*/ 0 w 5847"/>
              <a:gd name="T37" fmla="*/ 567 h 2950"/>
              <a:gd name="T38" fmla="*/ 566 w 5847"/>
              <a:gd name="T39" fmla="*/ 0 h 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47" h="2950">
                <a:moveTo>
                  <a:pt x="5846" y="2949"/>
                </a:moveTo>
                <a:lnTo>
                  <a:pt x="5846" y="2949"/>
                </a:lnTo>
                <a:lnTo>
                  <a:pt x="5845" y="2949"/>
                </a:lnTo>
                <a:lnTo>
                  <a:pt x="5846" y="2949"/>
                </a:lnTo>
                <a:close/>
                <a:moveTo>
                  <a:pt x="566" y="0"/>
                </a:moveTo>
                <a:lnTo>
                  <a:pt x="566" y="0"/>
                </a:lnTo>
                <a:cubicBezTo>
                  <a:pt x="852" y="0"/>
                  <a:pt x="1088" y="212"/>
                  <a:pt x="1127" y="486"/>
                </a:cubicBezTo>
                <a:lnTo>
                  <a:pt x="5462" y="486"/>
                </a:lnTo>
                <a:lnTo>
                  <a:pt x="5846" y="879"/>
                </a:lnTo>
                <a:lnTo>
                  <a:pt x="5846" y="2658"/>
                </a:lnTo>
                <a:lnTo>
                  <a:pt x="5642" y="2867"/>
                </a:lnTo>
                <a:lnTo>
                  <a:pt x="5642" y="961"/>
                </a:lnTo>
                <a:lnTo>
                  <a:pt x="5378" y="690"/>
                </a:lnTo>
                <a:lnTo>
                  <a:pt x="1120" y="690"/>
                </a:lnTo>
                <a:lnTo>
                  <a:pt x="1120" y="690"/>
                </a:lnTo>
                <a:cubicBezTo>
                  <a:pt x="1063" y="944"/>
                  <a:pt x="837" y="1133"/>
                  <a:pt x="566" y="1133"/>
                </a:cubicBezTo>
                <a:lnTo>
                  <a:pt x="566" y="1133"/>
                </a:lnTo>
                <a:cubicBezTo>
                  <a:pt x="253" y="1133"/>
                  <a:pt x="0" y="880"/>
                  <a:pt x="0" y="567"/>
                </a:cubicBezTo>
                <a:lnTo>
                  <a:pt x="0" y="567"/>
                </a:lnTo>
                <a:cubicBezTo>
                  <a:pt x="0" y="253"/>
                  <a:pt x="253" y="0"/>
                  <a:pt x="566" y="0"/>
                </a:cubicBezTo>
                <a:close/>
              </a:path>
            </a:pathLst>
          </a:custGeom>
          <a:solidFill>
            <a:schemeClr val="accent4"/>
          </a:solidFill>
          <a:ln>
            <a:noFill/>
          </a:ln>
          <a:effectLst/>
        </p:spPr>
        <p:txBody>
          <a:bodyPr wrap="none" anchor="ctr"/>
          <a:lstStyle/>
          <a:p>
            <a:endParaRPr lang="en-US" sz="2894" dirty="0"/>
          </a:p>
        </p:txBody>
      </p:sp>
      <p:sp>
        <p:nvSpPr>
          <p:cNvPr id="18" name="Freeform 13">
            <a:extLst>
              <a:ext uri="{FF2B5EF4-FFF2-40B4-BE49-F238E27FC236}">
                <a16:creationId xmlns:a16="http://schemas.microsoft.com/office/drawing/2014/main" id="{80909781-7E84-4D1C-A8A6-437EE272EE7E}"/>
              </a:ext>
            </a:extLst>
          </p:cNvPr>
          <p:cNvSpPr>
            <a:spLocks noChangeArrowheads="1"/>
          </p:cNvSpPr>
          <p:nvPr/>
        </p:nvSpPr>
        <p:spPr bwMode="auto">
          <a:xfrm>
            <a:off x="5672188" y="3573330"/>
            <a:ext cx="903428" cy="749029"/>
          </a:xfrm>
          <a:custGeom>
            <a:avLst/>
            <a:gdLst>
              <a:gd name="T0" fmla="*/ 1385 w 3124"/>
              <a:gd name="T1" fmla="*/ 1623 h 2587"/>
              <a:gd name="T2" fmla="*/ 1033 w 3124"/>
              <a:gd name="T3" fmla="*/ 1623 h 2587"/>
              <a:gd name="T4" fmla="*/ 1033 w 3124"/>
              <a:gd name="T5" fmla="*/ 1623 h 2587"/>
              <a:gd name="T6" fmla="*/ 1134 w 3124"/>
              <a:gd name="T7" fmla="*/ 1522 h 2587"/>
              <a:gd name="T8" fmla="*/ 1134 w 3124"/>
              <a:gd name="T9" fmla="*/ 263 h 2587"/>
              <a:gd name="T10" fmla="*/ 1230 w 3124"/>
              <a:gd name="T11" fmla="*/ 164 h 2587"/>
              <a:gd name="T12" fmla="*/ 2889 w 3124"/>
              <a:gd name="T13" fmla="*/ 164 h 2587"/>
              <a:gd name="T14" fmla="*/ 2889 w 3124"/>
              <a:gd name="T15" fmla="*/ 164 h 2587"/>
              <a:gd name="T16" fmla="*/ 3002 w 3124"/>
              <a:gd name="T17" fmla="*/ 242 h 2587"/>
              <a:gd name="T18" fmla="*/ 3002 w 3124"/>
              <a:gd name="T19" fmla="*/ 242 h 2587"/>
              <a:gd name="T20" fmla="*/ 3123 w 3124"/>
              <a:gd name="T21" fmla="*/ 121 h 2587"/>
              <a:gd name="T22" fmla="*/ 3123 w 3124"/>
              <a:gd name="T23" fmla="*/ 121 h 2587"/>
              <a:gd name="T24" fmla="*/ 3002 w 3124"/>
              <a:gd name="T25" fmla="*/ 0 h 2587"/>
              <a:gd name="T26" fmla="*/ 3002 w 3124"/>
              <a:gd name="T27" fmla="*/ 0 h 2587"/>
              <a:gd name="T28" fmla="*/ 2884 w 3124"/>
              <a:gd name="T29" fmla="*/ 90 h 2587"/>
              <a:gd name="T30" fmla="*/ 1199 w 3124"/>
              <a:gd name="T31" fmla="*/ 90 h 2587"/>
              <a:gd name="T32" fmla="*/ 1060 w 3124"/>
              <a:gd name="T33" fmla="*/ 233 h 2587"/>
              <a:gd name="T34" fmla="*/ 1060 w 3124"/>
              <a:gd name="T35" fmla="*/ 1491 h 2587"/>
              <a:gd name="T36" fmla="*/ 929 w 3124"/>
              <a:gd name="T37" fmla="*/ 1623 h 2587"/>
              <a:gd name="T38" fmla="*/ 383 w 3124"/>
              <a:gd name="T39" fmla="*/ 1623 h 2587"/>
              <a:gd name="T40" fmla="*/ 0 w 3124"/>
              <a:gd name="T41" fmla="*/ 2015 h 2587"/>
              <a:gd name="T42" fmla="*/ 0 w 3124"/>
              <a:gd name="T43" fmla="*/ 2378 h 2587"/>
              <a:gd name="T44" fmla="*/ 204 w 3124"/>
              <a:gd name="T45" fmla="*/ 2586 h 2587"/>
              <a:gd name="T46" fmla="*/ 204 w 3124"/>
              <a:gd name="T47" fmla="*/ 2097 h 2587"/>
              <a:gd name="T48" fmla="*/ 468 w 3124"/>
              <a:gd name="T49" fmla="*/ 1827 h 2587"/>
              <a:gd name="T50" fmla="*/ 1374 w 3124"/>
              <a:gd name="T51" fmla="*/ 1827 h 2587"/>
              <a:gd name="T52" fmla="*/ 1374 w 3124"/>
              <a:gd name="T53" fmla="*/ 1827 h 2587"/>
              <a:gd name="T54" fmla="*/ 1936 w 3124"/>
              <a:gd name="T55" fmla="*/ 2321 h 2587"/>
              <a:gd name="T56" fmla="*/ 1936 w 3124"/>
              <a:gd name="T57" fmla="*/ 2321 h 2587"/>
              <a:gd name="T58" fmla="*/ 2502 w 3124"/>
              <a:gd name="T59" fmla="*/ 1755 h 2587"/>
              <a:gd name="T60" fmla="*/ 2502 w 3124"/>
              <a:gd name="T61" fmla="*/ 1755 h 2587"/>
              <a:gd name="T62" fmla="*/ 1936 w 3124"/>
              <a:gd name="T63" fmla="*/ 1188 h 2587"/>
              <a:gd name="T64" fmla="*/ 1936 w 3124"/>
              <a:gd name="T65" fmla="*/ 1188 h 2587"/>
              <a:gd name="T66" fmla="*/ 1385 w 3124"/>
              <a:gd name="T67" fmla="*/ 1623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24" h="2587">
                <a:moveTo>
                  <a:pt x="1385" y="1623"/>
                </a:moveTo>
                <a:lnTo>
                  <a:pt x="1033" y="1623"/>
                </a:lnTo>
                <a:lnTo>
                  <a:pt x="1033" y="1623"/>
                </a:lnTo>
                <a:cubicBezTo>
                  <a:pt x="1066" y="1588"/>
                  <a:pt x="1100" y="1555"/>
                  <a:pt x="1134" y="1522"/>
                </a:cubicBezTo>
                <a:lnTo>
                  <a:pt x="1134" y="263"/>
                </a:lnTo>
                <a:lnTo>
                  <a:pt x="1230" y="164"/>
                </a:lnTo>
                <a:lnTo>
                  <a:pt x="2889" y="164"/>
                </a:lnTo>
                <a:lnTo>
                  <a:pt x="2889" y="164"/>
                </a:lnTo>
                <a:cubicBezTo>
                  <a:pt x="2906" y="209"/>
                  <a:pt x="2950" y="242"/>
                  <a:pt x="3002" y="242"/>
                </a:cubicBezTo>
                <a:lnTo>
                  <a:pt x="3002" y="242"/>
                </a:lnTo>
                <a:cubicBezTo>
                  <a:pt x="3069" y="242"/>
                  <a:pt x="3123" y="187"/>
                  <a:pt x="3123" y="121"/>
                </a:cubicBezTo>
                <a:lnTo>
                  <a:pt x="3123" y="121"/>
                </a:lnTo>
                <a:cubicBezTo>
                  <a:pt x="3123" y="53"/>
                  <a:pt x="3069" y="0"/>
                  <a:pt x="3002" y="0"/>
                </a:cubicBezTo>
                <a:lnTo>
                  <a:pt x="3002" y="0"/>
                </a:lnTo>
                <a:cubicBezTo>
                  <a:pt x="2945" y="0"/>
                  <a:pt x="2898" y="38"/>
                  <a:pt x="2884" y="90"/>
                </a:cubicBezTo>
                <a:lnTo>
                  <a:pt x="1199" y="90"/>
                </a:lnTo>
                <a:lnTo>
                  <a:pt x="1060" y="233"/>
                </a:lnTo>
                <a:lnTo>
                  <a:pt x="1060" y="1491"/>
                </a:lnTo>
                <a:lnTo>
                  <a:pt x="929" y="1623"/>
                </a:lnTo>
                <a:lnTo>
                  <a:pt x="383" y="1623"/>
                </a:lnTo>
                <a:lnTo>
                  <a:pt x="0" y="2015"/>
                </a:lnTo>
                <a:lnTo>
                  <a:pt x="0" y="2378"/>
                </a:lnTo>
                <a:lnTo>
                  <a:pt x="204" y="2586"/>
                </a:lnTo>
                <a:lnTo>
                  <a:pt x="204" y="2097"/>
                </a:lnTo>
                <a:lnTo>
                  <a:pt x="468" y="1827"/>
                </a:lnTo>
                <a:lnTo>
                  <a:pt x="1374" y="1827"/>
                </a:lnTo>
                <a:lnTo>
                  <a:pt x="1374" y="1827"/>
                </a:lnTo>
                <a:cubicBezTo>
                  <a:pt x="1410" y="2105"/>
                  <a:pt x="1647" y="2321"/>
                  <a:pt x="1936" y="2321"/>
                </a:cubicBezTo>
                <a:lnTo>
                  <a:pt x="1936" y="2321"/>
                </a:lnTo>
                <a:cubicBezTo>
                  <a:pt x="2248" y="2321"/>
                  <a:pt x="2502" y="2068"/>
                  <a:pt x="2502" y="1755"/>
                </a:cubicBezTo>
                <a:lnTo>
                  <a:pt x="2502" y="1755"/>
                </a:lnTo>
                <a:cubicBezTo>
                  <a:pt x="2502" y="1443"/>
                  <a:pt x="2248" y="1188"/>
                  <a:pt x="1936" y="1188"/>
                </a:cubicBezTo>
                <a:lnTo>
                  <a:pt x="1936" y="1188"/>
                </a:lnTo>
                <a:cubicBezTo>
                  <a:pt x="1668" y="1188"/>
                  <a:pt x="1444" y="1374"/>
                  <a:pt x="1385" y="1623"/>
                </a:cubicBezTo>
              </a:path>
            </a:pathLst>
          </a:custGeom>
          <a:solidFill>
            <a:schemeClr val="accent6"/>
          </a:solidFill>
          <a:ln>
            <a:noFill/>
          </a:ln>
          <a:effectLst/>
        </p:spPr>
        <p:txBody>
          <a:bodyPr wrap="none" anchor="ctr"/>
          <a:lstStyle/>
          <a:p>
            <a:endParaRPr lang="en-US" sz="2894" dirty="0"/>
          </a:p>
        </p:txBody>
      </p:sp>
      <p:sp>
        <p:nvSpPr>
          <p:cNvPr id="19" name="Freeform 14">
            <a:extLst>
              <a:ext uri="{FF2B5EF4-FFF2-40B4-BE49-F238E27FC236}">
                <a16:creationId xmlns:a16="http://schemas.microsoft.com/office/drawing/2014/main" id="{45D93A9E-44DE-493F-8069-D99F070FCA27}"/>
              </a:ext>
            </a:extLst>
          </p:cNvPr>
          <p:cNvSpPr>
            <a:spLocks noChangeArrowheads="1"/>
          </p:cNvSpPr>
          <p:nvPr/>
        </p:nvSpPr>
        <p:spPr bwMode="auto">
          <a:xfrm>
            <a:off x="4898915" y="3698380"/>
            <a:ext cx="833247" cy="1270925"/>
          </a:xfrm>
          <a:custGeom>
            <a:avLst/>
            <a:gdLst>
              <a:gd name="T0" fmla="*/ 710 w 2880"/>
              <a:gd name="T1" fmla="*/ 1347 h 4394"/>
              <a:gd name="T2" fmla="*/ 1929 w 2880"/>
              <a:gd name="T3" fmla="*/ 1762 h 4394"/>
              <a:gd name="T4" fmla="*/ 1838 w 2880"/>
              <a:gd name="T5" fmla="*/ 1669 h 4394"/>
              <a:gd name="T6" fmla="*/ 1741 w 2880"/>
              <a:gd name="T7" fmla="*/ 996 h 4394"/>
              <a:gd name="T8" fmla="*/ 1117 w 2880"/>
              <a:gd name="T9" fmla="*/ 996 h 4394"/>
              <a:gd name="T10" fmla="*/ 1003 w 2880"/>
              <a:gd name="T11" fmla="*/ 881 h 4394"/>
              <a:gd name="T12" fmla="*/ 907 w 2880"/>
              <a:gd name="T13" fmla="*/ 157 h 4394"/>
              <a:gd name="T14" fmla="*/ 237 w 2880"/>
              <a:gd name="T15" fmla="*/ 157 h 4394"/>
              <a:gd name="T16" fmla="*/ 121 w 2880"/>
              <a:gd name="T17" fmla="*/ 242 h 4394"/>
              <a:gd name="T18" fmla="*/ 0 w 2880"/>
              <a:gd name="T19" fmla="*/ 121 h 4394"/>
              <a:gd name="T20" fmla="*/ 121 w 2880"/>
              <a:gd name="T21" fmla="*/ 0 h 4394"/>
              <a:gd name="T22" fmla="*/ 938 w 2880"/>
              <a:gd name="T23" fmla="*/ 82 h 4394"/>
              <a:gd name="T24" fmla="*/ 1077 w 2880"/>
              <a:gd name="T25" fmla="*/ 851 h 4394"/>
              <a:gd name="T26" fmla="*/ 1772 w 2880"/>
              <a:gd name="T27" fmla="*/ 922 h 4394"/>
              <a:gd name="T28" fmla="*/ 1911 w 2880"/>
              <a:gd name="T29" fmla="*/ 1638 h 4394"/>
              <a:gd name="T30" fmla="*/ 2495 w 2880"/>
              <a:gd name="T31" fmla="*/ 1762 h 4394"/>
              <a:gd name="T32" fmla="*/ 2879 w 2880"/>
              <a:gd name="T33" fmla="*/ 4184 h 4394"/>
              <a:gd name="T34" fmla="*/ 2675 w 2880"/>
              <a:gd name="T35" fmla="*/ 2236 h 4394"/>
              <a:gd name="T36" fmla="*/ 2047 w 2880"/>
              <a:gd name="T37" fmla="*/ 1965 h 4394"/>
              <a:gd name="T38" fmla="*/ 1911 w 2880"/>
              <a:gd name="T39" fmla="*/ 2678 h 4394"/>
              <a:gd name="T40" fmla="*/ 1148 w 2880"/>
              <a:gd name="T41" fmla="*/ 2819 h 4394"/>
              <a:gd name="T42" fmla="*/ 1077 w 2880"/>
              <a:gd name="T43" fmla="*/ 3210 h 4394"/>
              <a:gd name="T44" fmla="*/ 1158 w 2880"/>
              <a:gd name="T45" fmla="*/ 3324 h 4394"/>
              <a:gd name="T46" fmla="*/ 1037 w 2880"/>
              <a:gd name="T47" fmla="*/ 3445 h 4394"/>
              <a:gd name="T48" fmla="*/ 915 w 2880"/>
              <a:gd name="T49" fmla="*/ 3324 h 4394"/>
              <a:gd name="T50" fmla="*/ 1003 w 2880"/>
              <a:gd name="T51" fmla="*/ 3208 h 4394"/>
              <a:gd name="T52" fmla="*/ 1003 w 2880"/>
              <a:gd name="T53" fmla="*/ 2860 h 4394"/>
              <a:gd name="T54" fmla="*/ 1221 w 2880"/>
              <a:gd name="T55" fmla="*/ 2746 h 4394"/>
              <a:gd name="T56" fmla="*/ 1838 w 2880"/>
              <a:gd name="T57" fmla="*/ 2648 h 4394"/>
              <a:gd name="T58" fmla="*/ 1838 w 2880"/>
              <a:gd name="T59" fmla="*/ 2072 h 4394"/>
              <a:gd name="T60" fmla="*/ 1274 w 2880"/>
              <a:gd name="T61" fmla="*/ 1965 h 4394"/>
              <a:gd name="T62" fmla="*/ 710 w 2880"/>
              <a:gd name="T63" fmla="*/ 2480 h 4394"/>
              <a:gd name="T64" fmla="*/ 143 w 2880"/>
              <a:gd name="T65" fmla="*/ 1914 h 4394"/>
              <a:gd name="T66" fmla="*/ 710 w 2880"/>
              <a:gd name="T67" fmla="*/ 1347 h 4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80" h="4394">
                <a:moveTo>
                  <a:pt x="710" y="1347"/>
                </a:moveTo>
                <a:lnTo>
                  <a:pt x="710" y="1347"/>
                </a:lnTo>
                <a:cubicBezTo>
                  <a:pt x="970" y="1347"/>
                  <a:pt x="1189" y="1522"/>
                  <a:pt x="1255" y="1762"/>
                </a:cubicBezTo>
                <a:lnTo>
                  <a:pt x="1929" y="1762"/>
                </a:lnTo>
                <a:lnTo>
                  <a:pt x="1929" y="1762"/>
                </a:lnTo>
                <a:cubicBezTo>
                  <a:pt x="1898" y="1730"/>
                  <a:pt x="1868" y="1700"/>
                  <a:pt x="1838" y="1669"/>
                </a:cubicBezTo>
                <a:lnTo>
                  <a:pt x="1838" y="1093"/>
                </a:lnTo>
                <a:lnTo>
                  <a:pt x="1741" y="996"/>
                </a:lnTo>
                <a:lnTo>
                  <a:pt x="1221" y="996"/>
                </a:lnTo>
                <a:lnTo>
                  <a:pt x="1117" y="996"/>
                </a:lnTo>
                <a:lnTo>
                  <a:pt x="1117" y="996"/>
                </a:lnTo>
                <a:cubicBezTo>
                  <a:pt x="1079" y="958"/>
                  <a:pt x="1041" y="920"/>
                  <a:pt x="1003" y="881"/>
                </a:cubicBezTo>
                <a:lnTo>
                  <a:pt x="1003" y="254"/>
                </a:lnTo>
                <a:lnTo>
                  <a:pt x="907" y="157"/>
                </a:lnTo>
                <a:lnTo>
                  <a:pt x="237" y="157"/>
                </a:lnTo>
                <a:lnTo>
                  <a:pt x="237" y="157"/>
                </a:lnTo>
                <a:cubicBezTo>
                  <a:pt x="222" y="205"/>
                  <a:pt x="176" y="242"/>
                  <a:pt x="121" y="242"/>
                </a:cubicBezTo>
                <a:lnTo>
                  <a:pt x="121" y="242"/>
                </a:lnTo>
                <a:cubicBezTo>
                  <a:pt x="55" y="242"/>
                  <a:pt x="0" y="187"/>
                  <a:pt x="0" y="121"/>
                </a:cubicBezTo>
                <a:lnTo>
                  <a:pt x="0" y="121"/>
                </a:lnTo>
                <a:cubicBezTo>
                  <a:pt x="0" y="54"/>
                  <a:pt x="55" y="0"/>
                  <a:pt x="121" y="0"/>
                </a:cubicBezTo>
                <a:lnTo>
                  <a:pt x="121" y="0"/>
                </a:lnTo>
                <a:cubicBezTo>
                  <a:pt x="174" y="0"/>
                  <a:pt x="220" y="34"/>
                  <a:pt x="236" y="82"/>
                </a:cubicBezTo>
                <a:lnTo>
                  <a:pt x="938" y="82"/>
                </a:lnTo>
                <a:lnTo>
                  <a:pt x="1077" y="224"/>
                </a:lnTo>
                <a:lnTo>
                  <a:pt x="1077" y="851"/>
                </a:lnTo>
                <a:lnTo>
                  <a:pt x="1148" y="922"/>
                </a:lnTo>
                <a:lnTo>
                  <a:pt x="1772" y="922"/>
                </a:lnTo>
                <a:lnTo>
                  <a:pt x="1911" y="1064"/>
                </a:lnTo>
                <a:lnTo>
                  <a:pt x="1911" y="1638"/>
                </a:lnTo>
                <a:lnTo>
                  <a:pt x="2032" y="1762"/>
                </a:lnTo>
                <a:lnTo>
                  <a:pt x="2495" y="1762"/>
                </a:lnTo>
                <a:lnTo>
                  <a:pt x="2879" y="2153"/>
                </a:lnTo>
                <a:lnTo>
                  <a:pt x="2879" y="4184"/>
                </a:lnTo>
                <a:lnTo>
                  <a:pt x="2675" y="4393"/>
                </a:lnTo>
                <a:lnTo>
                  <a:pt x="2675" y="2236"/>
                </a:lnTo>
                <a:lnTo>
                  <a:pt x="2411" y="1965"/>
                </a:lnTo>
                <a:lnTo>
                  <a:pt x="2047" y="1965"/>
                </a:lnTo>
                <a:lnTo>
                  <a:pt x="1911" y="2103"/>
                </a:lnTo>
                <a:lnTo>
                  <a:pt x="1911" y="2678"/>
                </a:lnTo>
                <a:lnTo>
                  <a:pt x="1772" y="2819"/>
                </a:lnTo>
                <a:lnTo>
                  <a:pt x="1148" y="2819"/>
                </a:lnTo>
                <a:lnTo>
                  <a:pt x="1077" y="2893"/>
                </a:lnTo>
                <a:lnTo>
                  <a:pt x="1077" y="3210"/>
                </a:lnTo>
                <a:lnTo>
                  <a:pt x="1077" y="3210"/>
                </a:lnTo>
                <a:cubicBezTo>
                  <a:pt x="1123" y="3227"/>
                  <a:pt x="1158" y="3272"/>
                  <a:pt x="1158" y="3324"/>
                </a:cubicBezTo>
                <a:lnTo>
                  <a:pt x="1158" y="3324"/>
                </a:lnTo>
                <a:cubicBezTo>
                  <a:pt x="1158" y="3390"/>
                  <a:pt x="1103" y="3445"/>
                  <a:pt x="1037" y="3445"/>
                </a:cubicBezTo>
                <a:lnTo>
                  <a:pt x="1037" y="3445"/>
                </a:lnTo>
                <a:cubicBezTo>
                  <a:pt x="970" y="3445"/>
                  <a:pt x="915" y="3390"/>
                  <a:pt x="915" y="3324"/>
                </a:cubicBezTo>
                <a:lnTo>
                  <a:pt x="915" y="3324"/>
                </a:lnTo>
                <a:cubicBezTo>
                  <a:pt x="915" y="3268"/>
                  <a:pt x="952" y="3222"/>
                  <a:pt x="1003" y="3208"/>
                </a:cubicBezTo>
                <a:lnTo>
                  <a:pt x="1003" y="2860"/>
                </a:lnTo>
                <a:lnTo>
                  <a:pt x="1003" y="2860"/>
                </a:lnTo>
                <a:cubicBezTo>
                  <a:pt x="1041" y="2822"/>
                  <a:pt x="1079" y="2785"/>
                  <a:pt x="1117" y="2746"/>
                </a:cubicBezTo>
                <a:lnTo>
                  <a:pt x="1221" y="2746"/>
                </a:lnTo>
                <a:lnTo>
                  <a:pt x="1741" y="2746"/>
                </a:lnTo>
                <a:lnTo>
                  <a:pt x="1838" y="2648"/>
                </a:lnTo>
                <a:lnTo>
                  <a:pt x="1838" y="2072"/>
                </a:lnTo>
                <a:lnTo>
                  <a:pt x="1838" y="2072"/>
                </a:lnTo>
                <a:cubicBezTo>
                  <a:pt x="1872" y="2036"/>
                  <a:pt x="1908" y="2001"/>
                  <a:pt x="1943" y="1965"/>
                </a:cubicBezTo>
                <a:lnTo>
                  <a:pt x="1274" y="1965"/>
                </a:lnTo>
                <a:lnTo>
                  <a:pt x="1274" y="1965"/>
                </a:lnTo>
                <a:cubicBezTo>
                  <a:pt x="1249" y="2254"/>
                  <a:pt x="1006" y="2480"/>
                  <a:pt x="710" y="2480"/>
                </a:cubicBezTo>
                <a:lnTo>
                  <a:pt x="710" y="2480"/>
                </a:lnTo>
                <a:cubicBezTo>
                  <a:pt x="397" y="2480"/>
                  <a:pt x="143" y="2227"/>
                  <a:pt x="143" y="1914"/>
                </a:cubicBezTo>
                <a:lnTo>
                  <a:pt x="143" y="1914"/>
                </a:lnTo>
                <a:cubicBezTo>
                  <a:pt x="143" y="1601"/>
                  <a:pt x="397" y="1347"/>
                  <a:pt x="710" y="1347"/>
                </a:cubicBezTo>
              </a:path>
            </a:pathLst>
          </a:custGeom>
          <a:solidFill>
            <a:schemeClr val="accent6"/>
          </a:solidFill>
          <a:ln>
            <a:noFill/>
          </a:ln>
          <a:effectLst/>
        </p:spPr>
        <p:txBody>
          <a:bodyPr wrap="none" anchor="ctr"/>
          <a:lstStyle/>
          <a:p>
            <a:endParaRPr lang="en-US" sz="2894" dirty="0"/>
          </a:p>
        </p:txBody>
      </p:sp>
      <p:sp>
        <p:nvSpPr>
          <p:cNvPr id="20" name="Freeform 15">
            <a:extLst>
              <a:ext uri="{FF2B5EF4-FFF2-40B4-BE49-F238E27FC236}">
                <a16:creationId xmlns:a16="http://schemas.microsoft.com/office/drawing/2014/main" id="{0344AFE5-1486-40A2-A581-B3028AF863E5}"/>
              </a:ext>
            </a:extLst>
          </p:cNvPr>
          <p:cNvSpPr>
            <a:spLocks noChangeArrowheads="1"/>
          </p:cNvSpPr>
          <p:nvPr/>
        </p:nvSpPr>
        <p:spPr bwMode="auto">
          <a:xfrm>
            <a:off x="5672189" y="4716651"/>
            <a:ext cx="1129285" cy="501480"/>
          </a:xfrm>
          <a:custGeom>
            <a:avLst/>
            <a:gdLst>
              <a:gd name="T0" fmla="*/ 3333 w 3901"/>
              <a:gd name="T1" fmla="*/ 0 h 1732"/>
              <a:gd name="T2" fmla="*/ 3333 w 3901"/>
              <a:gd name="T3" fmla="*/ 0 h 1732"/>
              <a:gd name="T4" fmla="*/ 3900 w 3901"/>
              <a:gd name="T5" fmla="*/ 567 h 1732"/>
              <a:gd name="T6" fmla="*/ 3900 w 3901"/>
              <a:gd name="T7" fmla="*/ 567 h 1732"/>
              <a:gd name="T8" fmla="*/ 3333 w 3901"/>
              <a:gd name="T9" fmla="*/ 1133 h 1732"/>
              <a:gd name="T10" fmla="*/ 3333 w 3901"/>
              <a:gd name="T11" fmla="*/ 1133 h 1732"/>
              <a:gd name="T12" fmla="*/ 2780 w 3901"/>
              <a:gd name="T13" fmla="*/ 689 h 1732"/>
              <a:gd name="T14" fmla="*/ 1024 w 3901"/>
              <a:gd name="T15" fmla="*/ 689 h 1732"/>
              <a:gd name="T16" fmla="*/ 1024 w 3901"/>
              <a:gd name="T17" fmla="*/ 689 h 1732"/>
              <a:gd name="T18" fmla="*/ 1134 w 3901"/>
              <a:gd name="T19" fmla="*/ 799 h 1732"/>
              <a:gd name="T20" fmla="*/ 1134 w 3901"/>
              <a:gd name="T21" fmla="*/ 1477 h 1732"/>
              <a:gd name="T22" fmla="*/ 1230 w 3901"/>
              <a:gd name="T23" fmla="*/ 1576 h 1732"/>
              <a:gd name="T24" fmla="*/ 1586 w 3901"/>
              <a:gd name="T25" fmla="*/ 1576 h 1732"/>
              <a:gd name="T26" fmla="*/ 1586 w 3901"/>
              <a:gd name="T27" fmla="*/ 1576 h 1732"/>
              <a:gd name="T28" fmla="*/ 1703 w 3901"/>
              <a:gd name="T29" fmla="*/ 1489 h 1732"/>
              <a:gd name="T30" fmla="*/ 1703 w 3901"/>
              <a:gd name="T31" fmla="*/ 1489 h 1732"/>
              <a:gd name="T32" fmla="*/ 1824 w 3901"/>
              <a:gd name="T33" fmla="*/ 1610 h 1732"/>
              <a:gd name="T34" fmla="*/ 1824 w 3901"/>
              <a:gd name="T35" fmla="*/ 1610 h 1732"/>
              <a:gd name="T36" fmla="*/ 1703 w 3901"/>
              <a:gd name="T37" fmla="*/ 1731 h 1732"/>
              <a:gd name="T38" fmla="*/ 1703 w 3901"/>
              <a:gd name="T39" fmla="*/ 1731 h 1732"/>
              <a:gd name="T40" fmla="*/ 1588 w 3901"/>
              <a:gd name="T41" fmla="*/ 1650 h 1732"/>
              <a:gd name="T42" fmla="*/ 1199 w 3901"/>
              <a:gd name="T43" fmla="*/ 1650 h 1732"/>
              <a:gd name="T44" fmla="*/ 1060 w 3901"/>
              <a:gd name="T45" fmla="*/ 1508 h 1732"/>
              <a:gd name="T46" fmla="*/ 1060 w 3901"/>
              <a:gd name="T47" fmla="*/ 831 h 1732"/>
              <a:gd name="T48" fmla="*/ 920 w 3901"/>
              <a:gd name="T49" fmla="*/ 689 h 1732"/>
              <a:gd name="T50" fmla="*/ 468 w 3901"/>
              <a:gd name="T51" fmla="*/ 689 h 1732"/>
              <a:gd name="T52" fmla="*/ 204 w 3901"/>
              <a:gd name="T53" fmla="*/ 960 h 1732"/>
              <a:gd name="T54" fmla="*/ 204 w 3901"/>
              <a:gd name="T55" fmla="*/ 1449 h 1732"/>
              <a:gd name="T56" fmla="*/ 0 w 3901"/>
              <a:gd name="T57" fmla="*/ 1239 h 1732"/>
              <a:gd name="T58" fmla="*/ 0 w 3901"/>
              <a:gd name="T59" fmla="*/ 879 h 1732"/>
              <a:gd name="T60" fmla="*/ 383 w 3901"/>
              <a:gd name="T61" fmla="*/ 486 h 1732"/>
              <a:gd name="T62" fmla="*/ 2772 w 3901"/>
              <a:gd name="T63" fmla="*/ 486 h 1732"/>
              <a:gd name="T64" fmla="*/ 2772 w 3901"/>
              <a:gd name="T65" fmla="*/ 486 h 1732"/>
              <a:gd name="T66" fmla="*/ 3333 w 3901"/>
              <a:gd name="T67" fmla="*/ 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01" h="1732">
                <a:moveTo>
                  <a:pt x="3333" y="0"/>
                </a:moveTo>
                <a:lnTo>
                  <a:pt x="3333" y="0"/>
                </a:lnTo>
                <a:cubicBezTo>
                  <a:pt x="3646" y="0"/>
                  <a:pt x="3900" y="254"/>
                  <a:pt x="3900" y="567"/>
                </a:cubicBezTo>
                <a:lnTo>
                  <a:pt x="3900" y="567"/>
                </a:lnTo>
                <a:cubicBezTo>
                  <a:pt x="3900" y="880"/>
                  <a:pt x="3646" y="1133"/>
                  <a:pt x="3333" y="1133"/>
                </a:cubicBezTo>
                <a:lnTo>
                  <a:pt x="3333" y="1133"/>
                </a:lnTo>
                <a:cubicBezTo>
                  <a:pt x="3062" y="1133"/>
                  <a:pt x="2836" y="943"/>
                  <a:pt x="2780" y="689"/>
                </a:cubicBezTo>
                <a:lnTo>
                  <a:pt x="1024" y="689"/>
                </a:lnTo>
                <a:lnTo>
                  <a:pt x="1024" y="689"/>
                </a:lnTo>
                <a:cubicBezTo>
                  <a:pt x="1060" y="726"/>
                  <a:pt x="1097" y="763"/>
                  <a:pt x="1134" y="799"/>
                </a:cubicBezTo>
                <a:lnTo>
                  <a:pt x="1134" y="1477"/>
                </a:lnTo>
                <a:lnTo>
                  <a:pt x="1230" y="1576"/>
                </a:lnTo>
                <a:lnTo>
                  <a:pt x="1586" y="1576"/>
                </a:lnTo>
                <a:lnTo>
                  <a:pt x="1586" y="1576"/>
                </a:lnTo>
                <a:cubicBezTo>
                  <a:pt x="1601" y="1526"/>
                  <a:pt x="1647" y="1489"/>
                  <a:pt x="1703" y="1489"/>
                </a:cubicBezTo>
                <a:lnTo>
                  <a:pt x="1703" y="1489"/>
                </a:lnTo>
                <a:cubicBezTo>
                  <a:pt x="1770" y="1489"/>
                  <a:pt x="1824" y="1544"/>
                  <a:pt x="1824" y="1610"/>
                </a:cubicBezTo>
                <a:lnTo>
                  <a:pt x="1824" y="1610"/>
                </a:lnTo>
                <a:cubicBezTo>
                  <a:pt x="1824" y="1677"/>
                  <a:pt x="1770" y="1731"/>
                  <a:pt x="1703" y="1731"/>
                </a:cubicBezTo>
                <a:lnTo>
                  <a:pt x="1703" y="1731"/>
                </a:lnTo>
                <a:cubicBezTo>
                  <a:pt x="1649" y="1731"/>
                  <a:pt x="1605" y="1697"/>
                  <a:pt x="1588" y="1650"/>
                </a:cubicBezTo>
                <a:lnTo>
                  <a:pt x="1199" y="1650"/>
                </a:lnTo>
                <a:lnTo>
                  <a:pt x="1060" y="1508"/>
                </a:lnTo>
                <a:lnTo>
                  <a:pt x="1060" y="831"/>
                </a:lnTo>
                <a:lnTo>
                  <a:pt x="920" y="689"/>
                </a:lnTo>
                <a:lnTo>
                  <a:pt x="468" y="689"/>
                </a:lnTo>
                <a:lnTo>
                  <a:pt x="204" y="960"/>
                </a:lnTo>
                <a:lnTo>
                  <a:pt x="204" y="1449"/>
                </a:lnTo>
                <a:lnTo>
                  <a:pt x="0" y="1239"/>
                </a:lnTo>
                <a:lnTo>
                  <a:pt x="0" y="879"/>
                </a:lnTo>
                <a:lnTo>
                  <a:pt x="383" y="486"/>
                </a:lnTo>
                <a:lnTo>
                  <a:pt x="2772" y="486"/>
                </a:lnTo>
                <a:lnTo>
                  <a:pt x="2772" y="486"/>
                </a:lnTo>
                <a:cubicBezTo>
                  <a:pt x="2812" y="211"/>
                  <a:pt x="3048" y="0"/>
                  <a:pt x="3333" y="0"/>
                </a:cubicBezTo>
              </a:path>
            </a:pathLst>
          </a:custGeom>
          <a:solidFill>
            <a:schemeClr val="accent4"/>
          </a:solidFill>
          <a:ln>
            <a:noFill/>
          </a:ln>
          <a:effectLst/>
        </p:spPr>
        <p:txBody>
          <a:bodyPr wrap="none" anchor="ctr"/>
          <a:lstStyle/>
          <a:p>
            <a:endParaRPr lang="en-US" sz="2894" dirty="0"/>
          </a:p>
        </p:txBody>
      </p:sp>
      <p:sp>
        <p:nvSpPr>
          <p:cNvPr id="21" name="Freeform 16">
            <a:extLst>
              <a:ext uri="{FF2B5EF4-FFF2-40B4-BE49-F238E27FC236}">
                <a16:creationId xmlns:a16="http://schemas.microsoft.com/office/drawing/2014/main" id="{37455EEE-97BD-4277-85F9-C0472188FD54}"/>
              </a:ext>
            </a:extLst>
          </p:cNvPr>
          <p:cNvSpPr>
            <a:spLocks noChangeArrowheads="1"/>
          </p:cNvSpPr>
          <p:nvPr/>
        </p:nvSpPr>
        <p:spPr bwMode="auto">
          <a:xfrm>
            <a:off x="4308113" y="4882535"/>
            <a:ext cx="1424048" cy="777102"/>
          </a:xfrm>
          <a:custGeom>
            <a:avLst/>
            <a:gdLst>
              <a:gd name="T0" fmla="*/ 566 w 4921"/>
              <a:gd name="T1" fmla="*/ 0 h 2684"/>
              <a:gd name="T2" fmla="*/ 566 w 4921"/>
              <a:gd name="T3" fmla="*/ 0 h 2684"/>
              <a:gd name="T4" fmla="*/ 1126 w 4921"/>
              <a:gd name="T5" fmla="*/ 480 h 2684"/>
              <a:gd name="T6" fmla="*/ 4536 w 4921"/>
              <a:gd name="T7" fmla="*/ 480 h 2684"/>
              <a:gd name="T8" fmla="*/ 4920 w 4921"/>
              <a:gd name="T9" fmla="*/ 873 h 2684"/>
              <a:gd name="T10" fmla="*/ 4920 w 4921"/>
              <a:gd name="T11" fmla="*/ 2683 h 2684"/>
              <a:gd name="T12" fmla="*/ 4716 w 4921"/>
              <a:gd name="T13" fmla="*/ 2683 h 2684"/>
              <a:gd name="T14" fmla="*/ 4716 w 4921"/>
              <a:gd name="T15" fmla="*/ 955 h 2684"/>
              <a:gd name="T16" fmla="*/ 4452 w 4921"/>
              <a:gd name="T17" fmla="*/ 684 h 2684"/>
              <a:gd name="T18" fmla="*/ 4137 w 4921"/>
              <a:gd name="T19" fmla="*/ 684 h 2684"/>
              <a:gd name="T20" fmla="*/ 3994 w 4921"/>
              <a:gd name="T21" fmla="*/ 830 h 2684"/>
              <a:gd name="T22" fmla="*/ 3994 w 4921"/>
              <a:gd name="T23" fmla="*/ 1803 h 2684"/>
              <a:gd name="T24" fmla="*/ 3854 w 4921"/>
              <a:gd name="T25" fmla="*/ 1945 h 2684"/>
              <a:gd name="T26" fmla="*/ 2703 w 4921"/>
              <a:gd name="T27" fmla="*/ 1945 h 2684"/>
              <a:gd name="T28" fmla="*/ 2703 w 4921"/>
              <a:gd name="T29" fmla="*/ 1945 h 2684"/>
              <a:gd name="T30" fmla="*/ 2591 w 4921"/>
              <a:gd name="T31" fmla="*/ 2022 h 2684"/>
              <a:gd name="T32" fmla="*/ 2591 w 4921"/>
              <a:gd name="T33" fmla="*/ 2022 h 2684"/>
              <a:gd name="T34" fmla="*/ 2470 w 4921"/>
              <a:gd name="T35" fmla="*/ 1900 h 2684"/>
              <a:gd name="T36" fmla="*/ 2470 w 4921"/>
              <a:gd name="T37" fmla="*/ 1900 h 2684"/>
              <a:gd name="T38" fmla="*/ 2591 w 4921"/>
              <a:gd name="T39" fmla="*/ 1780 h 2684"/>
              <a:gd name="T40" fmla="*/ 2591 w 4921"/>
              <a:gd name="T41" fmla="*/ 1780 h 2684"/>
              <a:gd name="T42" fmla="*/ 2709 w 4921"/>
              <a:gd name="T43" fmla="*/ 1871 h 2684"/>
              <a:gd name="T44" fmla="*/ 3823 w 4921"/>
              <a:gd name="T45" fmla="*/ 1871 h 2684"/>
              <a:gd name="T46" fmla="*/ 3919 w 4921"/>
              <a:gd name="T47" fmla="*/ 1774 h 2684"/>
              <a:gd name="T48" fmla="*/ 3919 w 4921"/>
              <a:gd name="T49" fmla="*/ 798 h 2684"/>
              <a:gd name="T50" fmla="*/ 3919 w 4921"/>
              <a:gd name="T51" fmla="*/ 798 h 2684"/>
              <a:gd name="T52" fmla="*/ 4033 w 4921"/>
              <a:gd name="T53" fmla="*/ 684 h 2684"/>
              <a:gd name="T54" fmla="*/ 1120 w 4921"/>
              <a:gd name="T55" fmla="*/ 684 h 2684"/>
              <a:gd name="T56" fmla="*/ 1120 w 4921"/>
              <a:gd name="T57" fmla="*/ 684 h 2684"/>
              <a:gd name="T58" fmla="*/ 566 w 4921"/>
              <a:gd name="T59" fmla="*/ 1134 h 2684"/>
              <a:gd name="T60" fmla="*/ 566 w 4921"/>
              <a:gd name="T61" fmla="*/ 1134 h 2684"/>
              <a:gd name="T62" fmla="*/ 0 w 4921"/>
              <a:gd name="T63" fmla="*/ 567 h 2684"/>
              <a:gd name="T64" fmla="*/ 0 w 4921"/>
              <a:gd name="T65" fmla="*/ 567 h 2684"/>
              <a:gd name="T66" fmla="*/ 566 w 4921"/>
              <a:gd name="T67" fmla="*/ 0 h 2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21" h="2684">
                <a:moveTo>
                  <a:pt x="566" y="0"/>
                </a:moveTo>
                <a:lnTo>
                  <a:pt x="566" y="0"/>
                </a:lnTo>
                <a:cubicBezTo>
                  <a:pt x="850" y="0"/>
                  <a:pt x="1084" y="209"/>
                  <a:pt x="1126" y="480"/>
                </a:cubicBezTo>
                <a:lnTo>
                  <a:pt x="4536" y="480"/>
                </a:lnTo>
                <a:lnTo>
                  <a:pt x="4920" y="873"/>
                </a:lnTo>
                <a:lnTo>
                  <a:pt x="4920" y="2683"/>
                </a:lnTo>
                <a:lnTo>
                  <a:pt x="4716" y="2683"/>
                </a:lnTo>
                <a:lnTo>
                  <a:pt x="4716" y="955"/>
                </a:lnTo>
                <a:lnTo>
                  <a:pt x="4452" y="684"/>
                </a:lnTo>
                <a:lnTo>
                  <a:pt x="4137" y="684"/>
                </a:lnTo>
                <a:lnTo>
                  <a:pt x="3994" y="830"/>
                </a:lnTo>
                <a:lnTo>
                  <a:pt x="3994" y="1803"/>
                </a:lnTo>
                <a:lnTo>
                  <a:pt x="3854" y="1945"/>
                </a:lnTo>
                <a:lnTo>
                  <a:pt x="2703" y="1945"/>
                </a:lnTo>
                <a:lnTo>
                  <a:pt x="2703" y="1945"/>
                </a:lnTo>
                <a:cubicBezTo>
                  <a:pt x="2686" y="1990"/>
                  <a:pt x="2642" y="2022"/>
                  <a:pt x="2591" y="2022"/>
                </a:cubicBezTo>
                <a:lnTo>
                  <a:pt x="2591" y="2022"/>
                </a:lnTo>
                <a:cubicBezTo>
                  <a:pt x="2524" y="2022"/>
                  <a:pt x="2470" y="1967"/>
                  <a:pt x="2470" y="1900"/>
                </a:cubicBezTo>
                <a:lnTo>
                  <a:pt x="2470" y="1900"/>
                </a:lnTo>
                <a:cubicBezTo>
                  <a:pt x="2470" y="1834"/>
                  <a:pt x="2524" y="1780"/>
                  <a:pt x="2591" y="1780"/>
                </a:cubicBezTo>
                <a:lnTo>
                  <a:pt x="2591" y="1780"/>
                </a:lnTo>
                <a:cubicBezTo>
                  <a:pt x="2648" y="1780"/>
                  <a:pt x="2695" y="1818"/>
                  <a:pt x="2709" y="1871"/>
                </a:cubicBezTo>
                <a:lnTo>
                  <a:pt x="3823" y="1871"/>
                </a:lnTo>
                <a:lnTo>
                  <a:pt x="3919" y="1774"/>
                </a:lnTo>
                <a:lnTo>
                  <a:pt x="3919" y="798"/>
                </a:lnTo>
                <a:lnTo>
                  <a:pt x="3919" y="798"/>
                </a:lnTo>
                <a:cubicBezTo>
                  <a:pt x="3958" y="760"/>
                  <a:pt x="3995" y="722"/>
                  <a:pt x="4033" y="684"/>
                </a:cubicBezTo>
                <a:lnTo>
                  <a:pt x="1120" y="684"/>
                </a:lnTo>
                <a:lnTo>
                  <a:pt x="1120" y="684"/>
                </a:lnTo>
                <a:cubicBezTo>
                  <a:pt x="1067" y="942"/>
                  <a:pt x="839" y="1134"/>
                  <a:pt x="566" y="1134"/>
                </a:cubicBezTo>
                <a:lnTo>
                  <a:pt x="566" y="1134"/>
                </a:lnTo>
                <a:cubicBezTo>
                  <a:pt x="253" y="1134"/>
                  <a:pt x="0" y="879"/>
                  <a:pt x="0" y="567"/>
                </a:cubicBezTo>
                <a:lnTo>
                  <a:pt x="0" y="567"/>
                </a:lnTo>
                <a:cubicBezTo>
                  <a:pt x="0" y="254"/>
                  <a:pt x="253" y="0"/>
                  <a:pt x="566" y="0"/>
                </a:cubicBezTo>
              </a:path>
            </a:pathLst>
          </a:custGeom>
          <a:solidFill>
            <a:schemeClr val="accent4"/>
          </a:solidFill>
          <a:ln>
            <a:noFill/>
          </a:ln>
          <a:effectLst/>
        </p:spPr>
        <p:txBody>
          <a:bodyPr wrap="none" anchor="ctr"/>
          <a:lstStyle/>
          <a:p>
            <a:endParaRPr lang="en-US" sz="2894" dirty="0"/>
          </a:p>
        </p:txBody>
      </p:sp>
      <p:sp>
        <p:nvSpPr>
          <p:cNvPr id="22" name="Freeform 17">
            <a:extLst>
              <a:ext uri="{FF2B5EF4-FFF2-40B4-BE49-F238E27FC236}">
                <a16:creationId xmlns:a16="http://schemas.microsoft.com/office/drawing/2014/main" id="{54A4C18A-96B7-4A0E-AF07-B0FBB914C108}"/>
              </a:ext>
            </a:extLst>
          </p:cNvPr>
          <p:cNvSpPr>
            <a:spLocks noChangeArrowheads="1"/>
          </p:cNvSpPr>
          <p:nvPr/>
        </p:nvSpPr>
        <p:spPr bwMode="auto">
          <a:xfrm>
            <a:off x="3626714" y="5659638"/>
            <a:ext cx="4149645" cy="649498"/>
          </a:xfrm>
          <a:custGeom>
            <a:avLst/>
            <a:gdLst>
              <a:gd name="T0" fmla="*/ 11731 w 14341"/>
              <a:gd name="T1" fmla="*/ 1110 h 2243"/>
              <a:gd name="T2" fmla="*/ 11731 w 14341"/>
              <a:gd name="T3" fmla="*/ 1838 h 2243"/>
              <a:gd name="T4" fmla="*/ 11842 w 14341"/>
              <a:gd name="T5" fmla="*/ 2027 h 2243"/>
              <a:gd name="T6" fmla="*/ 11627 w 14341"/>
              <a:gd name="T7" fmla="*/ 2242 h 2243"/>
              <a:gd name="T8" fmla="*/ 11412 w 14341"/>
              <a:gd name="T9" fmla="*/ 2027 h 2243"/>
              <a:gd name="T10" fmla="*/ 11527 w 14341"/>
              <a:gd name="T11" fmla="*/ 1193 h 2243"/>
              <a:gd name="T12" fmla="*/ 11263 w 14341"/>
              <a:gd name="T13" fmla="*/ 922 h 2243"/>
              <a:gd name="T14" fmla="*/ 7171 w 14341"/>
              <a:gd name="T15" fmla="*/ 631 h 2243"/>
              <a:gd name="T16" fmla="*/ 6889 w 14341"/>
              <a:gd name="T17" fmla="*/ 919 h 2243"/>
              <a:gd name="T18" fmla="*/ 2813 w 14341"/>
              <a:gd name="T19" fmla="*/ 1193 h 2243"/>
              <a:gd name="T20" fmla="*/ 2813 w 14341"/>
              <a:gd name="T21" fmla="*/ 1837 h 2243"/>
              <a:gd name="T22" fmla="*/ 2928 w 14341"/>
              <a:gd name="T23" fmla="*/ 2027 h 2243"/>
              <a:gd name="T24" fmla="*/ 2713 w 14341"/>
              <a:gd name="T25" fmla="*/ 2242 h 2243"/>
              <a:gd name="T26" fmla="*/ 2498 w 14341"/>
              <a:gd name="T27" fmla="*/ 2027 h 2243"/>
              <a:gd name="T28" fmla="*/ 2609 w 14341"/>
              <a:gd name="T29" fmla="*/ 1110 h 2243"/>
              <a:gd name="T30" fmla="*/ 579 w 14341"/>
              <a:gd name="T31" fmla="*/ 922 h 2243"/>
              <a:gd name="T32" fmla="*/ 314 w 14341"/>
              <a:gd name="T33" fmla="*/ 1497 h 2243"/>
              <a:gd name="T34" fmla="*/ 430 w 14341"/>
              <a:gd name="T35" fmla="*/ 1687 h 2243"/>
              <a:gd name="T36" fmla="*/ 214 w 14341"/>
              <a:gd name="T37" fmla="*/ 1902 h 2243"/>
              <a:gd name="T38" fmla="*/ 0 w 14341"/>
              <a:gd name="T39" fmla="*/ 1687 h 2243"/>
              <a:gd name="T40" fmla="*/ 111 w 14341"/>
              <a:gd name="T41" fmla="*/ 1498 h 2243"/>
              <a:gd name="T42" fmla="*/ 494 w 14341"/>
              <a:gd name="T43" fmla="*/ 717 h 2243"/>
              <a:gd name="T44" fmla="*/ 6805 w 14341"/>
              <a:gd name="T45" fmla="*/ 714 h 2243"/>
              <a:gd name="T46" fmla="*/ 7068 w 14341"/>
              <a:gd name="T47" fmla="*/ 0 h 2243"/>
              <a:gd name="T48" fmla="*/ 7273 w 14341"/>
              <a:gd name="T49" fmla="*/ 444 h 2243"/>
              <a:gd name="T50" fmla="*/ 7536 w 14341"/>
              <a:gd name="T51" fmla="*/ 714 h 2243"/>
              <a:gd name="T52" fmla="*/ 14230 w 14341"/>
              <a:gd name="T53" fmla="*/ 1110 h 2243"/>
              <a:gd name="T54" fmla="*/ 14230 w 14341"/>
              <a:gd name="T55" fmla="*/ 1498 h 2243"/>
              <a:gd name="T56" fmla="*/ 14340 w 14341"/>
              <a:gd name="T57" fmla="*/ 1687 h 2243"/>
              <a:gd name="T58" fmla="*/ 14126 w 14341"/>
              <a:gd name="T59" fmla="*/ 1902 h 2243"/>
              <a:gd name="T60" fmla="*/ 13911 w 14341"/>
              <a:gd name="T61" fmla="*/ 1687 h 2243"/>
              <a:gd name="T62" fmla="*/ 14026 w 14341"/>
              <a:gd name="T63" fmla="*/ 1193 h 2243"/>
              <a:gd name="T64" fmla="*/ 11547 w 14341"/>
              <a:gd name="T65" fmla="*/ 922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41" h="2243">
                <a:moveTo>
                  <a:pt x="11547" y="922"/>
                </a:moveTo>
                <a:lnTo>
                  <a:pt x="11731" y="1110"/>
                </a:lnTo>
                <a:lnTo>
                  <a:pt x="11731" y="1838"/>
                </a:lnTo>
                <a:lnTo>
                  <a:pt x="11731" y="1838"/>
                </a:lnTo>
                <a:cubicBezTo>
                  <a:pt x="11797" y="1875"/>
                  <a:pt x="11842" y="1946"/>
                  <a:pt x="11842" y="2027"/>
                </a:cubicBezTo>
                <a:lnTo>
                  <a:pt x="11842" y="2027"/>
                </a:lnTo>
                <a:cubicBezTo>
                  <a:pt x="11842" y="2146"/>
                  <a:pt x="11745" y="2242"/>
                  <a:pt x="11627" y="2242"/>
                </a:cubicBezTo>
                <a:lnTo>
                  <a:pt x="11627" y="2242"/>
                </a:lnTo>
                <a:cubicBezTo>
                  <a:pt x="11508" y="2242"/>
                  <a:pt x="11412" y="2146"/>
                  <a:pt x="11412" y="2027"/>
                </a:cubicBezTo>
                <a:lnTo>
                  <a:pt x="11412" y="2027"/>
                </a:lnTo>
                <a:cubicBezTo>
                  <a:pt x="11412" y="1945"/>
                  <a:pt x="11458" y="1873"/>
                  <a:pt x="11527" y="1837"/>
                </a:cubicBezTo>
                <a:lnTo>
                  <a:pt x="11527" y="1193"/>
                </a:lnTo>
                <a:lnTo>
                  <a:pt x="11263" y="922"/>
                </a:lnTo>
                <a:lnTo>
                  <a:pt x="11263" y="922"/>
                </a:lnTo>
                <a:cubicBezTo>
                  <a:pt x="9990" y="922"/>
                  <a:pt x="8720" y="919"/>
                  <a:pt x="7451" y="919"/>
                </a:cubicBezTo>
                <a:lnTo>
                  <a:pt x="7171" y="631"/>
                </a:lnTo>
                <a:lnTo>
                  <a:pt x="6889" y="919"/>
                </a:lnTo>
                <a:lnTo>
                  <a:pt x="6889" y="919"/>
                </a:lnTo>
                <a:cubicBezTo>
                  <a:pt x="5620" y="919"/>
                  <a:pt x="4350" y="922"/>
                  <a:pt x="3078" y="922"/>
                </a:cubicBezTo>
                <a:lnTo>
                  <a:pt x="2813" y="1193"/>
                </a:lnTo>
                <a:lnTo>
                  <a:pt x="2813" y="1837"/>
                </a:lnTo>
                <a:lnTo>
                  <a:pt x="2813" y="1837"/>
                </a:lnTo>
                <a:cubicBezTo>
                  <a:pt x="2882" y="1873"/>
                  <a:pt x="2928" y="1945"/>
                  <a:pt x="2928" y="2027"/>
                </a:cubicBezTo>
                <a:lnTo>
                  <a:pt x="2928" y="2027"/>
                </a:lnTo>
                <a:cubicBezTo>
                  <a:pt x="2928" y="2146"/>
                  <a:pt x="2832" y="2242"/>
                  <a:pt x="2713" y="2242"/>
                </a:cubicBezTo>
                <a:lnTo>
                  <a:pt x="2713" y="2242"/>
                </a:lnTo>
                <a:cubicBezTo>
                  <a:pt x="2594" y="2242"/>
                  <a:pt x="2498" y="2146"/>
                  <a:pt x="2498" y="2027"/>
                </a:cubicBezTo>
                <a:lnTo>
                  <a:pt x="2498" y="2027"/>
                </a:lnTo>
                <a:cubicBezTo>
                  <a:pt x="2498" y="1946"/>
                  <a:pt x="2543" y="1875"/>
                  <a:pt x="2609" y="1838"/>
                </a:cubicBezTo>
                <a:lnTo>
                  <a:pt x="2609" y="1110"/>
                </a:lnTo>
                <a:lnTo>
                  <a:pt x="2793" y="922"/>
                </a:lnTo>
                <a:lnTo>
                  <a:pt x="579" y="922"/>
                </a:lnTo>
                <a:lnTo>
                  <a:pt x="314" y="1193"/>
                </a:lnTo>
                <a:lnTo>
                  <a:pt x="314" y="1497"/>
                </a:lnTo>
                <a:lnTo>
                  <a:pt x="314" y="1497"/>
                </a:lnTo>
                <a:cubicBezTo>
                  <a:pt x="383" y="1533"/>
                  <a:pt x="430" y="1605"/>
                  <a:pt x="430" y="1687"/>
                </a:cubicBezTo>
                <a:lnTo>
                  <a:pt x="430" y="1687"/>
                </a:lnTo>
                <a:cubicBezTo>
                  <a:pt x="430" y="1805"/>
                  <a:pt x="333" y="1902"/>
                  <a:pt x="214" y="1902"/>
                </a:cubicBezTo>
                <a:lnTo>
                  <a:pt x="214" y="1902"/>
                </a:lnTo>
                <a:cubicBezTo>
                  <a:pt x="96" y="1902"/>
                  <a:pt x="0" y="1805"/>
                  <a:pt x="0" y="1687"/>
                </a:cubicBezTo>
                <a:lnTo>
                  <a:pt x="0" y="1687"/>
                </a:lnTo>
                <a:cubicBezTo>
                  <a:pt x="0" y="1606"/>
                  <a:pt x="44" y="1536"/>
                  <a:pt x="111" y="1498"/>
                </a:cubicBezTo>
                <a:lnTo>
                  <a:pt x="111" y="1110"/>
                </a:lnTo>
                <a:lnTo>
                  <a:pt x="494" y="717"/>
                </a:lnTo>
                <a:lnTo>
                  <a:pt x="494" y="717"/>
                </a:lnTo>
                <a:cubicBezTo>
                  <a:pt x="2595" y="717"/>
                  <a:pt x="4700" y="714"/>
                  <a:pt x="6805" y="714"/>
                </a:cubicBezTo>
                <a:lnTo>
                  <a:pt x="7068" y="444"/>
                </a:lnTo>
                <a:lnTo>
                  <a:pt x="7068" y="0"/>
                </a:lnTo>
                <a:lnTo>
                  <a:pt x="7273" y="0"/>
                </a:lnTo>
                <a:lnTo>
                  <a:pt x="7273" y="444"/>
                </a:lnTo>
                <a:lnTo>
                  <a:pt x="7536" y="714"/>
                </a:lnTo>
                <a:lnTo>
                  <a:pt x="7536" y="714"/>
                </a:lnTo>
                <a:cubicBezTo>
                  <a:pt x="9641" y="714"/>
                  <a:pt x="11745" y="717"/>
                  <a:pt x="13846" y="717"/>
                </a:cubicBezTo>
                <a:lnTo>
                  <a:pt x="14230" y="1110"/>
                </a:lnTo>
                <a:lnTo>
                  <a:pt x="14230" y="1498"/>
                </a:lnTo>
                <a:lnTo>
                  <a:pt x="14230" y="1498"/>
                </a:lnTo>
                <a:cubicBezTo>
                  <a:pt x="14296" y="1536"/>
                  <a:pt x="14340" y="1606"/>
                  <a:pt x="14340" y="1687"/>
                </a:cubicBezTo>
                <a:lnTo>
                  <a:pt x="14340" y="1687"/>
                </a:lnTo>
                <a:cubicBezTo>
                  <a:pt x="14340" y="1805"/>
                  <a:pt x="14244" y="1902"/>
                  <a:pt x="14126" y="1902"/>
                </a:cubicBezTo>
                <a:lnTo>
                  <a:pt x="14126" y="1902"/>
                </a:lnTo>
                <a:cubicBezTo>
                  <a:pt x="14007" y="1902"/>
                  <a:pt x="13911" y="1805"/>
                  <a:pt x="13911" y="1687"/>
                </a:cubicBezTo>
                <a:lnTo>
                  <a:pt x="13911" y="1687"/>
                </a:lnTo>
                <a:cubicBezTo>
                  <a:pt x="13911" y="1605"/>
                  <a:pt x="13958" y="1533"/>
                  <a:pt x="14026" y="1497"/>
                </a:cubicBezTo>
                <a:lnTo>
                  <a:pt x="14026" y="1193"/>
                </a:lnTo>
                <a:lnTo>
                  <a:pt x="13761" y="922"/>
                </a:lnTo>
                <a:lnTo>
                  <a:pt x="11547" y="922"/>
                </a:lnTo>
              </a:path>
            </a:pathLst>
          </a:custGeom>
          <a:solidFill>
            <a:schemeClr val="accent5"/>
          </a:solidFill>
          <a:ln>
            <a:noFill/>
          </a:ln>
          <a:effectLst/>
        </p:spPr>
        <p:txBody>
          <a:bodyPr wrap="none" anchor="ctr"/>
          <a:lstStyle/>
          <a:p>
            <a:endParaRPr lang="en-US" sz="2894" dirty="0">
              <a:latin typeface="Lato Light" panose="020F0502020204030203" pitchFamily="34" charset="0"/>
            </a:endParaRPr>
          </a:p>
        </p:txBody>
      </p:sp>
      <p:sp>
        <p:nvSpPr>
          <p:cNvPr id="23" name="Freeform 22">
            <a:extLst>
              <a:ext uri="{FF2B5EF4-FFF2-40B4-BE49-F238E27FC236}">
                <a16:creationId xmlns:a16="http://schemas.microsoft.com/office/drawing/2014/main" id="{B822E145-9C4C-4AF1-88A5-98DAED9F89E3}"/>
              </a:ext>
            </a:extLst>
          </p:cNvPr>
          <p:cNvSpPr>
            <a:spLocks noChangeArrowheads="1"/>
          </p:cNvSpPr>
          <p:nvPr/>
        </p:nvSpPr>
        <p:spPr bwMode="auto">
          <a:xfrm>
            <a:off x="5238339" y="1709052"/>
            <a:ext cx="1060090" cy="1139204"/>
          </a:xfrm>
          <a:custGeom>
            <a:avLst/>
            <a:gdLst>
              <a:gd name="connsiteX0" fmla="*/ 1033242 w 2392877"/>
              <a:gd name="connsiteY0" fmla="*/ 106368 h 2571456"/>
              <a:gd name="connsiteX1" fmla="*/ 763128 w 2392877"/>
              <a:gd name="connsiteY1" fmla="*/ 375227 h 2571456"/>
              <a:gd name="connsiteX2" fmla="*/ 1033242 w 2392877"/>
              <a:gd name="connsiteY2" fmla="*/ 644738 h 2571456"/>
              <a:gd name="connsiteX3" fmla="*/ 1302048 w 2392877"/>
              <a:gd name="connsiteY3" fmla="*/ 375227 h 2571456"/>
              <a:gd name="connsiteX4" fmla="*/ 1033242 w 2392877"/>
              <a:gd name="connsiteY4" fmla="*/ 106368 h 2571456"/>
              <a:gd name="connsiteX5" fmla="*/ 1033242 w 2392877"/>
              <a:gd name="connsiteY5" fmla="*/ 83528 h 2571456"/>
              <a:gd name="connsiteX6" fmla="*/ 1324285 w 2392877"/>
              <a:gd name="connsiteY6" fmla="*/ 375227 h 2571456"/>
              <a:gd name="connsiteX7" fmla="*/ 1033242 w 2392877"/>
              <a:gd name="connsiteY7" fmla="*/ 667578 h 2571456"/>
              <a:gd name="connsiteX8" fmla="*/ 740237 w 2392877"/>
              <a:gd name="connsiteY8" fmla="*/ 375227 h 2571456"/>
              <a:gd name="connsiteX9" fmla="*/ 1033242 w 2392877"/>
              <a:gd name="connsiteY9" fmla="*/ 83528 h 2571456"/>
              <a:gd name="connsiteX10" fmla="*/ 1030557 w 2392877"/>
              <a:gd name="connsiteY10" fmla="*/ 65985 h 2571456"/>
              <a:gd name="connsiteX11" fmla="*/ 719039 w 2392877"/>
              <a:gd name="connsiteY11" fmla="*/ 377617 h 2571456"/>
              <a:gd name="connsiteX12" fmla="*/ 1030557 w 2392877"/>
              <a:gd name="connsiteY12" fmla="*/ 688596 h 2571456"/>
              <a:gd name="connsiteX13" fmla="*/ 1340769 w 2392877"/>
              <a:gd name="connsiteY13" fmla="*/ 377617 h 2571456"/>
              <a:gd name="connsiteX14" fmla="*/ 1030557 w 2392877"/>
              <a:gd name="connsiteY14" fmla="*/ 65985 h 2571456"/>
              <a:gd name="connsiteX15" fmla="*/ 1030557 w 2392877"/>
              <a:gd name="connsiteY15" fmla="*/ 0 h 2571456"/>
              <a:gd name="connsiteX16" fmla="*/ 1406729 w 2392877"/>
              <a:gd name="connsiteY16" fmla="*/ 377617 h 2571456"/>
              <a:gd name="connsiteX17" fmla="*/ 1054721 w 2392877"/>
              <a:gd name="connsiteY17" fmla="*/ 753928 h 2571456"/>
              <a:gd name="connsiteX18" fmla="*/ 1054721 w 2392877"/>
              <a:gd name="connsiteY18" fmla="*/ 1086466 h 2571456"/>
              <a:gd name="connsiteX19" fmla="*/ 1097171 w 2392877"/>
              <a:gd name="connsiteY19" fmla="*/ 1043347 h 2571456"/>
              <a:gd name="connsiteX20" fmla="*/ 1504691 w 2392877"/>
              <a:gd name="connsiteY20" fmla="*/ 1043347 h 2571456"/>
              <a:gd name="connsiteX21" fmla="*/ 1550407 w 2392877"/>
              <a:gd name="connsiteY21" fmla="*/ 995655 h 2571456"/>
              <a:gd name="connsiteX22" fmla="*/ 1550407 w 2392877"/>
              <a:gd name="connsiteY22" fmla="*/ 627184 h 2571456"/>
              <a:gd name="connsiteX23" fmla="*/ 1641184 w 2392877"/>
              <a:gd name="connsiteY23" fmla="*/ 533760 h 2571456"/>
              <a:gd name="connsiteX24" fmla="*/ 1884129 w 2392877"/>
              <a:gd name="connsiteY24" fmla="*/ 533760 h 2571456"/>
              <a:gd name="connsiteX25" fmla="*/ 1962499 w 2392877"/>
              <a:gd name="connsiteY25" fmla="*/ 465815 h 2571456"/>
              <a:gd name="connsiteX26" fmla="*/ 2041521 w 2392877"/>
              <a:gd name="connsiteY26" fmla="*/ 544867 h 2571456"/>
              <a:gd name="connsiteX27" fmla="*/ 1962499 w 2392877"/>
              <a:gd name="connsiteY27" fmla="*/ 623265 h 2571456"/>
              <a:gd name="connsiteX28" fmla="*/ 1892619 w 2392877"/>
              <a:gd name="connsiteY28" fmla="*/ 582759 h 2571456"/>
              <a:gd name="connsiteX29" fmla="*/ 1662083 w 2392877"/>
              <a:gd name="connsiteY29" fmla="*/ 582759 h 2571456"/>
              <a:gd name="connsiteX30" fmla="*/ 1598734 w 2392877"/>
              <a:gd name="connsiteY30" fmla="*/ 646784 h 2571456"/>
              <a:gd name="connsiteX31" fmla="*/ 1598734 w 2392877"/>
              <a:gd name="connsiteY31" fmla="*/ 1016561 h 2571456"/>
              <a:gd name="connsiteX32" fmla="*/ 1524283 w 2392877"/>
              <a:gd name="connsiteY32" fmla="*/ 1091693 h 2571456"/>
              <a:gd name="connsiteX33" fmla="*/ 1117416 w 2392877"/>
              <a:gd name="connsiteY33" fmla="*/ 1091040 h 2571456"/>
              <a:gd name="connsiteX34" fmla="*/ 1054721 w 2392877"/>
              <a:gd name="connsiteY34" fmla="*/ 1155065 h 2571456"/>
              <a:gd name="connsiteX35" fmla="*/ 1055374 w 2392877"/>
              <a:gd name="connsiteY35" fmla="*/ 1891353 h 2571456"/>
              <a:gd name="connsiteX36" fmla="*/ 1112191 w 2392877"/>
              <a:gd name="connsiteY36" fmla="*/ 1948845 h 2571456"/>
              <a:gd name="connsiteX37" fmla="*/ 1229092 w 2392877"/>
              <a:gd name="connsiteY37" fmla="*/ 1829288 h 2571456"/>
              <a:gd name="connsiteX38" fmla="*/ 1660777 w 2392877"/>
              <a:gd name="connsiteY38" fmla="*/ 1829288 h 2571456"/>
              <a:gd name="connsiteX39" fmla="*/ 2023235 w 2392877"/>
              <a:gd name="connsiteY39" fmla="*/ 1532029 h 2571456"/>
              <a:gd name="connsiteX40" fmla="*/ 2392877 w 2392877"/>
              <a:gd name="connsiteY40" fmla="*/ 1902459 h 2571456"/>
              <a:gd name="connsiteX41" fmla="*/ 2023235 w 2392877"/>
              <a:gd name="connsiteY41" fmla="*/ 2272890 h 2571456"/>
              <a:gd name="connsiteX42" fmla="*/ 1658165 w 2392877"/>
              <a:gd name="connsiteY42" fmla="*/ 1962564 h 2571456"/>
              <a:gd name="connsiteX43" fmla="*/ 1284604 w 2392877"/>
              <a:gd name="connsiteY43" fmla="*/ 1962564 h 2571456"/>
              <a:gd name="connsiteX44" fmla="*/ 1112191 w 2392877"/>
              <a:gd name="connsiteY44" fmla="*/ 2139613 h 2571456"/>
              <a:gd name="connsiteX45" fmla="*/ 1112191 w 2392877"/>
              <a:gd name="connsiteY45" fmla="*/ 2571456 h 2571456"/>
              <a:gd name="connsiteX46" fmla="*/ 978964 w 2392877"/>
              <a:gd name="connsiteY46" fmla="*/ 2435566 h 2571456"/>
              <a:gd name="connsiteX47" fmla="*/ 978964 w 2392877"/>
              <a:gd name="connsiteY47" fmla="*/ 2086041 h 2571456"/>
              <a:gd name="connsiteX48" fmla="*/ 1078885 w 2392877"/>
              <a:gd name="connsiteY48" fmla="*/ 1983471 h 2571456"/>
              <a:gd name="connsiteX49" fmla="*/ 1007046 w 2392877"/>
              <a:gd name="connsiteY49" fmla="*/ 1912259 h 2571456"/>
              <a:gd name="connsiteX50" fmla="*/ 1007046 w 2392877"/>
              <a:gd name="connsiteY50" fmla="*/ 1535295 h 2571456"/>
              <a:gd name="connsiteX51" fmla="*/ 945003 w 2392877"/>
              <a:gd name="connsiteY51" fmla="*/ 1470617 h 2571456"/>
              <a:gd name="connsiteX52" fmla="*/ 536830 w 2392877"/>
              <a:gd name="connsiteY52" fmla="*/ 1470617 h 2571456"/>
              <a:gd name="connsiteX53" fmla="*/ 462379 w 2392877"/>
              <a:gd name="connsiteY53" fmla="*/ 1396139 h 2571456"/>
              <a:gd name="connsiteX54" fmla="*/ 462379 w 2392877"/>
              <a:gd name="connsiteY54" fmla="*/ 986509 h 2571456"/>
              <a:gd name="connsiteX55" fmla="*/ 400337 w 2392877"/>
              <a:gd name="connsiteY55" fmla="*/ 921830 h 2571456"/>
              <a:gd name="connsiteX56" fmla="*/ 152820 w 2392877"/>
              <a:gd name="connsiteY56" fmla="*/ 921830 h 2571456"/>
              <a:gd name="connsiteX57" fmla="*/ 79022 w 2392877"/>
              <a:gd name="connsiteY57" fmla="*/ 973442 h 2571456"/>
              <a:gd name="connsiteX58" fmla="*/ 0 w 2392877"/>
              <a:gd name="connsiteY58" fmla="*/ 894391 h 2571456"/>
              <a:gd name="connsiteX59" fmla="*/ 79022 w 2392877"/>
              <a:gd name="connsiteY59" fmla="*/ 814686 h 2571456"/>
              <a:gd name="connsiteX60" fmla="*/ 156086 w 2392877"/>
              <a:gd name="connsiteY60" fmla="*/ 873485 h 2571456"/>
              <a:gd name="connsiteX61" fmla="*/ 419929 w 2392877"/>
              <a:gd name="connsiteY61" fmla="*/ 873485 h 2571456"/>
              <a:gd name="connsiteX62" fmla="*/ 510707 w 2392877"/>
              <a:gd name="connsiteY62" fmla="*/ 966909 h 2571456"/>
              <a:gd name="connsiteX63" fmla="*/ 510707 w 2392877"/>
              <a:gd name="connsiteY63" fmla="*/ 1375886 h 2571456"/>
              <a:gd name="connsiteX64" fmla="*/ 557075 w 2392877"/>
              <a:gd name="connsiteY64" fmla="*/ 1422271 h 2571456"/>
              <a:gd name="connsiteX65" fmla="*/ 964596 w 2392877"/>
              <a:gd name="connsiteY65" fmla="*/ 1422271 h 2571456"/>
              <a:gd name="connsiteX66" fmla="*/ 1006393 w 2392877"/>
              <a:gd name="connsiteY66" fmla="*/ 1465390 h 2571456"/>
              <a:gd name="connsiteX67" fmla="*/ 1006393 w 2392877"/>
              <a:gd name="connsiteY67" fmla="*/ 753928 h 2571456"/>
              <a:gd name="connsiteX68" fmla="*/ 652425 w 2392877"/>
              <a:gd name="connsiteY68" fmla="*/ 377617 h 2571456"/>
              <a:gd name="connsiteX69" fmla="*/ 1030557 w 2392877"/>
              <a:gd name="connsiteY69" fmla="*/ 0 h 257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392877" h="2571456">
                <a:moveTo>
                  <a:pt x="1033242" y="106368"/>
                </a:moveTo>
                <a:cubicBezTo>
                  <a:pt x="884123" y="106368"/>
                  <a:pt x="763128" y="226441"/>
                  <a:pt x="763128" y="375227"/>
                </a:cubicBezTo>
                <a:cubicBezTo>
                  <a:pt x="763128" y="524012"/>
                  <a:pt x="884123" y="644738"/>
                  <a:pt x="1033242" y="644738"/>
                </a:cubicBezTo>
                <a:cubicBezTo>
                  <a:pt x="1181707" y="644738"/>
                  <a:pt x="1302048" y="524012"/>
                  <a:pt x="1302048" y="375227"/>
                </a:cubicBezTo>
                <a:cubicBezTo>
                  <a:pt x="1302048" y="226441"/>
                  <a:pt x="1181707" y="106368"/>
                  <a:pt x="1033242" y="106368"/>
                </a:cubicBezTo>
                <a:close/>
                <a:moveTo>
                  <a:pt x="1033242" y="83528"/>
                </a:moveTo>
                <a:cubicBezTo>
                  <a:pt x="1194133" y="83528"/>
                  <a:pt x="1324285" y="215347"/>
                  <a:pt x="1324285" y="375227"/>
                </a:cubicBezTo>
                <a:cubicBezTo>
                  <a:pt x="1324285" y="535759"/>
                  <a:pt x="1194133" y="667578"/>
                  <a:pt x="1033242" y="667578"/>
                </a:cubicBezTo>
                <a:cubicBezTo>
                  <a:pt x="871697" y="667578"/>
                  <a:pt x="740237" y="535759"/>
                  <a:pt x="740237" y="375227"/>
                </a:cubicBezTo>
                <a:cubicBezTo>
                  <a:pt x="740237" y="215347"/>
                  <a:pt x="871697" y="83528"/>
                  <a:pt x="1033242" y="83528"/>
                </a:cubicBezTo>
                <a:close/>
                <a:moveTo>
                  <a:pt x="1030557" y="65985"/>
                </a:moveTo>
                <a:cubicBezTo>
                  <a:pt x="858144" y="65985"/>
                  <a:pt x="719039" y="205795"/>
                  <a:pt x="719039" y="377617"/>
                </a:cubicBezTo>
                <a:cubicBezTo>
                  <a:pt x="719039" y="549440"/>
                  <a:pt x="858144" y="688596"/>
                  <a:pt x="1030557" y="688596"/>
                </a:cubicBezTo>
                <a:cubicBezTo>
                  <a:pt x="1201663" y="688596"/>
                  <a:pt x="1340769" y="549440"/>
                  <a:pt x="1340769" y="377617"/>
                </a:cubicBezTo>
                <a:cubicBezTo>
                  <a:pt x="1340769" y="205795"/>
                  <a:pt x="1201663" y="65985"/>
                  <a:pt x="1030557" y="65985"/>
                </a:cubicBezTo>
                <a:close/>
                <a:moveTo>
                  <a:pt x="1030557" y="0"/>
                </a:moveTo>
                <a:cubicBezTo>
                  <a:pt x="1238235" y="0"/>
                  <a:pt x="1406729" y="168556"/>
                  <a:pt x="1406729" y="377617"/>
                </a:cubicBezTo>
                <a:cubicBezTo>
                  <a:pt x="1406729" y="577532"/>
                  <a:pt x="1251297" y="741515"/>
                  <a:pt x="1054721" y="753928"/>
                </a:cubicBezTo>
                <a:lnTo>
                  <a:pt x="1054721" y="1086466"/>
                </a:lnTo>
                <a:lnTo>
                  <a:pt x="1097171" y="1043347"/>
                </a:lnTo>
                <a:lnTo>
                  <a:pt x="1504691" y="1043347"/>
                </a:lnTo>
                <a:lnTo>
                  <a:pt x="1550407" y="995655"/>
                </a:lnTo>
                <a:lnTo>
                  <a:pt x="1550407" y="627184"/>
                </a:lnTo>
                <a:lnTo>
                  <a:pt x="1641184" y="533760"/>
                </a:lnTo>
                <a:lnTo>
                  <a:pt x="1884129" y="533760"/>
                </a:lnTo>
                <a:cubicBezTo>
                  <a:pt x="1889354" y="495214"/>
                  <a:pt x="1922661" y="465815"/>
                  <a:pt x="1962499" y="465815"/>
                </a:cubicBezTo>
                <a:cubicBezTo>
                  <a:pt x="2005602" y="465815"/>
                  <a:pt x="2041521" y="501748"/>
                  <a:pt x="2041521" y="544867"/>
                </a:cubicBezTo>
                <a:cubicBezTo>
                  <a:pt x="2041521" y="589292"/>
                  <a:pt x="2005602" y="623265"/>
                  <a:pt x="1962499" y="623265"/>
                </a:cubicBezTo>
                <a:cubicBezTo>
                  <a:pt x="1932457" y="623265"/>
                  <a:pt x="1906334" y="606932"/>
                  <a:pt x="1892619" y="582759"/>
                </a:cubicBezTo>
                <a:lnTo>
                  <a:pt x="1662083" y="582759"/>
                </a:lnTo>
                <a:lnTo>
                  <a:pt x="1598734" y="646784"/>
                </a:lnTo>
                <a:lnTo>
                  <a:pt x="1598734" y="1016561"/>
                </a:lnTo>
                <a:cubicBezTo>
                  <a:pt x="1573917" y="1041387"/>
                  <a:pt x="1549753" y="1066214"/>
                  <a:pt x="1524283" y="1091693"/>
                </a:cubicBezTo>
                <a:cubicBezTo>
                  <a:pt x="1388443" y="1091693"/>
                  <a:pt x="1252603" y="1091040"/>
                  <a:pt x="1117416" y="1091040"/>
                </a:cubicBezTo>
                <a:lnTo>
                  <a:pt x="1054721" y="1155065"/>
                </a:lnTo>
                <a:cubicBezTo>
                  <a:pt x="1054721" y="1403978"/>
                  <a:pt x="1055374" y="1643092"/>
                  <a:pt x="1055374" y="1891353"/>
                </a:cubicBezTo>
                <a:lnTo>
                  <a:pt x="1112191" y="1948845"/>
                </a:lnTo>
                <a:lnTo>
                  <a:pt x="1229092" y="1829288"/>
                </a:lnTo>
                <a:lnTo>
                  <a:pt x="1660777" y="1829288"/>
                </a:lnTo>
                <a:cubicBezTo>
                  <a:pt x="1694737" y="1659425"/>
                  <a:pt x="1843639" y="1532029"/>
                  <a:pt x="2023235" y="1532029"/>
                </a:cubicBezTo>
                <a:cubicBezTo>
                  <a:pt x="2227648" y="1532029"/>
                  <a:pt x="2392877" y="1697971"/>
                  <a:pt x="2392877" y="1902459"/>
                </a:cubicBezTo>
                <a:cubicBezTo>
                  <a:pt x="2392877" y="2106294"/>
                  <a:pt x="2227648" y="2272890"/>
                  <a:pt x="2023235" y="2272890"/>
                </a:cubicBezTo>
                <a:cubicBezTo>
                  <a:pt x="1839720" y="2272890"/>
                  <a:pt x="1686900" y="2138307"/>
                  <a:pt x="1658165" y="1962564"/>
                </a:cubicBezTo>
                <a:lnTo>
                  <a:pt x="1284604" y="1962564"/>
                </a:lnTo>
                <a:lnTo>
                  <a:pt x="1112191" y="2139613"/>
                </a:lnTo>
                <a:lnTo>
                  <a:pt x="1112191" y="2571456"/>
                </a:lnTo>
                <a:lnTo>
                  <a:pt x="978964" y="2435566"/>
                </a:lnTo>
                <a:lnTo>
                  <a:pt x="978964" y="2086041"/>
                </a:lnTo>
                <a:lnTo>
                  <a:pt x="1078885" y="1983471"/>
                </a:lnTo>
                <a:cubicBezTo>
                  <a:pt x="1055374" y="1959298"/>
                  <a:pt x="1031210" y="1935778"/>
                  <a:pt x="1007046" y="1912259"/>
                </a:cubicBezTo>
                <a:lnTo>
                  <a:pt x="1007046" y="1535295"/>
                </a:lnTo>
                <a:lnTo>
                  <a:pt x="945003" y="1470617"/>
                </a:lnTo>
                <a:lnTo>
                  <a:pt x="536830" y="1470617"/>
                </a:lnTo>
                <a:cubicBezTo>
                  <a:pt x="512013" y="1445791"/>
                  <a:pt x="487849" y="1420965"/>
                  <a:pt x="462379" y="1396139"/>
                </a:cubicBezTo>
                <a:lnTo>
                  <a:pt x="462379" y="986509"/>
                </a:lnTo>
                <a:lnTo>
                  <a:pt x="400337" y="921830"/>
                </a:lnTo>
                <a:lnTo>
                  <a:pt x="152820" y="921830"/>
                </a:lnTo>
                <a:cubicBezTo>
                  <a:pt x="141718" y="952536"/>
                  <a:pt x="112329" y="973442"/>
                  <a:pt x="79022" y="973442"/>
                </a:cubicBezTo>
                <a:cubicBezTo>
                  <a:pt x="35266" y="973442"/>
                  <a:pt x="0" y="937510"/>
                  <a:pt x="0" y="894391"/>
                </a:cubicBezTo>
                <a:cubicBezTo>
                  <a:pt x="0" y="849966"/>
                  <a:pt x="35266" y="814686"/>
                  <a:pt x="79022" y="814686"/>
                </a:cubicBezTo>
                <a:cubicBezTo>
                  <a:pt x="116248" y="814686"/>
                  <a:pt x="146943" y="839512"/>
                  <a:pt x="156086" y="873485"/>
                </a:cubicBezTo>
                <a:lnTo>
                  <a:pt x="419929" y="873485"/>
                </a:lnTo>
                <a:lnTo>
                  <a:pt x="510707" y="966909"/>
                </a:lnTo>
                <a:lnTo>
                  <a:pt x="510707" y="1375886"/>
                </a:lnTo>
                <a:lnTo>
                  <a:pt x="557075" y="1422271"/>
                </a:lnTo>
                <a:lnTo>
                  <a:pt x="964596" y="1422271"/>
                </a:lnTo>
                <a:lnTo>
                  <a:pt x="1006393" y="1465390"/>
                </a:lnTo>
                <a:lnTo>
                  <a:pt x="1006393" y="753928"/>
                </a:lnTo>
                <a:cubicBezTo>
                  <a:pt x="809163" y="742822"/>
                  <a:pt x="652425" y="577532"/>
                  <a:pt x="652425" y="377617"/>
                </a:cubicBezTo>
                <a:cubicBezTo>
                  <a:pt x="652425" y="168556"/>
                  <a:pt x="822225" y="0"/>
                  <a:pt x="1030557" y="0"/>
                </a:cubicBezTo>
                <a:close/>
              </a:path>
            </a:pathLst>
          </a:custGeom>
          <a:solidFill>
            <a:schemeClr val="accent6"/>
          </a:solidFill>
          <a:ln>
            <a:noFill/>
          </a:ln>
          <a:effectLst/>
        </p:spPr>
        <p:txBody>
          <a:bodyPr wrap="square" anchor="ctr">
            <a:noAutofit/>
          </a:bodyPr>
          <a:lstStyle/>
          <a:p>
            <a:endParaRPr lang="en-US" sz="2894" dirty="0">
              <a:latin typeface="Lato Light" panose="020F0502020204030203" pitchFamily="34" charset="0"/>
            </a:endParaRPr>
          </a:p>
        </p:txBody>
      </p:sp>
      <p:sp>
        <p:nvSpPr>
          <p:cNvPr id="24" name="TextBox 23">
            <a:extLst>
              <a:ext uri="{FF2B5EF4-FFF2-40B4-BE49-F238E27FC236}">
                <a16:creationId xmlns:a16="http://schemas.microsoft.com/office/drawing/2014/main" id="{541C7CF8-E53E-4534-80AB-2829193CB969}"/>
              </a:ext>
            </a:extLst>
          </p:cNvPr>
          <p:cNvSpPr txBox="1"/>
          <p:nvPr/>
        </p:nvSpPr>
        <p:spPr>
          <a:xfrm>
            <a:off x="3193516" y="2470837"/>
            <a:ext cx="729687" cy="255904"/>
          </a:xfrm>
          <a:prstGeom prst="rect">
            <a:avLst/>
          </a:prstGeom>
          <a:noFill/>
        </p:spPr>
        <p:txBody>
          <a:bodyPr wrap="none" rtlCol="0" anchor="ctr" anchorCtr="0">
            <a:spAutoFit/>
          </a:bodyPr>
          <a:lstStyle/>
          <a:p>
            <a:r>
              <a:rPr lang="en-US" sz="1063" b="1" dirty="0">
                <a:solidFill>
                  <a:schemeClr val="bg1"/>
                </a:solidFill>
                <a:ea typeface="League Spartan" charset="0"/>
                <a:cs typeface="Poppins" pitchFamily="2" charset="77"/>
              </a:rPr>
              <a:t>CAPTION</a:t>
            </a:r>
          </a:p>
        </p:txBody>
      </p:sp>
      <p:sp>
        <p:nvSpPr>
          <p:cNvPr id="25" name="Subtitle 2">
            <a:extLst>
              <a:ext uri="{FF2B5EF4-FFF2-40B4-BE49-F238E27FC236}">
                <a16:creationId xmlns:a16="http://schemas.microsoft.com/office/drawing/2014/main" id="{D0F99E70-8F49-4689-9819-DDBCE69E6750}"/>
              </a:ext>
            </a:extLst>
          </p:cNvPr>
          <p:cNvSpPr txBox="1">
            <a:spLocks/>
          </p:cNvSpPr>
          <p:nvPr/>
        </p:nvSpPr>
        <p:spPr>
          <a:xfrm>
            <a:off x="3215215" y="2688700"/>
            <a:ext cx="1613061" cy="31354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886" dirty="0">
                <a:solidFill>
                  <a:schemeClr val="bg1"/>
                </a:solidFill>
                <a:latin typeface="+mn-lt"/>
                <a:ea typeface="Lato Light" panose="020F0502020204030203" pitchFamily="34" charset="0"/>
                <a:cs typeface="Mukta ExtraLight" panose="020B0000000000000000" pitchFamily="34" charset="77"/>
              </a:rPr>
              <a:t>Lorem ipsum </a:t>
            </a:r>
            <a:r>
              <a:rPr lang="en-GB" sz="886" dirty="0" err="1">
                <a:solidFill>
                  <a:schemeClr val="bg1"/>
                </a:solidFill>
                <a:latin typeface="+mn-lt"/>
                <a:ea typeface="Lato Light" panose="020F0502020204030203" pitchFamily="34" charset="0"/>
                <a:cs typeface="Mukta ExtraLight" panose="020B0000000000000000" pitchFamily="34" charset="77"/>
              </a:rPr>
              <a:t>dolor</a:t>
            </a:r>
            <a:r>
              <a:rPr lang="en-GB" sz="886" dirty="0">
                <a:solidFill>
                  <a:schemeClr val="bg1"/>
                </a:solidFill>
                <a:latin typeface="+mn-lt"/>
                <a:ea typeface="Lato Light" panose="020F0502020204030203" pitchFamily="34" charset="0"/>
                <a:cs typeface="Mukta ExtraLight" panose="020B0000000000000000" pitchFamily="34" charset="77"/>
              </a:rPr>
              <a:t> sit </a:t>
            </a:r>
            <a:r>
              <a:rPr lang="en-GB" sz="886" dirty="0" err="1">
                <a:solidFill>
                  <a:schemeClr val="bg1"/>
                </a:solidFill>
                <a:latin typeface="+mn-lt"/>
                <a:ea typeface="Lato Light" panose="020F0502020204030203" pitchFamily="34" charset="0"/>
                <a:cs typeface="Mukta ExtraLight" panose="020B0000000000000000" pitchFamily="34" charset="77"/>
              </a:rPr>
              <a:t>amet</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consectetur</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commodo</a:t>
            </a:r>
            <a:r>
              <a:rPr lang="en-GB" sz="886" dirty="0">
                <a:solidFill>
                  <a:schemeClr val="bg1"/>
                </a:solidFill>
                <a:latin typeface="+mn-lt"/>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B5C17E7F-865B-4013-9AE4-3784865E0895}"/>
              </a:ext>
            </a:extLst>
          </p:cNvPr>
          <p:cNvSpPr txBox="1"/>
          <p:nvPr/>
        </p:nvSpPr>
        <p:spPr>
          <a:xfrm>
            <a:off x="2399747" y="3203198"/>
            <a:ext cx="729687" cy="255904"/>
          </a:xfrm>
          <a:prstGeom prst="rect">
            <a:avLst/>
          </a:prstGeom>
          <a:noFill/>
        </p:spPr>
        <p:txBody>
          <a:bodyPr wrap="none" rtlCol="0" anchor="ctr" anchorCtr="0">
            <a:spAutoFit/>
          </a:bodyPr>
          <a:lstStyle/>
          <a:p>
            <a:r>
              <a:rPr lang="en-US" sz="1063" b="1" dirty="0">
                <a:solidFill>
                  <a:schemeClr val="bg1"/>
                </a:solidFill>
                <a:ea typeface="League Spartan" charset="0"/>
                <a:cs typeface="Poppins" pitchFamily="2" charset="77"/>
              </a:rPr>
              <a:t>CAPTION</a:t>
            </a:r>
          </a:p>
        </p:txBody>
      </p:sp>
      <p:sp>
        <p:nvSpPr>
          <p:cNvPr id="27" name="Subtitle 2">
            <a:extLst>
              <a:ext uri="{FF2B5EF4-FFF2-40B4-BE49-F238E27FC236}">
                <a16:creationId xmlns:a16="http://schemas.microsoft.com/office/drawing/2014/main" id="{558BD45C-EC73-4E3E-AA07-BE92E1584342}"/>
              </a:ext>
            </a:extLst>
          </p:cNvPr>
          <p:cNvSpPr txBox="1">
            <a:spLocks/>
          </p:cNvSpPr>
          <p:nvPr/>
        </p:nvSpPr>
        <p:spPr>
          <a:xfrm>
            <a:off x="2421446" y="3421061"/>
            <a:ext cx="1613061" cy="31354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886" dirty="0">
                <a:solidFill>
                  <a:schemeClr val="bg1"/>
                </a:solidFill>
                <a:latin typeface="+mn-lt"/>
                <a:ea typeface="Lato Light" panose="020F0502020204030203" pitchFamily="34" charset="0"/>
                <a:cs typeface="Mukta ExtraLight" panose="020B0000000000000000" pitchFamily="34" charset="77"/>
              </a:rPr>
              <a:t>Lorem ipsum </a:t>
            </a:r>
            <a:r>
              <a:rPr lang="en-GB" sz="886" dirty="0" err="1">
                <a:solidFill>
                  <a:schemeClr val="bg1"/>
                </a:solidFill>
                <a:latin typeface="+mn-lt"/>
                <a:ea typeface="Lato Light" panose="020F0502020204030203" pitchFamily="34" charset="0"/>
                <a:cs typeface="Mukta ExtraLight" panose="020B0000000000000000" pitchFamily="34" charset="77"/>
              </a:rPr>
              <a:t>dolor</a:t>
            </a:r>
            <a:r>
              <a:rPr lang="en-GB" sz="886" dirty="0">
                <a:solidFill>
                  <a:schemeClr val="bg1"/>
                </a:solidFill>
                <a:latin typeface="+mn-lt"/>
                <a:ea typeface="Lato Light" panose="020F0502020204030203" pitchFamily="34" charset="0"/>
                <a:cs typeface="Mukta ExtraLight" panose="020B0000000000000000" pitchFamily="34" charset="77"/>
              </a:rPr>
              <a:t> sit </a:t>
            </a:r>
            <a:r>
              <a:rPr lang="en-GB" sz="886" dirty="0" err="1">
                <a:solidFill>
                  <a:schemeClr val="bg1"/>
                </a:solidFill>
                <a:latin typeface="+mn-lt"/>
                <a:ea typeface="Lato Light" panose="020F0502020204030203" pitchFamily="34" charset="0"/>
                <a:cs typeface="Mukta ExtraLight" panose="020B0000000000000000" pitchFamily="34" charset="77"/>
              </a:rPr>
              <a:t>amet</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consectetur</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commodo</a:t>
            </a:r>
            <a:r>
              <a:rPr lang="en-GB" sz="886" dirty="0">
                <a:solidFill>
                  <a:schemeClr val="bg1"/>
                </a:solidFill>
                <a:latin typeface="+mn-lt"/>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28" name="TextBox 27">
            <a:extLst>
              <a:ext uri="{FF2B5EF4-FFF2-40B4-BE49-F238E27FC236}">
                <a16:creationId xmlns:a16="http://schemas.microsoft.com/office/drawing/2014/main" id="{F26DE522-075F-46F8-A0AE-051326DC7D65}"/>
              </a:ext>
            </a:extLst>
          </p:cNvPr>
          <p:cNvSpPr txBox="1"/>
          <p:nvPr/>
        </p:nvSpPr>
        <p:spPr>
          <a:xfrm>
            <a:off x="3295023" y="3954080"/>
            <a:ext cx="729687" cy="255904"/>
          </a:xfrm>
          <a:prstGeom prst="rect">
            <a:avLst/>
          </a:prstGeom>
          <a:noFill/>
        </p:spPr>
        <p:txBody>
          <a:bodyPr wrap="none" rtlCol="0" anchor="ctr" anchorCtr="0">
            <a:spAutoFit/>
          </a:bodyPr>
          <a:lstStyle/>
          <a:p>
            <a:r>
              <a:rPr lang="en-US" sz="1063" b="1" dirty="0">
                <a:solidFill>
                  <a:schemeClr val="bg1"/>
                </a:solidFill>
                <a:ea typeface="League Spartan" charset="0"/>
                <a:cs typeface="Poppins" pitchFamily="2" charset="77"/>
              </a:rPr>
              <a:t>CAPTION</a:t>
            </a:r>
          </a:p>
        </p:txBody>
      </p:sp>
      <p:sp>
        <p:nvSpPr>
          <p:cNvPr id="29" name="Subtitle 2">
            <a:extLst>
              <a:ext uri="{FF2B5EF4-FFF2-40B4-BE49-F238E27FC236}">
                <a16:creationId xmlns:a16="http://schemas.microsoft.com/office/drawing/2014/main" id="{1F211436-630D-47DB-8C80-7CDB7CCABD48}"/>
              </a:ext>
            </a:extLst>
          </p:cNvPr>
          <p:cNvSpPr txBox="1">
            <a:spLocks/>
          </p:cNvSpPr>
          <p:nvPr/>
        </p:nvSpPr>
        <p:spPr>
          <a:xfrm>
            <a:off x="3316722" y="4171943"/>
            <a:ext cx="1613061" cy="31354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886" dirty="0">
                <a:solidFill>
                  <a:schemeClr val="bg1"/>
                </a:solidFill>
                <a:latin typeface="+mn-lt"/>
                <a:ea typeface="Lato Light" panose="020F0502020204030203" pitchFamily="34" charset="0"/>
                <a:cs typeface="Mukta ExtraLight" panose="020B0000000000000000" pitchFamily="34" charset="77"/>
              </a:rPr>
              <a:t>Lorem ipsum </a:t>
            </a:r>
            <a:r>
              <a:rPr lang="en-GB" sz="886" dirty="0" err="1">
                <a:solidFill>
                  <a:schemeClr val="bg1"/>
                </a:solidFill>
                <a:latin typeface="+mn-lt"/>
                <a:ea typeface="Lato Light" panose="020F0502020204030203" pitchFamily="34" charset="0"/>
                <a:cs typeface="Mukta ExtraLight" panose="020B0000000000000000" pitchFamily="34" charset="77"/>
              </a:rPr>
              <a:t>dolor</a:t>
            </a:r>
            <a:r>
              <a:rPr lang="en-GB" sz="886" dirty="0">
                <a:solidFill>
                  <a:schemeClr val="bg1"/>
                </a:solidFill>
                <a:latin typeface="+mn-lt"/>
                <a:ea typeface="Lato Light" panose="020F0502020204030203" pitchFamily="34" charset="0"/>
                <a:cs typeface="Mukta ExtraLight" panose="020B0000000000000000" pitchFamily="34" charset="77"/>
              </a:rPr>
              <a:t> sit </a:t>
            </a:r>
            <a:r>
              <a:rPr lang="en-GB" sz="886" dirty="0" err="1">
                <a:solidFill>
                  <a:schemeClr val="bg1"/>
                </a:solidFill>
                <a:latin typeface="+mn-lt"/>
                <a:ea typeface="Lato Light" panose="020F0502020204030203" pitchFamily="34" charset="0"/>
                <a:cs typeface="Mukta ExtraLight" panose="020B0000000000000000" pitchFamily="34" charset="77"/>
              </a:rPr>
              <a:t>amet</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consectetur</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commodo</a:t>
            </a:r>
            <a:r>
              <a:rPr lang="en-GB" sz="886" dirty="0">
                <a:solidFill>
                  <a:schemeClr val="bg1"/>
                </a:solidFill>
                <a:latin typeface="+mn-lt"/>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30" name="TextBox 29">
            <a:extLst>
              <a:ext uri="{FF2B5EF4-FFF2-40B4-BE49-F238E27FC236}">
                <a16:creationId xmlns:a16="http://schemas.microsoft.com/office/drawing/2014/main" id="{F6D709E2-843A-4134-90BE-529015846B79}"/>
              </a:ext>
            </a:extLst>
          </p:cNvPr>
          <p:cNvSpPr txBox="1"/>
          <p:nvPr/>
        </p:nvSpPr>
        <p:spPr>
          <a:xfrm>
            <a:off x="2666368" y="4756036"/>
            <a:ext cx="729687" cy="255904"/>
          </a:xfrm>
          <a:prstGeom prst="rect">
            <a:avLst/>
          </a:prstGeom>
          <a:noFill/>
        </p:spPr>
        <p:txBody>
          <a:bodyPr wrap="none" rtlCol="0" anchor="ctr" anchorCtr="0">
            <a:spAutoFit/>
          </a:bodyPr>
          <a:lstStyle/>
          <a:p>
            <a:r>
              <a:rPr lang="en-US" sz="1063" b="1" dirty="0">
                <a:solidFill>
                  <a:schemeClr val="bg1"/>
                </a:solidFill>
                <a:ea typeface="League Spartan" charset="0"/>
                <a:cs typeface="Poppins" pitchFamily="2" charset="77"/>
              </a:rPr>
              <a:t>CAPTION</a:t>
            </a:r>
          </a:p>
        </p:txBody>
      </p:sp>
      <p:sp>
        <p:nvSpPr>
          <p:cNvPr id="31" name="Subtitle 2">
            <a:extLst>
              <a:ext uri="{FF2B5EF4-FFF2-40B4-BE49-F238E27FC236}">
                <a16:creationId xmlns:a16="http://schemas.microsoft.com/office/drawing/2014/main" id="{6BCB3809-B2A0-4A5E-B10F-C721827177ED}"/>
              </a:ext>
            </a:extLst>
          </p:cNvPr>
          <p:cNvSpPr txBox="1">
            <a:spLocks/>
          </p:cNvSpPr>
          <p:nvPr/>
        </p:nvSpPr>
        <p:spPr>
          <a:xfrm>
            <a:off x="2688067" y="4973899"/>
            <a:ext cx="1613061" cy="31354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886" dirty="0">
                <a:solidFill>
                  <a:schemeClr val="bg1"/>
                </a:solidFill>
                <a:latin typeface="+mn-lt"/>
                <a:ea typeface="Lato Light" panose="020F0502020204030203" pitchFamily="34" charset="0"/>
                <a:cs typeface="Mukta ExtraLight" panose="020B0000000000000000" pitchFamily="34" charset="77"/>
              </a:rPr>
              <a:t>Lorem ipsum </a:t>
            </a:r>
            <a:r>
              <a:rPr lang="en-GB" sz="886" dirty="0" err="1">
                <a:solidFill>
                  <a:schemeClr val="bg1"/>
                </a:solidFill>
                <a:latin typeface="+mn-lt"/>
                <a:ea typeface="Lato Light" panose="020F0502020204030203" pitchFamily="34" charset="0"/>
                <a:cs typeface="Mukta ExtraLight" panose="020B0000000000000000" pitchFamily="34" charset="77"/>
              </a:rPr>
              <a:t>dolor</a:t>
            </a:r>
            <a:r>
              <a:rPr lang="en-GB" sz="886" dirty="0">
                <a:solidFill>
                  <a:schemeClr val="bg1"/>
                </a:solidFill>
                <a:latin typeface="+mn-lt"/>
                <a:ea typeface="Lato Light" panose="020F0502020204030203" pitchFamily="34" charset="0"/>
                <a:cs typeface="Mukta ExtraLight" panose="020B0000000000000000" pitchFamily="34" charset="77"/>
              </a:rPr>
              <a:t> sit </a:t>
            </a:r>
            <a:r>
              <a:rPr lang="en-GB" sz="886" dirty="0" err="1">
                <a:solidFill>
                  <a:schemeClr val="bg1"/>
                </a:solidFill>
                <a:latin typeface="+mn-lt"/>
                <a:ea typeface="Lato Light" panose="020F0502020204030203" pitchFamily="34" charset="0"/>
                <a:cs typeface="Mukta ExtraLight" panose="020B0000000000000000" pitchFamily="34" charset="77"/>
              </a:rPr>
              <a:t>amet</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consectetur</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commodo</a:t>
            </a:r>
            <a:r>
              <a:rPr lang="en-GB" sz="886" dirty="0">
                <a:solidFill>
                  <a:schemeClr val="bg1"/>
                </a:solidFill>
                <a:latin typeface="+mn-lt"/>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32" name="TextBox 31">
            <a:extLst>
              <a:ext uri="{FF2B5EF4-FFF2-40B4-BE49-F238E27FC236}">
                <a16:creationId xmlns:a16="http://schemas.microsoft.com/office/drawing/2014/main" id="{B8EDC3FF-58B1-4539-BF59-39C189706A2E}"/>
              </a:ext>
            </a:extLst>
          </p:cNvPr>
          <p:cNvSpPr txBox="1"/>
          <p:nvPr/>
        </p:nvSpPr>
        <p:spPr>
          <a:xfrm>
            <a:off x="6379217" y="3799810"/>
            <a:ext cx="729687" cy="255904"/>
          </a:xfrm>
          <a:prstGeom prst="rect">
            <a:avLst/>
          </a:prstGeom>
          <a:noFill/>
        </p:spPr>
        <p:txBody>
          <a:bodyPr wrap="none" rtlCol="0" anchor="ctr" anchorCtr="0">
            <a:spAutoFit/>
          </a:bodyPr>
          <a:lstStyle/>
          <a:p>
            <a:r>
              <a:rPr lang="en-US" sz="1063" b="1" dirty="0">
                <a:solidFill>
                  <a:schemeClr val="bg1"/>
                </a:solidFill>
                <a:ea typeface="League Spartan" charset="0"/>
                <a:cs typeface="Poppins" pitchFamily="2" charset="77"/>
              </a:rPr>
              <a:t>CAPTION</a:t>
            </a:r>
          </a:p>
        </p:txBody>
      </p:sp>
      <p:sp>
        <p:nvSpPr>
          <p:cNvPr id="33" name="Subtitle 2">
            <a:extLst>
              <a:ext uri="{FF2B5EF4-FFF2-40B4-BE49-F238E27FC236}">
                <a16:creationId xmlns:a16="http://schemas.microsoft.com/office/drawing/2014/main" id="{974960A1-449E-472A-B67B-FBE6063B4A3B}"/>
              </a:ext>
            </a:extLst>
          </p:cNvPr>
          <p:cNvSpPr txBox="1">
            <a:spLocks/>
          </p:cNvSpPr>
          <p:nvPr/>
        </p:nvSpPr>
        <p:spPr>
          <a:xfrm>
            <a:off x="6410441" y="4017673"/>
            <a:ext cx="1613061" cy="31354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886" dirty="0">
                <a:solidFill>
                  <a:schemeClr val="bg1"/>
                </a:solidFill>
                <a:latin typeface="+mn-lt"/>
                <a:ea typeface="Lato Light" panose="020F0502020204030203" pitchFamily="34" charset="0"/>
                <a:cs typeface="Mukta ExtraLight" panose="020B0000000000000000" pitchFamily="34" charset="77"/>
              </a:rPr>
              <a:t>Lorem ipsum </a:t>
            </a:r>
            <a:r>
              <a:rPr lang="en-GB" sz="886" dirty="0" err="1">
                <a:solidFill>
                  <a:schemeClr val="bg1"/>
                </a:solidFill>
                <a:latin typeface="+mn-lt"/>
                <a:ea typeface="Lato Light" panose="020F0502020204030203" pitchFamily="34" charset="0"/>
                <a:cs typeface="Mukta ExtraLight" panose="020B0000000000000000" pitchFamily="34" charset="77"/>
              </a:rPr>
              <a:t>dolor</a:t>
            </a:r>
            <a:r>
              <a:rPr lang="en-GB" sz="886" dirty="0">
                <a:solidFill>
                  <a:schemeClr val="bg1"/>
                </a:solidFill>
                <a:latin typeface="+mn-lt"/>
                <a:ea typeface="Lato Light" panose="020F0502020204030203" pitchFamily="34" charset="0"/>
                <a:cs typeface="Mukta ExtraLight" panose="020B0000000000000000" pitchFamily="34" charset="77"/>
              </a:rPr>
              <a:t> sit </a:t>
            </a:r>
            <a:r>
              <a:rPr lang="en-GB" sz="886" dirty="0" err="1">
                <a:solidFill>
                  <a:schemeClr val="bg1"/>
                </a:solidFill>
                <a:latin typeface="+mn-lt"/>
                <a:ea typeface="Lato Light" panose="020F0502020204030203" pitchFamily="34" charset="0"/>
                <a:cs typeface="Mukta ExtraLight" panose="020B0000000000000000" pitchFamily="34" charset="77"/>
              </a:rPr>
              <a:t>amet</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consectetur</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commodo</a:t>
            </a:r>
            <a:r>
              <a:rPr lang="en-GB" sz="886" dirty="0">
                <a:solidFill>
                  <a:schemeClr val="bg1"/>
                </a:solidFill>
                <a:latin typeface="+mn-lt"/>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34" name="TextBox 33">
            <a:extLst>
              <a:ext uri="{FF2B5EF4-FFF2-40B4-BE49-F238E27FC236}">
                <a16:creationId xmlns:a16="http://schemas.microsoft.com/office/drawing/2014/main" id="{084DDDE5-4E89-41AB-93AC-64C755956A38}"/>
              </a:ext>
            </a:extLst>
          </p:cNvPr>
          <p:cNvSpPr txBox="1"/>
          <p:nvPr/>
        </p:nvSpPr>
        <p:spPr>
          <a:xfrm>
            <a:off x="6784219" y="4599233"/>
            <a:ext cx="729687" cy="255904"/>
          </a:xfrm>
          <a:prstGeom prst="rect">
            <a:avLst/>
          </a:prstGeom>
          <a:noFill/>
        </p:spPr>
        <p:txBody>
          <a:bodyPr wrap="none" rtlCol="0" anchor="ctr" anchorCtr="0">
            <a:spAutoFit/>
          </a:bodyPr>
          <a:lstStyle/>
          <a:p>
            <a:r>
              <a:rPr lang="en-US" sz="1063" b="1" dirty="0">
                <a:solidFill>
                  <a:schemeClr val="bg1"/>
                </a:solidFill>
                <a:ea typeface="League Spartan" charset="0"/>
                <a:cs typeface="Poppins" pitchFamily="2" charset="77"/>
              </a:rPr>
              <a:t>CAPTION</a:t>
            </a:r>
          </a:p>
        </p:txBody>
      </p:sp>
      <p:sp>
        <p:nvSpPr>
          <p:cNvPr id="35" name="Subtitle 2">
            <a:extLst>
              <a:ext uri="{FF2B5EF4-FFF2-40B4-BE49-F238E27FC236}">
                <a16:creationId xmlns:a16="http://schemas.microsoft.com/office/drawing/2014/main" id="{38D3B1D8-4530-4BEA-A499-E1B8A8E6FF6D}"/>
              </a:ext>
            </a:extLst>
          </p:cNvPr>
          <p:cNvSpPr txBox="1">
            <a:spLocks/>
          </p:cNvSpPr>
          <p:nvPr/>
        </p:nvSpPr>
        <p:spPr>
          <a:xfrm>
            <a:off x="6815443" y="4817096"/>
            <a:ext cx="1613061" cy="31354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886" dirty="0">
                <a:solidFill>
                  <a:schemeClr val="bg1"/>
                </a:solidFill>
                <a:latin typeface="+mn-lt"/>
                <a:ea typeface="Lato Light" panose="020F0502020204030203" pitchFamily="34" charset="0"/>
                <a:cs typeface="Mukta ExtraLight" panose="020B0000000000000000" pitchFamily="34" charset="77"/>
              </a:rPr>
              <a:t>Lorem ipsum </a:t>
            </a:r>
            <a:r>
              <a:rPr lang="en-GB" sz="886" dirty="0" err="1">
                <a:solidFill>
                  <a:schemeClr val="bg1"/>
                </a:solidFill>
                <a:latin typeface="+mn-lt"/>
                <a:ea typeface="Lato Light" panose="020F0502020204030203" pitchFamily="34" charset="0"/>
                <a:cs typeface="Mukta ExtraLight" panose="020B0000000000000000" pitchFamily="34" charset="77"/>
              </a:rPr>
              <a:t>dolor</a:t>
            </a:r>
            <a:r>
              <a:rPr lang="en-GB" sz="886" dirty="0">
                <a:solidFill>
                  <a:schemeClr val="bg1"/>
                </a:solidFill>
                <a:latin typeface="+mn-lt"/>
                <a:ea typeface="Lato Light" panose="020F0502020204030203" pitchFamily="34" charset="0"/>
                <a:cs typeface="Mukta ExtraLight" panose="020B0000000000000000" pitchFamily="34" charset="77"/>
              </a:rPr>
              <a:t> sit </a:t>
            </a:r>
            <a:r>
              <a:rPr lang="en-GB" sz="886" dirty="0" err="1">
                <a:solidFill>
                  <a:schemeClr val="bg1"/>
                </a:solidFill>
                <a:latin typeface="+mn-lt"/>
                <a:ea typeface="Lato Light" panose="020F0502020204030203" pitchFamily="34" charset="0"/>
                <a:cs typeface="Mukta ExtraLight" panose="020B0000000000000000" pitchFamily="34" charset="77"/>
              </a:rPr>
              <a:t>amet</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consectetur</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commodo</a:t>
            </a:r>
            <a:r>
              <a:rPr lang="en-GB" sz="886" dirty="0">
                <a:solidFill>
                  <a:schemeClr val="bg1"/>
                </a:solidFill>
                <a:latin typeface="+mn-lt"/>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36" name="TextBox 35">
            <a:extLst>
              <a:ext uri="{FF2B5EF4-FFF2-40B4-BE49-F238E27FC236}">
                <a16:creationId xmlns:a16="http://schemas.microsoft.com/office/drawing/2014/main" id="{758BA04F-44DD-4617-996C-F200F3B80901}"/>
              </a:ext>
            </a:extLst>
          </p:cNvPr>
          <p:cNvSpPr txBox="1"/>
          <p:nvPr/>
        </p:nvSpPr>
        <p:spPr>
          <a:xfrm>
            <a:off x="7343201" y="3041712"/>
            <a:ext cx="729687" cy="255904"/>
          </a:xfrm>
          <a:prstGeom prst="rect">
            <a:avLst/>
          </a:prstGeom>
          <a:noFill/>
        </p:spPr>
        <p:txBody>
          <a:bodyPr wrap="none" rtlCol="0" anchor="ctr" anchorCtr="0">
            <a:spAutoFit/>
          </a:bodyPr>
          <a:lstStyle/>
          <a:p>
            <a:r>
              <a:rPr lang="en-US" sz="1063" b="1" dirty="0">
                <a:solidFill>
                  <a:schemeClr val="bg1"/>
                </a:solidFill>
                <a:ea typeface="League Spartan" charset="0"/>
                <a:cs typeface="Poppins" pitchFamily="2" charset="77"/>
              </a:rPr>
              <a:t>CAPTION</a:t>
            </a:r>
          </a:p>
        </p:txBody>
      </p:sp>
      <p:sp>
        <p:nvSpPr>
          <p:cNvPr id="37" name="Subtitle 2">
            <a:extLst>
              <a:ext uri="{FF2B5EF4-FFF2-40B4-BE49-F238E27FC236}">
                <a16:creationId xmlns:a16="http://schemas.microsoft.com/office/drawing/2014/main" id="{8DB5F1AB-4984-48C5-BE5C-9D4CCF597E98}"/>
              </a:ext>
            </a:extLst>
          </p:cNvPr>
          <p:cNvSpPr txBox="1">
            <a:spLocks/>
          </p:cNvSpPr>
          <p:nvPr/>
        </p:nvSpPr>
        <p:spPr>
          <a:xfrm>
            <a:off x="7374425" y="3259575"/>
            <a:ext cx="1613061" cy="31354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886" dirty="0">
                <a:solidFill>
                  <a:schemeClr val="bg1"/>
                </a:solidFill>
                <a:latin typeface="+mn-lt"/>
                <a:ea typeface="Lato Light" panose="020F0502020204030203" pitchFamily="34" charset="0"/>
                <a:cs typeface="Mukta ExtraLight" panose="020B0000000000000000" pitchFamily="34" charset="77"/>
              </a:rPr>
              <a:t>Lorem ipsum </a:t>
            </a:r>
            <a:r>
              <a:rPr lang="en-GB" sz="886" dirty="0" err="1">
                <a:solidFill>
                  <a:schemeClr val="bg1"/>
                </a:solidFill>
                <a:latin typeface="+mn-lt"/>
                <a:ea typeface="Lato Light" panose="020F0502020204030203" pitchFamily="34" charset="0"/>
                <a:cs typeface="Mukta ExtraLight" panose="020B0000000000000000" pitchFamily="34" charset="77"/>
              </a:rPr>
              <a:t>dolor</a:t>
            </a:r>
            <a:r>
              <a:rPr lang="en-GB" sz="886" dirty="0">
                <a:solidFill>
                  <a:schemeClr val="bg1"/>
                </a:solidFill>
                <a:latin typeface="+mn-lt"/>
                <a:ea typeface="Lato Light" panose="020F0502020204030203" pitchFamily="34" charset="0"/>
                <a:cs typeface="Mukta ExtraLight" panose="020B0000000000000000" pitchFamily="34" charset="77"/>
              </a:rPr>
              <a:t> sit </a:t>
            </a:r>
            <a:r>
              <a:rPr lang="en-GB" sz="886" dirty="0" err="1">
                <a:solidFill>
                  <a:schemeClr val="bg1"/>
                </a:solidFill>
                <a:latin typeface="+mn-lt"/>
                <a:ea typeface="Lato Light" panose="020F0502020204030203" pitchFamily="34" charset="0"/>
                <a:cs typeface="Mukta ExtraLight" panose="020B0000000000000000" pitchFamily="34" charset="77"/>
              </a:rPr>
              <a:t>amet</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consectetur</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commodo</a:t>
            </a:r>
            <a:r>
              <a:rPr lang="en-GB" sz="886" dirty="0">
                <a:solidFill>
                  <a:schemeClr val="bg1"/>
                </a:solidFill>
                <a:latin typeface="+mn-lt"/>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38" name="TextBox 37">
            <a:extLst>
              <a:ext uri="{FF2B5EF4-FFF2-40B4-BE49-F238E27FC236}">
                <a16:creationId xmlns:a16="http://schemas.microsoft.com/office/drawing/2014/main" id="{B673623A-8B21-4863-A678-7BAD3228431D}"/>
              </a:ext>
            </a:extLst>
          </p:cNvPr>
          <p:cNvSpPr txBox="1"/>
          <p:nvPr/>
        </p:nvSpPr>
        <p:spPr>
          <a:xfrm>
            <a:off x="6313514" y="2267629"/>
            <a:ext cx="729687" cy="255904"/>
          </a:xfrm>
          <a:prstGeom prst="rect">
            <a:avLst/>
          </a:prstGeom>
          <a:noFill/>
        </p:spPr>
        <p:txBody>
          <a:bodyPr wrap="none" rtlCol="0" anchor="ctr" anchorCtr="0">
            <a:spAutoFit/>
          </a:bodyPr>
          <a:lstStyle/>
          <a:p>
            <a:r>
              <a:rPr lang="en-US" sz="1063" b="1" dirty="0">
                <a:solidFill>
                  <a:schemeClr val="bg1"/>
                </a:solidFill>
                <a:ea typeface="League Spartan" charset="0"/>
                <a:cs typeface="Poppins" pitchFamily="2" charset="77"/>
              </a:rPr>
              <a:t>CAPTION</a:t>
            </a:r>
          </a:p>
        </p:txBody>
      </p:sp>
      <p:sp>
        <p:nvSpPr>
          <p:cNvPr id="39" name="Subtitle 2">
            <a:extLst>
              <a:ext uri="{FF2B5EF4-FFF2-40B4-BE49-F238E27FC236}">
                <a16:creationId xmlns:a16="http://schemas.microsoft.com/office/drawing/2014/main" id="{86FED956-D47E-4D40-B434-E8825CBA0821}"/>
              </a:ext>
            </a:extLst>
          </p:cNvPr>
          <p:cNvSpPr txBox="1">
            <a:spLocks/>
          </p:cNvSpPr>
          <p:nvPr/>
        </p:nvSpPr>
        <p:spPr>
          <a:xfrm>
            <a:off x="6344738" y="2485491"/>
            <a:ext cx="1613061" cy="31354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886" dirty="0">
                <a:solidFill>
                  <a:schemeClr val="bg1"/>
                </a:solidFill>
                <a:latin typeface="+mn-lt"/>
                <a:ea typeface="Lato Light" panose="020F0502020204030203" pitchFamily="34" charset="0"/>
                <a:cs typeface="Mukta ExtraLight" panose="020B0000000000000000" pitchFamily="34" charset="77"/>
              </a:rPr>
              <a:t>Lorem ipsum </a:t>
            </a:r>
            <a:r>
              <a:rPr lang="en-GB" sz="886" dirty="0" err="1">
                <a:solidFill>
                  <a:schemeClr val="bg1"/>
                </a:solidFill>
                <a:latin typeface="+mn-lt"/>
                <a:ea typeface="Lato Light" panose="020F0502020204030203" pitchFamily="34" charset="0"/>
                <a:cs typeface="Mukta ExtraLight" panose="020B0000000000000000" pitchFamily="34" charset="77"/>
              </a:rPr>
              <a:t>dolor</a:t>
            </a:r>
            <a:r>
              <a:rPr lang="en-GB" sz="886" dirty="0">
                <a:solidFill>
                  <a:schemeClr val="bg1"/>
                </a:solidFill>
                <a:latin typeface="+mn-lt"/>
                <a:ea typeface="Lato Light" panose="020F0502020204030203" pitchFamily="34" charset="0"/>
                <a:cs typeface="Mukta ExtraLight" panose="020B0000000000000000" pitchFamily="34" charset="77"/>
              </a:rPr>
              <a:t> sit </a:t>
            </a:r>
            <a:r>
              <a:rPr lang="en-GB" sz="886" dirty="0" err="1">
                <a:solidFill>
                  <a:schemeClr val="bg1"/>
                </a:solidFill>
                <a:latin typeface="+mn-lt"/>
                <a:ea typeface="Lato Light" panose="020F0502020204030203" pitchFamily="34" charset="0"/>
                <a:cs typeface="Mukta ExtraLight" panose="020B0000000000000000" pitchFamily="34" charset="77"/>
              </a:rPr>
              <a:t>amet</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consectetur</a:t>
            </a:r>
            <a:r>
              <a:rPr lang="en-GB" sz="886" dirty="0">
                <a:solidFill>
                  <a:schemeClr val="bg1"/>
                </a:solidFill>
                <a:latin typeface="+mn-lt"/>
                <a:ea typeface="Lato Light" panose="020F0502020204030203" pitchFamily="34" charset="0"/>
                <a:cs typeface="Mukta ExtraLight" panose="020B0000000000000000" pitchFamily="34" charset="77"/>
              </a:rPr>
              <a:t> </a:t>
            </a:r>
            <a:r>
              <a:rPr lang="en-GB" sz="886" dirty="0" err="1">
                <a:solidFill>
                  <a:schemeClr val="bg1"/>
                </a:solidFill>
                <a:latin typeface="+mn-lt"/>
                <a:ea typeface="Lato Light" panose="020F0502020204030203" pitchFamily="34" charset="0"/>
                <a:cs typeface="Mukta ExtraLight" panose="020B0000000000000000" pitchFamily="34" charset="77"/>
              </a:rPr>
              <a:t>commodo</a:t>
            </a:r>
            <a:r>
              <a:rPr lang="en-GB" sz="886" dirty="0">
                <a:solidFill>
                  <a:schemeClr val="bg1"/>
                </a:solidFill>
                <a:latin typeface="+mn-lt"/>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pic>
        <p:nvPicPr>
          <p:cNvPr id="51" name="Graphic 50" descr="Crab">
            <a:extLst>
              <a:ext uri="{FF2B5EF4-FFF2-40B4-BE49-F238E27FC236}">
                <a16:creationId xmlns:a16="http://schemas.microsoft.com/office/drawing/2014/main" id="{5ADD8F93-B9D0-447F-97EB-33B82F6C4DB6}"/>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28378" y="2943031"/>
            <a:ext cx="288769" cy="288769"/>
          </a:xfrm>
          <a:prstGeom prst="rect">
            <a:avLst/>
          </a:prstGeom>
        </p:spPr>
      </p:pic>
      <p:pic>
        <p:nvPicPr>
          <p:cNvPr id="53" name="Graphic 52" descr="Whale">
            <a:extLst>
              <a:ext uri="{FF2B5EF4-FFF2-40B4-BE49-F238E27FC236}">
                <a16:creationId xmlns:a16="http://schemas.microsoft.com/office/drawing/2014/main" id="{4DDC9423-75A2-409F-8737-9FA218A8222D}"/>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6415" y="1921223"/>
            <a:ext cx="288769" cy="288769"/>
          </a:xfrm>
          <a:prstGeom prst="rect">
            <a:avLst/>
          </a:prstGeom>
        </p:spPr>
      </p:pic>
      <p:pic>
        <p:nvPicPr>
          <p:cNvPr id="55" name="Graphic 54" descr="Pig">
            <a:extLst>
              <a:ext uri="{FF2B5EF4-FFF2-40B4-BE49-F238E27FC236}">
                <a16:creationId xmlns:a16="http://schemas.microsoft.com/office/drawing/2014/main" id="{ECB18E6A-196B-43B6-98F4-8EF42871F953}"/>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77199" y="1796620"/>
            <a:ext cx="288769" cy="288769"/>
          </a:xfrm>
          <a:prstGeom prst="rect">
            <a:avLst/>
          </a:prstGeom>
        </p:spPr>
      </p:pic>
      <p:pic>
        <p:nvPicPr>
          <p:cNvPr id="57" name="Graphic 56" descr="Fish">
            <a:extLst>
              <a:ext uri="{FF2B5EF4-FFF2-40B4-BE49-F238E27FC236}">
                <a16:creationId xmlns:a16="http://schemas.microsoft.com/office/drawing/2014/main" id="{93DD062A-F2E0-437A-B55E-FFB18284C3D7}"/>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52344" y="3145789"/>
            <a:ext cx="288769" cy="288769"/>
          </a:xfrm>
          <a:prstGeom prst="rect">
            <a:avLst/>
          </a:prstGeom>
        </p:spPr>
      </p:pic>
      <p:pic>
        <p:nvPicPr>
          <p:cNvPr id="59" name="Graphic 58" descr="Shell">
            <a:extLst>
              <a:ext uri="{FF2B5EF4-FFF2-40B4-BE49-F238E27FC236}">
                <a16:creationId xmlns:a16="http://schemas.microsoft.com/office/drawing/2014/main" id="{679B8742-55F7-4F80-8EAA-F60433658CE7}"/>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39834" y="3019060"/>
            <a:ext cx="288769" cy="288769"/>
          </a:xfrm>
          <a:prstGeom prst="rect">
            <a:avLst/>
          </a:prstGeom>
        </p:spPr>
      </p:pic>
      <p:pic>
        <p:nvPicPr>
          <p:cNvPr id="61" name="Graphic 60" descr="Hummingbird">
            <a:extLst>
              <a:ext uri="{FF2B5EF4-FFF2-40B4-BE49-F238E27FC236}">
                <a16:creationId xmlns:a16="http://schemas.microsoft.com/office/drawing/2014/main" id="{D6B0028C-B532-439A-B1D7-112836B7FFC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24334" y="3569117"/>
            <a:ext cx="288769" cy="288769"/>
          </a:xfrm>
          <a:prstGeom prst="rect">
            <a:avLst/>
          </a:prstGeom>
        </p:spPr>
      </p:pic>
      <p:pic>
        <p:nvPicPr>
          <p:cNvPr id="63" name="Graphic 62" descr="Rabbit">
            <a:extLst>
              <a:ext uri="{FF2B5EF4-FFF2-40B4-BE49-F238E27FC236}">
                <a16:creationId xmlns:a16="http://schemas.microsoft.com/office/drawing/2014/main" id="{F96848CD-F402-4541-9F8C-CA5898DF98EF}"/>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38124" y="4681660"/>
            <a:ext cx="288769" cy="288769"/>
          </a:xfrm>
          <a:prstGeom prst="rect">
            <a:avLst/>
          </a:prstGeom>
        </p:spPr>
      </p:pic>
      <p:pic>
        <p:nvPicPr>
          <p:cNvPr id="65" name="Graphic 64" descr="Snake">
            <a:extLst>
              <a:ext uri="{FF2B5EF4-FFF2-40B4-BE49-F238E27FC236}">
                <a16:creationId xmlns:a16="http://schemas.microsoft.com/office/drawing/2014/main" id="{68857A31-9FFC-4C51-946F-EA35DC7D26FD}"/>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734114" y="5240712"/>
            <a:ext cx="288769" cy="288769"/>
          </a:xfrm>
          <a:prstGeom prst="rect">
            <a:avLst/>
          </a:prstGeom>
        </p:spPr>
      </p:pic>
      <p:pic>
        <p:nvPicPr>
          <p:cNvPr id="67" name="Graphic 66" descr="Turtle">
            <a:extLst>
              <a:ext uri="{FF2B5EF4-FFF2-40B4-BE49-F238E27FC236}">
                <a16:creationId xmlns:a16="http://schemas.microsoft.com/office/drawing/2014/main" id="{B8ED32F5-2DC3-46D3-825E-8D3ADF41678B}"/>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46079" y="5047985"/>
            <a:ext cx="288769" cy="288769"/>
          </a:xfrm>
          <a:prstGeom prst="rect">
            <a:avLst/>
          </a:prstGeom>
        </p:spPr>
      </p:pic>
      <p:pic>
        <p:nvPicPr>
          <p:cNvPr id="69" name="Graphic 68" descr="Crocodile">
            <a:extLst>
              <a:ext uri="{FF2B5EF4-FFF2-40B4-BE49-F238E27FC236}">
                <a16:creationId xmlns:a16="http://schemas.microsoft.com/office/drawing/2014/main" id="{9B89ABDD-FD88-4F5A-B050-B2874DCE30CB}"/>
              </a:ext>
            </a:extLst>
          </p:cNvPr>
          <p:cNvPicPr>
            <a:picLocks noChangeAspect="1"/>
          </p:cNvPicPr>
          <p:nvPr/>
        </p:nvPicPr>
        <p:blipFill>
          <a:blip r:embed="rId20" cstate="screen">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626630" y="3475204"/>
            <a:ext cx="288769" cy="288769"/>
          </a:xfrm>
          <a:prstGeom prst="rect">
            <a:avLst/>
          </a:prstGeom>
        </p:spPr>
      </p:pic>
    </p:spTree>
    <p:extLst>
      <p:ext uri="{BB962C8B-B14F-4D97-AF65-F5344CB8AC3E}">
        <p14:creationId xmlns:p14="http://schemas.microsoft.com/office/powerpoint/2010/main" val="228693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9950D-F0DA-4B65-8DBF-C732B5E278B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6C84945-EAF8-42AD-B6D3-D49E8420EE9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ACB1841-DAC0-42A1-8CF5-9B254A24D30A}"/>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3F0D01A3-74FA-4270-8BB4-EDE98C70C18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5EE2DB4-215E-4CD2-A2D0-BFF051F58477}"/>
              </a:ext>
            </a:extLst>
          </p:cNvPr>
          <p:cNvSpPr>
            <a:spLocks noGrp="1"/>
          </p:cNvSpPr>
          <p:nvPr>
            <p:ph type="body" sz="quarter" idx="13"/>
          </p:nvPr>
        </p:nvSpPr>
        <p:spPr/>
        <p:txBody>
          <a:bodyPr/>
          <a:lstStyle/>
          <a:p>
            <a:endParaRPr lang="en-ZA"/>
          </a:p>
        </p:txBody>
      </p:sp>
      <p:sp>
        <p:nvSpPr>
          <p:cNvPr id="43" name="Flowchart: Action">
            <a:extLst>
              <a:ext uri="{FF2B5EF4-FFF2-40B4-BE49-F238E27FC236}">
                <a16:creationId xmlns:a16="http://schemas.microsoft.com/office/drawing/2014/main" id="{FA921410-D64D-4EC1-8939-389E3BA7AAE0}"/>
              </a:ext>
            </a:extLst>
          </p:cNvPr>
          <p:cNvSpPr/>
          <p:nvPr/>
        </p:nvSpPr>
        <p:spPr>
          <a:xfrm>
            <a:off x="1763138" y="1853045"/>
            <a:ext cx="1318018" cy="528317"/>
          </a:xfrm>
          <a:prstGeom prst="flowChartProcess">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0499" rIns="40499"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63" dirty="0"/>
          </a:p>
        </p:txBody>
      </p:sp>
      <p:sp>
        <p:nvSpPr>
          <p:cNvPr id="44" name="Flowchart: Action">
            <a:extLst>
              <a:ext uri="{FF2B5EF4-FFF2-40B4-BE49-F238E27FC236}">
                <a16:creationId xmlns:a16="http://schemas.microsoft.com/office/drawing/2014/main" id="{FEEFE6EA-0F06-498F-AA01-C0F44AFBA6DA}"/>
              </a:ext>
            </a:extLst>
          </p:cNvPr>
          <p:cNvSpPr/>
          <p:nvPr/>
        </p:nvSpPr>
        <p:spPr>
          <a:xfrm>
            <a:off x="1763138" y="2645229"/>
            <a:ext cx="1318018" cy="528317"/>
          </a:xfrm>
          <a:prstGeom prst="flowChartProcess">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0499" rIns="40499"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63" dirty="0"/>
          </a:p>
        </p:txBody>
      </p:sp>
      <p:sp>
        <p:nvSpPr>
          <p:cNvPr id="45" name="Flowchart: Action">
            <a:extLst>
              <a:ext uri="{FF2B5EF4-FFF2-40B4-BE49-F238E27FC236}">
                <a16:creationId xmlns:a16="http://schemas.microsoft.com/office/drawing/2014/main" id="{B80F9576-6C05-41A5-87A6-8246846885B5}"/>
              </a:ext>
            </a:extLst>
          </p:cNvPr>
          <p:cNvSpPr/>
          <p:nvPr/>
        </p:nvSpPr>
        <p:spPr>
          <a:xfrm>
            <a:off x="1763138" y="3437414"/>
            <a:ext cx="1318018" cy="528317"/>
          </a:xfrm>
          <a:prstGeom prst="flowChartProcess">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0499" rIns="40499"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63" dirty="0"/>
          </a:p>
        </p:txBody>
      </p:sp>
      <p:sp>
        <p:nvSpPr>
          <p:cNvPr id="46" name="Flowchart: Action">
            <a:extLst>
              <a:ext uri="{FF2B5EF4-FFF2-40B4-BE49-F238E27FC236}">
                <a16:creationId xmlns:a16="http://schemas.microsoft.com/office/drawing/2014/main" id="{6902E9D6-F8B6-4025-A437-FF904779C695}"/>
              </a:ext>
            </a:extLst>
          </p:cNvPr>
          <p:cNvSpPr/>
          <p:nvPr/>
        </p:nvSpPr>
        <p:spPr>
          <a:xfrm>
            <a:off x="8354511" y="2389528"/>
            <a:ext cx="1318018" cy="528317"/>
          </a:xfrm>
          <a:prstGeom prst="flowChartProcess">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0499" rIns="40499"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63" dirty="0"/>
          </a:p>
        </p:txBody>
      </p:sp>
      <p:sp>
        <p:nvSpPr>
          <p:cNvPr id="47" name="Flowchart: Action">
            <a:extLst>
              <a:ext uri="{FF2B5EF4-FFF2-40B4-BE49-F238E27FC236}">
                <a16:creationId xmlns:a16="http://schemas.microsoft.com/office/drawing/2014/main" id="{153A2EDE-FE12-4936-8BF9-575B998BB3CE}"/>
              </a:ext>
            </a:extLst>
          </p:cNvPr>
          <p:cNvSpPr/>
          <p:nvPr/>
        </p:nvSpPr>
        <p:spPr>
          <a:xfrm>
            <a:off x="8354511" y="3181712"/>
            <a:ext cx="1318018" cy="528317"/>
          </a:xfrm>
          <a:prstGeom prst="flowChartProcess">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0499" rIns="40499"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63" dirty="0"/>
          </a:p>
        </p:txBody>
      </p:sp>
      <p:sp>
        <p:nvSpPr>
          <p:cNvPr id="48" name="Flowchart: Action">
            <a:extLst>
              <a:ext uri="{FF2B5EF4-FFF2-40B4-BE49-F238E27FC236}">
                <a16:creationId xmlns:a16="http://schemas.microsoft.com/office/drawing/2014/main" id="{85D7F6A8-36CB-41C2-BD0B-DAA948C89EF2}"/>
              </a:ext>
            </a:extLst>
          </p:cNvPr>
          <p:cNvSpPr/>
          <p:nvPr/>
        </p:nvSpPr>
        <p:spPr>
          <a:xfrm>
            <a:off x="5064188" y="2224439"/>
            <a:ext cx="1318018" cy="528317"/>
          </a:xfrm>
          <a:prstGeom prst="flowChartProcess">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0499" rIns="40499"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63" dirty="0"/>
          </a:p>
        </p:txBody>
      </p:sp>
      <p:sp>
        <p:nvSpPr>
          <p:cNvPr id="49" name="Flowchart: Action">
            <a:extLst>
              <a:ext uri="{FF2B5EF4-FFF2-40B4-BE49-F238E27FC236}">
                <a16:creationId xmlns:a16="http://schemas.microsoft.com/office/drawing/2014/main" id="{03B9558A-4A91-4BD1-AD80-F1BFBFA53931}"/>
              </a:ext>
            </a:extLst>
          </p:cNvPr>
          <p:cNvSpPr/>
          <p:nvPr/>
        </p:nvSpPr>
        <p:spPr>
          <a:xfrm>
            <a:off x="5064188" y="3636111"/>
            <a:ext cx="1318018" cy="528317"/>
          </a:xfrm>
          <a:prstGeom prst="flowChartProcess">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0499" rIns="40499"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63" dirty="0"/>
          </a:p>
        </p:txBody>
      </p:sp>
      <p:sp>
        <p:nvSpPr>
          <p:cNvPr id="50" name="Flowchart: Action">
            <a:extLst>
              <a:ext uri="{FF2B5EF4-FFF2-40B4-BE49-F238E27FC236}">
                <a16:creationId xmlns:a16="http://schemas.microsoft.com/office/drawing/2014/main" id="{4D8831AE-BC09-4B5D-A509-B831B41DEBAE}"/>
              </a:ext>
            </a:extLst>
          </p:cNvPr>
          <p:cNvSpPr/>
          <p:nvPr/>
        </p:nvSpPr>
        <p:spPr>
          <a:xfrm>
            <a:off x="5064188" y="5047783"/>
            <a:ext cx="1318018" cy="528317"/>
          </a:xfrm>
          <a:prstGeom prst="flowChartProcess">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0499" rIns="40499"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63" dirty="0"/>
          </a:p>
        </p:txBody>
      </p:sp>
      <p:sp>
        <p:nvSpPr>
          <p:cNvPr id="51" name="Flowchart: Action">
            <a:extLst>
              <a:ext uri="{FF2B5EF4-FFF2-40B4-BE49-F238E27FC236}">
                <a16:creationId xmlns:a16="http://schemas.microsoft.com/office/drawing/2014/main" id="{6B6B8462-7E3E-4256-8285-64BC84664FE4}"/>
              </a:ext>
            </a:extLst>
          </p:cNvPr>
          <p:cNvSpPr/>
          <p:nvPr/>
        </p:nvSpPr>
        <p:spPr>
          <a:xfrm>
            <a:off x="8362073" y="3965731"/>
            <a:ext cx="1318018" cy="528317"/>
          </a:xfrm>
          <a:prstGeom prst="flowChartProcess">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0499" rIns="40499"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63" dirty="0"/>
          </a:p>
        </p:txBody>
      </p:sp>
      <p:sp>
        <p:nvSpPr>
          <p:cNvPr id="52" name="Flowchart: Action">
            <a:extLst>
              <a:ext uri="{FF2B5EF4-FFF2-40B4-BE49-F238E27FC236}">
                <a16:creationId xmlns:a16="http://schemas.microsoft.com/office/drawing/2014/main" id="{D9D14106-5FDA-4A19-9A10-13F8A10F6E41}"/>
              </a:ext>
            </a:extLst>
          </p:cNvPr>
          <p:cNvSpPr/>
          <p:nvPr/>
        </p:nvSpPr>
        <p:spPr>
          <a:xfrm>
            <a:off x="8362073" y="4757915"/>
            <a:ext cx="1318018" cy="528317"/>
          </a:xfrm>
          <a:prstGeom prst="flowChartProcess">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0499" rIns="40499"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63" dirty="0"/>
          </a:p>
        </p:txBody>
      </p:sp>
      <p:sp>
        <p:nvSpPr>
          <p:cNvPr id="53" name="Flowchart: Action">
            <a:extLst>
              <a:ext uri="{FF2B5EF4-FFF2-40B4-BE49-F238E27FC236}">
                <a16:creationId xmlns:a16="http://schemas.microsoft.com/office/drawing/2014/main" id="{E0B30132-E936-493E-8704-145E7132AC46}"/>
              </a:ext>
            </a:extLst>
          </p:cNvPr>
          <p:cNvSpPr/>
          <p:nvPr/>
        </p:nvSpPr>
        <p:spPr>
          <a:xfrm>
            <a:off x="8362073" y="5550100"/>
            <a:ext cx="1318018" cy="528317"/>
          </a:xfrm>
          <a:prstGeom prst="flowChartProcess">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0499" rIns="40499"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63" dirty="0"/>
          </a:p>
        </p:txBody>
      </p:sp>
      <p:sp>
        <p:nvSpPr>
          <p:cNvPr id="54" name="Flowchart: Action">
            <a:extLst>
              <a:ext uri="{FF2B5EF4-FFF2-40B4-BE49-F238E27FC236}">
                <a16:creationId xmlns:a16="http://schemas.microsoft.com/office/drawing/2014/main" id="{F9BA4C3D-DDCB-4161-A19E-F7C83458F194}"/>
              </a:ext>
            </a:extLst>
          </p:cNvPr>
          <p:cNvSpPr/>
          <p:nvPr/>
        </p:nvSpPr>
        <p:spPr>
          <a:xfrm>
            <a:off x="1763138" y="4780208"/>
            <a:ext cx="1318018" cy="528317"/>
          </a:xfrm>
          <a:prstGeom prst="flowChartProcess">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0499" rIns="40499"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63" dirty="0"/>
          </a:p>
        </p:txBody>
      </p:sp>
      <p:sp>
        <p:nvSpPr>
          <p:cNvPr id="55" name="Flowchart: Action">
            <a:extLst>
              <a:ext uri="{FF2B5EF4-FFF2-40B4-BE49-F238E27FC236}">
                <a16:creationId xmlns:a16="http://schemas.microsoft.com/office/drawing/2014/main" id="{0369F1BF-9E22-4DF0-B41E-F659A36CAA21}"/>
              </a:ext>
            </a:extLst>
          </p:cNvPr>
          <p:cNvSpPr/>
          <p:nvPr/>
        </p:nvSpPr>
        <p:spPr>
          <a:xfrm>
            <a:off x="1763138" y="5572392"/>
            <a:ext cx="1318018" cy="528317"/>
          </a:xfrm>
          <a:prstGeom prst="flowChartProcess">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0499" rIns="40499"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63" dirty="0"/>
          </a:p>
        </p:txBody>
      </p:sp>
      <p:cxnSp>
        <p:nvCxnSpPr>
          <p:cNvPr id="56" name="Flowchart: Flow Line">
            <a:extLst>
              <a:ext uri="{FF2B5EF4-FFF2-40B4-BE49-F238E27FC236}">
                <a16:creationId xmlns:a16="http://schemas.microsoft.com/office/drawing/2014/main" id="{A65EC1F6-F6B9-47C2-81E6-14053C5C07D6}"/>
              </a:ext>
            </a:extLst>
          </p:cNvPr>
          <p:cNvCxnSpPr>
            <a:cxnSpLocks/>
            <a:stCxn id="61" idx="2"/>
            <a:endCxn id="43" idx="3"/>
          </p:cNvCxnSpPr>
          <p:nvPr/>
        </p:nvCxnSpPr>
        <p:spPr>
          <a:xfrm rot="10800000">
            <a:off x="3081155" y="2117204"/>
            <a:ext cx="1441741" cy="371395"/>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Flowchart: Flow Line">
            <a:extLst>
              <a:ext uri="{FF2B5EF4-FFF2-40B4-BE49-F238E27FC236}">
                <a16:creationId xmlns:a16="http://schemas.microsoft.com/office/drawing/2014/main" id="{5E205985-C670-4080-A08E-783AA707A582}"/>
              </a:ext>
            </a:extLst>
          </p:cNvPr>
          <p:cNvCxnSpPr>
            <a:cxnSpLocks/>
            <a:stCxn id="65" idx="2"/>
            <a:endCxn id="44" idx="3"/>
          </p:cNvCxnSpPr>
          <p:nvPr/>
        </p:nvCxnSpPr>
        <p:spPr>
          <a:xfrm rot="10800000">
            <a:off x="3081155" y="2909388"/>
            <a:ext cx="1441741" cy="726724"/>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Flowchart: Flow Line">
            <a:extLst>
              <a:ext uri="{FF2B5EF4-FFF2-40B4-BE49-F238E27FC236}">
                <a16:creationId xmlns:a16="http://schemas.microsoft.com/office/drawing/2014/main" id="{5A74C544-44A0-4810-9D1E-A57086577352}"/>
              </a:ext>
            </a:extLst>
          </p:cNvPr>
          <p:cNvCxnSpPr>
            <a:cxnSpLocks/>
            <a:stCxn id="62" idx="6"/>
            <a:endCxn id="70" idx="1"/>
          </p:cNvCxnSpPr>
          <p:nvPr/>
        </p:nvCxnSpPr>
        <p:spPr>
          <a:xfrm flipV="1">
            <a:off x="6920333" y="1862717"/>
            <a:ext cx="1441740" cy="625880"/>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Flowchart: Flow Line">
            <a:extLst>
              <a:ext uri="{FF2B5EF4-FFF2-40B4-BE49-F238E27FC236}">
                <a16:creationId xmlns:a16="http://schemas.microsoft.com/office/drawing/2014/main" id="{4A08FC56-F767-4B1A-9A92-849AB6F1553E}"/>
              </a:ext>
            </a:extLst>
          </p:cNvPr>
          <p:cNvCxnSpPr>
            <a:cxnSpLocks/>
            <a:stCxn id="63" idx="6"/>
            <a:endCxn id="47" idx="1"/>
          </p:cNvCxnSpPr>
          <p:nvPr/>
        </p:nvCxnSpPr>
        <p:spPr>
          <a:xfrm flipV="1">
            <a:off x="6920333" y="3445871"/>
            <a:ext cx="1434178" cy="1866070"/>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Flowchart: Flow Line">
            <a:extLst>
              <a:ext uri="{FF2B5EF4-FFF2-40B4-BE49-F238E27FC236}">
                <a16:creationId xmlns:a16="http://schemas.microsoft.com/office/drawing/2014/main" id="{7D7E6F93-2804-42D3-A3AF-0183F0A42C11}"/>
              </a:ext>
            </a:extLst>
          </p:cNvPr>
          <p:cNvCxnSpPr>
            <a:cxnSpLocks/>
            <a:stCxn id="64" idx="2"/>
            <a:endCxn id="54" idx="3"/>
          </p:cNvCxnSpPr>
          <p:nvPr/>
        </p:nvCxnSpPr>
        <p:spPr>
          <a:xfrm rot="10800000" flipV="1">
            <a:off x="3081155" y="4164428"/>
            <a:ext cx="1441741" cy="879938"/>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83B15498-3ED4-4DFF-B06D-C739C10D3533}"/>
              </a:ext>
            </a:extLst>
          </p:cNvPr>
          <p:cNvSpPr/>
          <p:nvPr/>
        </p:nvSpPr>
        <p:spPr>
          <a:xfrm>
            <a:off x="4522896" y="2284289"/>
            <a:ext cx="408563" cy="408618"/>
          </a:xfrm>
          <a:prstGeom prst="ellipse">
            <a:avLst/>
          </a:prstGeom>
          <a:solidFill>
            <a:schemeClr val="accent3"/>
          </a:solidFill>
          <a:ln>
            <a:solidFill>
              <a:schemeClr val="bg1"/>
            </a:solidFill>
          </a:ln>
          <a:scene3d>
            <a:camera prst="orthographicFront"/>
            <a:lightRig rig="threePt" dir="t"/>
          </a:scene3d>
          <a:sp3d extrusionH="254000"/>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sz="1240" dirty="0"/>
          </a:p>
        </p:txBody>
      </p:sp>
      <p:sp>
        <p:nvSpPr>
          <p:cNvPr id="62" name="Oval 61">
            <a:extLst>
              <a:ext uri="{FF2B5EF4-FFF2-40B4-BE49-F238E27FC236}">
                <a16:creationId xmlns:a16="http://schemas.microsoft.com/office/drawing/2014/main" id="{22A6EDE6-952B-48BB-890F-7CE4C1E96BC5}"/>
              </a:ext>
            </a:extLst>
          </p:cNvPr>
          <p:cNvSpPr/>
          <p:nvPr/>
        </p:nvSpPr>
        <p:spPr>
          <a:xfrm>
            <a:off x="6511770" y="2284288"/>
            <a:ext cx="408563" cy="408618"/>
          </a:xfrm>
          <a:prstGeom prst="ellipse">
            <a:avLst/>
          </a:prstGeom>
          <a:solidFill>
            <a:schemeClr val="accent1"/>
          </a:solidFill>
          <a:ln>
            <a:solidFill>
              <a:schemeClr val="bg1"/>
            </a:solidFill>
          </a:ln>
          <a:scene3d>
            <a:camera prst="orthographicFront"/>
            <a:lightRig rig="threePt" dir="t"/>
          </a:scene3d>
          <a:sp3d extrusionH="254000"/>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sz="1240" dirty="0"/>
          </a:p>
        </p:txBody>
      </p:sp>
      <p:sp>
        <p:nvSpPr>
          <p:cNvPr id="63" name="Oval 62">
            <a:extLst>
              <a:ext uri="{FF2B5EF4-FFF2-40B4-BE49-F238E27FC236}">
                <a16:creationId xmlns:a16="http://schemas.microsoft.com/office/drawing/2014/main" id="{1B0C7577-C1CA-436C-94D4-303F286F6FBB}"/>
              </a:ext>
            </a:extLst>
          </p:cNvPr>
          <p:cNvSpPr/>
          <p:nvPr/>
        </p:nvSpPr>
        <p:spPr>
          <a:xfrm>
            <a:off x="6511770" y="5107632"/>
            <a:ext cx="408563" cy="408618"/>
          </a:xfrm>
          <a:prstGeom prst="ellipse">
            <a:avLst/>
          </a:prstGeom>
          <a:solidFill>
            <a:schemeClr val="accent4"/>
          </a:solidFill>
          <a:ln>
            <a:solidFill>
              <a:schemeClr val="bg1"/>
            </a:solidFill>
          </a:ln>
          <a:scene3d>
            <a:camera prst="orthographicFront"/>
            <a:lightRig rig="threePt" dir="t"/>
          </a:scene3d>
          <a:sp3d extrusionH="254000"/>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sz="1240" dirty="0"/>
          </a:p>
        </p:txBody>
      </p:sp>
      <p:sp>
        <p:nvSpPr>
          <p:cNvPr id="64" name="Oval 63">
            <a:extLst>
              <a:ext uri="{FF2B5EF4-FFF2-40B4-BE49-F238E27FC236}">
                <a16:creationId xmlns:a16="http://schemas.microsoft.com/office/drawing/2014/main" id="{C367C1B0-68FE-468F-947D-7920C3818388}"/>
              </a:ext>
            </a:extLst>
          </p:cNvPr>
          <p:cNvSpPr/>
          <p:nvPr/>
        </p:nvSpPr>
        <p:spPr>
          <a:xfrm>
            <a:off x="4522896" y="3960119"/>
            <a:ext cx="408563" cy="408618"/>
          </a:xfrm>
          <a:prstGeom prst="ellipse">
            <a:avLst/>
          </a:prstGeom>
          <a:solidFill>
            <a:schemeClr val="accent4"/>
          </a:solidFill>
          <a:ln>
            <a:solidFill>
              <a:schemeClr val="bg1"/>
            </a:solidFill>
          </a:ln>
          <a:scene3d>
            <a:camera prst="orthographicFront"/>
            <a:lightRig rig="threePt" dir="t"/>
          </a:scene3d>
          <a:sp3d extrusionH="254000"/>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sz="1240" dirty="0"/>
          </a:p>
        </p:txBody>
      </p:sp>
      <p:sp>
        <p:nvSpPr>
          <p:cNvPr id="65" name="Oval 64">
            <a:extLst>
              <a:ext uri="{FF2B5EF4-FFF2-40B4-BE49-F238E27FC236}">
                <a16:creationId xmlns:a16="http://schemas.microsoft.com/office/drawing/2014/main" id="{ABADD5E3-1706-49D9-AB63-D19CF6644517}"/>
              </a:ext>
            </a:extLst>
          </p:cNvPr>
          <p:cNvSpPr/>
          <p:nvPr/>
        </p:nvSpPr>
        <p:spPr>
          <a:xfrm>
            <a:off x="4522896" y="3431802"/>
            <a:ext cx="408563" cy="408618"/>
          </a:xfrm>
          <a:prstGeom prst="ellipse">
            <a:avLst/>
          </a:prstGeom>
          <a:solidFill>
            <a:schemeClr val="accent3"/>
          </a:solidFill>
          <a:ln>
            <a:solidFill>
              <a:schemeClr val="bg1"/>
            </a:solidFill>
          </a:ln>
          <a:scene3d>
            <a:camera prst="orthographicFront"/>
            <a:lightRig rig="threePt" dir="t"/>
          </a:scene3d>
          <a:sp3d extrusionH="254000"/>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sz="1240" dirty="0"/>
          </a:p>
        </p:txBody>
      </p:sp>
      <p:cxnSp>
        <p:nvCxnSpPr>
          <p:cNvPr id="66" name="Flowchart: Flow Line">
            <a:extLst>
              <a:ext uri="{FF2B5EF4-FFF2-40B4-BE49-F238E27FC236}">
                <a16:creationId xmlns:a16="http://schemas.microsoft.com/office/drawing/2014/main" id="{DF350334-C52C-4E8F-8243-3DB1AEEF2569}"/>
              </a:ext>
            </a:extLst>
          </p:cNvPr>
          <p:cNvCxnSpPr>
            <a:cxnSpLocks/>
            <a:stCxn id="67" idx="2"/>
            <a:endCxn id="55" idx="3"/>
          </p:cNvCxnSpPr>
          <p:nvPr/>
        </p:nvCxnSpPr>
        <p:spPr>
          <a:xfrm rot="10800000" flipV="1">
            <a:off x="3081155" y="5311941"/>
            <a:ext cx="1441741" cy="524609"/>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1F82718D-2D7B-42FA-B15E-78F7021AAFDF}"/>
              </a:ext>
            </a:extLst>
          </p:cNvPr>
          <p:cNvSpPr/>
          <p:nvPr/>
        </p:nvSpPr>
        <p:spPr>
          <a:xfrm>
            <a:off x="4522896" y="5107632"/>
            <a:ext cx="408563" cy="408618"/>
          </a:xfrm>
          <a:prstGeom prst="ellipse">
            <a:avLst/>
          </a:prstGeom>
          <a:solidFill>
            <a:schemeClr val="accent3"/>
          </a:solidFill>
          <a:ln>
            <a:solidFill>
              <a:schemeClr val="bg1"/>
            </a:solidFill>
          </a:ln>
          <a:scene3d>
            <a:camera prst="orthographicFront"/>
            <a:lightRig rig="threePt" dir="t"/>
          </a:scene3d>
          <a:sp3d extrusionH="254000"/>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sz="1240" dirty="0"/>
          </a:p>
        </p:txBody>
      </p:sp>
      <p:cxnSp>
        <p:nvCxnSpPr>
          <p:cNvPr id="68" name="Flowchart: Flow Line">
            <a:extLst>
              <a:ext uri="{FF2B5EF4-FFF2-40B4-BE49-F238E27FC236}">
                <a16:creationId xmlns:a16="http://schemas.microsoft.com/office/drawing/2014/main" id="{AF37E303-2C75-43EB-861D-D87060028821}"/>
              </a:ext>
            </a:extLst>
          </p:cNvPr>
          <p:cNvCxnSpPr>
            <a:cxnSpLocks/>
            <a:stCxn id="69" idx="6"/>
            <a:endCxn id="53" idx="1"/>
          </p:cNvCxnSpPr>
          <p:nvPr/>
        </p:nvCxnSpPr>
        <p:spPr>
          <a:xfrm>
            <a:off x="6920333" y="3900269"/>
            <a:ext cx="1441740" cy="1913989"/>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F9DC216A-C80D-4A9B-AC87-342629F5772D}"/>
              </a:ext>
            </a:extLst>
          </p:cNvPr>
          <p:cNvSpPr/>
          <p:nvPr/>
        </p:nvSpPr>
        <p:spPr>
          <a:xfrm>
            <a:off x="6511770" y="3695960"/>
            <a:ext cx="408563" cy="408618"/>
          </a:xfrm>
          <a:prstGeom prst="ellipse">
            <a:avLst/>
          </a:prstGeom>
          <a:solidFill>
            <a:schemeClr val="accent1"/>
          </a:solidFill>
          <a:ln>
            <a:solidFill>
              <a:schemeClr val="bg1"/>
            </a:solidFill>
          </a:ln>
          <a:scene3d>
            <a:camera prst="orthographicFront"/>
            <a:lightRig rig="threePt" dir="t"/>
          </a:scene3d>
          <a:sp3d extrusionH="254000"/>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sz="1240" dirty="0"/>
          </a:p>
        </p:txBody>
      </p:sp>
      <p:sp>
        <p:nvSpPr>
          <p:cNvPr id="70" name="Flowchart: Action">
            <a:extLst>
              <a:ext uri="{FF2B5EF4-FFF2-40B4-BE49-F238E27FC236}">
                <a16:creationId xmlns:a16="http://schemas.microsoft.com/office/drawing/2014/main" id="{EC174722-FBD2-4426-BAA2-F4AD87ED36F3}"/>
              </a:ext>
            </a:extLst>
          </p:cNvPr>
          <p:cNvSpPr/>
          <p:nvPr/>
        </p:nvSpPr>
        <p:spPr>
          <a:xfrm>
            <a:off x="8362073" y="1598559"/>
            <a:ext cx="1318018" cy="528317"/>
          </a:xfrm>
          <a:prstGeom prst="flowChartProcess">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0499" rIns="40499"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63" dirty="0"/>
          </a:p>
        </p:txBody>
      </p:sp>
      <p:cxnSp>
        <p:nvCxnSpPr>
          <p:cNvPr id="71" name="Straight Arrow Connector 70">
            <a:extLst>
              <a:ext uri="{FF2B5EF4-FFF2-40B4-BE49-F238E27FC236}">
                <a16:creationId xmlns:a16="http://schemas.microsoft.com/office/drawing/2014/main" id="{158A23CE-03E5-4CC3-BAB7-A4EB442E4965}"/>
              </a:ext>
            </a:extLst>
          </p:cNvPr>
          <p:cNvCxnSpPr>
            <a:stCxn id="48" idx="2"/>
            <a:endCxn id="49" idx="0"/>
          </p:cNvCxnSpPr>
          <p:nvPr/>
        </p:nvCxnSpPr>
        <p:spPr>
          <a:xfrm>
            <a:off x="5723197" y="2752756"/>
            <a:ext cx="0" cy="883355"/>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0CAF6F2-3EC3-4E5A-89E3-8C848A31D7D3}"/>
              </a:ext>
            </a:extLst>
          </p:cNvPr>
          <p:cNvCxnSpPr>
            <a:cxnSpLocks/>
            <a:stCxn id="49" idx="2"/>
            <a:endCxn id="50" idx="0"/>
          </p:cNvCxnSpPr>
          <p:nvPr/>
        </p:nvCxnSpPr>
        <p:spPr>
          <a:xfrm>
            <a:off x="5723197" y="4164428"/>
            <a:ext cx="0" cy="883354"/>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A9C79C0D-FA11-4F41-BF36-7861202ED4EA}"/>
              </a:ext>
            </a:extLst>
          </p:cNvPr>
          <p:cNvCxnSpPr>
            <a:cxnSpLocks/>
            <a:stCxn id="43" idx="2"/>
            <a:endCxn id="44" idx="0"/>
          </p:cNvCxnSpPr>
          <p:nvPr/>
        </p:nvCxnSpPr>
        <p:spPr>
          <a:xfrm>
            <a:off x="2422147" y="2381362"/>
            <a:ext cx="0" cy="263867"/>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8D2EF1CE-B5BD-44A3-9B52-4857DAF2BD87}"/>
              </a:ext>
            </a:extLst>
          </p:cNvPr>
          <p:cNvCxnSpPr>
            <a:cxnSpLocks/>
            <a:stCxn id="44" idx="2"/>
            <a:endCxn id="45" idx="0"/>
          </p:cNvCxnSpPr>
          <p:nvPr/>
        </p:nvCxnSpPr>
        <p:spPr>
          <a:xfrm>
            <a:off x="2422147" y="3173546"/>
            <a:ext cx="0" cy="263867"/>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56011D69-1732-43F8-B738-34BC902047BF}"/>
              </a:ext>
            </a:extLst>
          </p:cNvPr>
          <p:cNvSpPr txBox="1"/>
          <p:nvPr/>
        </p:nvSpPr>
        <p:spPr>
          <a:xfrm>
            <a:off x="5264435" y="2333330"/>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76" name="TextBox 75">
            <a:extLst>
              <a:ext uri="{FF2B5EF4-FFF2-40B4-BE49-F238E27FC236}">
                <a16:creationId xmlns:a16="http://schemas.microsoft.com/office/drawing/2014/main" id="{F638A5F7-216B-4AC7-83EE-F039E04FCC14}"/>
              </a:ext>
            </a:extLst>
          </p:cNvPr>
          <p:cNvSpPr txBox="1"/>
          <p:nvPr/>
        </p:nvSpPr>
        <p:spPr>
          <a:xfrm>
            <a:off x="5264435" y="3745002"/>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77" name="TextBox 76">
            <a:extLst>
              <a:ext uri="{FF2B5EF4-FFF2-40B4-BE49-F238E27FC236}">
                <a16:creationId xmlns:a16="http://schemas.microsoft.com/office/drawing/2014/main" id="{A9E7A258-D3FD-41C6-8FA3-7263C542BA3C}"/>
              </a:ext>
            </a:extLst>
          </p:cNvPr>
          <p:cNvSpPr txBox="1"/>
          <p:nvPr/>
        </p:nvSpPr>
        <p:spPr>
          <a:xfrm>
            <a:off x="5264435" y="5156674"/>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78" name="TextBox 77">
            <a:extLst>
              <a:ext uri="{FF2B5EF4-FFF2-40B4-BE49-F238E27FC236}">
                <a16:creationId xmlns:a16="http://schemas.microsoft.com/office/drawing/2014/main" id="{93129DE8-2483-4ED4-BF9F-E76230837087}"/>
              </a:ext>
            </a:extLst>
          </p:cNvPr>
          <p:cNvSpPr txBox="1"/>
          <p:nvPr/>
        </p:nvSpPr>
        <p:spPr>
          <a:xfrm>
            <a:off x="1967536" y="1971609"/>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79" name="TextBox 78">
            <a:extLst>
              <a:ext uri="{FF2B5EF4-FFF2-40B4-BE49-F238E27FC236}">
                <a16:creationId xmlns:a16="http://schemas.microsoft.com/office/drawing/2014/main" id="{5B02F414-4889-4B3F-A00F-3E3012A2BB61}"/>
              </a:ext>
            </a:extLst>
          </p:cNvPr>
          <p:cNvSpPr txBox="1"/>
          <p:nvPr/>
        </p:nvSpPr>
        <p:spPr>
          <a:xfrm>
            <a:off x="1967536" y="2762578"/>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80" name="TextBox 79">
            <a:extLst>
              <a:ext uri="{FF2B5EF4-FFF2-40B4-BE49-F238E27FC236}">
                <a16:creationId xmlns:a16="http://schemas.microsoft.com/office/drawing/2014/main" id="{EA5E20A1-E360-4FBE-8368-4F5D615DEDAD}"/>
              </a:ext>
            </a:extLst>
          </p:cNvPr>
          <p:cNvSpPr txBox="1"/>
          <p:nvPr/>
        </p:nvSpPr>
        <p:spPr>
          <a:xfrm>
            <a:off x="1967536" y="5681283"/>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81" name="TextBox 80">
            <a:extLst>
              <a:ext uri="{FF2B5EF4-FFF2-40B4-BE49-F238E27FC236}">
                <a16:creationId xmlns:a16="http://schemas.microsoft.com/office/drawing/2014/main" id="{54719720-4889-4D29-8E9E-BCB15C131216}"/>
              </a:ext>
            </a:extLst>
          </p:cNvPr>
          <p:cNvSpPr txBox="1"/>
          <p:nvPr/>
        </p:nvSpPr>
        <p:spPr>
          <a:xfrm>
            <a:off x="1967536" y="4889099"/>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82" name="TextBox 81">
            <a:extLst>
              <a:ext uri="{FF2B5EF4-FFF2-40B4-BE49-F238E27FC236}">
                <a16:creationId xmlns:a16="http://schemas.microsoft.com/office/drawing/2014/main" id="{46BB21AB-ED61-4579-8544-2AF018F691EC}"/>
              </a:ext>
            </a:extLst>
          </p:cNvPr>
          <p:cNvSpPr txBox="1"/>
          <p:nvPr/>
        </p:nvSpPr>
        <p:spPr>
          <a:xfrm>
            <a:off x="1967536" y="3559851"/>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83" name="TextBox 82">
            <a:extLst>
              <a:ext uri="{FF2B5EF4-FFF2-40B4-BE49-F238E27FC236}">
                <a16:creationId xmlns:a16="http://schemas.microsoft.com/office/drawing/2014/main" id="{F416782F-3E21-4229-827C-DF1BE7ACB22C}"/>
              </a:ext>
            </a:extLst>
          </p:cNvPr>
          <p:cNvSpPr txBox="1"/>
          <p:nvPr/>
        </p:nvSpPr>
        <p:spPr>
          <a:xfrm>
            <a:off x="8562690" y="1707450"/>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84" name="TextBox 83">
            <a:extLst>
              <a:ext uri="{FF2B5EF4-FFF2-40B4-BE49-F238E27FC236}">
                <a16:creationId xmlns:a16="http://schemas.microsoft.com/office/drawing/2014/main" id="{85989172-3BBA-48F0-A7F8-CA7276CE9EBB}"/>
              </a:ext>
            </a:extLst>
          </p:cNvPr>
          <p:cNvSpPr txBox="1"/>
          <p:nvPr/>
        </p:nvSpPr>
        <p:spPr>
          <a:xfrm>
            <a:off x="8562690" y="2499027"/>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85" name="TextBox 84">
            <a:extLst>
              <a:ext uri="{FF2B5EF4-FFF2-40B4-BE49-F238E27FC236}">
                <a16:creationId xmlns:a16="http://schemas.microsoft.com/office/drawing/2014/main" id="{C1278214-4B21-41ED-93B7-8AB34C37C536}"/>
              </a:ext>
            </a:extLst>
          </p:cNvPr>
          <p:cNvSpPr txBox="1"/>
          <p:nvPr/>
        </p:nvSpPr>
        <p:spPr>
          <a:xfrm>
            <a:off x="8562690" y="5657772"/>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86" name="TextBox 85">
            <a:extLst>
              <a:ext uri="{FF2B5EF4-FFF2-40B4-BE49-F238E27FC236}">
                <a16:creationId xmlns:a16="http://schemas.microsoft.com/office/drawing/2014/main" id="{5F19937B-0AB0-4FD0-BE29-EE02AB3B3852}"/>
              </a:ext>
            </a:extLst>
          </p:cNvPr>
          <p:cNvSpPr txBox="1"/>
          <p:nvPr/>
        </p:nvSpPr>
        <p:spPr>
          <a:xfrm>
            <a:off x="8562690" y="4869176"/>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87" name="TextBox 86">
            <a:extLst>
              <a:ext uri="{FF2B5EF4-FFF2-40B4-BE49-F238E27FC236}">
                <a16:creationId xmlns:a16="http://schemas.microsoft.com/office/drawing/2014/main" id="{C75887F1-8139-4BB9-BFE5-53FC0015D85F}"/>
              </a:ext>
            </a:extLst>
          </p:cNvPr>
          <p:cNvSpPr txBox="1"/>
          <p:nvPr/>
        </p:nvSpPr>
        <p:spPr>
          <a:xfrm>
            <a:off x="8562690" y="3289387"/>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88" name="TextBox 87">
            <a:extLst>
              <a:ext uri="{FF2B5EF4-FFF2-40B4-BE49-F238E27FC236}">
                <a16:creationId xmlns:a16="http://schemas.microsoft.com/office/drawing/2014/main" id="{4D6003F7-81AF-4CA9-A513-BD1475C32077}"/>
              </a:ext>
            </a:extLst>
          </p:cNvPr>
          <p:cNvSpPr txBox="1"/>
          <p:nvPr/>
        </p:nvSpPr>
        <p:spPr>
          <a:xfrm>
            <a:off x="8562690" y="4074622"/>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89" name="TextBox 88">
            <a:extLst>
              <a:ext uri="{FF2B5EF4-FFF2-40B4-BE49-F238E27FC236}">
                <a16:creationId xmlns:a16="http://schemas.microsoft.com/office/drawing/2014/main" id="{E927F648-1163-46A5-8B33-35A80517ACCC}"/>
              </a:ext>
            </a:extLst>
          </p:cNvPr>
          <p:cNvSpPr txBox="1"/>
          <p:nvPr/>
        </p:nvSpPr>
        <p:spPr>
          <a:xfrm>
            <a:off x="4604388" y="2333330"/>
            <a:ext cx="245580"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1</a:t>
            </a:r>
          </a:p>
        </p:txBody>
      </p:sp>
      <p:sp>
        <p:nvSpPr>
          <p:cNvPr id="90" name="TextBox 89">
            <a:extLst>
              <a:ext uri="{FF2B5EF4-FFF2-40B4-BE49-F238E27FC236}">
                <a16:creationId xmlns:a16="http://schemas.microsoft.com/office/drawing/2014/main" id="{9F807CF4-5241-432F-8202-37E009B723B0}"/>
              </a:ext>
            </a:extLst>
          </p:cNvPr>
          <p:cNvSpPr txBox="1"/>
          <p:nvPr/>
        </p:nvSpPr>
        <p:spPr>
          <a:xfrm>
            <a:off x="4587556" y="3479830"/>
            <a:ext cx="279244"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2</a:t>
            </a:r>
          </a:p>
        </p:txBody>
      </p:sp>
      <p:sp>
        <p:nvSpPr>
          <p:cNvPr id="91" name="TextBox 90">
            <a:extLst>
              <a:ext uri="{FF2B5EF4-FFF2-40B4-BE49-F238E27FC236}">
                <a16:creationId xmlns:a16="http://schemas.microsoft.com/office/drawing/2014/main" id="{7A041DD8-6B73-47E7-974D-621B78EAAEEF}"/>
              </a:ext>
            </a:extLst>
          </p:cNvPr>
          <p:cNvSpPr txBox="1"/>
          <p:nvPr/>
        </p:nvSpPr>
        <p:spPr>
          <a:xfrm>
            <a:off x="4586755" y="4009160"/>
            <a:ext cx="280847"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3</a:t>
            </a:r>
          </a:p>
        </p:txBody>
      </p:sp>
      <p:sp>
        <p:nvSpPr>
          <p:cNvPr id="92" name="TextBox 91">
            <a:extLst>
              <a:ext uri="{FF2B5EF4-FFF2-40B4-BE49-F238E27FC236}">
                <a16:creationId xmlns:a16="http://schemas.microsoft.com/office/drawing/2014/main" id="{9543FEE1-5D2A-48D3-AFD2-44424F734404}"/>
              </a:ext>
            </a:extLst>
          </p:cNvPr>
          <p:cNvSpPr txBox="1"/>
          <p:nvPr/>
        </p:nvSpPr>
        <p:spPr>
          <a:xfrm>
            <a:off x="4582747" y="5156674"/>
            <a:ext cx="288862"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4</a:t>
            </a:r>
          </a:p>
        </p:txBody>
      </p:sp>
      <p:sp>
        <p:nvSpPr>
          <p:cNvPr id="93" name="TextBox 92">
            <a:extLst>
              <a:ext uri="{FF2B5EF4-FFF2-40B4-BE49-F238E27FC236}">
                <a16:creationId xmlns:a16="http://schemas.microsoft.com/office/drawing/2014/main" id="{3DE35EA5-8B27-4FE2-99EA-5A8B4446434C}"/>
              </a:ext>
            </a:extLst>
          </p:cNvPr>
          <p:cNvSpPr txBox="1"/>
          <p:nvPr/>
        </p:nvSpPr>
        <p:spPr>
          <a:xfrm>
            <a:off x="6575918" y="5156674"/>
            <a:ext cx="284052"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5</a:t>
            </a:r>
          </a:p>
        </p:txBody>
      </p:sp>
      <p:sp>
        <p:nvSpPr>
          <p:cNvPr id="94" name="TextBox 93">
            <a:extLst>
              <a:ext uri="{FF2B5EF4-FFF2-40B4-BE49-F238E27FC236}">
                <a16:creationId xmlns:a16="http://schemas.microsoft.com/office/drawing/2014/main" id="{43906532-38D1-44E0-BD4F-D7DA4DDF8978}"/>
              </a:ext>
            </a:extLst>
          </p:cNvPr>
          <p:cNvSpPr txBox="1"/>
          <p:nvPr/>
        </p:nvSpPr>
        <p:spPr>
          <a:xfrm>
            <a:off x="6579925" y="3742950"/>
            <a:ext cx="276038"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6</a:t>
            </a:r>
          </a:p>
        </p:txBody>
      </p:sp>
      <p:sp>
        <p:nvSpPr>
          <p:cNvPr id="95" name="TextBox 94">
            <a:extLst>
              <a:ext uri="{FF2B5EF4-FFF2-40B4-BE49-F238E27FC236}">
                <a16:creationId xmlns:a16="http://schemas.microsoft.com/office/drawing/2014/main" id="{2F94E2F3-E2F9-49CC-A47A-12CA62079D52}"/>
              </a:ext>
            </a:extLst>
          </p:cNvPr>
          <p:cNvSpPr txBox="1"/>
          <p:nvPr/>
        </p:nvSpPr>
        <p:spPr>
          <a:xfrm>
            <a:off x="6579925" y="2333329"/>
            <a:ext cx="276038"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7</a:t>
            </a:r>
          </a:p>
        </p:txBody>
      </p:sp>
    </p:spTree>
    <p:extLst>
      <p:ext uri="{BB962C8B-B14F-4D97-AF65-F5344CB8AC3E}">
        <p14:creationId xmlns:p14="http://schemas.microsoft.com/office/powerpoint/2010/main" val="38840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B2A40-3538-483B-A9FF-51CD784537C4}"/>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0FD0CF4C-15E6-466D-BB6E-6C9EE8CF4FC6}"/>
              </a:ext>
            </a:extLst>
          </p:cNvPr>
          <p:cNvSpPr>
            <a:spLocks noGrp="1"/>
          </p:cNvSpPr>
          <p:nvPr>
            <p:ph type="sldNum" sz="quarter" idx="11"/>
          </p:nvPr>
        </p:nvSpPr>
        <p:spPr/>
        <p:txBody>
          <a:bodyPr/>
          <a:lstStyle/>
          <a:p>
            <a:r>
              <a:rPr lang="en-US"/>
              <a:t>|   </a:t>
            </a:r>
            <a:fld id="{24AA432E-61BB-4EF9-8610-004BEFB30EB4}" type="slidenum">
              <a:rPr lang="en-US" smtClean="0"/>
              <a:pPr/>
              <a:t>20</a:t>
            </a:fld>
            <a:endParaRPr lang="en-US" dirty="0"/>
          </a:p>
        </p:txBody>
      </p:sp>
      <p:sp>
        <p:nvSpPr>
          <p:cNvPr id="4" name="Footer Placeholder 3">
            <a:extLst>
              <a:ext uri="{FF2B5EF4-FFF2-40B4-BE49-F238E27FC236}">
                <a16:creationId xmlns:a16="http://schemas.microsoft.com/office/drawing/2014/main" id="{235E58AE-BF7D-44DE-AE61-9B2620C5738D}"/>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8BB64397-6D66-44E5-829F-7A0A883DF1CA}"/>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58457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21</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2BEE8-761D-4D01-9B18-CFC83635FD5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5EAAC1A-A28A-4F96-ABA6-297A5D19411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E9797A5-111C-4319-92A1-2FC7BD4861F5}"/>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5070044B-5A2E-45C7-8F71-1955958594C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C323117-49BF-45D3-AC09-5FD156BF69E6}"/>
              </a:ext>
            </a:extLst>
          </p:cNvPr>
          <p:cNvSpPr>
            <a:spLocks noGrp="1"/>
          </p:cNvSpPr>
          <p:nvPr>
            <p:ph type="body" sz="quarter" idx="13"/>
          </p:nvPr>
        </p:nvSpPr>
        <p:spPr/>
        <p:txBody>
          <a:bodyPr/>
          <a:lstStyle/>
          <a:p>
            <a:endParaRPr lang="en-ZA"/>
          </a:p>
        </p:txBody>
      </p:sp>
      <p:sp>
        <p:nvSpPr>
          <p:cNvPr id="7" name="Rounded Rectangle 6">
            <a:extLst>
              <a:ext uri="{FF2B5EF4-FFF2-40B4-BE49-F238E27FC236}">
                <a16:creationId xmlns:a16="http://schemas.microsoft.com/office/drawing/2014/main" id="{0CA78A95-F664-41EA-B77F-30802EA45B96}"/>
              </a:ext>
            </a:extLst>
          </p:cNvPr>
          <p:cNvSpPr/>
          <p:nvPr/>
        </p:nvSpPr>
        <p:spPr>
          <a:xfrm>
            <a:off x="1064279" y="2608299"/>
            <a:ext cx="1423216" cy="2711288"/>
          </a:xfrm>
          <a:prstGeom prst="roundRect">
            <a:avLst>
              <a:gd name="adj" fmla="val 1141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8" name="Rounded Rectangle 11">
            <a:extLst>
              <a:ext uri="{FF2B5EF4-FFF2-40B4-BE49-F238E27FC236}">
                <a16:creationId xmlns:a16="http://schemas.microsoft.com/office/drawing/2014/main" id="{9882BD9E-48F0-4F3D-B267-D33E27F899CE}"/>
              </a:ext>
            </a:extLst>
          </p:cNvPr>
          <p:cNvSpPr/>
          <p:nvPr/>
        </p:nvSpPr>
        <p:spPr>
          <a:xfrm>
            <a:off x="5078798" y="1718577"/>
            <a:ext cx="1423216" cy="4490733"/>
          </a:xfrm>
          <a:prstGeom prst="roundRect">
            <a:avLst>
              <a:gd name="adj" fmla="val 114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9" name="Rounded Rectangle 12">
            <a:extLst>
              <a:ext uri="{FF2B5EF4-FFF2-40B4-BE49-F238E27FC236}">
                <a16:creationId xmlns:a16="http://schemas.microsoft.com/office/drawing/2014/main" id="{21A1722F-4890-40F6-BF34-A2C2AA27284E}"/>
              </a:ext>
            </a:extLst>
          </p:cNvPr>
          <p:cNvSpPr/>
          <p:nvPr/>
        </p:nvSpPr>
        <p:spPr>
          <a:xfrm>
            <a:off x="9093317" y="3257804"/>
            <a:ext cx="1423216" cy="881648"/>
          </a:xfrm>
          <a:prstGeom prst="roundRect">
            <a:avLst>
              <a:gd name="adj" fmla="val 114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10" name="Rounded Rectangle 13">
            <a:extLst>
              <a:ext uri="{FF2B5EF4-FFF2-40B4-BE49-F238E27FC236}">
                <a16:creationId xmlns:a16="http://schemas.microsoft.com/office/drawing/2014/main" id="{A5832E75-BF21-4077-94FD-74F0660D8D3E}"/>
              </a:ext>
            </a:extLst>
          </p:cNvPr>
          <p:cNvSpPr/>
          <p:nvPr/>
        </p:nvSpPr>
        <p:spPr>
          <a:xfrm>
            <a:off x="3071538" y="2086266"/>
            <a:ext cx="1423216" cy="3755355"/>
          </a:xfrm>
          <a:prstGeom prst="roundRect">
            <a:avLst>
              <a:gd name="adj" fmla="val 114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11" name="Rounded Rectangle 14">
            <a:extLst>
              <a:ext uri="{FF2B5EF4-FFF2-40B4-BE49-F238E27FC236}">
                <a16:creationId xmlns:a16="http://schemas.microsoft.com/office/drawing/2014/main" id="{B39F6518-8D4E-47E0-A822-F7336A5415DC}"/>
              </a:ext>
            </a:extLst>
          </p:cNvPr>
          <p:cNvSpPr/>
          <p:nvPr/>
        </p:nvSpPr>
        <p:spPr>
          <a:xfrm>
            <a:off x="7086057" y="3046954"/>
            <a:ext cx="1423216" cy="2439095"/>
          </a:xfrm>
          <a:prstGeom prst="roundRect">
            <a:avLst>
              <a:gd name="adj" fmla="val 114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12" name="Subtitle 2">
            <a:extLst>
              <a:ext uri="{FF2B5EF4-FFF2-40B4-BE49-F238E27FC236}">
                <a16:creationId xmlns:a16="http://schemas.microsoft.com/office/drawing/2014/main" id="{DBC90B49-C092-4BC7-AD02-92D37E9994FD}"/>
              </a:ext>
            </a:extLst>
          </p:cNvPr>
          <p:cNvSpPr txBox="1">
            <a:spLocks/>
          </p:cNvSpPr>
          <p:nvPr/>
        </p:nvSpPr>
        <p:spPr>
          <a:xfrm>
            <a:off x="1140209" y="3685802"/>
            <a:ext cx="1271356" cy="64113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b="1" dirty="0">
                <a:solidFill>
                  <a:schemeClr val="bg1"/>
                </a:solidFill>
                <a:latin typeface="Poppins" pitchFamily="2" charset="77"/>
                <a:ea typeface="Lato Light" panose="020F0502020204030203" pitchFamily="34" charset="0"/>
                <a:cs typeface="Poppins" pitchFamily="2" charset="77"/>
              </a:rPr>
              <a:t>Lorem ipsum </a:t>
            </a:r>
            <a:r>
              <a:rPr lang="en-GB" sz="1063" b="1" dirty="0" err="1">
                <a:solidFill>
                  <a:schemeClr val="bg1"/>
                </a:solidFill>
                <a:latin typeface="Poppins" pitchFamily="2" charset="77"/>
                <a:ea typeface="Lato Light" panose="020F0502020204030203" pitchFamily="34" charset="0"/>
                <a:cs typeface="Poppins" pitchFamily="2" charset="77"/>
              </a:rPr>
              <a:t>dolor</a:t>
            </a:r>
            <a:r>
              <a:rPr lang="en-GB" sz="1063" b="1" dirty="0">
                <a:solidFill>
                  <a:schemeClr val="bg1"/>
                </a:solidFill>
                <a:latin typeface="Poppins" pitchFamily="2" charset="77"/>
                <a:ea typeface="Lato Light" panose="020F0502020204030203" pitchFamily="34" charset="0"/>
                <a:cs typeface="Poppins" pitchFamily="2" charset="77"/>
              </a:rPr>
              <a:t> sit </a:t>
            </a:r>
            <a:r>
              <a:rPr lang="en-GB" sz="1063" b="1" dirty="0" err="1">
                <a:solidFill>
                  <a:schemeClr val="bg1"/>
                </a:solidFill>
                <a:latin typeface="Poppins" pitchFamily="2" charset="77"/>
                <a:ea typeface="Lato Light" panose="020F0502020204030203" pitchFamily="34" charset="0"/>
                <a:cs typeface="Poppins" pitchFamily="2" charset="77"/>
              </a:rPr>
              <a:t>amet</a:t>
            </a:r>
            <a:r>
              <a:rPr lang="en-GB" sz="1063" b="1" dirty="0">
                <a:solidFill>
                  <a:schemeClr val="bg1"/>
                </a:solidFill>
                <a:latin typeface="Poppins" pitchFamily="2" charset="77"/>
                <a:ea typeface="Lato Light" panose="020F0502020204030203" pitchFamily="34" charset="0"/>
                <a:cs typeface="Poppins" pitchFamily="2" charset="77"/>
              </a:rPr>
              <a:t>, </a:t>
            </a:r>
            <a:r>
              <a:rPr lang="en-GB" sz="1063" b="1" dirty="0" err="1">
                <a:solidFill>
                  <a:schemeClr val="bg1"/>
                </a:solidFill>
                <a:latin typeface="Poppins" pitchFamily="2" charset="77"/>
                <a:ea typeface="Lato Light" panose="020F0502020204030203" pitchFamily="34" charset="0"/>
                <a:cs typeface="Poppins" pitchFamily="2" charset="77"/>
              </a:rPr>
              <a:t>consectetur</a:t>
            </a:r>
            <a:r>
              <a:rPr lang="en-GB" sz="1063" b="1" dirty="0">
                <a:solidFill>
                  <a:schemeClr val="bg1"/>
                </a:solidFill>
                <a:latin typeface="Poppins" pitchFamily="2" charset="77"/>
                <a:ea typeface="Lato Light" panose="020F0502020204030203" pitchFamily="34" charset="0"/>
                <a:cs typeface="Poppins" pitchFamily="2" charset="77"/>
              </a:rPr>
              <a:t> </a:t>
            </a:r>
            <a:r>
              <a:rPr lang="en-GB" sz="1063" b="1" dirty="0" err="1">
                <a:solidFill>
                  <a:schemeClr val="bg1"/>
                </a:solidFill>
                <a:latin typeface="Poppins" pitchFamily="2" charset="77"/>
                <a:ea typeface="Lato Light" panose="020F0502020204030203" pitchFamily="34" charset="0"/>
                <a:cs typeface="Poppins" pitchFamily="2" charset="77"/>
              </a:rPr>
              <a:t>commodo</a:t>
            </a:r>
            <a:r>
              <a:rPr lang="en-GB" sz="1063" b="1" dirty="0">
                <a:solidFill>
                  <a:schemeClr val="bg1"/>
                </a:solidFill>
                <a:latin typeface="Poppins" pitchFamily="2" charset="77"/>
                <a:ea typeface="Lato Light" panose="020F0502020204030203" pitchFamily="34" charset="0"/>
                <a:cs typeface="Poppins" pitchFamily="2" charset="77"/>
              </a:rPr>
              <a:t>.</a:t>
            </a:r>
            <a:endParaRPr lang="en-US" sz="1063" b="1" dirty="0">
              <a:solidFill>
                <a:schemeClr val="bg1"/>
              </a:solidFill>
              <a:latin typeface="Poppins" pitchFamily="2" charset="77"/>
              <a:ea typeface="Lato Light" panose="020F0502020204030203" pitchFamily="34" charset="0"/>
              <a:cs typeface="Poppins" pitchFamily="2" charset="77"/>
            </a:endParaRPr>
          </a:p>
        </p:txBody>
      </p:sp>
      <p:sp>
        <p:nvSpPr>
          <p:cNvPr id="13" name="Subtitle 2">
            <a:extLst>
              <a:ext uri="{FF2B5EF4-FFF2-40B4-BE49-F238E27FC236}">
                <a16:creationId xmlns:a16="http://schemas.microsoft.com/office/drawing/2014/main" id="{95CA337A-3184-4F74-B029-267287E6DDBD}"/>
              </a:ext>
            </a:extLst>
          </p:cNvPr>
          <p:cNvSpPr txBox="1">
            <a:spLocks/>
          </p:cNvSpPr>
          <p:nvPr/>
        </p:nvSpPr>
        <p:spPr>
          <a:xfrm>
            <a:off x="3147468" y="2702756"/>
            <a:ext cx="1271356" cy="83939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dolor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sit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commodo</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endParaRPr lang="en-US"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4" name="Subtitle 2">
            <a:extLst>
              <a:ext uri="{FF2B5EF4-FFF2-40B4-BE49-F238E27FC236}">
                <a16:creationId xmlns:a16="http://schemas.microsoft.com/office/drawing/2014/main" id="{243A826D-DADC-428F-88C6-BFAF3C5522D6}"/>
              </a:ext>
            </a:extLst>
          </p:cNvPr>
          <p:cNvSpPr txBox="1">
            <a:spLocks/>
          </p:cNvSpPr>
          <p:nvPr/>
        </p:nvSpPr>
        <p:spPr>
          <a:xfrm>
            <a:off x="3147468" y="4444648"/>
            <a:ext cx="1271356" cy="83939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dolor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sit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commodo</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endParaRPr lang="en-US"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5" name="Subtitle 2">
            <a:extLst>
              <a:ext uri="{FF2B5EF4-FFF2-40B4-BE49-F238E27FC236}">
                <a16:creationId xmlns:a16="http://schemas.microsoft.com/office/drawing/2014/main" id="{221F3C6B-1711-4881-AD27-08180E5BC472}"/>
              </a:ext>
            </a:extLst>
          </p:cNvPr>
          <p:cNvSpPr txBox="1">
            <a:spLocks/>
          </p:cNvSpPr>
          <p:nvPr/>
        </p:nvSpPr>
        <p:spPr>
          <a:xfrm>
            <a:off x="5154728" y="2702756"/>
            <a:ext cx="1271356" cy="83939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dolor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sit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commodo</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endParaRPr lang="en-US"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6" name="Subtitle 2">
            <a:extLst>
              <a:ext uri="{FF2B5EF4-FFF2-40B4-BE49-F238E27FC236}">
                <a16:creationId xmlns:a16="http://schemas.microsoft.com/office/drawing/2014/main" id="{DD3C9AB6-7A95-4C69-884B-AC634AEE3FC3}"/>
              </a:ext>
            </a:extLst>
          </p:cNvPr>
          <p:cNvSpPr txBox="1">
            <a:spLocks/>
          </p:cNvSpPr>
          <p:nvPr/>
        </p:nvSpPr>
        <p:spPr>
          <a:xfrm>
            <a:off x="7161987" y="4447168"/>
            <a:ext cx="1271356" cy="83939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dolor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sit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commodo</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endParaRPr lang="en-US"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7" name="Subtitle 2">
            <a:extLst>
              <a:ext uri="{FF2B5EF4-FFF2-40B4-BE49-F238E27FC236}">
                <a16:creationId xmlns:a16="http://schemas.microsoft.com/office/drawing/2014/main" id="{257C9833-C0C6-4454-9CF9-35E91AFABC69}"/>
              </a:ext>
            </a:extLst>
          </p:cNvPr>
          <p:cNvSpPr txBox="1">
            <a:spLocks/>
          </p:cNvSpPr>
          <p:nvPr/>
        </p:nvSpPr>
        <p:spPr>
          <a:xfrm>
            <a:off x="5154728" y="2108803"/>
            <a:ext cx="1271356" cy="83939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dolor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sit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commodo</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endParaRPr lang="en-US"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8" name="Subtitle 2">
            <a:extLst>
              <a:ext uri="{FF2B5EF4-FFF2-40B4-BE49-F238E27FC236}">
                <a16:creationId xmlns:a16="http://schemas.microsoft.com/office/drawing/2014/main" id="{4297ABC5-A4F0-49D1-AA90-4FC0346930B3}"/>
              </a:ext>
            </a:extLst>
          </p:cNvPr>
          <p:cNvSpPr txBox="1">
            <a:spLocks/>
          </p:cNvSpPr>
          <p:nvPr/>
        </p:nvSpPr>
        <p:spPr>
          <a:xfrm>
            <a:off x="7161987" y="3853215"/>
            <a:ext cx="1271356" cy="83939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dolor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sit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commodo</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endParaRPr lang="en-US"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9" name="Subtitle 2">
            <a:extLst>
              <a:ext uri="{FF2B5EF4-FFF2-40B4-BE49-F238E27FC236}">
                <a16:creationId xmlns:a16="http://schemas.microsoft.com/office/drawing/2014/main" id="{CB1F817E-C523-4E94-9BDF-DE04BEA2535A}"/>
              </a:ext>
            </a:extLst>
          </p:cNvPr>
          <p:cNvSpPr txBox="1">
            <a:spLocks/>
          </p:cNvSpPr>
          <p:nvPr/>
        </p:nvSpPr>
        <p:spPr>
          <a:xfrm>
            <a:off x="7161987" y="3277986"/>
            <a:ext cx="1271356" cy="83939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dolor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sit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commodo</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endParaRPr lang="en-US"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0" name="Subtitle 2">
            <a:extLst>
              <a:ext uri="{FF2B5EF4-FFF2-40B4-BE49-F238E27FC236}">
                <a16:creationId xmlns:a16="http://schemas.microsoft.com/office/drawing/2014/main" id="{96366786-02E8-49E8-83E0-20C2C1A956B6}"/>
              </a:ext>
            </a:extLst>
          </p:cNvPr>
          <p:cNvSpPr txBox="1">
            <a:spLocks/>
          </p:cNvSpPr>
          <p:nvPr/>
        </p:nvSpPr>
        <p:spPr>
          <a:xfrm>
            <a:off x="5154728" y="5022398"/>
            <a:ext cx="1271356" cy="83939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dolor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sit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commodo</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endParaRPr lang="en-US"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1" name="Subtitle 2">
            <a:extLst>
              <a:ext uri="{FF2B5EF4-FFF2-40B4-BE49-F238E27FC236}">
                <a16:creationId xmlns:a16="http://schemas.microsoft.com/office/drawing/2014/main" id="{D279BC3D-DEA6-4554-B895-530E96EBE33A}"/>
              </a:ext>
            </a:extLst>
          </p:cNvPr>
          <p:cNvSpPr txBox="1">
            <a:spLocks/>
          </p:cNvSpPr>
          <p:nvPr/>
        </p:nvSpPr>
        <p:spPr>
          <a:xfrm>
            <a:off x="5154728" y="4447168"/>
            <a:ext cx="1271356" cy="83939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dolor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sit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commodo</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endParaRPr lang="en-US"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2" name="Subtitle 2">
            <a:extLst>
              <a:ext uri="{FF2B5EF4-FFF2-40B4-BE49-F238E27FC236}">
                <a16:creationId xmlns:a16="http://schemas.microsoft.com/office/drawing/2014/main" id="{22510AD0-66C1-40B1-ACC4-1AD9054A06DC}"/>
              </a:ext>
            </a:extLst>
          </p:cNvPr>
          <p:cNvSpPr txBox="1">
            <a:spLocks/>
          </p:cNvSpPr>
          <p:nvPr/>
        </p:nvSpPr>
        <p:spPr>
          <a:xfrm>
            <a:off x="5154728" y="3853215"/>
            <a:ext cx="1271356" cy="83939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dolor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sit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commodo</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endParaRPr lang="en-US"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3" name="Subtitle 2">
            <a:extLst>
              <a:ext uri="{FF2B5EF4-FFF2-40B4-BE49-F238E27FC236}">
                <a16:creationId xmlns:a16="http://schemas.microsoft.com/office/drawing/2014/main" id="{4D72CE08-8412-4216-9A04-E301D0FD2991}"/>
              </a:ext>
            </a:extLst>
          </p:cNvPr>
          <p:cNvSpPr txBox="1">
            <a:spLocks/>
          </p:cNvSpPr>
          <p:nvPr/>
        </p:nvSpPr>
        <p:spPr>
          <a:xfrm>
            <a:off x="5154728" y="3277986"/>
            <a:ext cx="1271356" cy="83939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dolor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sit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commodo</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endParaRPr lang="en-US"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4" name="Subtitle 2">
            <a:extLst>
              <a:ext uri="{FF2B5EF4-FFF2-40B4-BE49-F238E27FC236}">
                <a16:creationId xmlns:a16="http://schemas.microsoft.com/office/drawing/2014/main" id="{AC1869C2-566D-4AD8-9671-BB80309670AC}"/>
              </a:ext>
            </a:extLst>
          </p:cNvPr>
          <p:cNvSpPr txBox="1">
            <a:spLocks/>
          </p:cNvSpPr>
          <p:nvPr/>
        </p:nvSpPr>
        <p:spPr>
          <a:xfrm>
            <a:off x="9169247" y="3277986"/>
            <a:ext cx="1271356" cy="83939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dolor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sit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GB" sz="1063"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commodo</a:t>
            </a:r>
            <a:r>
              <a:rPr lang="en-GB"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endParaRPr lang="en-US" sz="1063"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cxnSp>
        <p:nvCxnSpPr>
          <p:cNvPr id="25" name="Straight Connector 24">
            <a:extLst>
              <a:ext uri="{FF2B5EF4-FFF2-40B4-BE49-F238E27FC236}">
                <a16:creationId xmlns:a16="http://schemas.microsoft.com/office/drawing/2014/main" id="{673C70E3-A954-481B-8999-1512B751E9E0}"/>
              </a:ext>
            </a:extLst>
          </p:cNvPr>
          <p:cNvCxnSpPr>
            <a:cxnSpLocks/>
            <a:stCxn id="7" idx="3"/>
          </p:cNvCxnSpPr>
          <p:nvPr/>
        </p:nvCxnSpPr>
        <p:spPr>
          <a:xfrm>
            <a:off x="2487496" y="3963943"/>
            <a:ext cx="32470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EC216F-7CF7-48D4-9E6F-D599246E6635}"/>
              </a:ext>
            </a:extLst>
          </p:cNvPr>
          <p:cNvCxnSpPr>
            <a:cxnSpLocks/>
          </p:cNvCxnSpPr>
          <p:nvPr/>
        </p:nvCxnSpPr>
        <p:spPr>
          <a:xfrm>
            <a:off x="2812197" y="3140247"/>
            <a:ext cx="25934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05DDCB-6961-48AF-AD0B-C4608B567528}"/>
              </a:ext>
            </a:extLst>
          </p:cNvPr>
          <p:cNvCxnSpPr>
            <a:cxnSpLocks/>
          </p:cNvCxnSpPr>
          <p:nvPr/>
        </p:nvCxnSpPr>
        <p:spPr>
          <a:xfrm>
            <a:off x="2812197" y="4875410"/>
            <a:ext cx="25934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21BB354-7E56-4CB9-8D15-9D724194F696}"/>
              </a:ext>
            </a:extLst>
          </p:cNvPr>
          <p:cNvCxnSpPr>
            <a:cxnSpLocks/>
          </p:cNvCxnSpPr>
          <p:nvPr/>
        </p:nvCxnSpPr>
        <p:spPr>
          <a:xfrm>
            <a:off x="2812197" y="3140247"/>
            <a:ext cx="0" cy="173224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23B8C35-3B99-478A-941F-A6C14F84E987}"/>
              </a:ext>
            </a:extLst>
          </p:cNvPr>
          <p:cNvCxnSpPr>
            <a:cxnSpLocks/>
          </p:cNvCxnSpPr>
          <p:nvPr/>
        </p:nvCxnSpPr>
        <p:spPr>
          <a:xfrm>
            <a:off x="4494755" y="4875410"/>
            <a:ext cx="58404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E18CD0F-9B5D-4907-8CC5-F7C183F18BCE}"/>
              </a:ext>
            </a:extLst>
          </p:cNvPr>
          <p:cNvCxnSpPr>
            <a:cxnSpLocks/>
          </p:cNvCxnSpPr>
          <p:nvPr/>
        </p:nvCxnSpPr>
        <p:spPr>
          <a:xfrm>
            <a:off x="4819457" y="4288843"/>
            <a:ext cx="25934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3098FA-55F7-46F0-AF60-209B3C6611B8}"/>
              </a:ext>
            </a:extLst>
          </p:cNvPr>
          <p:cNvCxnSpPr>
            <a:cxnSpLocks/>
          </p:cNvCxnSpPr>
          <p:nvPr/>
        </p:nvCxnSpPr>
        <p:spPr>
          <a:xfrm>
            <a:off x="4819457" y="5474477"/>
            <a:ext cx="25934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A15539F-D40B-4342-BA70-22C78E5ED462}"/>
              </a:ext>
            </a:extLst>
          </p:cNvPr>
          <p:cNvCxnSpPr>
            <a:cxnSpLocks/>
          </p:cNvCxnSpPr>
          <p:nvPr/>
        </p:nvCxnSpPr>
        <p:spPr>
          <a:xfrm>
            <a:off x="4819456" y="4288843"/>
            <a:ext cx="0" cy="118271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4AD1CE2-DDC8-4C4F-8BFD-7CD663A77196}"/>
              </a:ext>
            </a:extLst>
          </p:cNvPr>
          <p:cNvCxnSpPr>
            <a:cxnSpLocks/>
          </p:cNvCxnSpPr>
          <p:nvPr/>
        </p:nvCxnSpPr>
        <p:spPr>
          <a:xfrm>
            <a:off x="4494755" y="3106817"/>
            <a:ext cx="58404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488F78-7872-4ABB-ACCF-F553DD7B040C}"/>
              </a:ext>
            </a:extLst>
          </p:cNvPr>
          <p:cNvCxnSpPr>
            <a:cxnSpLocks/>
          </p:cNvCxnSpPr>
          <p:nvPr/>
        </p:nvCxnSpPr>
        <p:spPr>
          <a:xfrm>
            <a:off x="4819457" y="2520250"/>
            <a:ext cx="25934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77D5BBD-75A2-4F47-82D9-B6BA23681F45}"/>
              </a:ext>
            </a:extLst>
          </p:cNvPr>
          <p:cNvCxnSpPr>
            <a:cxnSpLocks/>
          </p:cNvCxnSpPr>
          <p:nvPr/>
        </p:nvCxnSpPr>
        <p:spPr>
          <a:xfrm>
            <a:off x="4819457" y="3705884"/>
            <a:ext cx="25934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A6026A-A2A2-4810-81E9-E5313AAAEC31}"/>
              </a:ext>
            </a:extLst>
          </p:cNvPr>
          <p:cNvCxnSpPr>
            <a:cxnSpLocks/>
          </p:cNvCxnSpPr>
          <p:nvPr/>
        </p:nvCxnSpPr>
        <p:spPr>
          <a:xfrm>
            <a:off x="4819456" y="2520250"/>
            <a:ext cx="0" cy="118271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683070C-FD50-44BA-92AA-72F082358278}"/>
              </a:ext>
            </a:extLst>
          </p:cNvPr>
          <p:cNvCxnSpPr>
            <a:cxnSpLocks/>
          </p:cNvCxnSpPr>
          <p:nvPr/>
        </p:nvCxnSpPr>
        <p:spPr>
          <a:xfrm>
            <a:off x="6502014" y="4288843"/>
            <a:ext cx="58404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B61A7CF-5F03-4697-BFD0-F7D1273A2431}"/>
              </a:ext>
            </a:extLst>
          </p:cNvPr>
          <p:cNvCxnSpPr>
            <a:cxnSpLocks/>
          </p:cNvCxnSpPr>
          <p:nvPr/>
        </p:nvCxnSpPr>
        <p:spPr>
          <a:xfrm>
            <a:off x="6826716" y="3702276"/>
            <a:ext cx="25934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3BF35B4-112D-4A2C-9DE2-8332FE67CFE9}"/>
              </a:ext>
            </a:extLst>
          </p:cNvPr>
          <p:cNvCxnSpPr>
            <a:cxnSpLocks/>
          </p:cNvCxnSpPr>
          <p:nvPr/>
        </p:nvCxnSpPr>
        <p:spPr>
          <a:xfrm>
            <a:off x="6826716" y="4887910"/>
            <a:ext cx="25934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B64916C-58F4-4643-8C24-C236AFEE6944}"/>
              </a:ext>
            </a:extLst>
          </p:cNvPr>
          <p:cNvCxnSpPr>
            <a:cxnSpLocks/>
          </p:cNvCxnSpPr>
          <p:nvPr/>
        </p:nvCxnSpPr>
        <p:spPr>
          <a:xfrm>
            <a:off x="6826716" y="3702276"/>
            <a:ext cx="0" cy="118271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BA690FD-50AE-4F4D-A5F8-FEB724073127}"/>
              </a:ext>
            </a:extLst>
          </p:cNvPr>
          <p:cNvCxnSpPr>
            <a:cxnSpLocks/>
          </p:cNvCxnSpPr>
          <p:nvPr/>
        </p:nvCxnSpPr>
        <p:spPr>
          <a:xfrm>
            <a:off x="8509273" y="3715764"/>
            <a:ext cx="58404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1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98CA0-9D6B-4790-863F-5D607AFCBA3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FB43DA4-210D-424B-984A-D2683D92C2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E0D0CEB-0459-44C3-97C9-98A451F3648C}"/>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FAF9E19E-F353-4B06-825A-4FC1A24CD1A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CB7F1DF-0469-4ABC-955D-A9479A1D9B8F}"/>
              </a:ext>
            </a:extLst>
          </p:cNvPr>
          <p:cNvSpPr>
            <a:spLocks noGrp="1"/>
          </p:cNvSpPr>
          <p:nvPr>
            <p:ph type="body" sz="quarter" idx="13"/>
          </p:nvPr>
        </p:nvSpPr>
        <p:spPr/>
        <p:txBody>
          <a:bodyPr/>
          <a:lstStyle/>
          <a:p>
            <a:endParaRPr lang="en-ZA"/>
          </a:p>
        </p:txBody>
      </p:sp>
      <p:sp>
        <p:nvSpPr>
          <p:cNvPr id="9" name="Freeform 67">
            <a:extLst>
              <a:ext uri="{FF2B5EF4-FFF2-40B4-BE49-F238E27FC236}">
                <a16:creationId xmlns:a16="http://schemas.microsoft.com/office/drawing/2014/main" id="{7800A710-8DB1-4AD8-BDE1-B28D99D83FA0}"/>
              </a:ext>
            </a:extLst>
          </p:cNvPr>
          <p:cNvSpPr/>
          <p:nvPr/>
        </p:nvSpPr>
        <p:spPr>
          <a:xfrm rot="3660961">
            <a:off x="3607249" y="4204348"/>
            <a:ext cx="1296309" cy="11798"/>
          </a:xfrm>
          <a:custGeom>
            <a:avLst/>
            <a:gdLst>
              <a:gd name="connsiteX0" fmla="*/ 0 w 3489114"/>
              <a:gd name="connsiteY0" fmla="*/ 13315 h 26630"/>
              <a:gd name="connsiteX1" fmla="*/ 3489114 w 3489114"/>
              <a:gd name="connsiteY1" fmla="*/ 13315 h 26630"/>
            </a:gdLst>
            <a:ahLst/>
            <a:cxnLst>
              <a:cxn ang="0">
                <a:pos x="connsiteX0" y="connsiteY0"/>
              </a:cxn>
              <a:cxn ang="0">
                <a:pos x="connsiteX1" y="connsiteY1"/>
              </a:cxn>
            </a:cxnLst>
            <a:rect l="l" t="t" r="r" b="b"/>
            <a:pathLst>
              <a:path w="3489114" h="26630">
                <a:moveTo>
                  <a:pt x="0" y="13315"/>
                </a:moveTo>
                <a:lnTo>
                  <a:pt x="3489114" y="13315"/>
                </a:lnTo>
              </a:path>
            </a:pathLst>
          </a:custGeom>
          <a:noFill/>
          <a:ln w="38100">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39855" tIns="-32745" rIns="739854" bIns="-32745" numCol="1" spcCol="1270" anchor="ctr" anchorCtr="0">
            <a:noAutofit/>
          </a:bodyPr>
          <a:lstStyle/>
          <a:p>
            <a:pPr algn="ctr" defTabSz="236296">
              <a:lnSpc>
                <a:spcPct val="90000"/>
              </a:lnSpc>
              <a:spcBef>
                <a:spcPct val="0"/>
              </a:spcBef>
              <a:spcAft>
                <a:spcPct val="35000"/>
              </a:spcAft>
            </a:pPr>
            <a:endParaRPr lang="en-US" sz="532" dirty="0"/>
          </a:p>
        </p:txBody>
      </p:sp>
      <p:sp>
        <p:nvSpPr>
          <p:cNvPr id="10" name="Freeform 63">
            <a:extLst>
              <a:ext uri="{FF2B5EF4-FFF2-40B4-BE49-F238E27FC236}">
                <a16:creationId xmlns:a16="http://schemas.microsoft.com/office/drawing/2014/main" id="{313A43A6-4B54-4D88-A741-BC5490A3B9E4}"/>
              </a:ext>
            </a:extLst>
          </p:cNvPr>
          <p:cNvSpPr/>
          <p:nvPr/>
        </p:nvSpPr>
        <p:spPr>
          <a:xfrm rot="19808193">
            <a:off x="6771596" y="3305082"/>
            <a:ext cx="625368" cy="11798"/>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2676" tIns="-9735" rIns="302676" bIns="-9735" numCol="1" spcCol="1270" anchor="ctr" anchorCtr="0">
            <a:noAutofit/>
          </a:bodyPr>
          <a:lstStyle/>
          <a:p>
            <a:pPr algn="ctr" defTabSz="98457">
              <a:lnSpc>
                <a:spcPct val="90000"/>
              </a:lnSpc>
              <a:spcBef>
                <a:spcPct val="0"/>
              </a:spcBef>
              <a:spcAft>
                <a:spcPct val="35000"/>
              </a:spcAft>
            </a:pPr>
            <a:endParaRPr lang="en-US" sz="222" dirty="0"/>
          </a:p>
        </p:txBody>
      </p:sp>
      <p:sp>
        <p:nvSpPr>
          <p:cNvPr id="11" name="Freeform 64">
            <a:extLst>
              <a:ext uri="{FF2B5EF4-FFF2-40B4-BE49-F238E27FC236}">
                <a16:creationId xmlns:a16="http://schemas.microsoft.com/office/drawing/2014/main" id="{09469DB7-E80C-42FF-BC3D-FFB1F1F4A0CB}"/>
              </a:ext>
            </a:extLst>
          </p:cNvPr>
          <p:cNvSpPr/>
          <p:nvPr/>
        </p:nvSpPr>
        <p:spPr>
          <a:xfrm rot="1758610">
            <a:off x="6771596" y="3670070"/>
            <a:ext cx="625368" cy="11798"/>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2676" tIns="-9735" rIns="302676" bIns="-9736" numCol="1" spcCol="1270" anchor="ctr" anchorCtr="0">
            <a:noAutofit/>
          </a:bodyPr>
          <a:lstStyle/>
          <a:p>
            <a:pPr algn="ctr" defTabSz="98457">
              <a:lnSpc>
                <a:spcPct val="90000"/>
              </a:lnSpc>
              <a:spcBef>
                <a:spcPct val="0"/>
              </a:spcBef>
              <a:spcAft>
                <a:spcPct val="35000"/>
              </a:spcAft>
            </a:pPr>
            <a:endParaRPr lang="en-US" sz="222" dirty="0"/>
          </a:p>
        </p:txBody>
      </p:sp>
      <p:sp>
        <p:nvSpPr>
          <p:cNvPr id="12" name="Freeform 65">
            <a:extLst>
              <a:ext uri="{FF2B5EF4-FFF2-40B4-BE49-F238E27FC236}">
                <a16:creationId xmlns:a16="http://schemas.microsoft.com/office/drawing/2014/main" id="{434ACEEB-B8C1-4CB0-BAB8-AA59875978C9}"/>
              </a:ext>
            </a:extLst>
          </p:cNvPr>
          <p:cNvSpPr/>
          <p:nvPr/>
        </p:nvSpPr>
        <p:spPr>
          <a:xfrm rot="19808193">
            <a:off x="6771596" y="4538799"/>
            <a:ext cx="625368" cy="11798"/>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2676" tIns="-9735" rIns="302676" bIns="-9735" numCol="1" spcCol="1270" anchor="ctr" anchorCtr="0">
            <a:noAutofit/>
          </a:bodyPr>
          <a:lstStyle/>
          <a:p>
            <a:pPr algn="ctr" defTabSz="98457">
              <a:lnSpc>
                <a:spcPct val="90000"/>
              </a:lnSpc>
              <a:spcBef>
                <a:spcPct val="0"/>
              </a:spcBef>
              <a:spcAft>
                <a:spcPct val="35000"/>
              </a:spcAft>
            </a:pPr>
            <a:endParaRPr lang="en-US" sz="222" dirty="0"/>
          </a:p>
        </p:txBody>
      </p:sp>
      <p:sp>
        <p:nvSpPr>
          <p:cNvPr id="13" name="Freeform 66">
            <a:extLst>
              <a:ext uri="{FF2B5EF4-FFF2-40B4-BE49-F238E27FC236}">
                <a16:creationId xmlns:a16="http://schemas.microsoft.com/office/drawing/2014/main" id="{63E6F155-A626-4905-AB2B-234CEBB68C39}"/>
              </a:ext>
            </a:extLst>
          </p:cNvPr>
          <p:cNvSpPr/>
          <p:nvPr/>
        </p:nvSpPr>
        <p:spPr>
          <a:xfrm rot="1758610">
            <a:off x="6771596" y="4903786"/>
            <a:ext cx="625368" cy="11798"/>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2676" tIns="-9735" rIns="302676" bIns="-9736" numCol="1" spcCol="1270" anchor="ctr" anchorCtr="0">
            <a:noAutofit/>
          </a:bodyPr>
          <a:lstStyle/>
          <a:p>
            <a:pPr algn="ctr" defTabSz="98457">
              <a:lnSpc>
                <a:spcPct val="90000"/>
              </a:lnSpc>
              <a:spcBef>
                <a:spcPct val="0"/>
              </a:spcBef>
              <a:spcAft>
                <a:spcPct val="35000"/>
              </a:spcAft>
            </a:pPr>
            <a:endParaRPr lang="en-US" sz="222" dirty="0"/>
          </a:p>
        </p:txBody>
      </p:sp>
      <p:sp>
        <p:nvSpPr>
          <p:cNvPr id="14" name="Freeform 25">
            <a:extLst>
              <a:ext uri="{FF2B5EF4-FFF2-40B4-BE49-F238E27FC236}">
                <a16:creationId xmlns:a16="http://schemas.microsoft.com/office/drawing/2014/main" id="{9C7A6A25-4DF1-4274-A016-88D55FF09EFC}"/>
              </a:ext>
            </a:extLst>
          </p:cNvPr>
          <p:cNvSpPr/>
          <p:nvPr/>
        </p:nvSpPr>
        <p:spPr>
          <a:xfrm rot="18323019">
            <a:off x="3607249" y="2926451"/>
            <a:ext cx="1296309" cy="11798"/>
          </a:xfrm>
          <a:custGeom>
            <a:avLst/>
            <a:gdLst>
              <a:gd name="connsiteX0" fmla="*/ 0 w 3489114"/>
              <a:gd name="connsiteY0" fmla="*/ 13315 h 26630"/>
              <a:gd name="connsiteX1" fmla="*/ 3489114 w 3489114"/>
              <a:gd name="connsiteY1" fmla="*/ 13315 h 26630"/>
            </a:gdLst>
            <a:ahLst/>
            <a:cxnLst>
              <a:cxn ang="0">
                <a:pos x="connsiteX0" y="connsiteY0"/>
              </a:cxn>
              <a:cxn ang="0">
                <a:pos x="connsiteX1" y="connsiteY1"/>
              </a:cxn>
            </a:cxnLst>
            <a:rect l="l" t="t" r="r" b="b"/>
            <a:pathLst>
              <a:path w="3489114" h="26630">
                <a:moveTo>
                  <a:pt x="0" y="13315"/>
                </a:moveTo>
                <a:lnTo>
                  <a:pt x="3489114" y="13315"/>
                </a:lnTo>
              </a:path>
            </a:pathLst>
          </a:custGeom>
          <a:noFill/>
          <a:ln w="38100">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39855" tIns="-32745" rIns="739854" bIns="-32745" numCol="1" spcCol="1270" anchor="ctr" anchorCtr="0">
            <a:noAutofit/>
          </a:bodyPr>
          <a:lstStyle/>
          <a:p>
            <a:pPr algn="ctr" defTabSz="236296">
              <a:lnSpc>
                <a:spcPct val="90000"/>
              </a:lnSpc>
              <a:spcBef>
                <a:spcPct val="0"/>
              </a:spcBef>
              <a:spcAft>
                <a:spcPct val="35000"/>
              </a:spcAft>
            </a:pPr>
            <a:endParaRPr lang="en-US" sz="532" dirty="0"/>
          </a:p>
        </p:txBody>
      </p:sp>
      <p:sp>
        <p:nvSpPr>
          <p:cNvPr id="15" name="Freeform 27">
            <a:extLst>
              <a:ext uri="{FF2B5EF4-FFF2-40B4-BE49-F238E27FC236}">
                <a16:creationId xmlns:a16="http://schemas.microsoft.com/office/drawing/2014/main" id="{0CB679A3-B821-4BEE-9EA0-C917B33D0372}"/>
              </a:ext>
            </a:extLst>
          </p:cNvPr>
          <p:cNvSpPr/>
          <p:nvPr/>
        </p:nvSpPr>
        <p:spPr>
          <a:xfrm rot="19808193">
            <a:off x="6771596" y="2070016"/>
            <a:ext cx="625368" cy="11798"/>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2676" tIns="-9735" rIns="302676" bIns="-9735" numCol="1" spcCol="1270" anchor="ctr" anchorCtr="0">
            <a:noAutofit/>
          </a:bodyPr>
          <a:lstStyle/>
          <a:p>
            <a:pPr algn="ctr" defTabSz="98457">
              <a:lnSpc>
                <a:spcPct val="90000"/>
              </a:lnSpc>
              <a:spcBef>
                <a:spcPct val="0"/>
              </a:spcBef>
              <a:spcAft>
                <a:spcPct val="35000"/>
              </a:spcAft>
            </a:pPr>
            <a:endParaRPr lang="en-US" sz="222" dirty="0"/>
          </a:p>
        </p:txBody>
      </p:sp>
      <p:sp>
        <p:nvSpPr>
          <p:cNvPr id="16" name="Rounded Rectangle 28">
            <a:extLst>
              <a:ext uri="{FF2B5EF4-FFF2-40B4-BE49-F238E27FC236}">
                <a16:creationId xmlns:a16="http://schemas.microsoft.com/office/drawing/2014/main" id="{FBB1730C-07B0-4D61-8331-70E22F94C895}"/>
              </a:ext>
            </a:extLst>
          </p:cNvPr>
          <p:cNvSpPr/>
          <p:nvPr/>
        </p:nvSpPr>
        <p:spPr>
          <a:xfrm>
            <a:off x="7338184" y="1696959"/>
            <a:ext cx="2327496" cy="542957"/>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17" name="Freeform 29">
            <a:extLst>
              <a:ext uri="{FF2B5EF4-FFF2-40B4-BE49-F238E27FC236}">
                <a16:creationId xmlns:a16="http://schemas.microsoft.com/office/drawing/2014/main" id="{4CE2B29D-065A-4898-A787-4B0EC634DDA4}"/>
              </a:ext>
            </a:extLst>
          </p:cNvPr>
          <p:cNvSpPr/>
          <p:nvPr/>
        </p:nvSpPr>
        <p:spPr>
          <a:xfrm rot="1758610">
            <a:off x="6771596" y="2435004"/>
            <a:ext cx="625368" cy="11798"/>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2676" tIns="-9735" rIns="302676" bIns="-9736" numCol="1" spcCol="1270" anchor="ctr" anchorCtr="0">
            <a:noAutofit/>
          </a:bodyPr>
          <a:lstStyle/>
          <a:p>
            <a:pPr algn="ctr" defTabSz="98457">
              <a:lnSpc>
                <a:spcPct val="90000"/>
              </a:lnSpc>
              <a:spcBef>
                <a:spcPct val="0"/>
              </a:spcBef>
              <a:spcAft>
                <a:spcPct val="35000"/>
              </a:spcAft>
            </a:pPr>
            <a:endParaRPr lang="en-US" sz="222" dirty="0"/>
          </a:p>
        </p:txBody>
      </p:sp>
      <p:sp>
        <p:nvSpPr>
          <p:cNvPr id="18" name="Rounded Rectangle 30">
            <a:extLst>
              <a:ext uri="{FF2B5EF4-FFF2-40B4-BE49-F238E27FC236}">
                <a16:creationId xmlns:a16="http://schemas.microsoft.com/office/drawing/2014/main" id="{68F6D13E-B07E-4FCC-8D5E-204087027E13}"/>
              </a:ext>
            </a:extLst>
          </p:cNvPr>
          <p:cNvSpPr/>
          <p:nvPr/>
        </p:nvSpPr>
        <p:spPr>
          <a:xfrm>
            <a:off x="7338184" y="2316268"/>
            <a:ext cx="2327496" cy="542957"/>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19" name="Freeform 31">
            <a:extLst>
              <a:ext uri="{FF2B5EF4-FFF2-40B4-BE49-F238E27FC236}">
                <a16:creationId xmlns:a16="http://schemas.microsoft.com/office/drawing/2014/main" id="{D01989F6-F25B-4D3C-97AC-11CB815AE19F}"/>
              </a:ext>
            </a:extLst>
          </p:cNvPr>
          <p:cNvSpPr/>
          <p:nvPr/>
        </p:nvSpPr>
        <p:spPr>
          <a:xfrm>
            <a:off x="4492073" y="3712461"/>
            <a:ext cx="507809" cy="11798"/>
          </a:xfrm>
          <a:custGeom>
            <a:avLst/>
            <a:gdLst>
              <a:gd name="connsiteX0" fmla="*/ 0 w 1146246"/>
              <a:gd name="connsiteY0" fmla="*/ 13315 h 26630"/>
              <a:gd name="connsiteX1" fmla="*/ 1146246 w 1146246"/>
              <a:gd name="connsiteY1" fmla="*/ 13315 h 26630"/>
            </a:gdLst>
            <a:ahLst/>
            <a:cxnLst>
              <a:cxn ang="0">
                <a:pos x="connsiteX0" y="connsiteY0"/>
              </a:cxn>
              <a:cxn ang="0">
                <a:pos x="connsiteX1" y="connsiteY1"/>
              </a:cxn>
            </a:cxnLst>
            <a:rect l="l" t="t" r="r" b="b"/>
            <a:pathLst>
              <a:path w="1146246" h="26630">
                <a:moveTo>
                  <a:pt x="0" y="13315"/>
                </a:moveTo>
                <a:lnTo>
                  <a:pt x="1146246" y="13315"/>
                </a:lnTo>
              </a:path>
            </a:pathLst>
          </a:custGeom>
          <a:noFill/>
          <a:ln w="38100">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6836" tIns="-6796" rIns="246836" bIns="-6796" numCol="1" spcCol="1270" anchor="ctr" anchorCtr="0">
            <a:noAutofit/>
          </a:bodyPr>
          <a:lstStyle/>
          <a:p>
            <a:pPr algn="ctr" defTabSz="98457">
              <a:lnSpc>
                <a:spcPct val="90000"/>
              </a:lnSpc>
              <a:spcBef>
                <a:spcPct val="0"/>
              </a:spcBef>
              <a:spcAft>
                <a:spcPct val="35000"/>
              </a:spcAft>
            </a:pPr>
            <a:endParaRPr lang="en-US" sz="222" dirty="0"/>
          </a:p>
        </p:txBody>
      </p:sp>
      <p:sp>
        <p:nvSpPr>
          <p:cNvPr id="20" name="Rounded Rectangle 34">
            <a:extLst>
              <a:ext uri="{FF2B5EF4-FFF2-40B4-BE49-F238E27FC236}">
                <a16:creationId xmlns:a16="http://schemas.microsoft.com/office/drawing/2014/main" id="{32A3D289-0B34-4F65-BAFC-7DEB0E25D7EE}"/>
              </a:ext>
            </a:extLst>
          </p:cNvPr>
          <p:cNvSpPr/>
          <p:nvPr/>
        </p:nvSpPr>
        <p:spPr>
          <a:xfrm>
            <a:off x="7338184" y="2935577"/>
            <a:ext cx="2327496" cy="542957"/>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21" name="Rounded Rectangle 36">
            <a:extLst>
              <a:ext uri="{FF2B5EF4-FFF2-40B4-BE49-F238E27FC236}">
                <a16:creationId xmlns:a16="http://schemas.microsoft.com/office/drawing/2014/main" id="{4DFFF595-53EF-40D5-8356-C11315D22A09}"/>
              </a:ext>
            </a:extLst>
          </p:cNvPr>
          <p:cNvSpPr/>
          <p:nvPr/>
        </p:nvSpPr>
        <p:spPr>
          <a:xfrm>
            <a:off x="7338184" y="3540875"/>
            <a:ext cx="2327496" cy="542957"/>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22" name="Rounded Rectangle 40">
            <a:extLst>
              <a:ext uri="{FF2B5EF4-FFF2-40B4-BE49-F238E27FC236}">
                <a16:creationId xmlns:a16="http://schemas.microsoft.com/office/drawing/2014/main" id="{AF496D22-17B8-4490-A66F-79DC94C7199D}"/>
              </a:ext>
            </a:extLst>
          </p:cNvPr>
          <p:cNvSpPr/>
          <p:nvPr/>
        </p:nvSpPr>
        <p:spPr>
          <a:xfrm>
            <a:off x="7338184" y="4146173"/>
            <a:ext cx="2327496" cy="542957"/>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23" name="Rounded Rectangle 42">
            <a:extLst>
              <a:ext uri="{FF2B5EF4-FFF2-40B4-BE49-F238E27FC236}">
                <a16:creationId xmlns:a16="http://schemas.microsoft.com/office/drawing/2014/main" id="{105BC261-8284-4886-A36A-67EDE76186CB}"/>
              </a:ext>
            </a:extLst>
          </p:cNvPr>
          <p:cNvSpPr/>
          <p:nvPr/>
        </p:nvSpPr>
        <p:spPr>
          <a:xfrm>
            <a:off x="7338184" y="4747166"/>
            <a:ext cx="2327496" cy="542957"/>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24" name="Subtitle 2">
            <a:extLst>
              <a:ext uri="{FF2B5EF4-FFF2-40B4-BE49-F238E27FC236}">
                <a16:creationId xmlns:a16="http://schemas.microsoft.com/office/drawing/2014/main" id="{8547CB61-E41A-49A6-8325-244C5EF4808A}"/>
              </a:ext>
            </a:extLst>
          </p:cNvPr>
          <p:cNvSpPr txBox="1">
            <a:spLocks/>
          </p:cNvSpPr>
          <p:nvPr/>
        </p:nvSpPr>
        <p:spPr>
          <a:xfrm>
            <a:off x="7475829" y="4204692"/>
            <a:ext cx="2027620"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5" name="Subtitle 2">
            <a:extLst>
              <a:ext uri="{FF2B5EF4-FFF2-40B4-BE49-F238E27FC236}">
                <a16:creationId xmlns:a16="http://schemas.microsoft.com/office/drawing/2014/main" id="{09697B81-1690-4CBA-8311-2DD95D2F823E}"/>
              </a:ext>
            </a:extLst>
          </p:cNvPr>
          <p:cNvSpPr txBox="1">
            <a:spLocks/>
          </p:cNvSpPr>
          <p:nvPr/>
        </p:nvSpPr>
        <p:spPr>
          <a:xfrm>
            <a:off x="7475829" y="4805685"/>
            <a:ext cx="2027620"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6" name="Subtitle 2">
            <a:extLst>
              <a:ext uri="{FF2B5EF4-FFF2-40B4-BE49-F238E27FC236}">
                <a16:creationId xmlns:a16="http://schemas.microsoft.com/office/drawing/2014/main" id="{97F9FF97-D828-489D-B7EA-22356795774B}"/>
              </a:ext>
            </a:extLst>
          </p:cNvPr>
          <p:cNvSpPr txBox="1">
            <a:spLocks/>
          </p:cNvSpPr>
          <p:nvPr/>
        </p:nvSpPr>
        <p:spPr>
          <a:xfrm>
            <a:off x="7475829" y="2994096"/>
            <a:ext cx="2027620"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7" name="Subtitle 2">
            <a:extLst>
              <a:ext uri="{FF2B5EF4-FFF2-40B4-BE49-F238E27FC236}">
                <a16:creationId xmlns:a16="http://schemas.microsoft.com/office/drawing/2014/main" id="{2A7FD8BF-B045-4B6C-A602-331152626CEC}"/>
              </a:ext>
            </a:extLst>
          </p:cNvPr>
          <p:cNvSpPr txBox="1">
            <a:spLocks/>
          </p:cNvSpPr>
          <p:nvPr/>
        </p:nvSpPr>
        <p:spPr>
          <a:xfrm>
            <a:off x="7475829" y="3599394"/>
            <a:ext cx="2027620"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id="{508AF3FD-EFE1-4A78-B74A-8BFDF01E13D5}"/>
              </a:ext>
            </a:extLst>
          </p:cNvPr>
          <p:cNvSpPr txBox="1">
            <a:spLocks/>
          </p:cNvSpPr>
          <p:nvPr/>
        </p:nvSpPr>
        <p:spPr>
          <a:xfrm>
            <a:off x="7475829" y="1755478"/>
            <a:ext cx="2027620"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2F4F9804-79A8-4D61-B69C-1794A4656863}"/>
              </a:ext>
            </a:extLst>
          </p:cNvPr>
          <p:cNvSpPr txBox="1">
            <a:spLocks/>
          </p:cNvSpPr>
          <p:nvPr/>
        </p:nvSpPr>
        <p:spPr>
          <a:xfrm>
            <a:off x="7475829" y="2374788"/>
            <a:ext cx="2027620"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0" name="Rounded Rectangle 53">
            <a:extLst>
              <a:ext uri="{FF2B5EF4-FFF2-40B4-BE49-F238E27FC236}">
                <a16:creationId xmlns:a16="http://schemas.microsoft.com/office/drawing/2014/main" id="{93FD5017-5F42-4E85-BDAE-07F07F82280F}"/>
              </a:ext>
            </a:extLst>
          </p:cNvPr>
          <p:cNvSpPr/>
          <p:nvPr/>
        </p:nvSpPr>
        <p:spPr>
          <a:xfrm>
            <a:off x="4493865" y="1986050"/>
            <a:ext cx="2327496" cy="542957"/>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31" name="Rounded Rectangle 54">
            <a:extLst>
              <a:ext uri="{FF2B5EF4-FFF2-40B4-BE49-F238E27FC236}">
                <a16:creationId xmlns:a16="http://schemas.microsoft.com/office/drawing/2014/main" id="{B72CD2FA-D345-4F0A-9EAB-94C34B1D0673}"/>
              </a:ext>
            </a:extLst>
          </p:cNvPr>
          <p:cNvSpPr/>
          <p:nvPr/>
        </p:nvSpPr>
        <p:spPr>
          <a:xfrm>
            <a:off x="4493865" y="3221143"/>
            <a:ext cx="2327496" cy="542957"/>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32" name="Rounded Rectangle 55">
            <a:extLst>
              <a:ext uri="{FF2B5EF4-FFF2-40B4-BE49-F238E27FC236}">
                <a16:creationId xmlns:a16="http://schemas.microsoft.com/office/drawing/2014/main" id="{0D189CEF-93F7-4639-B238-3E32552C88C9}"/>
              </a:ext>
            </a:extLst>
          </p:cNvPr>
          <p:cNvSpPr/>
          <p:nvPr/>
        </p:nvSpPr>
        <p:spPr>
          <a:xfrm>
            <a:off x="4493865" y="4454859"/>
            <a:ext cx="2327496" cy="542957"/>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33" name="Subtitle 2">
            <a:extLst>
              <a:ext uri="{FF2B5EF4-FFF2-40B4-BE49-F238E27FC236}">
                <a16:creationId xmlns:a16="http://schemas.microsoft.com/office/drawing/2014/main" id="{4C2D97EE-AA2B-4A94-A0C6-D493F9F4B83D}"/>
              </a:ext>
            </a:extLst>
          </p:cNvPr>
          <p:cNvSpPr txBox="1">
            <a:spLocks/>
          </p:cNvSpPr>
          <p:nvPr/>
        </p:nvSpPr>
        <p:spPr>
          <a:xfrm>
            <a:off x="4631510" y="4513378"/>
            <a:ext cx="2027620"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id="{2CEA5667-9FA2-4683-BD48-9AA254DFCD1D}"/>
              </a:ext>
            </a:extLst>
          </p:cNvPr>
          <p:cNvSpPr txBox="1">
            <a:spLocks/>
          </p:cNvSpPr>
          <p:nvPr/>
        </p:nvSpPr>
        <p:spPr>
          <a:xfrm>
            <a:off x="4631510" y="3279661"/>
            <a:ext cx="2027620"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id="{E3B0EDE0-A67A-4771-A13F-144B6142477A}"/>
              </a:ext>
            </a:extLst>
          </p:cNvPr>
          <p:cNvSpPr txBox="1">
            <a:spLocks/>
          </p:cNvSpPr>
          <p:nvPr/>
        </p:nvSpPr>
        <p:spPr>
          <a:xfrm>
            <a:off x="4631510" y="2044569"/>
            <a:ext cx="2027620"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6" name="Freeform 59">
            <a:extLst>
              <a:ext uri="{FF2B5EF4-FFF2-40B4-BE49-F238E27FC236}">
                <a16:creationId xmlns:a16="http://schemas.microsoft.com/office/drawing/2014/main" id="{145572A4-34F8-4921-8717-F2B8A555A5AB}"/>
              </a:ext>
            </a:extLst>
          </p:cNvPr>
          <p:cNvSpPr/>
          <p:nvPr/>
        </p:nvSpPr>
        <p:spPr>
          <a:xfrm>
            <a:off x="3984264" y="3486979"/>
            <a:ext cx="507809" cy="11798"/>
          </a:xfrm>
          <a:custGeom>
            <a:avLst/>
            <a:gdLst>
              <a:gd name="connsiteX0" fmla="*/ 0 w 1146246"/>
              <a:gd name="connsiteY0" fmla="*/ 13315 h 26630"/>
              <a:gd name="connsiteX1" fmla="*/ 1146246 w 1146246"/>
              <a:gd name="connsiteY1" fmla="*/ 13315 h 26630"/>
            </a:gdLst>
            <a:ahLst/>
            <a:cxnLst>
              <a:cxn ang="0">
                <a:pos x="connsiteX0" y="connsiteY0"/>
              </a:cxn>
              <a:cxn ang="0">
                <a:pos x="connsiteX1" y="connsiteY1"/>
              </a:cxn>
            </a:cxnLst>
            <a:rect l="l" t="t" r="r" b="b"/>
            <a:pathLst>
              <a:path w="1146246" h="26630">
                <a:moveTo>
                  <a:pt x="0" y="13315"/>
                </a:moveTo>
                <a:lnTo>
                  <a:pt x="1146246" y="13315"/>
                </a:lnTo>
              </a:path>
            </a:pathLst>
          </a:custGeom>
          <a:noFill/>
          <a:ln w="38100">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6836" tIns="-6796" rIns="246836" bIns="-6796" numCol="1" spcCol="1270" anchor="ctr" anchorCtr="0">
            <a:noAutofit/>
          </a:bodyPr>
          <a:lstStyle/>
          <a:p>
            <a:pPr algn="ctr" defTabSz="98457">
              <a:lnSpc>
                <a:spcPct val="90000"/>
              </a:lnSpc>
              <a:spcBef>
                <a:spcPct val="0"/>
              </a:spcBef>
              <a:spcAft>
                <a:spcPct val="35000"/>
              </a:spcAft>
            </a:pPr>
            <a:endParaRPr lang="en-US" sz="222" dirty="0"/>
          </a:p>
        </p:txBody>
      </p:sp>
      <p:sp>
        <p:nvSpPr>
          <p:cNvPr id="37" name="Freeform 60">
            <a:extLst>
              <a:ext uri="{FF2B5EF4-FFF2-40B4-BE49-F238E27FC236}">
                <a16:creationId xmlns:a16="http://schemas.microsoft.com/office/drawing/2014/main" id="{6A03D698-DF1A-4884-915C-5584B056F49D}"/>
              </a:ext>
            </a:extLst>
          </p:cNvPr>
          <p:cNvSpPr/>
          <p:nvPr/>
        </p:nvSpPr>
        <p:spPr>
          <a:xfrm>
            <a:off x="1647277" y="3712461"/>
            <a:ext cx="507809" cy="11798"/>
          </a:xfrm>
          <a:custGeom>
            <a:avLst/>
            <a:gdLst>
              <a:gd name="connsiteX0" fmla="*/ 0 w 1146246"/>
              <a:gd name="connsiteY0" fmla="*/ 13315 h 26630"/>
              <a:gd name="connsiteX1" fmla="*/ 1146246 w 1146246"/>
              <a:gd name="connsiteY1" fmla="*/ 13315 h 26630"/>
            </a:gdLst>
            <a:ahLst/>
            <a:cxnLst>
              <a:cxn ang="0">
                <a:pos x="connsiteX0" y="connsiteY0"/>
              </a:cxn>
              <a:cxn ang="0">
                <a:pos x="connsiteX1" y="connsiteY1"/>
              </a:cxn>
            </a:cxnLst>
            <a:rect l="l" t="t" r="r" b="b"/>
            <a:pathLst>
              <a:path w="1146246" h="26630">
                <a:moveTo>
                  <a:pt x="0" y="13315"/>
                </a:moveTo>
                <a:lnTo>
                  <a:pt x="1146246" y="13315"/>
                </a:lnTo>
              </a:path>
            </a:pathLst>
          </a:custGeom>
          <a:noFill/>
          <a:ln w="38100">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6836" tIns="-6796" rIns="246836" bIns="-6796" numCol="1" spcCol="1270" anchor="ctr" anchorCtr="0">
            <a:noAutofit/>
          </a:bodyPr>
          <a:lstStyle/>
          <a:p>
            <a:pPr algn="ctr" defTabSz="98457">
              <a:lnSpc>
                <a:spcPct val="90000"/>
              </a:lnSpc>
              <a:spcBef>
                <a:spcPct val="0"/>
              </a:spcBef>
              <a:spcAft>
                <a:spcPct val="35000"/>
              </a:spcAft>
            </a:pPr>
            <a:endParaRPr lang="en-US" sz="222" dirty="0"/>
          </a:p>
        </p:txBody>
      </p:sp>
      <p:sp>
        <p:nvSpPr>
          <p:cNvPr id="38" name="Rounded Rectangle 61">
            <a:extLst>
              <a:ext uri="{FF2B5EF4-FFF2-40B4-BE49-F238E27FC236}">
                <a16:creationId xmlns:a16="http://schemas.microsoft.com/office/drawing/2014/main" id="{7D597CDA-FDE5-40EE-9293-DBDC4AFB0354}"/>
              </a:ext>
            </a:extLst>
          </p:cNvPr>
          <p:cNvSpPr/>
          <p:nvPr/>
        </p:nvSpPr>
        <p:spPr>
          <a:xfrm>
            <a:off x="1649069" y="3220518"/>
            <a:ext cx="2327496" cy="542957"/>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39" name="Subtitle 2">
            <a:extLst>
              <a:ext uri="{FF2B5EF4-FFF2-40B4-BE49-F238E27FC236}">
                <a16:creationId xmlns:a16="http://schemas.microsoft.com/office/drawing/2014/main" id="{F16CDD50-F90F-4BA8-9D54-3F50CC85E55C}"/>
              </a:ext>
            </a:extLst>
          </p:cNvPr>
          <p:cNvSpPr txBox="1">
            <a:spLocks/>
          </p:cNvSpPr>
          <p:nvPr/>
        </p:nvSpPr>
        <p:spPr>
          <a:xfrm>
            <a:off x="1786714" y="3279661"/>
            <a:ext cx="2027620"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40" name="TextBox 39">
            <a:extLst>
              <a:ext uri="{FF2B5EF4-FFF2-40B4-BE49-F238E27FC236}">
                <a16:creationId xmlns:a16="http://schemas.microsoft.com/office/drawing/2014/main" id="{9641DC65-346C-43C2-AF4B-5E1327182FE6}"/>
              </a:ext>
            </a:extLst>
          </p:cNvPr>
          <p:cNvSpPr txBox="1"/>
          <p:nvPr/>
        </p:nvSpPr>
        <p:spPr>
          <a:xfrm>
            <a:off x="5157341" y="5415132"/>
            <a:ext cx="1208984" cy="400110"/>
          </a:xfrm>
          <a:prstGeom prst="rect">
            <a:avLst/>
          </a:prstGeom>
          <a:noFill/>
        </p:spPr>
        <p:txBody>
          <a:bodyPr wrap="none" rtlCol="0" anchor="t" anchorCtr="0">
            <a:spAutoFit/>
          </a:bodyPr>
          <a:lstStyle/>
          <a:p>
            <a:pPr algn="ctr"/>
            <a:r>
              <a:rPr lang="en-US" sz="2000" b="1" dirty="0">
                <a:solidFill>
                  <a:schemeClr val="tx2"/>
                </a:solidFill>
                <a:ea typeface="League Spartan" charset="0"/>
                <a:cs typeface="Poppins" pitchFamily="2" charset="77"/>
              </a:rPr>
              <a:t>CAPTION</a:t>
            </a:r>
          </a:p>
        </p:txBody>
      </p:sp>
      <p:sp>
        <p:nvSpPr>
          <p:cNvPr id="41" name="Subtitle 2">
            <a:extLst>
              <a:ext uri="{FF2B5EF4-FFF2-40B4-BE49-F238E27FC236}">
                <a16:creationId xmlns:a16="http://schemas.microsoft.com/office/drawing/2014/main" id="{778BF04B-146E-425E-AAB1-EB3FF84CD069}"/>
              </a:ext>
            </a:extLst>
          </p:cNvPr>
          <p:cNvSpPr txBox="1">
            <a:spLocks/>
          </p:cNvSpPr>
          <p:nvPr/>
        </p:nvSpPr>
        <p:spPr>
          <a:xfrm>
            <a:off x="1529930" y="5711658"/>
            <a:ext cx="8293353" cy="507662"/>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200" dirty="0">
                <a:solidFill>
                  <a:schemeClr val="tx1"/>
                </a:solidFill>
                <a:latin typeface="+mn-lt"/>
                <a:ea typeface="Lato Light" panose="020F0502020204030203" pitchFamily="34" charset="0"/>
                <a:cs typeface="Lato Light" panose="020F0502020204030203" pitchFamily="34" charset="0"/>
              </a:rPr>
              <a:t>Lorem ipsum </a:t>
            </a:r>
            <a:r>
              <a:rPr lang="en-GB" sz="1200" dirty="0" err="1">
                <a:solidFill>
                  <a:schemeClr val="tx1"/>
                </a:solidFill>
                <a:latin typeface="+mn-lt"/>
                <a:ea typeface="Lato Light" panose="020F0502020204030203" pitchFamily="34" charset="0"/>
                <a:cs typeface="Lato Light" panose="020F0502020204030203" pitchFamily="34" charset="0"/>
              </a:rPr>
              <a:t>dolor</a:t>
            </a:r>
            <a:r>
              <a:rPr lang="en-GB" sz="1200" dirty="0">
                <a:solidFill>
                  <a:schemeClr val="tx1"/>
                </a:solidFill>
                <a:latin typeface="+mn-lt"/>
                <a:ea typeface="Lato Light" panose="020F0502020204030203" pitchFamily="34" charset="0"/>
                <a:cs typeface="Lato Light" panose="020F0502020204030203" pitchFamily="34" charset="0"/>
              </a:rPr>
              <a:t> sit </a:t>
            </a:r>
            <a:r>
              <a:rPr lang="en-GB" sz="1200" dirty="0" err="1">
                <a:solidFill>
                  <a:schemeClr val="tx1"/>
                </a:solidFill>
                <a:latin typeface="+mn-lt"/>
                <a:ea typeface="Lato Light" panose="020F0502020204030203" pitchFamily="34" charset="0"/>
                <a:cs typeface="Lato Light" panose="020F0502020204030203" pitchFamily="34" charset="0"/>
              </a:rPr>
              <a:t>amet</a:t>
            </a:r>
            <a:r>
              <a:rPr lang="en-GB" sz="1200" dirty="0">
                <a:solidFill>
                  <a:schemeClr val="tx1"/>
                </a:solidFill>
                <a:latin typeface="+mn-lt"/>
                <a:ea typeface="Lato Light" panose="020F0502020204030203" pitchFamily="34" charset="0"/>
                <a:cs typeface="Lato Light" panose="020F0502020204030203" pitchFamily="34" charset="0"/>
              </a:rPr>
              <a:t>, </a:t>
            </a:r>
            <a:r>
              <a:rPr lang="en-GB" sz="1200" dirty="0" err="1">
                <a:solidFill>
                  <a:schemeClr val="tx1"/>
                </a:solidFill>
                <a:latin typeface="+mn-lt"/>
                <a:ea typeface="Lato Light" panose="020F0502020204030203" pitchFamily="34" charset="0"/>
                <a:cs typeface="Lato Light" panose="020F0502020204030203" pitchFamily="34" charset="0"/>
              </a:rPr>
              <a:t>consectetur</a:t>
            </a:r>
            <a:r>
              <a:rPr lang="en-GB" sz="1200" dirty="0">
                <a:solidFill>
                  <a:schemeClr val="tx1"/>
                </a:solidFill>
                <a:latin typeface="+mn-lt"/>
                <a:ea typeface="Lato Light" panose="020F0502020204030203" pitchFamily="34" charset="0"/>
                <a:cs typeface="Lato Light" panose="020F0502020204030203" pitchFamily="34" charset="0"/>
              </a:rPr>
              <a:t> </a:t>
            </a:r>
            <a:r>
              <a:rPr lang="en-GB" sz="1200" dirty="0" err="1">
                <a:solidFill>
                  <a:schemeClr val="tx1"/>
                </a:solidFill>
                <a:latin typeface="+mn-lt"/>
                <a:ea typeface="Lato Light" panose="020F0502020204030203" pitchFamily="34" charset="0"/>
                <a:cs typeface="Lato Light" panose="020F0502020204030203" pitchFamily="34" charset="0"/>
              </a:rPr>
              <a:t>commodo</a:t>
            </a:r>
            <a:r>
              <a:rPr lang="en-GB" sz="1200" dirty="0">
                <a:solidFill>
                  <a:schemeClr val="tx1"/>
                </a:solidFill>
                <a:latin typeface="+mn-lt"/>
                <a:ea typeface="Lato Light" panose="020F0502020204030203" pitchFamily="34" charset="0"/>
                <a:cs typeface="Lato Light" panose="020F0502020204030203" pitchFamily="34" charset="0"/>
              </a:rPr>
              <a:t> </a:t>
            </a:r>
            <a:r>
              <a:rPr lang="en-GB" sz="1200" dirty="0">
                <a:solidFill>
                  <a:schemeClr val="tx1"/>
                </a:solidFill>
                <a:ea typeface="Lato Light" panose="020F0502020204030203" pitchFamily="34" charset="0"/>
                <a:cs typeface="Lato Light" panose="020F0502020204030203" pitchFamily="34" charset="0"/>
              </a:rPr>
              <a:t>Lorem ipsum </a:t>
            </a:r>
            <a:r>
              <a:rPr lang="en-GB" sz="1200" dirty="0" err="1">
                <a:solidFill>
                  <a:schemeClr val="tx1"/>
                </a:solidFill>
                <a:ea typeface="Lato Light" panose="020F0502020204030203" pitchFamily="34" charset="0"/>
                <a:cs typeface="Lato Light" panose="020F0502020204030203" pitchFamily="34" charset="0"/>
              </a:rPr>
              <a:t>dolor</a:t>
            </a:r>
            <a:r>
              <a:rPr lang="en-GB" sz="1200" dirty="0">
                <a:solidFill>
                  <a:schemeClr val="tx1"/>
                </a:solidFill>
                <a:ea typeface="Lato Light" panose="020F0502020204030203" pitchFamily="34" charset="0"/>
                <a:cs typeface="Lato Light" panose="020F0502020204030203" pitchFamily="34" charset="0"/>
              </a:rPr>
              <a:t> sit </a:t>
            </a:r>
            <a:r>
              <a:rPr lang="en-GB" sz="1200" dirty="0" err="1">
                <a:solidFill>
                  <a:schemeClr val="tx1"/>
                </a:solidFill>
                <a:ea typeface="Lato Light" panose="020F0502020204030203" pitchFamily="34" charset="0"/>
                <a:cs typeface="Lato Light" panose="020F0502020204030203" pitchFamily="34" charset="0"/>
              </a:rPr>
              <a:t>amet</a:t>
            </a:r>
            <a:r>
              <a:rPr lang="en-GB" sz="1200" dirty="0">
                <a:solidFill>
                  <a:schemeClr val="tx1"/>
                </a:solidFill>
                <a:ea typeface="Lato Light" panose="020F0502020204030203" pitchFamily="34" charset="0"/>
                <a:cs typeface="Lato Light" panose="020F0502020204030203" pitchFamily="34" charset="0"/>
              </a:rPr>
              <a:t>, </a:t>
            </a:r>
            <a:r>
              <a:rPr lang="en-GB" sz="1200" dirty="0" err="1">
                <a:solidFill>
                  <a:schemeClr val="tx1"/>
                </a:solidFill>
                <a:ea typeface="Lato Light" panose="020F0502020204030203" pitchFamily="34" charset="0"/>
                <a:cs typeface="Lato Light" panose="020F0502020204030203" pitchFamily="34" charset="0"/>
              </a:rPr>
              <a:t>consectetur</a:t>
            </a:r>
            <a:r>
              <a:rPr lang="en-GB" sz="1200" dirty="0">
                <a:solidFill>
                  <a:schemeClr val="tx1"/>
                </a:solidFill>
                <a:ea typeface="Lato Light" panose="020F0502020204030203" pitchFamily="34" charset="0"/>
                <a:cs typeface="Lato Light" panose="020F0502020204030203" pitchFamily="34" charset="0"/>
              </a:rPr>
              <a:t> </a:t>
            </a:r>
            <a:r>
              <a:rPr lang="en-GB" sz="1200" dirty="0" err="1">
                <a:solidFill>
                  <a:schemeClr val="tx1"/>
                </a:solidFill>
                <a:ea typeface="Lato Light" panose="020F0502020204030203" pitchFamily="34" charset="0"/>
                <a:cs typeface="Lato Light" panose="020F0502020204030203" pitchFamily="34" charset="0"/>
              </a:rPr>
              <a:t>commodo</a:t>
            </a:r>
            <a:r>
              <a:rPr lang="en-GB" sz="1200" dirty="0">
                <a:solidFill>
                  <a:schemeClr val="tx1"/>
                </a:solidFill>
                <a:ea typeface="Lato Light" panose="020F0502020204030203" pitchFamily="34" charset="0"/>
                <a:cs typeface="Lato Light" panose="020F0502020204030203" pitchFamily="34" charset="0"/>
              </a:rPr>
              <a:t> Lorem ipsum </a:t>
            </a:r>
            <a:r>
              <a:rPr lang="en-GB" sz="1200" dirty="0" err="1">
                <a:solidFill>
                  <a:schemeClr val="tx1"/>
                </a:solidFill>
                <a:ea typeface="Lato Light" panose="020F0502020204030203" pitchFamily="34" charset="0"/>
                <a:cs typeface="Lato Light" panose="020F0502020204030203" pitchFamily="34" charset="0"/>
              </a:rPr>
              <a:t>dolor</a:t>
            </a:r>
            <a:r>
              <a:rPr lang="en-GB" sz="1200" dirty="0">
                <a:solidFill>
                  <a:schemeClr val="tx1"/>
                </a:solidFill>
                <a:ea typeface="Lato Light" panose="020F0502020204030203" pitchFamily="34" charset="0"/>
                <a:cs typeface="Lato Light" panose="020F0502020204030203" pitchFamily="34" charset="0"/>
              </a:rPr>
              <a:t> sit </a:t>
            </a:r>
            <a:r>
              <a:rPr lang="en-GB" sz="1200" dirty="0" err="1">
                <a:solidFill>
                  <a:schemeClr val="tx1"/>
                </a:solidFill>
                <a:ea typeface="Lato Light" panose="020F0502020204030203" pitchFamily="34" charset="0"/>
                <a:cs typeface="Lato Light" panose="020F0502020204030203" pitchFamily="34" charset="0"/>
              </a:rPr>
              <a:t>amet</a:t>
            </a:r>
            <a:r>
              <a:rPr lang="en-GB" sz="1200" dirty="0">
                <a:solidFill>
                  <a:schemeClr val="tx1"/>
                </a:solidFill>
                <a:ea typeface="Lato Light" panose="020F0502020204030203" pitchFamily="34" charset="0"/>
                <a:cs typeface="Lato Light" panose="020F0502020204030203" pitchFamily="34" charset="0"/>
              </a:rPr>
              <a:t>, </a:t>
            </a:r>
            <a:r>
              <a:rPr lang="en-GB" sz="1200" dirty="0" err="1">
                <a:solidFill>
                  <a:schemeClr val="tx1"/>
                </a:solidFill>
                <a:ea typeface="Lato Light" panose="020F0502020204030203" pitchFamily="34" charset="0"/>
                <a:cs typeface="Lato Light" panose="020F0502020204030203" pitchFamily="34" charset="0"/>
              </a:rPr>
              <a:t>consectetur</a:t>
            </a:r>
            <a:r>
              <a:rPr lang="en-GB" sz="1200" dirty="0">
                <a:solidFill>
                  <a:schemeClr val="tx1"/>
                </a:solidFill>
                <a:ea typeface="Lato Light" panose="020F0502020204030203" pitchFamily="34" charset="0"/>
                <a:cs typeface="Lato Light" panose="020F0502020204030203" pitchFamily="34" charset="0"/>
              </a:rPr>
              <a:t> </a:t>
            </a:r>
            <a:r>
              <a:rPr lang="en-GB" sz="1200" dirty="0" err="1">
                <a:solidFill>
                  <a:schemeClr val="tx1"/>
                </a:solidFill>
                <a:ea typeface="Lato Light" panose="020F0502020204030203" pitchFamily="34" charset="0"/>
                <a:cs typeface="Lato Light" panose="020F0502020204030203" pitchFamily="34" charset="0"/>
              </a:rPr>
              <a:t>commodo</a:t>
            </a:r>
            <a:r>
              <a:rPr lang="en-GB" sz="1200" dirty="0">
                <a:solidFill>
                  <a:schemeClr val="tx1"/>
                </a:solidFill>
                <a:latin typeface="+mn-lt"/>
                <a:ea typeface="Lato Light" panose="020F0502020204030203" pitchFamily="34" charset="0"/>
                <a:cs typeface="Lato Light" panose="020F0502020204030203" pitchFamily="34" charset="0"/>
              </a:rPr>
              <a:t>.</a:t>
            </a:r>
            <a:r>
              <a:rPr lang="en-US" sz="1200" dirty="0">
                <a:solidFill>
                  <a:schemeClr val="tx1"/>
                </a:solidFill>
                <a:latin typeface="+mn-lt"/>
                <a:ea typeface="Lato Light" panose="020F0502020204030203" pitchFamily="34" charset="0"/>
                <a:cs typeface="Lato Light" panose="020F0502020204030203" pitchFamily="34" charset="0"/>
              </a:rPr>
              <a:t> </a:t>
            </a:r>
          </a:p>
        </p:txBody>
      </p:sp>
    </p:spTree>
    <p:extLst>
      <p:ext uri="{BB962C8B-B14F-4D97-AF65-F5344CB8AC3E}">
        <p14:creationId xmlns:p14="http://schemas.microsoft.com/office/powerpoint/2010/main" val="325981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4C9DA-2D4B-4F6F-BF81-DD6E19024BB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5BE3CC0-80FF-4734-9016-A6643DCBACB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1C2CE69-0A7C-4E4A-936E-577477482BE6}"/>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0BDEAA5A-FAC0-4AD3-A762-12A4D3AA1CBC}"/>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75DF728E-2891-4786-896D-2B937B0A4C4E}"/>
              </a:ext>
            </a:extLst>
          </p:cNvPr>
          <p:cNvSpPr>
            <a:spLocks noGrp="1"/>
          </p:cNvSpPr>
          <p:nvPr>
            <p:ph type="body" sz="quarter" idx="13"/>
          </p:nvPr>
        </p:nvSpPr>
        <p:spPr/>
        <p:txBody>
          <a:bodyPr/>
          <a:lstStyle/>
          <a:p>
            <a:endParaRPr lang="en-ZA"/>
          </a:p>
        </p:txBody>
      </p:sp>
      <p:cxnSp>
        <p:nvCxnSpPr>
          <p:cNvPr id="48" name="Straight Connector 47">
            <a:extLst>
              <a:ext uri="{FF2B5EF4-FFF2-40B4-BE49-F238E27FC236}">
                <a16:creationId xmlns:a16="http://schemas.microsoft.com/office/drawing/2014/main" id="{C7CF7A78-62F7-45DE-B646-817C393D0681}"/>
              </a:ext>
            </a:extLst>
          </p:cNvPr>
          <p:cNvCxnSpPr>
            <a:cxnSpLocks/>
          </p:cNvCxnSpPr>
          <p:nvPr/>
        </p:nvCxnSpPr>
        <p:spPr>
          <a:xfrm flipV="1">
            <a:off x="6329381" y="3847000"/>
            <a:ext cx="2304398" cy="67733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69A2F0D-14EC-45BF-B06F-7D7A67BC2295}"/>
              </a:ext>
            </a:extLst>
          </p:cNvPr>
          <p:cNvCxnSpPr/>
          <p:nvPr/>
        </p:nvCxnSpPr>
        <p:spPr>
          <a:xfrm rot="391200" flipV="1">
            <a:off x="3813128" y="4343025"/>
            <a:ext cx="2531800" cy="87537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FBB2296-BB35-4CDD-866D-2318983CC56D}"/>
              </a:ext>
            </a:extLst>
          </p:cNvPr>
          <p:cNvCxnSpPr>
            <a:cxnSpLocks/>
          </p:cNvCxnSpPr>
          <p:nvPr/>
        </p:nvCxnSpPr>
        <p:spPr>
          <a:xfrm flipH="1">
            <a:off x="2056779" y="5069502"/>
            <a:ext cx="1764315" cy="43807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ADF8475-9A26-43F5-A5E2-BA8D2D2ACE0E}"/>
              </a:ext>
            </a:extLst>
          </p:cNvPr>
          <p:cNvCxnSpPr/>
          <p:nvPr/>
        </p:nvCxnSpPr>
        <p:spPr>
          <a:xfrm rot="391200" flipH="1" flipV="1">
            <a:off x="2052255" y="4336722"/>
            <a:ext cx="1759047" cy="67551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5E49831-68BE-406C-8B7C-163DB7DA151C}"/>
              </a:ext>
            </a:extLst>
          </p:cNvPr>
          <p:cNvCxnSpPr/>
          <p:nvPr/>
        </p:nvCxnSpPr>
        <p:spPr>
          <a:xfrm rot="391200" flipH="1" flipV="1">
            <a:off x="3160107" y="4033974"/>
            <a:ext cx="646752" cy="99975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0AC5372-BABC-4408-9873-421E94E3DC80}"/>
              </a:ext>
            </a:extLst>
          </p:cNvPr>
          <p:cNvCxnSpPr>
            <a:cxnSpLocks/>
          </p:cNvCxnSpPr>
          <p:nvPr/>
        </p:nvCxnSpPr>
        <p:spPr>
          <a:xfrm flipV="1">
            <a:off x="3767300" y="3296652"/>
            <a:ext cx="556714" cy="177276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0999344-E44C-4210-9543-816B884890A9}"/>
              </a:ext>
            </a:extLst>
          </p:cNvPr>
          <p:cNvCxnSpPr/>
          <p:nvPr/>
        </p:nvCxnSpPr>
        <p:spPr>
          <a:xfrm rot="391200">
            <a:off x="8514288" y="3866266"/>
            <a:ext cx="22973" cy="184074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34B9C52-590C-47A3-916B-89A5060112A7}"/>
              </a:ext>
            </a:extLst>
          </p:cNvPr>
          <p:cNvCxnSpPr>
            <a:cxnSpLocks/>
          </p:cNvCxnSpPr>
          <p:nvPr/>
        </p:nvCxnSpPr>
        <p:spPr>
          <a:xfrm flipH="1" flipV="1">
            <a:off x="8618871" y="3870914"/>
            <a:ext cx="1084603" cy="72931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7154358-9AC4-4A26-AE75-94F9E9F378F0}"/>
              </a:ext>
            </a:extLst>
          </p:cNvPr>
          <p:cNvCxnSpPr>
            <a:cxnSpLocks/>
          </p:cNvCxnSpPr>
          <p:nvPr/>
        </p:nvCxnSpPr>
        <p:spPr>
          <a:xfrm flipH="1">
            <a:off x="8611145" y="3714238"/>
            <a:ext cx="1321751" cy="18214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EDA265C-FD7F-404B-9EEC-90B6D1CF8ADC}"/>
              </a:ext>
            </a:extLst>
          </p:cNvPr>
          <p:cNvCxnSpPr>
            <a:cxnSpLocks/>
          </p:cNvCxnSpPr>
          <p:nvPr/>
        </p:nvCxnSpPr>
        <p:spPr>
          <a:xfrm>
            <a:off x="7873240" y="2237684"/>
            <a:ext cx="742529" cy="161823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CDF9926-A665-4688-99CA-1A636F9F96B6}"/>
              </a:ext>
            </a:extLst>
          </p:cNvPr>
          <p:cNvCxnSpPr>
            <a:cxnSpLocks/>
          </p:cNvCxnSpPr>
          <p:nvPr/>
        </p:nvCxnSpPr>
        <p:spPr>
          <a:xfrm flipH="1">
            <a:off x="8643167" y="2482468"/>
            <a:ext cx="786806" cy="137819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84D949C-5D1E-4E36-96B4-7AF01FBEDC25}"/>
              </a:ext>
            </a:extLst>
          </p:cNvPr>
          <p:cNvCxnSpPr>
            <a:cxnSpLocks/>
          </p:cNvCxnSpPr>
          <p:nvPr/>
        </p:nvCxnSpPr>
        <p:spPr>
          <a:xfrm flipH="1" flipV="1">
            <a:off x="7550174" y="3157659"/>
            <a:ext cx="1065412" cy="69985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0323EA0A-688C-4848-A729-373220732A04}"/>
              </a:ext>
            </a:extLst>
          </p:cNvPr>
          <p:cNvSpPr/>
          <p:nvPr/>
        </p:nvSpPr>
        <p:spPr>
          <a:xfrm flipH="1">
            <a:off x="5056947" y="3242899"/>
            <a:ext cx="2546714" cy="25466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0" dirty="0"/>
          </a:p>
        </p:txBody>
      </p:sp>
      <p:sp>
        <p:nvSpPr>
          <p:cNvPr id="61" name="Oval 60">
            <a:extLst>
              <a:ext uri="{FF2B5EF4-FFF2-40B4-BE49-F238E27FC236}">
                <a16:creationId xmlns:a16="http://schemas.microsoft.com/office/drawing/2014/main" id="{AFA8C5D1-2A4F-48EC-A382-F8FA802DA123}"/>
              </a:ext>
            </a:extLst>
          </p:cNvPr>
          <p:cNvSpPr/>
          <p:nvPr/>
        </p:nvSpPr>
        <p:spPr>
          <a:xfrm flipH="1">
            <a:off x="7934291" y="3176224"/>
            <a:ext cx="1362588" cy="13625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dirty="0"/>
          </a:p>
        </p:txBody>
      </p:sp>
      <p:sp>
        <p:nvSpPr>
          <p:cNvPr id="62" name="Oval 61">
            <a:extLst>
              <a:ext uri="{FF2B5EF4-FFF2-40B4-BE49-F238E27FC236}">
                <a16:creationId xmlns:a16="http://schemas.microsoft.com/office/drawing/2014/main" id="{3DEB2C50-1839-4D99-A571-7210D4994F03}"/>
              </a:ext>
            </a:extLst>
          </p:cNvPr>
          <p:cNvSpPr/>
          <p:nvPr/>
        </p:nvSpPr>
        <p:spPr>
          <a:xfrm flipH="1">
            <a:off x="7338945" y="2946431"/>
            <a:ext cx="422458" cy="4224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dirty="0">
              <a:solidFill>
                <a:schemeClr val="bg1"/>
              </a:solidFill>
            </a:endParaRPr>
          </a:p>
        </p:txBody>
      </p:sp>
      <p:sp>
        <p:nvSpPr>
          <p:cNvPr id="63" name="Oval 62">
            <a:extLst>
              <a:ext uri="{FF2B5EF4-FFF2-40B4-BE49-F238E27FC236}">
                <a16:creationId xmlns:a16="http://schemas.microsoft.com/office/drawing/2014/main" id="{3247521B-0FC4-457B-9DB5-B3A50DCD3ABA}"/>
              </a:ext>
            </a:extLst>
          </p:cNvPr>
          <p:cNvSpPr/>
          <p:nvPr/>
        </p:nvSpPr>
        <p:spPr>
          <a:xfrm flipH="1">
            <a:off x="7343786" y="1725378"/>
            <a:ext cx="1053615" cy="10536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dirty="0">
              <a:solidFill>
                <a:schemeClr val="bg1"/>
              </a:solidFill>
            </a:endParaRPr>
          </a:p>
        </p:txBody>
      </p:sp>
      <p:sp>
        <p:nvSpPr>
          <p:cNvPr id="64" name="Oval 63">
            <a:extLst>
              <a:ext uri="{FF2B5EF4-FFF2-40B4-BE49-F238E27FC236}">
                <a16:creationId xmlns:a16="http://schemas.microsoft.com/office/drawing/2014/main" id="{488B47DE-DCCA-497B-A6AF-83BA33D298EE}"/>
              </a:ext>
            </a:extLst>
          </p:cNvPr>
          <p:cNvSpPr/>
          <p:nvPr/>
        </p:nvSpPr>
        <p:spPr>
          <a:xfrm flipH="1">
            <a:off x="9721667" y="3506210"/>
            <a:ext cx="422458" cy="4224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dirty="0">
              <a:solidFill>
                <a:schemeClr val="bg1"/>
              </a:solidFill>
            </a:endParaRPr>
          </a:p>
        </p:txBody>
      </p:sp>
      <p:sp>
        <p:nvSpPr>
          <p:cNvPr id="65" name="Oval 64">
            <a:extLst>
              <a:ext uri="{FF2B5EF4-FFF2-40B4-BE49-F238E27FC236}">
                <a16:creationId xmlns:a16="http://schemas.microsoft.com/office/drawing/2014/main" id="{6BA68A54-BC77-4ECC-9DCD-EDB3B684A205}"/>
              </a:ext>
            </a:extLst>
          </p:cNvPr>
          <p:cNvSpPr/>
          <p:nvPr/>
        </p:nvSpPr>
        <p:spPr>
          <a:xfrm flipH="1">
            <a:off x="8802479" y="1869724"/>
            <a:ext cx="1225505" cy="12254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9" dirty="0"/>
          </a:p>
        </p:txBody>
      </p:sp>
      <p:sp>
        <p:nvSpPr>
          <p:cNvPr id="66" name="Oval 65">
            <a:extLst>
              <a:ext uri="{FF2B5EF4-FFF2-40B4-BE49-F238E27FC236}">
                <a16:creationId xmlns:a16="http://schemas.microsoft.com/office/drawing/2014/main" id="{1AF7D479-E106-46B0-BE38-304736A0778A}"/>
              </a:ext>
            </a:extLst>
          </p:cNvPr>
          <p:cNvSpPr/>
          <p:nvPr/>
        </p:nvSpPr>
        <p:spPr>
          <a:xfrm flipH="1">
            <a:off x="9447887" y="4344646"/>
            <a:ext cx="511174" cy="5111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dirty="0">
              <a:solidFill>
                <a:schemeClr val="bg1"/>
              </a:solidFill>
            </a:endParaRPr>
          </a:p>
        </p:txBody>
      </p:sp>
      <p:sp>
        <p:nvSpPr>
          <p:cNvPr id="67" name="Oval 66">
            <a:extLst>
              <a:ext uri="{FF2B5EF4-FFF2-40B4-BE49-F238E27FC236}">
                <a16:creationId xmlns:a16="http://schemas.microsoft.com/office/drawing/2014/main" id="{FFDB8353-247D-4E6E-A464-FF7C3AAB2F94}"/>
              </a:ext>
            </a:extLst>
          </p:cNvPr>
          <p:cNvSpPr/>
          <p:nvPr/>
        </p:nvSpPr>
        <p:spPr>
          <a:xfrm flipH="1">
            <a:off x="7905506" y="4841359"/>
            <a:ext cx="1219128" cy="12191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dirty="0">
              <a:solidFill>
                <a:schemeClr val="bg1"/>
              </a:solidFill>
            </a:endParaRPr>
          </a:p>
        </p:txBody>
      </p:sp>
      <p:sp>
        <p:nvSpPr>
          <p:cNvPr id="68" name="Oval 67">
            <a:extLst>
              <a:ext uri="{FF2B5EF4-FFF2-40B4-BE49-F238E27FC236}">
                <a16:creationId xmlns:a16="http://schemas.microsoft.com/office/drawing/2014/main" id="{024F419B-2D1B-412B-B292-171FD2202FBB}"/>
              </a:ext>
            </a:extLst>
          </p:cNvPr>
          <p:cNvSpPr/>
          <p:nvPr/>
        </p:nvSpPr>
        <p:spPr>
          <a:xfrm flipH="1">
            <a:off x="2942828" y="4243044"/>
            <a:ext cx="1657575" cy="1657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dirty="0"/>
          </a:p>
        </p:txBody>
      </p:sp>
      <p:sp>
        <p:nvSpPr>
          <p:cNvPr id="69" name="Oval 68">
            <a:extLst>
              <a:ext uri="{FF2B5EF4-FFF2-40B4-BE49-F238E27FC236}">
                <a16:creationId xmlns:a16="http://schemas.microsoft.com/office/drawing/2014/main" id="{A1EC2FDF-347F-441D-84BC-8FB747A23FC8}"/>
              </a:ext>
            </a:extLst>
          </p:cNvPr>
          <p:cNvSpPr/>
          <p:nvPr/>
        </p:nvSpPr>
        <p:spPr>
          <a:xfrm flipH="1">
            <a:off x="3861530" y="2852651"/>
            <a:ext cx="925602" cy="92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dirty="0">
              <a:solidFill>
                <a:schemeClr val="bg1"/>
              </a:solidFill>
            </a:endParaRPr>
          </a:p>
        </p:txBody>
      </p:sp>
      <p:sp>
        <p:nvSpPr>
          <p:cNvPr id="70" name="Oval 69">
            <a:extLst>
              <a:ext uri="{FF2B5EF4-FFF2-40B4-BE49-F238E27FC236}">
                <a16:creationId xmlns:a16="http://schemas.microsoft.com/office/drawing/2014/main" id="{201CE409-F662-485B-813F-1F493E8A0AFD}"/>
              </a:ext>
            </a:extLst>
          </p:cNvPr>
          <p:cNvSpPr/>
          <p:nvPr/>
        </p:nvSpPr>
        <p:spPr>
          <a:xfrm flipH="1">
            <a:off x="3012040" y="3782126"/>
            <a:ext cx="422458" cy="4224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dirty="0">
              <a:solidFill>
                <a:schemeClr val="bg1"/>
              </a:solidFill>
            </a:endParaRPr>
          </a:p>
        </p:txBody>
      </p:sp>
      <p:sp>
        <p:nvSpPr>
          <p:cNvPr id="71" name="Oval 70">
            <a:extLst>
              <a:ext uri="{FF2B5EF4-FFF2-40B4-BE49-F238E27FC236}">
                <a16:creationId xmlns:a16="http://schemas.microsoft.com/office/drawing/2014/main" id="{482EC9F2-7811-47B2-8383-6F81B109D2ED}"/>
              </a:ext>
            </a:extLst>
          </p:cNvPr>
          <p:cNvSpPr/>
          <p:nvPr/>
        </p:nvSpPr>
        <p:spPr>
          <a:xfrm flipH="1">
            <a:off x="1375530" y="3499519"/>
            <a:ext cx="1137860" cy="11378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dirty="0">
              <a:solidFill>
                <a:schemeClr val="bg1"/>
              </a:solidFill>
            </a:endParaRPr>
          </a:p>
        </p:txBody>
      </p:sp>
      <p:sp>
        <p:nvSpPr>
          <p:cNvPr id="72" name="Oval 71">
            <a:extLst>
              <a:ext uri="{FF2B5EF4-FFF2-40B4-BE49-F238E27FC236}">
                <a16:creationId xmlns:a16="http://schemas.microsoft.com/office/drawing/2014/main" id="{5CB26C50-D6FC-4F58-B109-8EB16072F6D6}"/>
              </a:ext>
            </a:extLst>
          </p:cNvPr>
          <p:cNvSpPr/>
          <p:nvPr/>
        </p:nvSpPr>
        <p:spPr>
          <a:xfrm flipH="1">
            <a:off x="1491671" y="4945948"/>
            <a:ext cx="1123278" cy="11232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dirty="0">
              <a:solidFill>
                <a:schemeClr val="bg1"/>
              </a:solidFill>
            </a:endParaRPr>
          </a:p>
        </p:txBody>
      </p:sp>
      <p:sp>
        <p:nvSpPr>
          <p:cNvPr id="73" name="Rectangle 72">
            <a:extLst>
              <a:ext uri="{FF2B5EF4-FFF2-40B4-BE49-F238E27FC236}">
                <a16:creationId xmlns:a16="http://schemas.microsoft.com/office/drawing/2014/main" id="{2369B123-2796-4B57-92D8-B92D4984C67C}"/>
              </a:ext>
            </a:extLst>
          </p:cNvPr>
          <p:cNvSpPr/>
          <p:nvPr/>
        </p:nvSpPr>
        <p:spPr>
          <a:xfrm flipH="1">
            <a:off x="-2" y="2047010"/>
            <a:ext cx="3961182" cy="3358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063" dirty="0"/>
          </a:p>
        </p:txBody>
      </p:sp>
      <p:sp>
        <p:nvSpPr>
          <p:cNvPr id="78" name="TextBox 77">
            <a:extLst>
              <a:ext uri="{FF2B5EF4-FFF2-40B4-BE49-F238E27FC236}">
                <a16:creationId xmlns:a16="http://schemas.microsoft.com/office/drawing/2014/main" id="{3EA7E909-DC48-47FF-AC09-77562004A79F}"/>
              </a:ext>
            </a:extLst>
          </p:cNvPr>
          <p:cNvSpPr txBox="1"/>
          <p:nvPr/>
        </p:nvSpPr>
        <p:spPr>
          <a:xfrm>
            <a:off x="423143" y="2057791"/>
            <a:ext cx="1672357" cy="310534"/>
          </a:xfrm>
          <a:prstGeom prst="rect">
            <a:avLst/>
          </a:prstGeom>
          <a:noFill/>
        </p:spPr>
        <p:txBody>
          <a:bodyPr wrap="square" rtlCol="0" anchor="ctr" anchorCtr="0">
            <a:spAutoFit/>
          </a:bodyPr>
          <a:lstStyle/>
          <a:p>
            <a:r>
              <a:rPr lang="en-US" sz="1418" b="1" dirty="0">
                <a:solidFill>
                  <a:schemeClr val="bg1"/>
                </a:solidFill>
                <a:ea typeface="League Spartan" charset="0"/>
                <a:cs typeface="Poppins" pitchFamily="2" charset="77"/>
              </a:rPr>
              <a:t>HEADING</a:t>
            </a:r>
          </a:p>
        </p:txBody>
      </p:sp>
      <p:sp>
        <p:nvSpPr>
          <p:cNvPr id="79" name="Subtitle 2">
            <a:extLst>
              <a:ext uri="{FF2B5EF4-FFF2-40B4-BE49-F238E27FC236}">
                <a16:creationId xmlns:a16="http://schemas.microsoft.com/office/drawing/2014/main" id="{63F27B3D-4702-4E94-AD44-308A27EC8132}"/>
              </a:ext>
            </a:extLst>
          </p:cNvPr>
          <p:cNvSpPr txBox="1">
            <a:spLocks/>
          </p:cNvSpPr>
          <p:nvPr/>
        </p:nvSpPr>
        <p:spPr>
          <a:xfrm>
            <a:off x="414501" y="2413482"/>
            <a:ext cx="3340731" cy="63183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200" dirty="0">
                <a:solidFill>
                  <a:schemeClr val="tx1"/>
                </a:solidFill>
                <a:latin typeface="+mn-lt"/>
                <a:ea typeface="Lato Light" panose="020F0502020204030203" pitchFamily="34" charset="0"/>
                <a:cs typeface="Mukta ExtraLight" panose="020B0000000000000000" pitchFamily="34" charset="77"/>
              </a:rPr>
              <a:t>Lorem ipsum </a:t>
            </a:r>
            <a:r>
              <a:rPr lang="en-GB" sz="1200" dirty="0" err="1">
                <a:solidFill>
                  <a:schemeClr val="tx1"/>
                </a:solidFill>
                <a:latin typeface="+mn-lt"/>
                <a:ea typeface="Lato Light" panose="020F0502020204030203" pitchFamily="34" charset="0"/>
                <a:cs typeface="Mukta ExtraLight" panose="020B0000000000000000" pitchFamily="34" charset="77"/>
              </a:rPr>
              <a:t>dolor</a:t>
            </a:r>
            <a:r>
              <a:rPr lang="en-GB" sz="1200" dirty="0">
                <a:solidFill>
                  <a:schemeClr val="tx1"/>
                </a:solidFill>
                <a:latin typeface="+mn-lt"/>
                <a:ea typeface="Lato Light" panose="020F0502020204030203" pitchFamily="34" charset="0"/>
                <a:cs typeface="Mukta ExtraLight" panose="020B0000000000000000" pitchFamily="34" charset="77"/>
              </a:rPr>
              <a:t> sit </a:t>
            </a:r>
            <a:r>
              <a:rPr lang="en-GB" sz="1200" dirty="0" err="1">
                <a:solidFill>
                  <a:schemeClr val="tx1"/>
                </a:solidFill>
                <a:latin typeface="+mn-lt"/>
                <a:ea typeface="Lato Light" panose="020F0502020204030203" pitchFamily="34" charset="0"/>
                <a:cs typeface="Mukta ExtraLight" panose="020B0000000000000000" pitchFamily="34" charset="77"/>
              </a:rPr>
              <a:t>amet</a:t>
            </a:r>
            <a:r>
              <a:rPr lang="en-GB" sz="1200" dirty="0">
                <a:solidFill>
                  <a:schemeClr val="tx1"/>
                </a:solidFill>
                <a:latin typeface="+mn-lt"/>
                <a:ea typeface="Lato Light" panose="020F0502020204030203" pitchFamily="34" charset="0"/>
                <a:cs typeface="Mukta ExtraLight" panose="020B0000000000000000" pitchFamily="34" charset="77"/>
              </a:rPr>
              <a:t>, </a:t>
            </a:r>
            <a:r>
              <a:rPr lang="en-GB" sz="1200" dirty="0" err="1">
                <a:solidFill>
                  <a:schemeClr val="tx1"/>
                </a:solidFill>
                <a:latin typeface="+mn-lt"/>
                <a:ea typeface="Lato Light" panose="020F0502020204030203" pitchFamily="34" charset="0"/>
                <a:cs typeface="Mukta ExtraLight" panose="020B0000000000000000" pitchFamily="34" charset="77"/>
              </a:rPr>
              <a:t>consectetu</a:t>
            </a:r>
            <a:r>
              <a:rPr lang="en-GB" sz="1200" dirty="0">
                <a:solidFill>
                  <a:schemeClr val="tx1"/>
                </a:solidFill>
                <a:latin typeface="+mn-lt"/>
                <a:ea typeface="Lato Light" panose="020F0502020204030203" pitchFamily="34" charset="0"/>
                <a:cs typeface="Mukta ExtraLight" panose="020B0000000000000000" pitchFamily="34" charset="77"/>
              </a:rPr>
              <a:t>, </a:t>
            </a:r>
            <a:r>
              <a:rPr lang="en-GB" sz="1200" dirty="0">
                <a:solidFill>
                  <a:schemeClr val="tx1"/>
                </a:solidFill>
                <a:ea typeface="Lato Light" panose="020F0502020204030203" pitchFamily="34" charset="0"/>
                <a:cs typeface="Mukta ExtraLight" panose="020B0000000000000000" pitchFamily="34" charset="77"/>
              </a:rPr>
              <a:t>Lorem ipsum </a:t>
            </a:r>
            <a:r>
              <a:rPr lang="en-GB" sz="1200" dirty="0" err="1">
                <a:solidFill>
                  <a:schemeClr val="tx1"/>
                </a:solidFill>
                <a:ea typeface="Lato Light" panose="020F0502020204030203" pitchFamily="34" charset="0"/>
                <a:cs typeface="Mukta ExtraLight" panose="020B0000000000000000" pitchFamily="34" charset="77"/>
              </a:rPr>
              <a:t>dolor</a:t>
            </a:r>
            <a:r>
              <a:rPr lang="en-GB" sz="1200" dirty="0">
                <a:solidFill>
                  <a:schemeClr val="tx1"/>
                </a:solidFill>
                <a:ea typeface="Lato Light" panose="020F0502020204030203" pitchFamily="34" charset="0"/>
                <a:cs typeface="Mukta ExtraLight" panose="020B0000000000000000" pitchFamily="34" charset="77"/>
              </a:rPr>
              <a:t> sit </a:t>
            </a:r>
            <a:r>
              <a:rPr lang="en-GB" sz="1200" dirty="0" err="1">
                <a:solidFill>
                  <a:schemeClr val="tx1"/>
                </a:solidFill>
                <a:ea typeface="Lato Light" panose="020F0502020204030203" pitchFamily="34" charset="0"/>
                <a:cs typeface="Mukta ExtraLight" panose="020B0000000000000000" pitchFamily="34" charset="77"/>
              </a:rPr>
              <a:t>amet</a:t>
            </a:r>
            <a:r>
              <a:rPr lang="en-GB" sz="1200" dirty="0">
                <a:solidFill>
                  <a:schemeClr val="tx1"/>
                </a:solidFill>
                <a:ea typeface="Lato Light" panose="020F0502020204030203" pitchFamily="34" charset="0"/>
                <a:cs typeface="Mukta ExtraLight" panose="020B0000000000000000" pitchFamily="34" charset="77"/>
              </a:rPr>
              <a:t>, </a:t>
            </a:r>
            <a:r>
              <a:rPr lang="en-GB" sz="1200" dirty="0" err="1">
                <a:solidFill>
                  <a:schemeClr val="tx1"/>
                </a:solidFill>
                <a:ea typeface="Lato Light" panose="020F0502020204030203" pitchFamily="34" charset="0"/>
                <a:cs typeface="Mukta ExtraLight" panose="020B0000000000000000" pitchFamily="34" charset="77"/>
              </a:rPr>
              <a:t>consectetur</a:t>
            </a:r>
            <a:r>
              <a:rPr lang="en-GB" sz="1200" dirty="0">
                <a:solidFill>
                  <a:schemeClr val="tx1"/>
                </a:solidFill>
                <a:ea typeface="Lato Light" panose="020F0502020204030203" pitchFamily="34" charset="0"/>
                <a:cs typeface="Mukta ExtraLight" panose="020B0000000000000000" pitchFamily="34" charset="77"/>
              </a:rPr>
              <a:t> </a:t>
            </a:r>
            <a:r>
              <a:rPr lang="en-GB" sz="1200" dirty="0" err="1">
                <a:solidFill>
                  <a:schemeClr val="tx1"/>
                </a:solidFill>
                <a:ea typeface="Lato Light" panose="020F0502020204030203" pitchFamily="34" charset="0"/>
                <a:cs typeface="Mukta ExtraLight" panose="020B0000000000000000" pitchFamily="34" charset="77"/>
              </a:rPr>
              <a:t>commodo</a:t>
            </a:r>
            <a:r>
              <a:rPr lang="en-GB" sz="1200" dirty="0">
                <a:solidFill>
                  <a:schemeClr val="tx1"/>
                </a:solidFill>
                <a:ea typeface="Lato Light" panose="020F0502020204030203" pitchFamily="34" charset="0"/>
                <a:cs typeface="Mukta ExtraLight" panose="020B0000000000000000" pitchFamily="34" charset="77"/>
              </a:rPr>
              <a:t>.</a:t>
            </a:r>
            <a:r>
              <a:rPr lang="en-US" sz="1200" dirty="0">
                <a:solidFill>
                  <a:schemeClr val="tx1"/>
                </a:solidFill>
                <a:ea typeface="Lato Light" panose="020F0502020204030203" pitchFamily="34" charset="0"/>
                <a:cs typeface="Mukta ExtraLight" panose="020B0000000000000000" pitchFamily="34" charset="77"/>
              </a:rPr>
              <a:t> </a:t>
            </a:r>
          </a:p>
          <a:p>
            <a:pPr algn="just">
              <a:lnSpc>
                <a:spcPct val="100000"/>
              </a:lnSpc>
            </a:pP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80" name="TextBox 79">
            <a:extLst>
              <a:ext uri="{FF2B5EF4-FFF2-40B4-BE49-F238E27FC236}">
                <a16:creationId xmlns:a16="http://schemas.microsoft.com/office/drawing/2014/main" id="{33861F1C-0009-46F8-A138-4A18C8E1EE1A}"/>
              </a:ext>
            </a:extLst>
          </p:cNvPr>
          <p:cNvSpPr txBox="1"/>
          <p:nvPr/>
        </p:nvSpPr>
        <p:spPr>
          <a:xfrm>
            <a:off x="5266002" y="3852084"/>
            <a:ext cx="2124381" cy="1319400"/>
          </a:xfrm>
          <a:prstGeom prst="rect">
            <a:avLst/>
          </a:prstGeom>
          <a:noFill/>
        </p:spPr>
        <p:txBody>
          <a:bodyPr wrap="square" rtlCol="0" anchor="ctr">
            <a:spAutoFit/>
          </a:bodyPr>
          <a:lstStyle/>
          <a:p>
            <a:pPr algn="ctr"/>
            <a:r>
              <a:rPr lang="en-US" sz="2658" b="1" dirty="0">
                <a:solidFill>
                  <a:schemeClr val="bg1"/>
                </a:solidFill>
                <a:cs typeface="Poppins" pitchFamily="2" charset="77"/>
              </a:rPr>
              <a:t>DECISION TREE DIAGRAM</a:t>
            </a:r>
          </a:p>
        </p:txBody>
      </p:sp>
      <p:sp>
        <p:nvSpPr>
          <p:cNvPr id="81" name="TextBox 80">
            <a:extLst>
              <a:ext uri="{FF2B5EF4-FFF2-40B4-BE49-F238E27FC236}">
                <a16:creationId xmlns:a16="http://schemas.microsoft.com/office/drawing/2014/main" id="{F3751F0B-C773-4802-8FE2-276F8422F720}"/>
              </a:ext>
            </a:extLst>
          </p:cNvPr>
          <p:cNvSpPr txBox="1"/>
          <p:nvPr/>
        </p:nvSpPr>
        <p:spPr>
          <a:xfrm>
            <a:off x="3186137" y="4754695"/>
            <a:ext cx="1170955" cy="637739"/>
          </a:xfrm>
          <a:prstGeom prst="rect">
            <a:avLst/>
          </a:prstGeom>
          <a:noFill/>
        </p:spPr>
        <p:txBody>
          <a:bodyPr wrap="square" rtlCol="0" anchor="ctr" anchorCtr="0">
            <a:spAutoFit/>
          </a:bodyPr>
          <a:lstStyle/>
          <a:p>
            <a:pPr algn="ctr"/>
            <a:r>
              <a:rPr lang="en-US" sz="1772" b="1" dirty="0">
                <a:solidFill>
                  <a:schemeClr val="bg1"/>
                </a:solidFill>
                <a:ea typeface="League Spartan" charset="0"/>
                <a:cs typeface="Poppins" pitchFamily="2" charset="77"/>
              </a:rPr>
              <a:t>OPTION</a:t>
            </a:r>
          </a:p>
          <a:p>
            <a:pPr algn="ctr"/>
            <a:r>
              <a:rPr lang="en-US" sz="1772" b="1" dirty="0">
                <a:solidFill>
                  <a:schemeClr val="bg1"/>
                </a:solidFill>
                <a:ea typeface="League Spartan" charset="0"/>
                <a:cs typeface="Poppins" pitchFamily="2" charset="77"/>
              </a:rPr>
              <a:t>A</a:t>
            </a:r>
          </a:p>
        </p:txBody>
      </p:sp>
      <p:sp>
        <p:nvSpPr>
          <p:cNvPr id="82" name="TextBox 81">
            <a:extLst>
              <a:ext uri="{FF2B5EF4-FFF2-40B4-BE49-F238E27FC236}">
                <a16:creationId xmlns:a16="http://schemas.microsoft.com/office/drawing/2014/main" id="{BDEBFD5C-9C7E-4C82-815C-422DBC7D8048}"/>
              </a:ext>
            </a:extLst>
          </p:cNvPr>
          <p:cNvSpPr txBox="1"/>
          <p:nvPr/>
        </p:nvSpPr>
        <p:spPr>
          <a:xfrm>
            <a:off x="8033394" y="3528131"/>
            <a:ext cx="1170955" cy="637739"/>
          </a:xfrm>
          <a:prstGeom prst="rect">
            <a:avLst/>
          </a:prstGeom>
          <a:noFill/>
        </p:spPr>
        <p:txBody>
          <a:bodyPr wrap="square" rtlCol="0" anchor="ctr" anchorCtr="0">
            <a:spAutoFit/>
          </a:bodyPr>
          <a:lstStyle/>
          <a:p>
            <a:pPr algn="ctr"/>
            <a:r>
              <a:rPr lang="en-US" sz="1772" b="1" dirty="0">
                <a:solidFill>
                  <a:schemeClr val="bg1"/>
                </a:solidFill>
                <a:ea typeface="League Spartan" charset="0"/>
                <a:cs typeface="Poppins" pitchFamily="2" charset="77"/>
              </a:rPr>
              <a:t>OPTION</a:t>
            </a:r>
          </a:p>
          <a:p>
            <a:pPr algn="ctr"/>
            <a:r>
              <a:rPr lang="en-US" sz="1772" b="1" dirty="0">
                <a:solidFill>
                  <a:schemeClr val="bg1"/>
                </a:solidFill>
                <a:ea typeface="League Spartan" charset="0"/>
                <a:cs typeface="Poppins" pitchFamily="2" charset="77"/>
              </a:rPr>
              <a:t>B</a:t>
            </a:r>
          </a:p>
        </p:txBody>
      </p:sp>
      <p:sp>
        <p:nvSpPr>
          <p:cNvPr id="83" name="Subtitle 2">
            <a:extLst>
              <a:ext uri="{FF2B5EF4-FFF2-40B4-BE49-F238E27FC236}">
                <a16:creationId xmlns:a16="http://schemas.microsoft.com/office/drawing/2014/main" id="{6064E7D0-7D34-4F81-8EDC-C2EAD3786215}"/>
              </a:ext>
            </a:extLst>
          </p:cNvPr>
          <p:cNvSpPr txBox="1">
            <a:spLocks/>
          </p:cNvSpPr>
          <p:nvPr/>
        </p:nvSpPr>
        <p:spPr>
          <a:xfrm>
            <a:off x="1546944" y="5171776"/>
            <a:ext cx="1012732" cy="69518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84" name="Subtitle 2">
            <a:extLst>
              <a:ext uri="{FF2B5EF4-FFF2-40B4-BE49-F238E27FC236}">
                <a16:creationId xmlns:a16="http://schemas.microsoft.com/office/drawing/2014/main" id="{D561E809-325A-4B6C-A50F-25E6397AA697}"/>
              </a:ext>
            </a:extLst>
          </p:cNvPr>
          <p:cNvSpPr txBox="1">
            <a:spLocks/>
          </p:cNvSpPr>
          <p:nvPr/>
        </p:nvSpPr>
        <p:spPr>
          <a:xfrm>
            <a:off x="1436724" y="3735840"/>
            <a:ext cx="1012732" cy="69518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85" name="Subtitle 2">
            <a:extLst>
              <a:ext uri="{FF2B5EF4-FFF2-40B4-BE49-F238E27FC236}">
                <a16:creationId xmlns:a16="http://schemas.microsoft.com/office/drawing/2014/main" id="{AAA29670-5D3C-460C-B959-E4705B45EC8F}"/>
              </a:ext>
            </a:extLst>
          </p:cNvPr>
          <p:cNvSpPr txBox="1">
            <a:spLocks/>
          </p:cNvSpPr>
          <p:nvPr/>
        </p:nvSpPr>
        <p:spPr>
          <a:xfrm>
            <a:off x="3862795" y="3049640"/>
            <a:ext cx="924336" cy="53161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86" name="Subtitle 2">
            <a:extLst>
              <a:ext uri="{FF2B5EF4-FFF2-40B4-BE49-F238E27FC236}">
                <a16:creationId xmlns:a16="http://schemas.microsoft.com/office/drawing/2014/main" id="{BEA93AE1-A98B-44F1-B925-8CFD86B9C85D}"/>
              </a:ext>
            </a:extLst>
          </p:cNvPr>
          <p:cNvSpPr txBox="1">
            <a:spLocks/>
          </p:cNvSpPr>
          <p:nvPr/>
        </p:nvSpPr>
        <p:spPr>
          <a:xfrm>
            <a:off x="8008704" y="5103324"/>
            <a:ext cx="1012732" cy="69518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87" name="Subtitle 2">
            <a:extLst>
              <a:ext uri="{FF2B5EF4-FFF2-40B4-BE49-F238E27FC236}">
                <a16:creationId xmlns:a16="http://schemas.microsoft.com/office/drawing/2014/main" id="{C9B53C97-E3BE-44F4-BEC3-A16EBFB42581}"/>
              </a:ext>
            </a:extLst>
          </p:cNvPr>
          <p:cNvSpPr txBox="1">
            <a:spLocks/>
          </p:cNvSpPr>
          <p:nvPr/>
        </p:nvSpPr>
        <p:spPr>
          <a:xfrm>
            <a:off x="8908864" y="2136288"/>
            <a:ext cx="1012732" cy="69518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88" name="Subtitle 2">
            <a:extLst>
              <a:ext uri="{FF2B5EF4-FFF2-40B4-BE49-F238E27FC236}">
                <a16:creationId xmlns:a16="http://schemas.microsoft.com/office/drawing/2014/main" id="{3C72F618-2A85-4B89-8BE8-9858D25122A8}"/>
              </a:ext>
            </a:extLst>
          </p:cNvPr>
          <p:cNvSpPr txBox="1">
            <a:spLocks/>
          </p:cNvSpPr>
          <p:nvPr/>
        </p:nvSpPr>
        <p:spPr>
          <a:xfrm>
            <a:off x="7366874" y="1902898"/>
            <a:ext cx="1012732" cy="69518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pic>
        <p:nvPicPr>
          <p:cNvPr id="91" name="Graphic 90" descr="Beaker">
            <a:extLst>
              <a:ext uri="{FF2B5EF4-FFF2-40B4-BE49-F238E27FC236}">
                <a16:creationId xmlns:a16="http://schemas.microsoft.com/office/drawing/2014/main" id="{12CBF583-878F-4D22-8F24-F07446CDDE5A}"/>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5359" y="3833245"/>
            <a:ext cx="332201" cy="332201"/>
          </a:xfrm>
          <a:prstGeom prst="rect">
            <a:avLst/>
          </a:prstGeom>
        </p:spPr>
      </p:pic>
      <p:pic>
        <p:nvPicPr>
          <p:cNvPr id="93" name="Graphic 92" descr="Flask">
            <a:extLst>
              <a:ext uri="{FF2B5EF4-FFF2-40B4-BE49-F238E27FC236}">
                <a16:creationId xmlns:a16="http://schemas.microsoft.com/office/drawing/2014/main" id="{90B16501-1859-4A29-95BA-AE0A7EEF9D56}"/>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88715" y="4368321"/>
            <a:ext cx="422454" cy="422454"/>
          </a:xfrm>
          <a:prstGeom prst="rect">
            <a:avLst/>
          </a:prstGeom>
        </p:spPr>
      </p:pic>
      <p:pic>
        <p:nvPicPr>
          <p:cNvPr id="95" name="Graphic 94" descr="Atom">
            <a:extLst>
              <a:ext uri="{FF2B5EF4-FFF2-40B4-BE49-F238E27FC236}">
                <a16:creationId xmlns:a16="http://schemas.microsoft.com/office/drawing/2014/main" id="{735B80C9-4082-4FDF-904F-62CC2D27FCF6}"/>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65166" y="3557170"/>
            <a:ext cx="332201" cy="332201"/>
          </a:xfrm>
          <a:prstGeom prst="rect">
            <a:avLst/>
          </a:prstGeom>
        </p:spPr>
      </p:pic>
      <p:pic>
        <p:nvPicPr>
          <p:cNvPr id="97" name="Graphic 96" descr="Microscope">
            <a:extLst>
              <a:ext uri="{FF2B5EF4-FFF2-40B4-BE49-F238E27FC236}">
                <a16:creationId xmlns:a16="http://schemas.microsoft.com/office/drawing/2014/main" id="{9A240C13-BF23-42EC-9FA4-FEA7AAA353E0}"/>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81564" y="2980626"/>
            <a:ext cx="332201" cy="332201"/>
          </a:xfrm>
          <a:prstGeom prst="rect">
            <a:avLst/>
          </a:prstGeom>
        </p:spPr>
      </p:pic>
    </p:spTree>
    <p:extLst>
      <p:ext uri="{BB962C8B-B14F-4D97-AF65-F5344CB8AC3E}">
        <p14:creationId xmlns:p14="http://schemas.microsoft.com/office/powerpoint/2010/main" val="123351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98CA0-9D6B-4790-863F-5D607AFCBA3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FB43DA4-210D-424B-984A-D2683D92C2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E0D0CEB-0459-44C3-97C9-98A451F3648C}"/>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FAF9E19E-F353-4B06-825A-4FC1A24CD1A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CB7F1DF-0469-4ABC-955D-A9479A1D9B8F}"/>
              </a:ext>
            </a:extLst>
          </p:cNvPr>
          <p:cNvSpPr>
            <a:spLocks noGrp="1"/>
          </p:cNvSpPr>
          <p:nvPr>
            <p:ph type="body" sz="quarter" idx="13"/>
          </p:nvPr>
        </p:nvSpPr>
        <p:spPr/>
        <p:txBody>
          <a:bodyPr/>
          <a:lstStyle/>
          <a:p>
            <a:endParaRPr lang="en-ZA"/>
          </a:p>
        </p:txBody>
      </p:sp>
      <p:sp>
        <p:nvSpPr>
          <p:cNvPr id="7" name="Subtitle 2">
            <a:extLst>
              <a:ext uri="{FF2B5EF4-FFF2-40B4-BE49-F238E27FC236}">
                <a16:creationId xmlns:a16="http://schemas.microsoft.com/office/drawing/2014/main" id="{F39EEE49-EBFD-4078-9759-ED70A07E60A1}"/>
              </a:ext>
            </a:extLst>
          </p:cNvPr>
          <p:cNvSpPr txBox="1">
            <a:spLocks/>
          </p:cNvSpPr>
          <p:nvPr/>
        </p:nvSpPr>
        <p:spPr>
          <a:xfrm>
            <a:off x="571348" y="3755647"/>
            <a:ext cx="1426891"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8" name="Subtitle 2">
            <a:extLst>
              <a:ext uri="{FF2B5EF4-FFF2-40B4-BE49-F238E27FC236}">
                <a16:creationId xmlns:a16="http://schemas.microsoft.com/office/drawing/2014/main" id="{3EBBAF1F-3CA6-4AC9-8BD7-5E0D1106E11B}"/>
              </a:ext>
            </a:extLst>
          </p:cNvPr>
          <p:cNvSpPr txBox="1">
            <a:spLocks/>
          </p:cNvSpPr>
          <p:nvPr/>
        </p:nvSpPr>
        <p:spPr>
          <a:xfrm>
            <a:off x="2491963" y="4648333"/>
            <a:ext cx="1426891"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9" name="Subtitle 2">
            <a:extLst>
              <a:ext uri="{FF2B5EF4-FFF2-40B4-BE49-F238E27FC236}">
                <a16:creationId xmlns:a16="http://schemas.microsoft.com/office/drawing/2014/main" id="{0AFB252F-09E5-4A9F-9205-253181137AA5}"/>
              </a:ext>
            </a:extLst>
          </p:cNvPr>
          <p:cNvSpPr txBox="1">
            <a:spLocks/>
          </p:cNvSpPr>
          <p:nvPr/>
        </p:nvSpPr>
        <p:spPr>
          <a:xfrm>
            <a:off x="2491964" y="3805792"/>
            <a:ext cx="1426891"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0" name="Subtitle 2">
            <a:extLst>
              <a:ext uri="{FF2B5EF4-FFF2-40B4-BE49-F238E27FC236}">
                <a16:creationId xmlns:a16="http://schemas.microsoft.com/office/drawing/2014/main" id="{3FDD329F-C873-4CFA-8F26-C6ADDC4D0EAA}"/>
              </a:ext>
            </a:extLst>
          </p:cNvPr>
          <p:cNvSpPr txBox="1">
            <a:spLocks/>
          </p:cNvSpPr>
          <p:nvPr/>
        </p:nvSpPr>
        <p:spPr>
          <a:xfrm>
            <a:off x="2491964" y="2903874"/>
            <a:ext cx="1426891"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cxnSp>
        <p:nvCxnSpPr>
          <p:cNvPr id="11" name="Straight Connector 10">
            <a:extLst>
              <a:ext uri="{FF2B5EF4-FFF2-40B4-BE49-F238E27FC236}">
                <a16:creationId xmlns:a16="http://schemas.microsoft.com/office/drawing/2014/main" id="{883D8CB3-FCFC-4C21-9A9E-F95493E3F210}"/>
              </a:ext>
            </a:extLst>
          </p:cNvPr>
          <p:cNvCxnSpPr>
            <a:cxnSpLocks/>
          </p:cNvCxnSpPr>
          <p:nvPr/>
        </p:nvCxnSpPr>
        <p:spPr>
          <a:xfrm>
            <a:off x="2032936" y="4104718"/>
            <a:ext cx="419949" cy="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445ECF-7C2E-4855-A2C9-429F8ADF8639}"/>
              </a:ext>
            </a:extLst>
          </p:cNvPr>
          <p:cNvCxnSpPr>
            <a:cxnSpLocks/>
          </p:cNvCxnSpPr>
          <p:nvPr/>
        </p:nvCxnSpPr>
        <p:spPr>
          <a:xfrm>
            <a:off x="2230108" y="3210186"/>
            <a:ext cx="203810" cy="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25BBAA-E571-4DDD-B06B-CCF0CA6275E8}"/>
              </a:ext>
            </a:extLst>
          </p:cNvPr>
          <p:cNvCxnSpPr>
            <a:cxnSpLocks/>
          </p:cNvCxnSpPr>
          <p:nvPr/>
        </p:nvCxnSpPr>
        <p:spPr>
          <a:xfrm>
            <a:off x="2230108" y="4979640"/>
            <a:ext cx="203810" cy="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59C4C5-FFF5-4DD7-A3AB-E2D44F7710E5}"/>
              </a:ext>
            </a:extLst>
          </p:cNvPr>
          <p:cNvCxnSpPr>
            <a:cxnSpLocks/>
          </p:cNvCxnSpPr>
          <p:nvPr/>
        </p:nvCxnSpPr>
        <p:spPr>
          <a:xfrm>
            <a:off x="2230108" y="3210186"/>
            <a:ext cx="1" cy="198592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id="{25D14C43-2224-492D-8DC5-D36391B52E56}"/>
              </a:ext>
            </a:extLst>
          </p:cNvPr>
          <p:cNvSpPr txBox="1">
            <a:spLocks/>
          </p:cNvSpPr>
          <p:nvPr/>
        </p:nvSpPr>
        <p:spPr>
          <a:xfrm>
            <a:off x="4254883" y="3485306"/>
            <a:ext cx="1426891"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6" name="Subtitle 2">
            <a:extLst>
              <a:ext uri="{FF2B5EF4-FFF2-40B4-BE49-F238E27FC236}">
                <a16:creationId xmlns:a16="http://schemas.microsoft.com/office/drawing/2014/main" id="{D6A85713-930B-454A-A002-3D30B7B8FA74}"/>
              </a:ext>
            </a:extLst>
          </p:cNvPr>
          <p:cNvSpPr txBox="1">
            <a:spLocks/>
          </p:cNvSpPr>
          <p:nvPr/>
        </p:nvSpPr>
        <p:spPr>
          <a:xfrm>
            <a:off x="4254884" y="2910076"/>
            <a:ext cx="1426891"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7" name="Subtitle 2">
            <a:extLst>
              <a:ext uri="{FF2B5EF4-FFF2-40B4-BE49-F238E27FC236}">
                <a16:creationId xmlns:a16="http://schemas.microsoft.com/office/drawing/2014/main" id="{A4A13EB3-206A-4D13-AFA3-96C935FD2CBC}"/>
              </a:ext>
            </a:extLst>
          </p:cNvPr>
          <p:cNvSpPr txBox="1">
            <a:spLocks/>
          </p:cNvSpPr>
          <p:nvPr/>
        </p:nvSpPr>
        <p:spPr>
          <a:xfrm>
            <a:off x="4254884" y="2316123"/>
            <a:ext cx="1426891"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cxnSp>
        <p:nvCxnSpPr>
          <p:cNvPr id="18" name="Straight Connector 17">
            <a:extLst>
              <a:ext uri="{FF2B5EF4-FFF2-40B4-BE49-F238E27FC236}">
                <a16:creationId xmlns:a16="http://schemas.microsoft.com/office/drawing/2014/main" id="{C4EC722D-879B-4C32-AF12-F47D4C0DE17A}"/>
              </a:ext>
            </a:extLst>
          </p:cNvPr>
          <p:cNvCxnSpPr>
            <a:cxnSpLocks/>
          </p:cNvCxnSpPr>
          <p:nvPr/>
        </p:nvCxnSpPr>
        <p:spPr>
          <a:xfrm>
            <a:off x="3795856" y="3209002"/>
            <a:ext cx="419949" cy="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C3CF6D3-8D7F-421B-B7F8-E6422D32B542}"/>
              </a:ext>
            </a:extLst>
          </p:cNvPr>
          <p:cNvCxnSpPr>
            <a:cxnSpLocks/>
          </p:cNvCxnSpPr>
          <p:nvPr/>
        </p:nvCxnSpPr>
        <p:spPr>
          <a:xfrm>
            <a:off x="3993028" y="2622435"/>
            <a:ext cx="203810" cy="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1FC1C0-A1D4-478B-8631-F2DFC0C5959E}"/>
              </a:ext>
            </a:extLst>
          </p:cNvPr>
          <p:cNvCxnSpPr>
            <a:cxnSpLocks/>
          </p:cNvCxnSpPr>
          <p:nvPr/>
        </p:nvCxnSpPr>
        <p:spPr>
          <a:xfrm>
            <a:off x="3993028" y="3808069"/>
            <a:ext cx="203810" cy="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95DC34-4F62-4B44-A989-27A3822AFA8A}"/>
              </a:ext>
            </a:extLst>
          </p:cNvPr>
          <p:cNvCxnSpPr>
            <a:cxnSpLocks/>
          </p:cNvCxnSpPr>
          <p:nvPr/>
        </p:nvCxnSpPr>
        <p:spPr>
          <a:xfrm>
            <a:off x="3993028" y="2622435"/>
            <a:ext cx="1" cy="132740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D258D690-2DEC-4A4B-9057-2AE32D0EE04A}"/>
              </a:ext>
            </a:extLst>
          </p:cNvPr>
          <p:cNvSpPr txBox="1">
            <a:spLocks/>
          </p:cNvSpPr>
          <p:nvPr/>
        </p:nvSpPr>
        <p:spPr>
          <a:xfrm>
            <a:off x="4254884" y="4680715"/>
            <a:ext cx="1426891"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cxnSp>
        <p:nvCxnSpPr>
          <p:cNvPr id="23" name="Straight Connector 22">
            <a:extLst>
              <a:ext uri="{FF2B5EF4-FFF2-40B4-BE49-F238E27FC236}">
                <a16:creationId xmlns:a16="http://schemas.microsoft.com/office/drawing/2014/main" id="{B8DDA5E7-1D7C-41D8-A77C-6F231E0C0178}"/>
              </a:ext>
            </a:extLst>
          </p:cNvPr>
          <p:cNvCxnSpPr>
            <a:cxnSpLocks/>
          </p:cNvCxnSpPr>
          <p:nvPr/>
        </p:nvCxnSpPr>
        <p:spPr>
          <a:xfrm>
            <a:off x="3795856" y="4979640"/>
            <a:ext cx="419949" cy="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a:extLst>
              <a:ext uri="{FF2B5EF4-FFF2-40B4-BE49-F238E27FC236}">
                <a16:creationId xmlns:a16="http://schemas.microsoft.com/office/drawing/2014/main" id="{28569D7E-BCD1-4A8A-98EB-39D39DDCB77B}"/>
              </a:ext>
            </a:extLst>
          </p:cNvPr>
          <p:cNvGraphicFramePr>
            <a:graphicFrameLocks noGrp="1"/>
          </p:cNvGraphicFramePr>
          <p:nvPr>
            <p:extLst>
              <p:ext uri="{D42A27DB-BD31-4B8C-83A1-F6EECF244321}">
                <p14:modId xmlns:p14="http://schemas.microsoft.com/office/powerpoint/2010/main" val="1920082147"/>
              </p:ext>
            </p:extLst>
          </p:nvPr>
        </p:nvGraphicFramePr>
        <p:xfrm>
          <a:off x="5952964" y="2396409"/>
          <a:ext cx="4749467" cy="2985216"/>
        </p:xfrm>
        <a:graphic>
          <a:graphicData uri="http://schemas.openxmlformats.org/drawingml/2006/table">
            <a:tbl>
              <a:tblPr firstRow="1" firstCol="1" lastCol="1" bandRow="1">
                <a:tableStyleId>{5C22544A-7EE6-4342-B048-85BDC9FD1C3A}</a:tableStyleId>
              </a:tblPr>
              <a:tblGrid>
                <a:gridCol w="1341730">
                  <a:extLst>
                    <a:ext uri="{9D8B030D-6E8A-4147-A177-3AD203B41FA5}">
                      <a16:colId xmlns:a16="http://schemas.microsoft.com/office/drawing/2014/main" val="441033310"/>
                    </a:ext>
                  </a:extLst>
                </a:gridCol>
                <a:gridCol w="1104163">
                  <a:extLst>
                    <a:ext uri="{9D8B030D-6E8A-4147-A177-3AD203B41FA5}">
                      <a16:colId xmlns:a16="http://schemas.microsoft.com/office/drawing/2014/main" val="2504114519"/>
                    </a:ext>
                  </a:extLst>
                </a:gridCol>
                <a:gridCol w="1116207">
                  <a:extLst>
                    <a:ext uri="{9D8B030D-6E8A-4147-A177-3AD203B41FA5}">
                      <a16:colId xmlns:a16="http://schemas.microsoft.com/office/drawing/2014/main" val="1506026422"/>
                    </a:ext>
                  </a:extLst>
                </a:gridCol>
                <a:gridCol w="1187367">
                  <a:extLst>
                    <a:ext uri="{9D8B030D-6E8A-4147-A177-3AD203B41FA5}">
                      <a16:colId xmlns:a16="http://schemas.microsoft.com/office/drawing/2014/main" val="4102449653"/>
                    </a:ext>
                  </a:extLst>
                </a:gridCol>
              </a:tblGrid>
              <a:tr h="497536">
                <a:tc rowSpan="2">
                  <a:txBody>
                    <a:bodyPr/>
                    <a:lstStyle/>
                    <a:p>
                      <a:pPr algn="ctr"/>
                      <a:r>
                        <a:rPr lang="en-US" sz="1300" b="1" i="0" dirty="0">
                          <a:solidFill>
                            <a:schemeClr val="bg1"/>
                          </a:solidFill>
                          <a:latin typeface="+mn-lt"/>
                          <a:cs typeface="Poppins" pitchFamily="2" charset="77"/>
                        </a:rPr>
                        <a:t>STRATEGIES</a:t>
                      </a:r>
                    </a:p>
                  </a:txBody>
                  <a:tcPr marL="102627" marR="102627" marT="51313" marB="51313" anchor="ctr"/>
                </a:tc>
                <a:tc gridSpan="2">
                  <a:txBody>
                    <a:bodyPr/>
                    <a:lstStyle/>
                    <a:p>
                      <a:pPr algn="ctr"/>
                      <a:r>
                        <a:rPr lang="en-US" sz="1300" b="1" i="0" dirty="0">
                          <a:solidFill>
                            <a:schemeClr val="bg1"/>
                          </a:solidFill>
                          <a:latin typeface="+mn-lt"/>
                          <a:cs typeface="Poppins" pitchFamily="2" charset="77"/>
                        </a:rPr>
                        <a:t>CAPTION</a:t>
                      </a:r>
                    </a:p>
                  </a:txBody>
                  <a:tcPr marL="102627" marR="102627" marT="51313" marB="51313" anchor="ctr"/>
                </a:tc>
                <a:tc hMerge="1">
                  <a:txBody>
                    <a:bodyPr/>
                    <a:lstStyle/>
                    <a:p>
                      <a:endParaRPr lang="en-US" dirty="0"/>
                    </a:p>
                  </a:txBody>
                  <a:tcPr/>
                </a:tc>
                <a:tc rowSpan="2">
                  <a:txBody>
                    <a:bodyPr/>
                    <a:lstStyle/>
                    <a:p>
                      <a:pPr algn="ctr"/>
                      <a:r>
                        <a:rPr lang="en-US" sz="1300" b="1" i="0" dirty="0">
                          <a:solidFill>
                            <a:schemeClr val="bg1"/>
                          </a:solidFill>
                          <a:latin typeface="+mn-lt"/>
                          <a:cs typeface="Poppins" pitchFamily="2" charset="77"/>
                        </a:rPr>
                        <a:t>TOTAL (R)</a:t>
                      </a:r>
                    </a:p>
                  </a:txBody>
                  <a:tcPr marL="102627" marR="102627" marT="51313" marB="51313" anchor="ctr"/>
                </a:tc>
                <a:extLst>
                  <a:ext uri="{0D108BD9-81ED-4DB2-BD59-A6C34878D82A}">
                    <a16:rowId xmlns:a16="http://schemas.microsoft.com/office/drawing/2014/main" val="4191966198"/>
                  </a:ext>
                </a:extLst>
              </a:tr>
              <a:tr h="497536">
                <a:tc vMerge="1">
                  <a:txBody>
                    <a:bodyPr/>
                    <a:lstStyle/>
                    <a:p>
                      <a:endParaRPr lang="en-US" dirty="0"/>
                    </a:p>
                  </a:txBody>
                  <a:tcPr/>
                </a:tc>
                <a:tc>
                  <a:txBody>
                    <a:bodyPr/>
                    <a:lstStyle/>
                    <a:p>
                      <a:pPr algn="ctr"/>
                      <a:r>
                        <a:rPr lang="en-US" sz="1300" b="1" i="0" dirty="0">
                          <a:solidFill>
                            <a:schemeClr val="tx2"/>
                          </a:solidFill>
                          <a:latin typeface="+mn-lt"/>
                          <a:cs typeface="Poppins" pitchFamily="2" charset="77"/>
                        </a:rPr>
                        <a:t>CAPTION</a:t>
                      </a:r>
                    </a:p>
                  </a:txBody>
                  <a:tcPr marL="45466" marR="45466" marT="22733" marB="22733" anchor="ctr"/>
                </a:tc>
                <a:tc>
                  <a:txBody>
                    <a:bodyPr/>
                    <a:lstStyle/>
                    <a:p>
                      <a:pPr algn="ctr"/>
                      <a:r>
                        <a:rPr lang="en-US" sz="1300" b="1" i="0" dirty="0">
                          <a:solidFill>
                            <a:schemeClr val="tx2"/>
                          </a:solidFill>
                          <a:latin typeface="+mn-lt"/>
                          <a:cs typeface="Poppins" pitchFamily="2" charset="77"/>
                        </a:rPr>
                        <a:t>CAPTION</a:t>
                      </a:r>
                    </a:p>
                  </a:txBody>
                  <a:tcPr marL="45466" marR="45466" marT="22733" marB="22733" anchor="ctr"/>
                </a:tc>
                <a:tc vMerge="1">
                  <a:txBody>
                    <a:bodyPr/>
                    <a:lstStyle/>
                    <a:p>
                      <a:endParaRPr lang="en-US" dirty="0"/>
                    </a:p>
                  </a:txBody>
                  <a:tcPr/>
                </a:tc>
                <a:extLst>
                  <a:ext uri="{0D108BD9-81ED-4DB2-BD59-A6C34878D82A}">
                    <a16:rowId xmlns:a16="http://schemas.microsoft.com/office/drawing/2014/main" val="180921607"/>
                  </a:ext>
                </a:extLst>
              </a:tr>
              <a:tr h="497536">
                <a:tc>
                  <a:txBody>
                    <a:bodyPr/>
                    <a:lstStyle/>
                    <a:p>
                      <a:r>
                        <a:rPr lang="en-US" sz="1000" b="0" i="0" dirty="0">
                          <a:latin typeface="+mn-lt"/>
                          <a:ea typeface="Lato Light" panose="020F0502020204030203" pitchFamily="34" charset="0"/>
                          <a:cs typeface="Lato Light" panose="020F0502020204030203" pitchFamily="34" charset="0"/>
                        </a:rPr>
                        <a:t>Lorem Ipsum</a:t>
                      </a:r>
                    </a:p>
                  </a:txBody>
                  <a:tcPr marL="45466" marR="45466" marT="22733" marB="22733" anchor="ctr"/>
                </a:tc>
                <a:tc>
                  <a:txBody>
                    <a:bodyPr/>
                    <a:lstStyle/>
                    <a:p>
                      <a:pPr algn="ctr"/>
                      <a:r>
                        <a:rPr lang="en-US" sz="1000" b="0" i="0" dirty="0">
                          <a:latin typeface="+mn-lt"/>
                          <a:ea typeface="Lato Light" panose="020F0502020204030203" pitchFamily="34" charset="0"/>
                          <a:cs typeface="Lato Light" panose="020F0502020204030203" pitchFamily="34" charset="0"/>
                        </a:rPr>
                        <a:t>111.11</a:t>
                      </a:r>
                    </a:p>
                  </a:txBody>
                  <a:tcPr marL="45466" marR="45466" marT="22733" marB="22733" anchor="ctr"/>
                </a:tc>
                <a:tc>
                  <a:txBody>
                    <a:bodyPr/>
                    <a:lstStyle/>
                    <a:p>
                      <a:pPr algn="ctr"/>
                      <a:r>
                        <a:rPr lang="en-US" sz="1000" b="0" i="0" dirty="0">
                          <a:latin typeface="+mn-lt"/>
                          <a:ea typeface="Lato Light" panose="020F0502020204030203" pitchFamily="34" charset="0"/>
                          <a:cs typeface="Lato Light" panose="020F0502020204030203" pitchFamily="34" charset="0"/>
                        </a:rPr>
                        <a:t>111.11</a:t>
                      </a:r>
                    </a:p>
                  </a:txBody>
                  <a:tcPr marL="45466" marR="45466" marT="22733" marB="22733" anchor="ctr"/>
                </a:tc>
                <a:tc>
                  <a:txBody>
                    <a:bodyPr/>
                    <a:lstStyle/>
                    <a:p>
                      <a:pPr algn="ctr"/>
                      <a:r>
                        <a:rPr lang="en-US" sz="1000" b="0" i="0" dirty="0">
                          <a:latin typeface="+mn-lt"/>
                          <a:ea typeface="Lato Light" panose="020F0502020204030203" pitchFamily="34" charset="0"/>
                          <a:cs typeface="Lato Light" panose="020F0502020204030203" pitchFamily="34" charset="0"/>
                        </a:rPr>
                        <a:t>1,111.11</a:t>
                      </a:r>
                    </a:p>
                  </a:txBody>
                  <a:tcPr marL="45466" marR="45466" marT="22733" marB="22733" anchor="ctr"/>
                </a:tc>
                <a:extLst>
                  <a:ext uri="{0D108BD9-81ED-4DB2-BD59-A6C34878D82A}">
                    <a16:rowId xmlns:a16="http://schemas.microsoft.com/office/drawing/2014/main" val="93837430"/>
                  </a:ext>
                </a:extLst>
              </a:tr>
              <a:tr h="497536">
                <a:tc>
                  <a:txBody>
                    <a:bodyPr/>
                    <a:lstStyle/>
                    <a:p>
                      <a:r>
                        <a:rPr lang="en-US" sz="1000" b="0" i="0" dirty="0">
                          <a:latin typeface="+mn-lt"/>
                          <a:ea typeface="Lato Light" panose="020F0502020204030203" pitchFamily="34" charset="0"/>
                          <a:cs typeface="Lato Light" panose="020F0502020204030203" pitchFamily="34" charset="0"/>
                        </a:rPr>
                        <a:t>Lorem Ipsum</a:t>
                      </a:r>
                    </a:p>
                  </a:txBody>
                  <a:tcPr marL="45466" marR="45466" marT="22733" marB="22733" anchor="ctr"/>
                </a:tc>
                <a:tc>
                  <a:txBody>
                    <a:bodyPr/>
                    <a:lstStyle/>
                    <a:p>
                      <a:pPr algn="ctr"/>
                      <a:r>
                        <a:rPr lang="en-US" sz="1000" b="0" i="0" dirty="0">
                          <a:latin typeface="+mn-lt"/>
                          <a:ea typeface="Lato Light" panose="020F0502020204030203" pitchFamily="34" charset="0"/>
                          <a:cs typeface="Lato Light" panose="020F0502020204030203" pitchFamily="34" charset="0"/>
                        </a:rPr>
                        <a:t>1.11</a:t>
                      </a:r>
                    </a:p>
                  </a:txBody>
                  <a:tcPr marL="45466" marR="45466" marT="22733" marB="22733" anchor="ctr"/>
                </a:tc>
                <a:tc>
                  <a:txBody>
                    <a:bodyPr/>
                    <a:lstStyle/>
                    <a:p>
                      <a:pPr algn="ctr"/>
                      <a:r>
                        <a:rPr lang="en-US" sz="1000" b="0" i="0" dirty="0">
                          <a:latin typeface="+mn-lt"/>
                          <a:ea typeface="Lato Light" panose="020F0502020204030203" pitchFamily="34" charset="0"/>
                          <a:cs typeface="Lato Light" panose="020F0502020204030203" pitchFamily="34" charset="0"/>
                        </a:rPr>
                        <a:t>1.11</a:t>
                      </a:r>
                    </a:p>
                  </a:txBody>
                  <a:tcPr marL="45466" marR="45466" marT="22733" marB="22733" anchor="ctr"/>
                </a:tc>
                <a:tc>
                  <a:txBody>
                    <a:bodyPr/>
                    <a:lstStyle/>
                    <a:p>
                      <a:pPr algn="ctr"/>
                      <a:r>
                        <a:rPr lang="en-US" sz="1000" b="0" i="0" dirty="0">
                          <a:latin typeface="+mn-lt"/>
                          <a:ea typeface="Lato Light" panose="020F0502020204030203" pitchFamily="34" charset="0"/>
                          <a:cs typeface="Lato Light" panose="020F0502020204030203" pitchFamily="34" charset="0"/>
                        </a:rPr>
                        <a:t>11,111.11</a:t>
                      </a:r>
                    </a:p>
                  </a:txBody>
                  <a:tcPr marL="45466" marR="45466" marT="22733" marB="22733" anchor="ctr"/>
                </a:tc>
                <a:extLst>
                  <a:ext uri="{0D108BD9-81ED-4DB2-BD59-A6C34878D82A}">
                    <a16:rowId xmlns:a16="http://schemas.microsoft.com/office/drawing/2014/main" val="2805843947"/>
                  </a:ext>
                </a:extLst>
              </a:tr>
              <a:tr h="497536">
                <a:tc>
                  <a:txBody>
                    <a:bodyPr/>
                    <a:lstStyle/>
                    <a:p>
                      <a:r>
                        <a:rPr lang="en-US" sz="1000" b="0" i="0" dirty="0">
                          <a:latin typeface="+mn-lt"/>
                          <a:ea typeface="Lato Light" panose="020F0502020204030203" pitchFamily="34" charset="0"/>
                          <a:cs typeface="Lato Light" panose="020F0502020204030203" pitchFamily="34" charset="0"/>
                        </a:rPr>
                        <a:t>Lorem Ipsum</a:t>
                      </a:r>
                    </a:p>
                  </a:txBody>
                  <a:tcPr marL="45466" marR="45466" marT="22733" marB="22733" anchor="ctr"/>
                </a:tc>
                <a:tc>
                  <a:txBody>
                    <a:bodyPr/>
                    <a:lstStyle/>
                    <a:p>
                      <a:pPr algn="ctr"/>
                      <a:r>
                        <a:rPr lang="en-US" sz="1000" b="0" i="0" dirty="0">
                          <a:latin typeface="+mn-lt"/>
                          <a:ea typeface="Lato Light" panose="020F0502020204030203" pitchFamily="34" charset="0"/>
                          <a:cs typeface="Lato Light" panose="020F0502020204030203" pitchFamily="34" charset="0"/>
                        </a:rPr>
                        <a:t>11,111.11</a:t>
                      </a:r>
                    </a:p>
                  </a:txBody>
                  <a:tcPr marL="45466" marR="45466" marT="22733" marB="22733" anchor="ctr"/>
                </a:tc>
                <a:tc>
                  <a:txBody>
                    <a:bodyPr/>
                    <a:lstStyle/>
                    <a:p>
                      <a:pPr algn="ctr"/>
                      <a:r>
                        <a:rPr lang="en-US" sz="1000" b="0" i="0" dirty="0">
                          <a:latin typeface="+mn-lt"/>
                          <a:ea typeface="Lato Light" panose="020F0502020204030203" pitchFamily="34" charset="0"/>
                          <a:cs typeface="Lato Light" panose="020F0502020204030203" pitchFamily="34" charset="0"/>
                        </a:rPr>
                        <a:t>11,111.11</a:t>
                      </a:r>
                    </a:p>
                  </a:txBody>
                  <a:tcPr marL="45466" marR="45466" marT="22733" marB="22733" anchor="ctr"/>
                </a:tc>
                <a:tc>
                  <a:txBody>
                    <a:bodyPr/>
                    <a:lstStyle/>
                    <a:p>
                      <a:pPr algn="ctr"/>
                      <a:r>
                        <a:rPr lang="en-US" sz="1000" b="0" i="0" dirty="0">
                          <a:latin typeface="+mn-lt"/>
                          <a:ea typeface="Lato Light" panose="020F0502020204030203" pitchFamily="34" charset="0"/>
                          <a:cs typeface="Lato Light" panose="020F0502020204030203" pitchFamily="34" charset="0"/>
                        </a:rPr>
                        <a:t>1.11</a:t>
                      </a:r>
                    </a:p>
                  </a:txBody>
                  <a:tcPr marL="45466" marR="45466" marT="22733" marB="22733" anchor="ctr"/>
                </a:tc>
                <a:extLst>
                  <a:ext uri="{0D108BD9-81ED-4DB2-BD59-A6C34878D82A}">
                    <a16:rowId xmlns:a16="http://schemas.microsoft.com/office/drawing/2014/main" val="4258386943"/>
                  </a:ext>
                </a:extLst>
              </a:tr>
              <a:tr h="497536">
                <a:tc>
                  <a:txBody>
                    <a:bodyPr/>
                    <a:lstStyle/>
                    <a:p>
                      <a:r>
                        <a:rPr lang="en-US" sz="1000" b="0" i="0" dirty="0">
                          <a:latin typeface="+mn-lt"/>
                          <a:ea typeface="Lato Light" panose="020F0502020204030203" pitchFamily="34" charset="0"/>
                          <a:cs typeface="Lato Light" panose="020F0502020204030203" pitchFamily="34" charset="0"/>
                        </a:rPr>
                        <a:t>Lorem Ipsum</a:t>
                      </a:r>
                    </a:p>
                  </a:txBody>
                  <a:tcPr marL="45466" marR="45466" marT="22733" marB="22733" anchor="ctr"/>
                </a:tc>
                <a:tc>
                  <a:txBody>
                    <a:bodyPr/>
                    <a:lstStyle/>
                    <a:p>
                      <a:pPr algn="ctr"/>
                      <a:r>
                        <a:rPr lang="en-US" sz="1000" b="0" i="0" dirty="0">
                          <a:latin typeface="+mn-lt"/>
                          <a:ea typeface="Lato Light" panose="020F0502020204030203" pitchFamily="34" charset="0"/>
                          <a:cs typeface="Lato Light" panose="020F0502020204030203" pitchFamily="34" charset="0"/>
                        </a:rPr>
                        <a:t>11.11</a:t>
                      </a:r>
                    </a:p>
                  </a:txBody>
                  <a:tcPr marL="45466" marR="45466" marT="22733" marB="22733" anchor="ctr"/>
                </a:tc>
                <a:tc>
                  <a:txBody>
                    <a:bodyPr/>
                    <a:lstStyle/>
                    <a:p>
                      <a:pPr algn="ctr"/>
                      <a:r>
                        <a:rPr lang="en-US" sz="1000" b="0" i="0" dirty="0">
                          <a:latin typeface="+mn-lt"/>
                          <a:ea typeface="Lato Light" panose="020F0502020204030203" pitchFamily="34" charset="0"/>
                          <a:cs typeface="Lato Light" panose="020F0502020204030203" pitchFamily="34" charset="0"/>
                        </a:rPr>
                        <a:t>11.11</a:t>
                      </a:r>
                    </a:p>
                  </a:txBody>
                  <a:tcPr marL="45466" marR="45466" marT="22733" marB="22733" anchor="ctr"/>
                </a:tc>
                <a:tc>
                  <a:txBody>
                    <a:bodyPr/>
                    <a:lstStyle/>
                    <a:p>
                      <a:pPr algn="ctr"/>
                      <a:r>
                        <a:rPr lang="en-US" sz="1000" b="0" i="0" dirty="0">
                          <a:latin typeface="+mn-lt"/>
                          <a:ea typeface="Lato Light" panose="020F0502020204030203" pitchFamily="34" charset="0"/>
                          <a:cs typeface="Lato Light" panose="020F0502020204030203" pitchFamily="34" charset="0"/>
                        </a:rPr>
                        <a:t>111,111.11</a:t>
                      </a:r>
                    </a:p>
                  </a:txBody>
                  <a:tcPr marL="45466" marR="45466" marT="22733" marB="22733" anchor="ctr"/>
                </a:tc>
                <a:extLst>
                  <a:ext uri="{0D108BD9-81ED-4DB2-BD59-A6C34878D82A}">
                    <a16:rowId xmlns:a16="http://schemas.microsoft.com/office/drawing/2014/main" val="1989950059"/>
                  </a:ext>
                </a:extLst>
              </a:tr>
            </a:tbl>
          </a:graphicData>
        </a:graphic>
      </p:graphicFrame>
    </p:spTree>
    <p:extLst>
      <p:ext uri="{BB962C8B-B14F-4D97-AF65-F5344CB8AC3E}">
        <p14:creationId xmlns:p14="http://schemas.microsoft.com/office/powerpoint/2010/main" val="260235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Graphic 47">
            <a:extLst>
              <a:ext uri="{FF2B5EF4-FFF2-40B4-BE49-F238E27FC236}">
                <a16:creationId xmlns:a16="http://schemas.microsoft.com/office/drawing/2014/main" id="{61B5F0B2-7EC7-46A2-A184-76C7FB673B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56882" y="1954668"/>
            <a:ext cx="3857331" cy="3857331"/>
          </a:xfrm>
          <a:prstGeom prst="rect">
            <a:avLst/>
          </a:prstGeom>
        </p:spPr>
      </p:pic>
      <p:sp>
        <p:nvSpPr>
          <p:cNvPr id="2" name="Date Placeholder 1">
            <a:extLst>
              <a:ext uri="{FF2B5EF4-FFF2-40B4-BE49-F238E27FC236}">
                <a16:creationId xmlns:a16="http://schemas.microsoft.com/office/drawing/2014/main" id="{E5C2BEE8-761D-4D01-9B18-CFC83635FD5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5EAAC1A-A28A-4F96-ABA6-297A5D19411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E9797A5-111C-4319-92A1-2FC7BD4861F5}"/>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5070044B-5A2E-45C7-8F71-1955958594C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C323117-49BF-45D3-AC09-5FD156BF69E6}"/>
              </a:ext>
            </a:extLst>
          </p:cNvPr>
          <p:cNvSpPr>
            <a:spLocks noGrp="1"/>
          </p:cNvSpPr>
          <p:nvPr>
            <p:ph type="body" sz="quarter" idx="13"/>
          </p:nvPr>
        </p:nvSpPr>
        <p:spPr/>
        <p:txBody>
          <a:bodyPr/>
          <a:lstStyle/>
          <a:p>
            <a:endParaRPr lang="en-ZA"/>
          </a:p>
        </p:txBody>
      </p:sp>
      <p:sp>
        <p:nvSpPr>
          <p:cNvPr id="7" name="Freeform 3">
            <a:extLst>
              <a:ext uri="{FF2B5EF4-FFF2-40B4-BE49-F238E27FC236}">
                <a16:creationId xmlns:a16="http://schemas.microsoft.com/office/drawing/2014/main" id="{75274811-794E-428D-A8C6-6E7A5F8DC423}"/>
              </a:ext>
            </a:extLst>
          </p:cNvPr>
          <p:cNvSpPr/>
          <p:nvPr/>
        </p:nvSpPr>
        <p:spPr>
          <a:xfrm>
            <a:off x="1369080" y="3485539"/>
            <a:ext cx="1824922" cy="68715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8" name="Freeform 4">
            <a:extLst>
              <a:ext uri="{FF2B5EF4-FFF2-40B4-BE49-F238E27FC236}">
                <a16:creationId xmlns:a16="http://schemas.microsoft.com/office/drawing/2014/main" id="{B48D6B9E-8A86-4E60-BA9A-82DAA30BC9AB}"/>
              </a:ext>
            </a:extLst>
          </p:cNvPr>
          <p:cNvSpPr/>
          <p:nvPr/>
        </p:nvSpPr>
        <p:spPr>
          <a:xfrm rot="17350740">
            <a:off x="2675034" y="3090327"/>
            <a:ext cx="1545744" cy="11798"/>
          </a:xfrm>
          <a:custGeom>
            <a:avLst/>
            <a:gdLst>
              <a:gd name="connsiteX0" fmla="*/ 0 w 3489114"/>
              <a:gd name="connsiteY0" fmla="*/ 13315 h 26630"/>
              <a:gd name="connsiteX1" fmla="*/ 3489114 w 3489114"/>
              <a:gd name="connsiteY1" fmla="*/ 13315 h 26630"/>
            </a:gdLst>
            <a:ahLst/>
            <a:cxnLst>
              <a:cxn ang="0">
                <a:pos x="connsiteX0" y="connsiteY0"/>
              </a:cxn>
              <a:cxn ang="0">
                <a:pos x="connsiteX1" y="connsiteY1"/>
              </a:cxn>
            </a:cxnLst>
            <a:rect l="l" t="t" r="r" b="b"/>
            <a:pathLst>
              <a:path w="3489114" h="26630">
                <a:moveTo>
                  <a:pt x="0" y="13315"/>
                </a:moveTo>
                <a:lnTo>
                  <a:pt x="3489114" y="13315"/>
                </a:lnTo>
              </a:path>
            </a:pathLst>
          </a:custGeom>
          <a:noFill/>
          <a:ln w="38100">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39855" tIns="-32745" rIns="739854" bIns="-32745" numCol="1" spcCol="1270" anchor="ctr" anchorCtr="0">
            <a:noAutofit/>
          </a:bodyPr>
          <a:lstStyle/>
          <a:p>
            <a:pPr algn="ctr" defTabSz="236296">
              <a:lnSpc>
                <a:spcPct val="90000"/>
              </a:lnSpc>
              <a:spcBef>
                <a:spcPct val="0"/>
              </a:spcBef>
              <a:spcAft>
                <a:spcPct val="35000"/>
              </a:spcAft>
            </a:pPr>
            <a:endParaRPr lang="en-US" sz="532" dirty="0"/>
          </a:p>
        </p:txBody>
      </p:sp>
      <p:sp>
        <p:nvSpPr>
          <p:cNvPr id="9" name="Freeform 5">
            <a:extLst>
              <a:ext uri="{FF2B5EF4-FFF2-40B4-BE49-F238E27FC236}">
                <a16:creationId xmlns:a16="http://schemas.microsoft.com/office/drawing/2014/main" id="{4AFCE0D4-186F-4D8D-81B7-AE47E14B2FAE}"/>
              </a:ext>
            </a:extLst>
          </p:cNvPr>
          <p:cNvSpPr/>
          <p:nvPr/>
        </p:nvSpPr>
        <p:spPr>
          <a:xfrm>
            <a:off x="3701811" y="2025588"/>
            <a:ext cx="1824922" cy="68715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10" name="Freeform 6">
            <a:extLst>
              <a:ext uri="{FF2B5EF4-FFF2-40B4-BE49-F238E27FC236}">
                <a16:creationId xmlns:a16="http://schemas.microsoft.com/office/drawing/2014/main" id="{3A07E5B0-AAFD-4D36-BBB9-2B230940BD06}"/>
              </a:ext>
            </a:extLst>
          </p:cNvPr>
          <p:cNvSpPr/>
          <p:nvPr/>
        </p:nvSpPr>
        <p:spPr>
          <a:xfrm rot="19457599">
            <a:off x="5473524" y="2177858"/>
            <a:ext cx="625368" cy="11798"/>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2676" tIns="-9735" rIns="302676" bIns="-9735" numCol="1" spcCol="1270" anchor="ctr" anchorCtr="0">
            <a:noAutofit/>
          </a:bodyPr>
          <a:lstStyle/>
          <a:p>
            <a:pPr algn="ctr" defTabSz="98457">
              <a:lnSpc>
                <a:spcPct val="90000"/>
              </a:lnSpc>
              <a:spcBef>
                <a:spcPct val="0"/>
              </a:spcBef>
              <a:spcAft>
                <a:spcPct val="35000"/>
              </a:spcAft>
            </a:pPr>
            <a:endParaRPr lang="en-US" sz="222" dirty="0"/>
          </a:p>
        </p:txBody>
      </p:sp>
      <p:sp>
        <p:nvSpPr>
          <p:cNvPr id="11" name="Freeform 8">
            <a:extLst>
              <a:ext uri="{FF2B5EF4-FFF2-40B4-BE49-F238E27FC236}">
                <a16:creationId xmlns:a16="http://schemas.microsoft.com/office/drawing/2014/main" id="{5F1349AF-0438-45B0-A627-53EC0E6B553D}"/>
              </a:ext>
            </a:extLst>
          </p:cNvPr>
          <p:cNvSpPr/>
          <p:nvPr/>
        </p:nvSpPr>
        <p:spPr>
          <a:xfrm rot="2142401">
            <a:off x="5473524" y="2542846"/>
            <a:ext cx="625368" cy="11798"/>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2676" tIns="-9735" rIns="302676" bIns="-9736" numCol="1" spcCol="1270" anchor="ctr" anchorCtr="0">
            <a:noAutofit/>
          </a:bodyPr>
          <a:lstStyle/>
          <a:p>
            <a:pPr algn="ctr" defTabSz="98457">
              <a:lnSpc>
                <a:spcPct val="90000"/>
              </a:lnSpc>
              <a:spcBef>
                <a:spcPct val="0"/>
              </a:spcBef>
              <a:spcAft>
                <a:spcPct val="35000"/>
              </a:spcAft>
            </a:pPr>
            <a:endParaRPr lang="en-US" sz="222" dirty="0"/>
          </a:p>
        </p:txBody>
      </p:sp>
      <p:sp>
        <p:nvSpPr>
          <p:cNvPr id="12" name="Freeform 9">
            <a:extLst>
              <a:ext uri="{FF2B5EF4-FFF2-40B4-BE49-F238E27FC236}">
                <a16:creationId xmlns:a16="http://schemas.microsoft.com/office/drawing/2014/main" id="{95E54531-C96E-46B0-A2FB-3856C99010E6}"/>
              </a:ext>
            </a:extLst>
          </p:cNvPr>
          <p:cNvSpPr/>
          <p:nvPr/>
        </p:nvSpPr>
        <p:spPr>
          <a:xfrm>
            <a:off x="6040113" y="2390576"/>
            <a:ext cx="1822794" cy="68715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13" name="Freeform 10">
            <a:extLst>
              <a:ext uri="{FF2B5EF4-FFF2-40B4-BE49-F238E27FC236}">
                <a16:creationId xmlns:a16="http://schemas.microsoft.com/office/drawing/2014/main" id="{C04C6FB1-05D0-4152-83AF-33BD7F49BDFE}"/>
              </a:ext>
            </a:extLst>
          </p:cNvPr>
          <p:cNvSpPr/>
          <p:nvPr/>
        </p:nvSpPr>
        <p:spPr>
          <a:xfrm>
            <a:off x="3194002" y="3820303"/>
            <a:ext cx="507809" cy="11798"/>
          </a:xfrm>
          <a:custGeom>
            <a:avLst/>
            <a:gdLst>
              <a:gd name="connsiteX0" fmla="*/ 0 w 1146246"/>
              <a:gd name="connsiteY0" fmla="*/ 13315 h 26630"/>
              <a:gd name="connsiteX1" fmla="*/ 1146246 w 1146246"/>
              <a:gd name="connsiteY1" fmla="*/ 13315 h 26630"/>
            </a:gdLst>
            <a:ahLst/>
            <a:cxnLst>
              <a:cxn ang="0">
                <a:pos x="connsiteX0" y="connsiteY0"/>
              </a:cxn>
              <a:cxn ang="0">
                <a:pos x="connsiteX1" y="connsiteY1"/>
              </a:cxn>
            </a:cxnLst>
            <a:rect l="l" t="t" r="r" b="b"/>
            <a:pathLst>
              <a:path w="1146246" h="26630">
                <a:moveTo>
                  <a:pt x="0" y="13315"/>
                </a:moveTo>
                <a:lnTo>
                  <a:pt x="1146246" y="13315"/>
                </a:lnTo>
              </a:path>
            </a:pathLst>
          </a:custGeom>
          <a:noFill/>
          <a:ln w="38100">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6836" tIns="-6796" rIns="246836" bIns="-6796" numCol="1" spcCol="1270" anchor="ctr" anchorCtr="0">
            <a:noAutofit/>
          </a:bodyPr>
          <a:lstStyle/>
          <a:p>
            <a:pPr algn="ctr" defTabSz="98457">
              <a:lnSpc>
                <a:spcPct val="90000"/>
              </a:lnSpc>
              <a:spcBef>
                <a:spcPct val="0"/>
              </a:spcBef>
              <a:spcAft>
                <a:spcPct val="35000"/>
              </a:spcAft>
            </a:pPr>
            <a:endParaRPr lang="en-US" sz="222" dirty="0"/>
          </a:p>
        </p:txBody>
      </p:sp>
      <p:sp>
        <p:nvSpPr>
          <p:cNvPr id="14" name="Freeform 11">
            <a:extLst>
              <a:ext uri="{FF2B5EF4-FFF2-40B4-BE49-F238E27FC236}">
                <a16:creationId xmlns:a16="http://schemas.microsoft.com/office/drawing/2014/main" id="{9C08C453-3287-44FF-ABBB-C77960C27E93}"/>
              </a:ext>
            </a:extLst>
          </p:cNvPr>
          <p:cNvSpPr/>
          <p:nvPr/>
        </p:nvSpPr>
        <p:spPr>
          <a:xfrm>
            <a:off x="3701811" y="3485539"/>
            <a:ext cx="1824922" cy="68715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15" name="Freeform 12">
            <a:extLst>
              <a:ext uri="{FF2B5EF4-FFF2-40B4-BE49-F238E27FC236}">
                <a16:creationId xmlns:a16="http://schemas.microsoft.com/office/drawing/2014/main" id="{44019542-8CD8-4380-8A85-554B2E9ACBAB}"/>
              </a:ext>
            </a:extLst>
          </p:cNvPr>
          <p:cNvSpPr/>
          <p:nvPr/>
        </p:nvSpPr>
        <p:spPr>
          <a:xfrm rot="19457599">
            <a:off x="5473524" y="3637808"/>
            <a:ext cx="625368" cy="11798"/>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2676" tIns="-9735" rIns="302676" bIns="-9736" numCol="1" spcCol="1270" anchor="ctr" anchorCtr="0">
            <a:noAutofit/>
          </a:bodyPr>
          <a:lstStyle/>
          <a:p>
            <a:pPr algn="ctr" defTabSz="98457">
              <a:lnSpc>
                <a:spcPct val="90000"/>
              </a:lnSpc>
              <a:spcBef>
                <a:spcPct val="0"/>
              </a:spcBef>
              <a:spcAft>
                <a:spcPct val="35000"/>
              </a:spcAft>
            </a:pPr>
            <a:endParaRPr lang="en-US" sz="222" dirty="0"/>
          </a:p>
        </p:txBody>
      </p:sp>
      <p:sp>
        <p:nvSpPr>
          <p:cNvPr id="16" name="Freeform 13">
            <a:extLst>
              <a:ext uri="{FF2B5EF4-FFF2-40B4-BE49-F238E27FC236}">
                <a16:creationId xmlns:a16="http://schemas.microsoft.com/office/drawing/2014/main" id="{5D309724-183C-40F9-B6A8-279591DB6881}"/>
              </a:ext>
            </a:extLst>
          </p:cNvPr>
          <p:cNvSpPr/>
          <p:nvPr/>
        </p:nvSpPr>
        <p:spPr>
          <a:xfrm>
            <a:off x="6040113" y="3120551"/>
            <a:ext cx="1822794" cy="68715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17" name="Freeform 14">
            <a:extLst>
              <a:ext uri="{FF2B5EF4-FFF2-40B4-BE49-F238E27FC236}">
                <a16:creationId xmlns:a16="http://schemas.microsoft.com/office/drawing/2014/main" id="{7851C599-7863-4C13-8881-8753137E5BFF}"/>
              </a:ext>
            </a:extLst>
          </p:cNvPr>
          <p:cNvSpPr/>
          <p:nvPr/>
        </p:nvSpPr>
        <p:spPr>
          <a:xfrm rot="2142401">
            <a:off x="5473524" y="4002796"/>
            <a:ext cx="625368" cy="11798"/>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2676" tIns="-9735" rIns="302676" bIns="-9735" numCol="1" spcCol="1270" anchor="ctr" anchorCtr="0">
            <a:noAutofit/>
          </a:bodyPr>
          <a:lstStyle/>
          <a:p>
            <a:pPr algn="ctr" defTabSz="98457">
              <a:lnSpc>
                <a:spcPct val="90000"/>
              </a:lnSpc>
              <a:spcBef>
                <a:spcPct val="0"/>
              </a:spcBef>
              <a:spcAft>
                <a:spcPct val="35000"/>
              </a:spcAft>
            </a:pPr>
            <a:endParaRPr lang="en-US" sz="222" dirty="0"/>
          </a:p>
        </p:txBody>
      </p:sp>
      <p:sp>
        <p:nvSpPr>
          <p:cNvPr id="18" name="Freeform 15">
            <a:extLst>
              <a:ext uri="{FF2B5EF4-FFF2-40B4-BE49-F238E27FC236}">
                <a16:creationId xmlns:a16="http://schemas.microsoft.com/office/drawing/2014/main" id="{4BB56B74-CBEE-4CE7-BD8B-C4D752701267}"/>
              </a:ext>
            </a:extLst>
          </p:cNvPr>
          <p:cNvSpPr/>
          <p:nvPr/>
        </p:nvSpPr>
        <p:spPr>
          <a:xfrm>
            <a:off x="6040113" y="3850526"/>
            <a:ext cx="1822794" cy="68715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19" name="Freeform 16">
            <a:extLst>
              <a:ext uri="{FF2B5EF4-FFF2-40B4-BE49-F238E27FC236}">
                <a16:creationId xmlns:a16="http://schemas.microsoft.com/office/drawing/2014/main" id="{3F9BC6AE-BFFE-4F8F-A991-0D85983160E7}"/>
              </a:ext>
            </a:extLst>
          </p:cNvPr>
          <p:cNvSpPr/>
          <p:nvPr/>
        </p:nvSpPr>
        <p:spPr>
          <a:xfrm rot="4249260">
            <a:off x="2675034" y="4550277"/>
            <a:ext cx="1545744" cy="11798"/>
          </a:xfrm>
          <a:custGeom>
            <a:avLst/>
            <a:gdLst>
              <a:gd name="connsiteX0" fmla="*/ 0 w 3489114"/>
              <a:gd name="connsiteY0" fmla="*/ 13315 h 26630"/>
              <a:gd name="connsiteX1" fmla="*/ 3489114 w 3489114"/>
              <a:gd name="connsiteY1" fmla="*/ 13315 h 26630"/>
            </a:gdLst>
            <a:ahLst/>
            <a:cxnLst>
              <a:cxn ang="0">
                <a:pos x="connsiteX0" y="connsiteY0"/>
              </a:cxn>
              <a:cxn ang="0">
                <a:pos x="connsiteX1" y="connsiteY1"/>
              </a:cxn>
            </a:cxnLst>
            <a:rect l="l" t="t" r="r" b="b"/>
            <a:pathLst>
              <a:path w="3489114" h="26630">
                <a:moveTo>
                  <a:pt x="0" y="13315"/>
                </a:moveTo>
                <a:lnTo>
                  <a:pt x="3489114" y="13315"/>
                </a:lnTo>
              </a:path>
            </a:pathLst>
          </a:custGeom>
          <a:noFill/>
          <a:ln w="38100">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39855" tIns="-32745" rIns="739854" bIns="-32745" numCol="1" spcCol="1270" anchor="ctr" anchorCtr="0">
            <a:noAutofit/>
          </a:bodyPr>
          <a:lstStyle/>
          <a:p>
            <a:pPr algn="ctr" defTabSz="236296">
              <a:lnSpc>
                <a:spcPct val="90000"/>
              </a:lnSpc>
              <a:spcBef>
                <a:spcPct val="0"/>
              </a:spcBef>
              <a:spcAft>
                <a:spcPct val="35000"/>
              </a:spcAft>
            </a:pPr>
            <a:endParaRPr lang="en-US" sz="532" dirty="0"/>
          </a:p>
        </p:txBody>
      </p:sp>
      <p:sp>
        <p:nvSpPr>
          <p:cNvPr id="20" name="Freeform 17">
            <a:extLst>
              <a:ext uri="{FF2B5EF4-FFF2-40B4-BE49-F238E27FC236}">
                <a16:creationId xmlns:a16="http://schemas.microsoft.com/office/drawing/2014/main" id="{B4F54F6D-0247-46BE-B854-572EA91A798D}"/>
              </a:ext>
            </a:extLst>
          </p:cNvPr>
          <p:cNvSpPr/>
          <p:nvPr/>
        </p:nvSpPr>
        <p:spPr>
          <a:xfrm>
            <a:off x="3701811" y="4945489"/>
            <a:ext cx="1824922" cy="68715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21" name="Freeform 18">
            <a:extLst>
              <a:ext uri="{FF2B5EF4-FFF2-40B4-BE49-F238E27FC236}">
                <a16:creationId xmlns:a16="http://schemas.microsoft.com/office/drawing/2014/main" id="{A382CD33-0DB6-4E04-A616-4E07B90BE25D}"/>
              </a:ext>
            </a:extLst>
          </p:cNvPr>
          <p:cNvSpPr/>
          <p:nvPr/>
        </p:nvSpPr>
        <p:spPr>
          <a:xfrm rot="19457599">
            <a:off x="5473524" y="5097759"/>
            <a:ext cx="625368" cy="11798"/>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2676" tIns="-9736" rIns="302676" bIns="-9735" numCol="1" spcCol="1270" anchor="ctr" anchorCtr="0">
            <a:noAutofit/>
          </a:bodyPr>
          <a:lstStyle/>
          <a:p>
            <a:pPr algn="ctr" defTabSz="98457">
              <a:lnSpc>
                <a:spcPct val="90000"/>
              </a:lnSpc>
              <a:spcBef>
                <a:spcPct val="0"/>
              </a:spcBef>
              <a:spcAft>
                <a:spcPct val="35000"/>
              </a:spcAft>
            </a:pPr>
            <a:endParaRPr lang="en-US" sz="222" dirty="0"/>
          </a:p>
        </p:txBody>
      </p:sp>
      <p:sp>
        <p:nvSpPr>
          <p:cNvPr id="22" name="Freeform 19">
            <a:extLst>
              <a:ext uri="{FF2B5EF4-FFF2-40B4-BE49-F238E27FC236}">
                <a16:creationId xmlns:a16="http://schemas.microsoft.com/office/drawing/2014/main" id="{ED3CADA8-BBC1-4FF2-B2EE-7F71E2C648E9}"/>
              </a:ext>
            </a:extLst>
          </p:cNvPr>
          <p:cNvSpPr/>
          <p:nvPr/>
        </p:nvSpPr>
        <p:spPr>
          <a:xfrm>
            <a:off x="6040113" y="4580501"/>
            <a:ext cx="1822794" cy="68715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23" name="Freeform 20">
            <a:extLst>
              <a:ext uri="{FF2B5EF4-FFF2-40B4-BE49-F238E27FC236}">
                <a16:creationId xmlns:a16="http://schemas.microsoft.com/office/drawing/2014/main" id="{B9805166-7CFD-4E2E-ACF0-DB4A51573B8D}"/>
              </a:ext>
            </a:extLst>
          </p:cNvPr>
          <p:cNvSpPr/>
          <p:nvPr/>
        </p:nvSpPr>
        <p:spPr>
          <a:xfrm rot="2142401">
            <a:off x="5473524" y="5462746"/>
            <a:ext cx="625368" cy="11798"/>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2676" tIns="-9735" rIns="302676" bIns="-9735" numCol="1" spcCol="1270" anchor="ctr" anchorCtr="0">
            <a:noAutofit/>
          </a:bodyPr>
          <a:lstStyle/>
          <a:p>
            <a:pPr algn="ctr" defTabSz="98457">
              <a:lnSpc>
                <a:spcPct val="90000"/>
              </a:lnSpc>
              <a:spcBef>
                <a:spcPct val="0"/>
              </a:spcBef>
              <a:spcAft>
                <a:spcPct val="35000"/>
              </a:spcAft>
            </a:pPr>
            <a:endParaRPr lang="en-US" sz="222" dirty="0"/>
          </a:p>
        </p:txBody>
      </p:sp>
      <p:sp>
        <p:nvSpPr>
          <p:cNvPr id="24" name="Freeform 21">
            <a:extLst>
              <a:ext uri="{FF2B5EF4-FFF2-40B4-BE49-F238E27FC236}">
                <a16:creationId xmlns:a16="http://schemas.microsoft.com/office/drawing/2014/main" id="{56BE3992-9DCC-4F21-A99D-F8DDF98CB31B}"/>
              </a:ext>
            </a:extLst>
          </p:cNvPr>
          <p:cNvSpPr/>
          <p:nvPr/>
        </p:nvSpPr>
        <p:spPr>
          <a:xfrm>
            <a:off x="6040113" y="5310477"/>
            <a:ext cx="1822794" cy="68715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77" tIns="36877" rIns="36877" bIns="36877" numCol="1" spcCol="1270" anchor="ctr" anchorCtr="0">
            <a:noAutofit/>
          </a:bodyPr>
          <a:lstStyle/>
          <a:p>
            <a:pPr algn="ctr" defTabSz="1279938">
              <a:lnSpc>
                <a:spcPct val="90000"/>
              </a:lnSpc>
              <a:spcBef>
                <a:spcPct val="0"/>
              </a:spcBef>
              <a:spcAft>
                <a:spcPct val="35000"/>
              </a:spcAft>
            </a:pPr>
            <a:endParaRPr lang="en-US" sz="2880" dirty="0"/>
          </a:p>
        </p:txBody>
      </p:sp>
      <p:sp>
        <p:nvSpPr>
          <p:cNvPr id="25" name="Subtitle 2">
            <a:extLst>
              <a:ext uri="{FF2B5EF4-FFF2-40B4-BE49-F238E27FC236}">
                <a16:creationId xmlns:a16="http://schemas.microsoft.com/office/drawing/2014/main" id="{6CB488CF-0BFB-4DFC-B664-4F3929DA28B0}"/>
              </a:ext>
            </a:extLst>
          </p:cNvPr>
          <p:cNvSpPr txBox="1">
            <a:spLocks/>
          </p:cNvSpPr>
          <p:nvPr/>
        </p:nvSpPr>
        <p:spPr>
          <a:xfrm>
            <a:off x="1544863" y="3615131"/>
            <a:ext cx="1476799" cy="43171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200" dirty="0">
                <a:solidFill>
                  <a:schemeClr val="bg1"/>
                </a:solidFill>
                <a:latin typeface="+mn-lt"/>
                <a:ea typeface="Lato Light" panose="020F0502020204030203" pitchFamily="34" charset="0"/>
                <a:cs typeface="Mukta ExtraLight" panose="020B0000000000000000" pitchFamily="34" charset="77"/>
              </a:rPr>
              <a:t>Lorem ipsum </a:t>
            </a:r>
            <a:r>
              <a:rPr lang="en-GB" sz="1200" dirty="0" err="1">
                <a:solidFill>
                  <a:schemeClr val="bg1"/>
                </a:solidFill>
                <a:latin typeface="+mn-lt"/>
                <a:ea typeface="Lato Light" panose="020F0502020204030203" pitchFamily="34" charset="0"/>
                <a:cs typeface="Mukta ExtraLight" panose="020B0000000000000000" pitchFamily="34" charset="77"/>
              </a:rPr>
              <a:t>dolor</a:t>
            </a:r>
            <a:r>
              <a:rPr lang="en-GB" sz="1200" dirty="0">
                <a:solidFill>
                  <a:schemeClr val="bg1"/>
                </a:solidFill>
                <a:latin typeface="+mn-lt"/>
                <a:ea typeface="Lato Light" panose="020F0502020204030203" pitchFamily="34" charset="0"/>
                <a:cs typeface="Mukta ExtraLight" panose="020B0000000000000000" pitchFamily="34" charset="77"/>
              </a:rPr>
              <a:t> sit </a:t>
            </a:r>
            <a:r>
              <a:rPr lang="en-GB" sz="1200" dirty="0" err="1">
                <a:solidFill>
                  <a:schemeClr val="bg1"/>
                </a:solidFill>
                <a:latin typeface="+mn-lt"/>
                <a:ea typeface="Lato Light" panose="020F0502020204030203" pitchFamily="34" charset="0"/>
                <a:cs typeface="Mukta ExtraLight" panose="020B0000000000000000" pitchFamily="34" charset="77"/>
              </a:rPr>
              <a:t>amet</a:t>
            </a:r>
            <a:r>
              <a:rPr lang="en-GB" sz="1200" dirty="0">
                <a:solidFill>
                  <a:schemeClr val="bg1"/>
                </a:solidFill>
                <a:latin typeface="+mn-lt"/>
                <a:ea typeface="Lato Light" panose="020F0502020204030203" pitchFamily="34" charset="0"/>
                <a:cs typeface="Mukta ExtraLight" panose="020B0000000000000000" pitchFamily="34" charset="77"/>
              </a:rPr>
              <a:t>, </a:t>
            </a:r>
            <a:r>
              <a:rPr lang="en-GB" sz="1200" dirty="0" err="1">
                <a:solidFill>
                  <a:schemeClr val="bg1"/>
                </a:solidFill>
                <a:latin typeface="+mn-lt"/>
                <a:ea typeface="Lato Light" panose="020F0502020204030203" pitchFamily="34" charset="0"/>
                <a:cs typeface="Mukta ExtraLight" panose="020B0000000000000000" pitchFamily="34" charset="77"/>
              </a:rPr>
              <a:t>conectetur</a:t>
            </a:r>
            <a:endParaRPr lang="en-US" sz="1200" dirty="0">
              <a:solidFill>
                <a:schemeClr val="bg1"/>
              </a:solidFill>
              <a:latin typeface="+mn-lt"/>
              <a:ea typeface="Lato Light" panose="020F0502020204030203" pitchFamily="34" charset="0"/>
              <a:cs typeface="Mukta ExtraLight" panose="020B0000000000000000" pitchFamily="34" charset="77"/>
            </a:endParaRPr>
          </a:p>
        </p:txBody>
      </p:sp>
      <p:sp>
        <p:nvSpPr>
          <p:cNvPr id="26" name="Subtitle 2">
            <a:extLst>
              <a:ext uri="{FF2B5EF4-FFF2-40B4-BE49-F238E27FC236}">
                <a16:creationId xmlns:a16="http://schemas.microsoft.com/office/drawing/2014/main" id="{726CD3A6-564D-43AC-AFB1-EFC4F6AC4A4D}"/>
              </a:ext>
            </a:extLst>
          </p:cNvPr>
          <p:cNvSpPr txBox="1">
            <a:spLocks/>
          </p:cNvSpPr>
          <p:nvPr/>
        </p:nvSpPr>
        <p:spPr>
          <a:xfrm>
            <a:off x="3878658" y="3514367"/>
            <a:ext cx="1476799"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7" name="Subtitle 2">
            <a:extLst>
              <a:ext uri="{FF2B5EF4-FFF2-40B4-BE49-F238E27FC236}">
                <a16:creationId xmlns:a16="http://schemas.microsoft.com/office/drawing/2014/main" id="{D0310C98-CBB8-4FEC-A4FE-F858C8CA7F7A}"/>
              </a:ext>
            </a:extLst>
          </p:cNvPr>
          <p:cNvSpPr txBox="1">
            <a:spLocks/>
          </p:cNvSpPr>
          <p:nvPr/>
        </p:nvSpPr>
        <p:spPr>
          <a:xfrm>
            <a:off x="3878658" y="2052543"/>
            <a:ext cx="1476799"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id="{388382FE-D699-41E0-B0B5-FB4FC790B762}"/>
              </a:ext>
            </a:extLst>
          </p:cNvPr>
          <p:cNvSpPr txBox="1">
            <a:spLocks/>
          </p:cNvSpPr>
          <p:nvPr/>
        </p:nvSpPr>
        <p:spPr>
          <a:xfrm>
            <a:off x="3878658" y="4974318"/>
            <a:ext cx="1476799"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5D7BC2F3-91D8-4DD0-93F0-C4F038C7D9C7}"/>
              </a:ext>
            </a:extLst>
          </p:cNvPr>
          <p:cNvSpPr txBox="1">
            <a:spLocks/>
          </p:cNvSpPr>
          <p:nvPr/>
        </p:nvSpPr>
        <p:spPr>
          <a:xfrm>
            <a:off x="6214832" y="4607455"/>
            <a:ext cx="1476799"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id="{799D1A98-510A-4E63-A448-D1D6EE434D42}"/>
              </a:ext>
            </a:extLst>
          </p:cNvPr>
          <p:cNvSpPr txBox="1">
            <a:spLocks/>
          </p:cNvSpPr>
          <p:nvPr/>
        </p:nvSpPr>
        <p:spPr>
          <a:xfrm>
            <a:off x="6214832" y="5337431"/>
            <a:ext cx="1476799"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1" name="Subtitle 2">
            <a:extLst>
              <a:ext uri="{FF2B5EF4-FFF2-40B4-BE49-F238E27FC236}">
                <a16:creationId xmlns:a16="http://schemas.microsoft.com/office/drawing/2014/main" id="{0685B746-DEE0-4D21-97FD-100F6604B909}"/>
              </a:ext>
            </a:extLst>
          </p:cNvPr>
          <p:cNvSpPr txBox="1">
            <a:spLocks/>
          </p:cNvSpPr>
          <p:nvPr/>
        </p:nvSpPr>
        <p:spPr>
          <a:xfrm>
            <a:off x="6214832" y="3147505"/>
            <a:ext cx="1476799"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2" name="Subtitle 2">
            <a:extLst>
              <a:ext uri="{FF2B5EF4-FFF2-40B4-BE49-F238E27FC236}">
                <a16:creationId xmlns:a16="http://schemas.microsoft.com/office/drawing/2014/main" id="{52B1F086-3489-44F4-AAAC-03EDB1466A1B}"/>
              </a:ext>
            </a:extLst>
          </p:cNvPr>
          <p:cNvSpPr txBox="1">
            <a:spLocks/>
          </p:cNvSpPr>
          <p:nvPr/>
        </p:nvSpPr>
        <p:spPr>
          <a:xfrm>
            <a:off x="6214832" y="3877481"/>
            <a:ext cx="1476799"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3" name="Subtitle 2">
            <a:extLst>
              <a:ext uri="{FF2B5EF4-FFF2-40B4-BE49-F238E27FC236}">
                <a16:creationId xmlns:a16="http://schemas.microsoft.com/office/drawing/2014/main" id="{965FF2EA-0375-42BE-9FE6-21BED09B2995}"/>
              </a:ext>
            </a:extLst>
          </p:cNvPr>
          <p:cNvSpPr txBox="1">
            <a:spLocks/>
          </p:cNvSpPr>
          <p:nvPr/>
        </p:nvSpPr>
        <p:spPr>
          <a:xfrm>
            <a:off x="5671907" y="1687555"/>
            <a:ext cx="1476799"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id="{5BC517EA-4827-415E-9CEA-94FEAC04C939}"/>
              </a:ext>
            </a:extLst>
          </p:cNvPr>
          <p:cNvSpPr txBox="1">
            <a:spLocks/>
          </p:cNvSpPr>
          <p:nvPr/>
        </p:nvSpPr>
        <p:spPr>
          <a:xfrm>
            <a:off x="6214832" y="2417530"/>
            <a:ext cx="1476799" cy="63324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commodo</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id="{09945E8D-63F2-4911-ABE1-E3E57C0DD221}"/>
              </a:ext>
            </a:extLst>
          </p:cNvPr>
          <p:cNvSpPr txBox="1">
            <a:spLocks/>
          </p:cNvSpPr>
          <p:nvPr/>
        </p:nvSpPr>
        <p:spPr>
          <a:xfrm>
            <a:off x="8756948" y="3433064"/>
            <a:ext cx="1904593"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36" name="Subtitle 2">
            <a:extLst>
              <a:ext uri="{FF2B5EF4-FFF2-40B4-BE49-F238E27FC236}">
                <a16:creationId xmlns:a16="http://schemas.microsoft.com/office/drawing/2014/main" id="{BDA68095-CB85-4CE0-91EF-5A52100203B6}"/>
              </a:ext>
            </a:extLst>
          </p:cNvPr>
          <p:cNvSpPr txBox="1">
            <a:spLocks/>
          </p:cNvSpPr>
          <p:nvPr/>
        </p:nvSpPr>
        <p:spPr>
          <a:xfrm>
            <a:off x="8756948" y="2936371"/>
            <a:ext cx="1904593"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37" name="Subtitle 2">
            <a:extLst>
              <a:ext uri="{FF2B5EF4-FFF2-40B4-BE49-F238E27FC236}">
                <a16:creationId xmlns:a16="http://schemas.microsoft.com/office/drawing/2014/main" id="{C2B49FFF-9B01-48E2-8E35-3FD54084F88B}"/>
              </a:ext>
            </a:extLst>
          </p:cNvPr>
          <p:cNvSpPr txBox="1">
            <a:spLocks/>
          </p:cNvSpPr>
          <p:nvPr/>
        </p:nvSpPr>
        <p:spPr>
          <a:xfrm>
            <a:off x="8756948" y="2439678"/>
            <a:ext cx="1904593"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38" name="Subtitle 2">
            <a:extLst>
              <a:ext uri="{FF2B5EF4-FFF2-40B4-BE49-F238E27FC236}">
                <a16:creationId xmlns:a16="http://schemas.microsoft.com/office/drawing/2014/main" id="{E105F7F0-BD73-48B8-BAE3-7F86A281F12E}"/>
              </a:ext>
            </a:extLst>
          </p:cNvPr>
          <p:cNvSpPr txBox="1">
            <a:spLocks/>
          </p:cNvSpPr>
          <p:nvPr/>
        </p:nvSpPr>
        <p:spPr>
          <a:xfrm>
            <a:off x="8756948" y="4923143"/>
            <a:ext cx="1904593"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39" name="Subtitle 2">
            <a:extLst>
              <a:ext uri="{FF2B5EF4-FFF2-40B4-BE49-F238E27FC236}">
                <a16:creationId xmlns:a16="http://schemas.microsoft.com/office/drawing/2014/main" id="{E51B2F5E-516F-4AC8-A13F-1E56CCCB4930}"/>
              </a:ext>
            </a:extLst>
          </p:cNvPr>
          <p:cNvSpPr txBox="1">
            <a:spLocks/>
          </p:cNvSpPr>
          <p:nvPr/>
        </p:nvSpPr>
        <p:spPr>
          <a:xfrm>
            <a:off x="8756948" y="4426450"/>
            <a:ext cx="1904593"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id="{40936605-5D87-451E-ACEC-A6101473334A}"/>
              </a:ext>
            </a:extLst>
          </p:cNvPr>
          <p:cNvSpPr txBox="1">
            <a:spLocks/>
          </p:cNvSpPr>
          <p:nvPr/>
        </p:nvSpPr>
        <p:spPr>
          <a:xfrm>
            <a:off x="8756948" y="3929757"/>
            <a:ext cx="1904593"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41" name="TextBox 40">
            <a:extLst>
              <a:ext uri="{FF2B5EF4-FFF2-40B4-BE49-F238E27FC236}">
                <a16:creationId xmlns:a16="http://schemas.microsoft.com/office/drawing/2014/main" id="{8F1DA0D1-966D-4E50-8ACC-8C390C2F016E}"/>
              </a:ext>
            </a:extLst>
          </p:cNvPr>
          <p:cNvSpPr txBox="1"/>
          <p:nvPr/>
        </p:nvSpPr>
        <p:spPr>
          <a:xfrm>
            <a:off x="8542788" y="1977439"/>
            <a:ext cx="909223"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CAPTION</a:t>
            </a:r>
          </a:p>
        </p:txBody>
      </p:sp>
      <p:sp>
        <p:nvSpPr>
          <p:cNvPr id="42" name="Oval 41">
            <a:extLst>
              <a:ext uri="{FF2B5EF4-FFF2-40B4-BE49-F238E27FC236}">
                <a16:creationId xmlns:a16="http://schemas.microsoft.com/office/drawing/2014/main" id="{5580D5C0-CEC3-4F2F-94D6-A6F1F52337F9}"/>
              </a:ext>
            </a:extLst>
          </p:cNvPr>
          <p:cNvSpPr/>
          <p:nvPr/>
        </p:nvSpPr>
        <p:spPr>
          <a:xfrm>
            <a:off x="8585673" y="2507690"/>
            <a:ext cx="99288" cy="992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3" name="Oval 42">
            <a:extLst>
              <a:ext uri="{FF2B5EF4-FFF2-40B4-BE49-F238E27FC236}">
                <a16:creationId xmlns:a16="http://schemas.microsoft.com/office/drawing/2014/main" id="{3EA3F9BF-42ED-4320-96DA-D8941E1DC310}"/>
              </a:ext>
            </a:extLst>
          </p:cNvPr>
          <p:cNvSpPr/>
          <p:nvPr/>
        </p:nvSpPr>
        <p:spPr>
          <a:xfrm>
            <a:off x="8585673" y="3004383"/>
            <a:ext cx="99288" cy="992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4" name="Oval 43">
            <a:extLst>
              <a:ext uri="{FF2B5EF4-FFF2-40B4-BE49-F238E27FC236}">
                <a16:creationId xmlns:a16="http://schemas.microsoft.com/office/drawing/2014/main" id="{84E5C056-527B-41D7-BB56-3930F06CACC8}"/>
              </a:ext>
            </a:extLst>
          </p:cNvPr>
          <p:cNvSpPr/>
          <p:nvPr/>
        </p:nvSpPr>
        <p:spPr>
          <a:xfrm>
            <a:off x="8585673" y="3501076"/>
            <a:ext cx="99288" cy="992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5" name="Oval 44">
            <a:extLst>
              <a:ext uri="{FF2B5EF4-FFF2-40B4-BE49-F238E27FC236}">
                <a16:creationId xmlns:a16="http://schemas.microsoft.com/office/drawing/2014/main" id="{61C6BDF6-C795-4604-9941-6CCE47891FE0}"/>
              </a:ext>
            </a:extLst>
          </p:cNvPr>
          <p:cNvSpPr/>
          <p:nvPr/>
        </p:nvSpPr>
        <p:spPr>
          <a:xfrm>
            <a:off x="8585673" y="3997769"/>
            <a:ext cx="99288" cy="992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6" name="Oval 45">
            <a:extLst>
              <a:ext uri="{FF2B5EF4-FFF2-40B4-BE49-F238E27FC236}">
                <a16:creationId xmlns:a16="http://schemas.microsoft.com/office/drawing/2014/main" id="{F67A2DBE-98E9-4D57-A610-05D2E8DF0BE0}"/>
              </a:ext>
            </a:extLst>
          </p:cNvPr>
          <p:cNvSpPr/>
          <p:nvPr/>
        </p:nvSpPr>
        <p:spPr>
          <a:xfrm>
            <a:off x="8585673" y="4494462"/>
            <a:ext cx="99288" cy="9928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7" name="Oval 46">
            <a:extLst>
              <a:ext uri="{FF2B5EF4-FFF2-40B4-BE49-F238E27FC236}">
                <a16:creationId xmlns:a16="http://schemas.microsoft.com/office/drawing/2014/main" id="{D2C0B019-CA4B-4758-8E2A-AED0A0035E66}"/>
              </a:ext>
            </a:extLst>
          </p:cNvPr>
          <p:cNvSpPr/>
          <p:nvPr/>
        </p:nvSpPr>
        <p:spPr>
          <a:xfrm>
            <a:off x="8585673" y="4991155"/>
            <a:ext cx="99288" cy="992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Tree>
    <p:extLst>
      <p:ext uri="{BB962C8B-B14F-4D97-AF65-F5344CB8AC3E}">
        <p14:creationId xmlns:p14="http://schemas.microsoft.com/office/powerpoint/2010/main" val="228948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problem solving, decision tree, business, startup, presentation, infographics, free, editable template, template, pitch, graphs, charts, diagrams, tables, data, slides, layout, concept, idea, inspiration, download, Google Slides"/>
  <p:tag name="DESCRIPTION" val="Decision trees are decision support tools that use a tree-like graph or model of decisions and their possible consequences, including chance event outcomes, resource costs, and utility. Find your perfect editable problem-solving tree in the Decision Tree presentation templat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2107</Words>
  <Application>Microsoft Office PowerPoint</Application>
  <PresentationFormat>Widescreen</PresentationFormat>
  <Paragraphs>345</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Bahnschrift</vt:lpstr>
      <vt:lpstr>Bahnschrift SemiBold</vt:lpstr>
      <vt:lpstr>Calibri</vt:lpstr>
      <vt:lpstr>Lato Light</vt:lpstr>
      <vt:lpstr>Montserrat</vt:lpstr>
      <vt:lpstr>Open Sans Light</vt:lpstr>
      <vt:lpstr>Poppins</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147</cp:revision>
  <dcterms:created xsi:type="dcterms:W3CDTF">2020-04-19T22:46:17Z</dcterms:created>
  <dcterms:modified xsi:type="dcterms:W3CDTF">2020-05-15T13:15:02Z</dcterms:modified>
  <cp:category>Problem Solving</cp:category>
</cp:coreProperties>
</file>