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9"/>
  </p:notesMasterIdLst>
  <p:sldIdLst>
    <p:sldId id="277" r:id="rId2"/>
    <p:sldId id="278" r:id="rId3"/>
    <p:sldId id="279" r:id="rId4"/>
    <p:sldId id="256" r:id="rId5"/>
    <p:sldId id="283" r:id="rId6"/>
    <p:sldId id="293" r:id="rId7"/>
    <p:sldId id="284" r:id="rId8"/>
    <p:sldId id="285" r:id="rId9"/>
    <p:sldId id="286" r:id="rId10"/>
    <p:sldId id="287" r:id="rId11"/>
    <p:sldId id="288" r:id="rId12"/>
    <p:sldId id="289" r:id="rId13"/>
    <p:sldId id="290" r:id="rId14"/>
    <p:sldId id="291" r:id="rId15"/>
    <p:sldId id="292" r:id="rId16"/>
    <p:sldId id="281" r:id="rId17"/>
    <p:sldId id="282"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02041E-2"/>
          <c:y val="0.226851"/>
          <c:w val="0.95479599999999998"/>
          <c:h val="0.66289500000000001"/>
        </c:manualLayout>
      </c:layout>
      <c:barChart>
        <c:barDir val="bar"/>
        <c:grouping val="percentStacked"/>
        <c:varyColors val="0"/>
        <c:ser>
          <c:idx val="0"/>
          <c:order val="0"/>
          <c:tx>
            <c:strRef>
              <c:f>Sheet1!$A$2</c:f>
              <c:strCache>
                <c:ptCount val="1"/>
                <c:pt idx="0">
                  <c:v>Section2</c:v>
                </c:pt>
              </c:strCache>
            </c:strRef>
          </c:tx>
          <c:spPr>
            <a:solidFill>
              <a:schemeClr val="accent1"/>
            </a:solidFill>
            <a:ln w="12700" cap="flat">
              <a:noFill/>
              <a:miter lim="400000"/>
            </a:ln>
            <a:effectLst/>
          </c:spPr>
          <c:invertIfNegative val="0"/>
          <c:dLbls>
            <c:numFmt formatCode="0" sourceLinked="0"/>
            <c:spPr>
              <a:noFill/>
              <a:ln>
                <a:noFill/>
              </a:ln>
              <a:effectLst/>
            </c:spPr>
            <c:txPr>
              <a:bodyPr wrap="square" lIns="38100" tIns="19050" rIns="38100" bIns="19050" anchor="ctr">
                <a:spAutoFit/>
              </a:bodyPr>
              <a:lstStyle/>
              <a:p>
                <a:pPr>
                  <a:defRPr>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Data1</c:v>
                </c:pt>
              </c:strCache>
            </c:strRef>
          </c:cat>
          <c:val>
            <c:numRef>
              <c:f>Sheet1!$B$2:$B$2</c:f>
              <c:numCache>
                <c:formatCode>General</c:formatCode>
                <c:ptCount val="1"/>
                <c:pt idx="0">
                  <c:v>50</c:v>
                </c:pt>
              </c:numCache>
            </c:numRef>
          </c:val>
          <c:extLst>
            <c:ext xmlns:c16="http://schemas.microsoft.com/office/drawing/2014/chart" uri="{C3380CC4-5D6E-409C-BE32-E72D297353CC}">
              <c16:uniqueId val="{00000000-AAC6-493F-84A0-BFD6B43E9E23}"/>
            </c:ext>
          </c:extLst>
        </c:ser>
        <c:ser>
          <c:idx val="1"/>
          <c:order val="1"/>
          <c:tx>
            <c:strRef>
              <c:f>Sheet1!$A$3</c:f>
              <c:strCache>
                <c:ptCount val="1"/>
                <c:pt idx="0">
                  <c:v>Section3</c:v>
                </c:pt>
              </c:strCache>
            </c:strRef>
          </c:tx>
          <c:spPr>
            <a:solidFill>
              <a:schemeClr val="accent2"/>
            </a:solidFill>
            <a:ln w="12700" cap="flat">
              <a:noFill/>
              <a:miter lim="400000"/>
            </a:ln>
            <a:effectLst/>
          </c:spPr>
          <c:invertIfNegative val="0"/>
          <c:dLbls>
            <c:numFmt formatCode="0" sourceLinked="0"/>
            <c:spPr>
              <a:noFill/>
              <a:ln>
                <a:noFill/>
              </a:ln>
              <a:effectLst/>
            </c:spPr>
            <c:txPr>
              <a:bodyPr wrap="square" lIns="38100" tIns="19050" rIns="38100" bIns="19050" anchor="ctr">
                <a:spAutoFit/>
              </a:bodyPr>
              <a:lstStyle/>
              <a:p>
                <a:pPr>
                  <a:defRPr>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Data1</c:v>
                </c:pt>
              </c:strCache>
            </c:strRef>
          </c:cat>
          <c:val>
            <c:numRef>
              <c:f>Sheet1!$B$3:$B$3</c:f>
              <c:numCache>
                <c:formatCode>General</c:formatCode>
                <c:ptCount val="1"/>
                <c:pt idx="0">
                  <c:v>40</c:v>
                </c:pt>
              </c:numCache>
            </c:numRef>
          </c:val>
          <c:extLst>
            <c:ext xmlns:c16="http://schemas.microsoft.com/office/drawing/2014/chart" uri="{C3380CC4-5D6E-409C-BE32-E72D297353CC}">
              <c16:uniqueId val="{00000001-AAC6-493F-84A0-BFD6B43E9E23}"/>
            </c:ext>
          </c:extLst>
        </c:ser>
        <c:ser>
          <c:idx val="2"/>
          <c:order val="2"/>
          <c:tx>
            <c:strRef>
              <c:f>Sheet1!$A$4</c:f>
              <c:strCache>
                <c:ptCount val="1"/>
                <c:pt idx="0">
                  <c:v>Section4</c:v>
                </c:pt>
              </c:strCache>
            </c:strRef>
          </c:tx>
          <c:spPr>
            <a:solidFill>
              <a:schemeClr val="accent3"/>
            </a:solidFill>
            <a:ln w="12700" cap="flat">
              <a:noFill/>
              <a:miter lim="400000"/>
            </a:ln>
            <a:effectLst/>
          </c:spPr>
          <c:invertIfNegative val="0"/>
          <c:dLbls>
            <c:dLbl>
              <c:idx val="0"/>
              <c:tx>
                <c:rich>
                  <a:bodyPr/>
                  <a:lstStyle/>
                  <a:p>
                    <a:r>
                      <a:rPr lang="en-US"/>
                      <a:t>10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C6-493F-84A0-BFD6B43E9E23}"/>
                </c:ext>
              </c:extLst>
            </c:dLbl>
            <c:numFmt formatCode="0" sourceLinked="0"/>
            <c:spPr>
              <a:noFill/>
              <a:ln>
                <a:noFill/>
              </a:ln>
              <a:effectLst/>
            </c:spPr>
            <c:txPr>
              <a:bodyPr wrap="square" lIns="38100" tIns="19050" rIns="38100" bIns="19050" anchor="ctr">
                <a:spAutoFit/>
              </a:bodyPr>
              <a:lstStyle/>
              <a:p>
                <a:pPr>
                  <a:defRPr>
                    <a:latin typeface="+mj-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Data1</c:v>
                </c:pt>
              </c:strCache>
            </c:strRef>
          </c:cat>
          <c:val>
            <c:numRef>
              <c:f>Sheet1!$B$4:$B$4</c:f>
              <c:numCache>
                <c:formatCode>General</c:formatCode>
                <c:ptCount val="1"/>
                <c:pt idx="0">
                  <c:v>15</c:v>
                </c:pt>
              </c:numCache>
            </c:numRef>
          </c:val>
          <c:extLst>
            <c:ext xmlns:c16="http://schemas.microsoft.com/office/drawing/2014/chart" uri="{C3380CC4-5D6E-409C-BE32-E72D297353CC}">
              <c16:uniqueId val="{00000002-AAC6-493F-84A0-BFD6B43E9E23}"/>
            </c:ext>
          </c:extLst>
        </c:ser>
        <c:dLbls>
          <c:showLegendKey val="0"/>
          <c:showVal val="0"/>
          <c:showCatName val="0"/>
          <c:showSerName val="0"/>
          <c:showPercent val="0"/>
          <c:showBubbleSize val="0"/>
        </c:dLbls>
        <c:gapWidth val="20"/>
        <c:overlap val="100"/>
        <c:axId val="-2097988888"/>
        <c:axId val="-2097985240"/>
      </c:barChart>
      <c:catAx>
        <c:axId val="-2097988888"/>
        <c:scaling>
          <c:orientation val="maxMin"/>
        </c:scaling>
        <c:delete val="0"/>
        <c:axPos val="l"/>
        <c:minorGridlines>
          <c:spPr>
            <a:ln w="19050" cap="flat">
              <a:noFill/>
              <a:miter lim="400000"/>
            </a:ln>
          </c:spPr>
        </c:minorGridlines>
        <c:numFmt formatCode="General" sourceLinked="0"/>
        <c:majorTickMark val="none"/>
        <c:minorTickMark val="none"/>
        <c:tickLblPos val="none"/>
        <c:spPr>
          <a:ln w="25400" cap="flat">
            <a:noFill/>
            <a:miter lim="400000"/>
          </a:ln>
        </c:spPr>
        <c:txPr>
          <a:bodyPr rot="0"/>
          <a:lstStyle/>
          <a:p>
            <a:pPr>
              <a:defRPr/>
            </a:pPr>
            <a:endParaRPr lang="en-US"/>
          </a:p>
        </c:txPr>
        <c:crossAx val="-2097985240"/>
        <c:crosses val="autoZero"/>
        <c:auto val="1"/>
        <c:lblAlgn val="ctr"/>
        <c:lblOffset val="100"/>
        <c:noMultiLvlLbl val="1"/>
      </c:catAx>
      <c:valAx>
        <c:axId val="-2097985240"/>
        <c:scaling>
          <c:orientation val="minMax"/>
        </c:scaling>
        <c:delete val="0"/>
        <c:axPos val="t"/>
        <c:numFmt formatCode="0%" sourceLinked="0"/>
        <c:majorTickMark val="none"/>
        <c:minorTickMark val="none"/>
        <c:tickLblPos val="none"/>
        <c:spPr>
          <a:ln w="25400" cap="flat">
            <a:noFill/>
            <a:miter lim="400000"/>
          </a:ln>
        </c:spPr>
        <c:txPr>
          <a:bodyPr rot="0"/>
          <a:lstStyle/>
          <a:p>
            <a:pPr>
              <a:defRPr/>
            </a:pPr>
            <a:endParaRPr lang="en-US"/>
          </a:p>
        </c:txPr>
        <c:crossAx val="-2097988888"/>
        <c:crosses val="autoZero"/>
        <c:crossBetween val="between"/>
        <c:majorUnit val="1"/>
        <c:minorUnit val="0.5"/>
      </c:valAx>
      <c:spPr>
        <a:noFill/>
        <a:ln w="12700" cap="flat">
          <a:noFill/>
          <a:miter lim="400000"/>
        </a:ln>
        <a:effectLst/>
      </c:spPr>
    </c:plotArea>
    <c:plotVisOnly val="1"/>
    <c:dispBlanksAs val="gap"/>
    <c:showDLblsOverMax val="1"/>
  </c:chart>
  <c:spPr>
    <a:noFill/>
    <a:ln>
      <a:noFill/>
    </a:ln>
    <a:effectLst/>
  </c:spPr>
  <c:txPr>
    <a:bodyPr/>
    <a:lstStyle/>
    <a:p>
      <a:pPr>
        <a:defRPr sz="3200" b="1" i="0">
          <a:solidFill>
            <a:schemeClr val="bg1"/>
          </a:solidFill>
          <a:latin typeface="Poppins" pitchFamily="2" charset="77"/>
          <a:cs typeface="Poppins" pitchFamily="2" charset="77"/>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5.svg"/><Relationship Id="rId7" Type="http://schemas.openxmlformats.org/officeDocument/2006/relationships/image" Target="../media/image15.sv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EDEB6A-0A86-483D-999E-D09DB90C6E2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0F8E680-74DF-4901-A775-CFA4E1961F6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17403D9-0429-436B-B11F-2B56BF57837D}"/>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F5E454A9-06E2-4C3C-82C1-E45DD989115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D32E8CF-C488-4F58-8E41-BEE91A8EDD5C}"/>
              </a:ext>
            </a:extLst>
          </p:cNvPr>
          <p:cNvSpPr>
            <a:spLocks noGrp="1"/>
          </p:cNvSpPr>
          <p:nvPr>
            <p:ph type="body" sz="quarter" idx="13"/>
          </p:nvPr>
        </p:nvSpPr>
        <p:spPr/>
        <p:txBody>
          <a:bodyPr/>
          <a:lstStyle/>
          <a:p>
            <a:endParaRPr lang="en-ZA"/>
          </a:p>
        </p:txBody>
      </p:sp>
      <p:sp>
        <p:nvSpPr>
          <p:cNvPr id="7" name="Arc 6">
            <a:extLst>
              <a:ext uri="{FF2B5EF4-FFF2-40B4-BE49-F238E27FC236}">
                <a16:creationId xmlns:a16="http://schemas.microsoft.com/office/drawing/2014/main" id="{D7252003-18E2-4BF6-BE88-C8908CF561CD}"/>
              </a:ext>
            </a:extLst>
          </p:cNvPr>
          <p:cNvSpPr/>
          <p:nvPr/>
        </p:nvSpPr>
        <p:spPr>
          <a:xfrm>
            <a:off x="3217306" y="1987038"/>
            <a:ext cx="4418418" cy="4325298"/>
          </a:xfrm>
          <a:prstGeom prst="arc">
            <a:avLst>
              <a:gd name="adj1" fmla="val 9440146"/>
              <a:gd name="adj2" fmla="val 939722"/>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p>
        </p:txBody>
      </p:sp>
      <p:grpSp>
        <p:nvGrpSpPr>
          <p:cNvPr id="8" name="Group 7">
            <a:extLst>
              <a:ext uri="{FF2B5EF4-FFF2-40B4-BE49-F238E27FC236}">
                <a16:creationId xmlns:a16="http://schemas.microsoft.com/office/drawing/2014/main" id="{37A7FE1A-0972-4921-9F19-C6E31F483599}"/>
              </a:ext>
            </a:extLst>
          </p:cNvPr>
          <p:cNvGrpSpPr/>
          <p:nvPr/>
        </p:nvGrpSpPr>
        <p:grpSpPr>
          <a:xfrm flipH="1">
            <a:off x="3993968" y="2579051"/>
            <a:ext cx="2948131" cy="3733304"/>
            <a:chOff x="9230117" y="4674794"/>
            <a:chExt cx="6538324" cy="8279208"/>
          </a:xfrm>
        </p:grpSpPr>
        <p:sp>
          <p:nvSpPr>
            <p:cNvPr id="9" name="Shape 35372">
              <a:extLst>
                <a:ext uri="{FF2B5EF4-FFF2-40B4-BE49-F238E27FC236}">
                  <a16:creationId xmlns:a16="http://schemas.microsoft.com/office/drawing/2014/main" id="{4A6F3AB8-A198-4313-A3BF-C0ABA84327C8}"/>
                </a:ext>
              </a:extLst>
            </p:cNvPr>
            <p:cNvSpPr/>
            <p:nvPr/>
          </p:nvSpPr>
          <p:spPr>
            <a:xfrm>
              <a:off x="10746991" y="8551097"/>
              <a:ext cx="2871644" cy="2881262"/>
            </a:xfrm>
            <a:custGeom>
              <a:avLst/>
              <a:gdLst/>
              <a:ahLst/>
              <a:cxnLst>
                <a:cxn ang="0">
                  <a:pos x="wd2" y="hd2"/>
                </a:cxn>
                <a:cxn ang="5400000">
                  <a:pos x="wd2" y="hd2"/>
                </a:cxn>
                <a:cxn ang="10800000">
                  <a:pos x="wd2" y="hd2"/>
                </a:cxn>
                <a:cxn ang="16200000">
                  <a:pos x="wd2" y="hd2"/>
                </a:cxn>
              </a:cxnLst>
              <a:rect l="0" t="0" r="r" b="b"/>
              <a:pathLst>
                <a:path w="21597" h="21574" extrusionOk="0">
                  <a:moveTo>
                    <a:pt x="12924" y="1"/>
                  </a:moveTo>
                  <a:cubicBezTo>
                    <a:pt x="11887" y="26"/>
                    <a:pt x="11042" y="851"/>
                    <a:pt x="11039" y="1877"/>
                  </a:cubicBezTo>
                  <a:cubicBezTo>
                    <a:pt x="11039" y="1984"/>
                    <a:pt x="11091" y="2533"/>
                    <a:pt x="11254" y="2862"/>
                  </a:cubicBezTo>
                  <a:cubicBezTo>
                    <a:pt x="12033" y="4428"/>
                    <a:pt x="11300" y="4601"/>
                    <a:pt x="11044" y="4616"/>
                  </a:cubicBezTo>
                  <a:lnTo>
                    <a:pt x="10988" y="4616"/>
                  </a:lnTo>
                  <a:lnTo>
                    <a:pt x="10968" y="4616"/>
                  </a:lnTo>
                  <a:lnTo>
                    <a:pt x="4605" y="4616"/>
                  </a:lnTo>
                  <a:lnTo>
                    <a:pt x="4605" y="11379"/>
                  </a:lnTo>
                  <a:cubicBezTo>
                    <a:pt x="4508" y="11674"/>
                    <a:pt x="4147" y="12038"/>
                    <a:pt x="2874" y="11410"/>
                  </a:cubicBezTo>
                  <a:cubicBezTo>
                    <a:pt x="2839" y="11392"/>
                    <a:pt x="2210" y="11133"/>
                    <a:pt x="1885" y="11134"/>
                  </a:cubicBezTo>
                  <a:cubicBezTo>
                    <a:pt x="829" y="11139"/>
                    <a:pt x="-3" y="12026"/>
                    <a:pt x="0" y="13093"/>
                  </a:cubicBezTo>
                  <a:cubicBezTo>
                    <a:pt x="3" y="14153"/>
                    <a:pt x="832" y="15035"/>
                    <a:pt x="1885" y="15041"/>
                  </a:cubicBezTo>
                  <a:cubicBezTo>
                    <a:pt x="1992" y="15041"/>
                    <a:pt x="2544" y="14995"/>
                    <a:pt x="2874" y="14832"/>
                  </a:cubicBezTo>
                  <a:cubicBezTo>
                    <a:pt x="4147" y="14203"/>
                    <a:pt x="4508" y="14563"/>
                    <a:pt x="4605" y="14857"/>
                  </a:cubicBezTo>
                  <a:lnTo>
                    <a:pt x="4605" y="21574"/>
                  </a:lnTo>
                  <a:lnTo>
                    <a:pt x="11234" y="21574"/>
                  </a:lnTo>
                  <a:cubicBezTo>
                    <a:pt x="11358" y="21539"/>
                    <a:pt x="11495" y="21481"/>
                    <a:pt x="11587" y="21319"/>
                  </a:cubicBezTo>
                  <a:cubicBezTo>
                    <a:pt x="11659" y="21193"/>
                    <a:pt x="11716" y="21016"/>
                    <a:pt x="11639" y="20794"/>
                  </a:cubicBezTo>
                  <a:cubicBezTo>
                    <a:pt x="11555" y="20556"/>
                    <a:pt x="11472" y="20247"/>
                    <a:pt x="11306" y="19860"/>
                  </a:cubicBezTo>
                  <a:cubicBezTo>
                    <a:pt x="11162" y="19526"/>
                    <a:pt x="11097" y="18992"/>
                    <a:pt x="11096" y="18876"/>
                  </a:cubicBezTo>
                  <a:cubicBezTo>
                    <a:pt x="11082" y="17852"/>
                    <a:pt x="11938" y="17035"/>
                    <a:pt x="12981" y="16999"/>
                  </a:cubicBezTo>
                  <a:cubicBezTo>
                    <a:pt x="13021" y="16998"/>
                    <a:pt x="13054" y="17019"/>
                    <a:pt x="13093" y="17020"/>
                  </a:cubicBezTo>
                  <a:cubicBezTo>
                    <a:pt x="13099" y="17020"/>
                    <a:pt x="13103" y="17015"/>
                    <a:pt x="13109" y="17015"/>
                  </a:cubicBezTo>
                  <a:cubicBezTo>
                    <a:pt x="13160" y="17015"/>
                    <a:pt x="13202" y="17041"/>
                    <a:pt x="13252" y="17045"/>
                  </a:cubicBezTo>
                  <a:cubicBezTo>
                    <a:pt x="13448" y="17065"/>
                    <a:pt x="13640" y="17086"/>
                    <a:pt x="13816" y="17157"/>
                  </a:cubicBezTo>
                  <a:cubicBezTo>
                    <a:pt x="13883" y="17184"/>
                    <a:pt x="13932" y="17235"/>
                    <a:pt x="13995" y="17270"/>
                  </a:cubicBezTo>
                  <a:cubicBezTo>
                    <a:pt x="14592" y="17588"/>
                    <a:pt x="15026" y="18163"/>
                    <a:pt x="15030" y="18876"/>
                  </a:cubicBezTo>
                  <a:cubicBezTo>
                    <a:pt x="15032" y="19199"/>
                    <a:pt x="14776" y="19825"/>
                    <a:pt x="14758" y="19860"/>
                  </a:cubicBezTo>
                  <a:cubicBezTo>
                    <a:pt x="14110" y="21161"/>
                    <a:pt x="14500" y="21487"/>
                    <a:pt x="14799" y="21574"/>
                  </a:cubicBezTo>
                  <a:lnTo>
                    <a:pt x="18887" y="21574"/>
                  </a:lnTo>
                  <a:cubicBezTo>
                    <a:pt x="19630" y="20472"/>
                    <a:pt x="20502" y="19497"/>
                    <a:pt x="21279" y="19544"/>
                  </a:cubicBezTo>
                  <a:cubicBezTo>
                    <a:pt x="21343" y="19548"/>
                    <a:pt x="21524" y="19565"/>
                    <a:pt x="21597" y="19570"/>
                  </a:cubicBezTo>
                  <a:lnTo>
                    <a:pt x="21597" y="14602"/>
                  </a:lnTo>
                  <a:cubicBezTo>
                    <a:pt x="21440" y="14352"/>
                    <a:pt x="21021" y="14161"/>
                    <a:pt x="19927" y="14699"/>
                  </a:cubicBezTo>
                  <a:cubicBezTo>
                    <a:pt x="19597" y="14861"/>
                    <a:pt x="19039" y="14913"/>
                    <a:pt x="18933" y="14913"/>
                  </a:cubicBezTo>
                  <a:cubicBezTo>
                    <a:pt x="17893" y="14913"/>
                    <a:pt x="17048" y="14072"/>
                    <a:pt x="17048" y="13036"/>
                  </a:cubicBezTo>
                  <a:cubicBezTo>
                    <a:pt x="17048" y="12001"/>
                    <a:pt x="17893" y="11160"/>
                    <a:pt x="18933" y="11160"/>
                  </a:cubicBezTo>
                  <a:cubicBezTo>
                    <a:pt x="19258" y="11160"/>
                    <a:pt x="19894" y="11414"/>
                    <a:pt x="19927" y="11430"/>
                  </a:cubicBezTo>
                  <a:cubicBezTo>
                    <a:pt x="21021" y="11968"/>
                    <a:pt x="21440" y="11782"/>
                    <a:pt x="21597" y="11532"/>
                  </a:cubicBezTo>
                  <a:lnTo>
                    <a:pt x="21597" y="4616"/>
                  </a:lnTo>
                  <a:lnTo>
                    <a:pt x="14932" y="4616"/>
                  </a:lnTo>
                  <a:lnTo>
                    <a:pt x="14912" y="4616"/>
                  </a:lnTo>
                  <a:lnTo>
                    <a:pt x="14851" y="4616"/>
                  </a:lnTo>
                  <a:cubicBezTo>
                    <a:pt x="14595" y="4601"/>
                    <a:pt x="13862" y="4428"/>
                    <a:pt x="14640" y="2862"/>
                  </a:cubicBezTo>
                  <a:cubicBezTo>
                    <a:pt x="14657" y="2828"/>
                    <a:pt x="14913" y="2201"/>
                    <a:pt x="14912" y="1877"/>
                  </a:cubicBezTo>
                  <a:cubicBezTo>
                    <a:pt x="14909" y="814"/>
                    <a:pt x="14005" y="-26"/>
                    <a:pt x="12924" y="1"/>
                  </a:cubicBezTo>
                  <a:close/>
                </a:path>
              </a:pathLst>
            </a:custGeom>
            <a:solidFill>
              <a:schemeClr val="accent3">
                <a:lumMod val="75000"/>
              </a:schemeClr>
            </a:solidFill>
            <a:ln w="12700" cap="flat">
              <a:noFill/>
              <a:miter lim="400000"/>
            </a:ln>
            <a:effectLst/>
          </p:spPr>
          <p:txBody>
            <a:bodyPr wrap="square" lIns="27929" tIns="27929" rIns="27929" bIns="27929" numCol="1" anchor="ctr">
              <a:noAutofit/>
            </a:bodyPr>
            <a:lstStyle/>
            <a:p>
              <a:endParaRPr sz="2400" dirty="0"/>
            </a:p>
          </p:txBody>
        </p:sp>
        <p:sp>
          <p:nvSpPr>
            <p:cNvPr id="10" name="Shape 35373">
              <a:extLst>
                <a:ext uri="{FF2B5EF4-FFF2-40B4-BE49-F238E27FC236}">
                  <a16:creationId xmlns:a16="http://schemas.microsoft.com/office/drawing/2014/main" id="{274304D8-8179-46AE-99D2-F7ED7C0538D5}"/>
                </a:ext>
              </a:extLst>
            </p:cNvPr>
            <p:cNvSpPr/>
            <p:nvPr/>
          </p:nvSpPr>
          <p:spPr>
            <a:xfrm>
              <a:off x="10746991" y="4674794"/>
              <a:ext cx="2871644" cy="2222606"/>
            </a:xfrm>
            <a:custGeom>
              <a:avLst/>
              <a:gdLst/>
              <a:ahLst/>
              <a:cxnLst>
                <a:cxn ang="0">
                  <a:pos x="wd2" y="hd2"/>
                </a:cxn>
                <a:cxn ang="5400000">
                  <a:pos x="wd2" y="hd2"/>
                </a:cxn>
                <a:cxn ang="10800000">
                  <a:pos x="wd2" y="hd2"/>
                </a:cxn>
                <a:cxn ang="16200000">
                  <a:pos x="wd2" y="hd2"/>
                </a:cxn>
              </a:cxnLst>
              <a:rect l="0" t="0" r="r" b="b"/>
              <a:pathLst>
                <a:path w="21597" h="21588" extrusionOk="0">
                  <a:moveTo>
                    <a:pt x="8376" y="1"/>
                  </a:moveTo>
                  <a:cubicBezTo>
                    <a:pt x="7018" y="-12"/>
                    <a:pt x="5773" y="139"/>
                    <a:pt x="4605" y="424"/>
                  </a:cubicBezTo>
                  <a:lnTo>
                    <a:pt x="4605" y="8363"/>
                  </a:lnTo>
                  <a:cubicBezTo>
                    <a:pt x="4508" y="8745"/>
                    <a:pt x="4147" y="9218"/>
                    <a:pt x="2874" y="8403"/>
                  </a:cubicBezTo>
                  <a:cubicBezTo>
                    <a:pt x="2839" y="8380"/>
                    <a:pt x="2210" y="8044"/>
                    <a:pt x="1885" y="8045"/>
                  </a:cubicBezTo>
                  <a:cubicBezTo>
                    <a:pt x="829" y="8052"/>
                    <a:pt x="-3" y="9203"/>
                    <a:pt x="0" y="10586"/>
                  </a:cubicBezTo>
                  <a:cubicBezTo>
                    <a:pt x="3" y="11962"/>
                    <a:pt x="832" y="13105"/>
                    <a:pt x="1885" y="13113"/>
                  </a:cubicBezTo>
                  <a:cubicBezTo>
                    <a:pt x="1992" y="13114"/>
                    <a:pt x="2544" y="13053"/>
                    <a:pt x="2874" y="12842"/>
                  </a:cubicBezTo>
                  <a:cubicBezTo>
                    <a:pt x="4147" y="12026"/>
                    <a:pt x="4508" y="12493"/>
                    <a:pt x="4605" y="12875"/>
                  </a:cubicBezTo>
                  <a:lnTo>
                    <a:pt x="4605" y="21588"/>
                  </a:lnTo>
                  <a:lnTo>
                    <a:pt x="11019" y="21588"/>
                  </a:lnTo>
                  <a:lnTo>
                    <a:pt x="11019" y="21581"/>
                  </a:lnTo>
                  <a:lnTo>
                    <a:pt x="11039" y="21588"/>
                  </a:lnTo>
                  <a:lnTo>
                    <a:pt x="11096" y="21588"/>
                  </a:lnTo>
                  <a:cubicBezTo>
                    <a:pt x="11351" y="21568"/>
                    <a:pt x="12085" y="21342"/>
                    <a:pt x="11306" y="19312"/>
                  </a:cubicBezTo>
                  <a:cubicBezTo>
                    <a:pt x="11142" y="18886"/>
                    <a:pt x="11095" y="18167"/>
                    <a:pt x="11096" y="18029"/>
                  </a:cubicBezTo>
                  <a:cubicBezTo>
                    <a:pt x="11101" y="16704"/>
                    <a:pt x="11945" y="15646"/>
                    <a:pt x="12981" y="15594"/>
                  </a:cubicBezTo>
                  <a:cubicBezTo>
                    <a:pt x="13151" y="15586"/>
                    <a:pt x="13303" y="15651"/>
                    <a:pt x="13462" y="15693"/>
                  </a:cubicBezTo>
                  <a:cubicBezTo>
                    <a:pt x="13483" y="15697"/>
                    <a:pt x="13503" y="15702"/>
                    <a:pt x="13524" y="15707"/>
                  </a:cubicBezTo>
                  <a:cubicBezTo>
                    <a:pt x="13635" y="15741"/>
                    <a:pt x="13744" y="15762"/>
                    <a:pt x="13846" y="15819"/>
                  </a:cubicBezTo>
                  <a:cubicBezTo>
                    <a:pt x="14529" y="16195"/>
                    <a:pt x="15026" y="17021"/>
                    <a:pt x="15030" y="18029"/>
                  </a:cubicBezTo>
                  <a:cubicBezTo>
                    <a:pt x="15031" y="18448"/>
                    <a:pt x="14776" y="19267"/>
                    <a:pt x="14758" y="19312"/>
                  </a:cubicBezTo>
                  <a:cubicBezTo>
                    <a:pt x="13979" y="21341"/>
                    <a:pt x="14712" y="21568"/>
                    <a:pt x="14968" y="21588"/>
                  </a:cubicBezTo>
                  <a:lnTo>
                    <a:pt x="15030" y="21588"/>
                  </a:lnTo>
                  <a:lnTo>
                    <a:pt x="15050" y="21581"/>
                  </a:lnTo>
                  <a:lnTo>
                    <a:pt x="15045" y="21588"/>
                  </a:lnTo>
                  <a:lnTo>
                    <a:pt x="21520" y="21588"/>
                  </a:lnTo>
                  <a:lnTo>
                    <a:pt x="21597" y="21588"/>
                  </a:lnTo>
                  <a:lnTo>
                    <a:pt x="21597" y="12544"/>
                  </a:lnTo>
                  <a:cubicBezTo>
                    <a:pt x="21440" y="12220"/>
                    <a:pt x="21021" y="11972"/>
                    <a:pt x="19927" y="12670"/>
                  </a:cubicBezTo>
                  <a:cubicBezTo>
                    <a:pt x="19597" y="12880"/>
                    <a:pt x="19039" y="12948"/>
                    <a:pt x="18933" y="12948"/>
                  </a:cubicBezTo>
                  <a:cubicBezTo>
                    <a:pt x="17893" y="12948"/>
                    <a:pt x="17048" y="11857"/>
                    <a:pt x="17048" y="10513"/>
                  </a:cubicBezTo>
                  <a:cubicBezTo>
                    <a:pt x="17048" y="9169"/>
                    <a:pt x="17893" y="8079"/>
                    <a:pt x="18933" y="8079"/>
                  </a:cubicBezTo>
                  <a:cubicBezTo>
                    <a:pt x="19258" y="8079"/>
                    <a:pt x="19894" y="8408"/>
                    <a:pt x="19927" y="8429"/>
                  </a:cubicBezTo>
                  <a:cubicBezTo>
                    <a:pt x="21021" y="9127"/>
                    <a:pt x="21440" y="8886"/>
                    <a:pt x="21597" y="8562"/>
                  </a:cubicBezTo>
                  <a:lnTo>
                    <a:pt x="21597" y="3414"/>
                  </a:lnTo>
                  <a:cubicBezTo>
                    <a:pt x="20278" y="2814"/>
                    <a:pt x="18830" y="2224"/>
                    <a:pt x="17063" y="1648"/>
                  </a:cubicBezTo>
                  <a:cubicBezTo>
                    <a:pt x="13714" y="555"/>
                    <a:pt x="10864" y="24"/>
                    <a:pt x="8376" y="1"/>
                  </a:cubicBezTo>
                  <a:close/>
                </a:path>
              </a:pathLst>
            </a:custGeom>
            <a:solidFill>
              <a:schemeClr val="accent1">
                <a:lumMod val="75000"/>
              </a:schemeClr>
            </a:solidFill>
            <a:ln w="12700" cap="flat">
              <a:noFill/>
              <a:miter lim="400000"/>
            </a:ln>
            <a:effectLst/>
          </p:spPr>
          <p:txBody>
            <a:bodyPr wrap="square" lIns="27929" tIns="27929" rIns="27929" bIns="27929" numCol="1" anchor="ctr">
              <a:noAutofit/>
            </a:bodyPr>
            <a:lstStyle/>
            <a:p>
              <a:endParaRPr sz="2400" dirty="0"/>
            </a:p>
          </p:txBody>
        </p:sp>
        <p:sp>
          <p:nvSpPr>
            <p:cNvPr id="11" name="Shape 35374">
              <a:extLst>
                <a:ext uri="{FF2B5EF4-FFF2-40B4-BE49-F238E27FC236}">
                  <a16:creationId xmlns:a16="http://schemas.microsoft.com/office/drawing/2014/main" id="{BCD4182B-DE49-46E0-A4E3-244BF3477C2F}"/>
                </a:ext>
              </a:extLst>
            </p:cNvPr>
            <p:cNvSpPr/>
            <p:nvPr/>
          </p:nvSpPr>
          <p:spPr>
            <a:xfrm>
              <a:off x="9388342" y="6900121"/>
              <a:ext cx="1969624" cy="2850528"/>
            </a:xfrm>
            <a:custGeom>
              <a:avLst/>
              <a:gdLst/>
              <a:ahLst/>
              <a:cxnLst>
                <a:cxn ang="0">
                  <a:pos x="wd2" y="hd2"/>
                </a:cxn>
                <a:cxn ang="5400000">
                  <a:pos x="wd2" y="hd2"/>
                </a:cxn>
                <a:cxn ang="10800000">
                  <a:pos x="wd2" y="hd2"/>
                </a:cxn>
                <a:cxn ang="16200000">
                  <a:pos x="wd2" y="hd2"/>
                </a:cxn>
              </a:cxnLst>
              <a:rect l="0" t="0" r="r" b="b"/>
              <a:pathLst>
                <a:path w="21386" h="21600" extrusionOk="0">
                  <a:moveTo>
                    <a:pt x="249" y="0"/>
                  </a:moveTo>
                  <a:cubicBezTo>
                    <a:pt x="-214" y="2538"/>
                    <a:pt x="-33" y="5179"/>
                    <a:pt x="804" y="7825"/>
                  </a:cubicBezTo>
                  <a:cubicBezTo>
                    <a:pt x="2880" y="14390"/>
                    <a:pt x="9765" y="15806"/>
                    <a:pt x="10455" y="21600"/>
                  </a:cubicBezTo>
                  <a:cubicBezTo>
                    <a:pt x="11278" y="21273"/>
                    <a:pt x="11860" y="20682"/>
                    <a:pt x="11860" y="19974"/>
                  </a:cubicBezTo>
                  <a:cubicBezTo>
                    <a:pt x="11860" y="19647"/>
                    <a:pt x="11492" y="19006"/>
                    <a:pt x="11468" y="18973"/>
                  </a:cubicBezTo>
                  <a:cubicBezTo>
                    <a:pt x="10346" y="17385"/>
                    <a:pt x="11402" y="17217"/>
                    <a:pt x="11772" y="17203"/>
                  </a:cubicBezTo>
                  <a:lnTo>
                    <a:pt x="11860" y="17203"/>
                  </a:lnTo>
                  <a:lnTo>
                    <a:pt x="11890" y="17203"/>
                  </a:lnTo>
                  <a:lnTo>
                    <a:pt x="21386" y="17203"/>
                  </a:lnTo>
                  <a:lnTo>
                    <a:pt x="21386" y="10163"/>
                  </a:lnTo>
                  <a:cubicBezTo>
                    <a:pt x="21159" y="9909"/>
                    <a:pt x="20563" y="9717"/>
                    <a:pt x="18982" y="10261"/>
                  </a:cubicBezTo>
                  <a:cubicBezTo>
                    <a:pt x="18934" y="10277"/>
                    <a:pt x="18016" y="10534"/>
                    <a:pt x="17548" y="10534"/>
                  </a:cubicBezTo>
                  <a:cubicBezTo>
                    <a:pt x="16045" y="10534"/>
                    <a:pt x="14826" y="9688"/>
                    <a:pt x="14826" y="8640"/>
                  </a:cubicBezTo>
                  <a:cubicBezTo>
                    <a:pt x="14826" y="7592"/>
                    <a:pt x="16045" y="6741"/>
                    <a:pt x="17548" y="6741"/>
                  </a:cubicBezTo>
                  <a:cubicBezTo>
                    <a:pt x="17701" y="6741"/>
                    <a:pt x="18506" y="6788"/>
                    <a:pt x="18982" y="6952"/>
                  </a:cubicBezTo>
                  <a:cubicBezTo>
                    <a:pt x="20563" y="7496"/>
                    <a:pt x="21159" y="7309"/>
                    <a:pt x="21386" y="7055"/>
                  </a:cubicBezTo>
                  <a:lnTo>
                    <a:pt x="21386" y="0"/>
                  </a:lnTo>
                  <a:lnTo>
                    <a:pt x="11890" y="0"/>
                  </a:lnTo>
                  <a:lnTo>
                    <a:pt x="11860" y="0"/>
                  </a:lnTo>
                  <a:lnTo>
                    <a:pt x="11772" y="0"/>
                  </a:lnTo>
                  <a:cubicBezTo>
                    <a:pt x="11519" y="10"/>
                    <a:pt x="10956" y="107"/>
                    <a:pt x="10980" y="671"/>
                  </a:cubicBezTo>
                  <a:cubicBezTo>
                    <a:pt x="10987" y="735"/>
                    <a:pt x="10981" y="787"/>
                    <a:pt x="11003" y="862"/>
                  </a:cubicBezTo>
                  <a:cubicBezTo>
                    <a:pt x="11060" y="1098"/>
                    <a:pt x="11197" y="1391"/>
                    <a:pt x="11468" y="1775"/>
                  </a:cubicBezTo>
                  <a:cubicBezTo>
                    <a:pt x="11492" y="1809"/>
                    <a:pt x="11860" y="2445"/>
                    <a:pt x="11860" y="2772"/>
                  </a:cubicBezTo>
                  <a:cubicBezTo>
                    <a:pt x="11860" y="3820"/>
                    <a:pt x="10641" y="4671"/>
                    <a:pt x="9139" y="4671"/>
                  </a:cubicBezTo>
                  <a:cubicBezTo>
                    <a:pt x="8330" y="4671"/>
                    <a:pt x="7626" y="4412"/>
                    <a:pt x="7127" y="4021"/>
                  </a:cubicBezTo>
                  <a:cubicBezTo>
                    <a:pt x="7125" y="4019"/>
                    <a:pt x="7122" y="4017"/>
                    <a:pt x="7120" y="4015"/>
                  </a:cubicBezTo>
                  <a:cubicBezTo>
                    <a:pt x="6951" y="3893"/>
                    <a:pt x="6825" y="3753"/>
                    <a:pt x="6720" y="3603"/>
                  </a:cubicBezTo>
                  <a:cubicBezTo>
                    <a:pt x="6679" y="3544"/>
                    <a:pt x="6642" y="3489"/>
                    <a:pt x="6610" y="3427"/>
                  </a:cubicBezTo>
                  <a:cubicBezTo>
                    <a:pt x="6554" y="3311"/>
                    <a:pt x="6518" y="3191"/>
                    <a:pt x="6506" y="3066"/>
                  </a:cubicBezTo>
                  <a:cubicBezTo>
                    <a:pt x="6505" y="3060"/>
                    <a:pt x="6500" y="3056"/>
                    <a:pt x="6499" y="3050"/>
                  </a:cubicBezTo>
                  <a:cubicBezTo>
                    <a:pt x="6478" y="2955"/>
                    <a:pt x="6417" y="2871"/>
                    <a:pt x="6417" y="2772"/>
                  </a:cubicBezTo>
                  <a:cubicBezTo>
                    <a:pt x="6417" y="2665"/>
                    <a:pt x="6493" y="2108"/>
                    <a:pt x="6728" y="1775"/>
                  </a:cubicBezTo>
                  <a:cubicBezTo>
                    <a:pt x="7850" y="188"/>
                    <a:pt x="6794" y="14"/>
                    <a:pt x="6425" y="0"/>
                  </a:cubicBezTo>
                  <a:lnTo>
                    <a:pt x="6343" y="0"/>
                  </a:lnTo>
                  <a:lnTo>
                    <a:pt x="6314" y="0"/>
                  </a:lnTo>
                  <a:lnTo>
                    <a:pt x="249" y="0"/>
                  </a:lnTo>
                  <a:close/>
                </a:path>
              </a:pathLst>
            </a:custGeom>
            <a:solidFill>
              <a:schemeClr val="accent2"/>
            </a:solidFill>
            <a:ln w="12700" cap="flat">
              <a:noFill/>
              <a:miter lim="400000"/>
            </a:ln>
            <a:effectLst/>
          </p:spPr>
          <p:txBody>
            <a:bodyPr wrap="square" lIns="20947" tIns="20947" rIns="20947" bIns="20947" numCol="1" anchor="ctr">
              <a:noAutofit/>
            </a:bodyPr>
            <a:lstStyle/>
            <a:p>
              <a:endParaRPr sz="2400" dirty="0"/>
            </a:p>
          </p:txBody>
        </p:sp>
        <p:sp>
          <p:nvSpPr>
            <p:cNvPr id="12" name="Shape 35375">
              <a:extLst>
                <a:ext uri="{FF2B5EF4-FFF2-40B4-BE49-F238E27FC236}">
                  <a16:creationId xmlns:a16="http://schemas.microsoft.com/office/drawing/2014/main" id="{A485E42C-7AA4-4F10-8729-13EDD3A33279}"/>
                </a:ext>
              </a:extLst>
            </p:cNvPr>
            <p:cNvSpPr/>
            <p:nvPr/>
          </p:nvSpPr>
          <p:spPr>
            <a:xfrm>
              <a:off x="13006976" y="9170326"/>
              <a:ext cx="2713626" cy="2061231"/>
            </a:xfrm>
            <a:custGeom>
              <a:avLst/>
              <a:gdLst/>
              <a:ahLst/>
              <a:cxnLst>
                <a:cxn ang="0">
                  <a:pos x="wd2" y="hd2"/>
                </a:cxn>
                <a:cxn ang="5400000">
                  <a:pos x="wd2" y="hd2"/>
                </a:cxn>
                <a:cxn ang="10800000">
                  <a:pos x="wd2" y="hd2"/>
                </a:cxn>
                <a:cxn ang="16200000">
                  <a:pos x="wd2" y="hd2"/>
                </a:cxn>
              </a:cxnLst>
              <a:rect l="0" t="0" r="r" b="b"/>
              <a:pathLst>
                <a:path w="21567" h="21378" extrusionOk="0">
                  <a:moveTo>
                    <a:pt x="4781" y="0"/>
                  </a:moveTo>
                  <a:lnTo>
                    <a:pt x="4781" y="9403"/>
                  </a:lnTo>
                  <a:cubicBezTo>
                    <a:pt x="4580" y="9726"/>
                    <a:pt x="4213" y="10007"/>
                    <a:pt x="3043" y="9233"/>
                  </a:cubicBezTo>
                  <a:cubicBezTo>
                    <a:pt x="2698" y="9004"/>
                    <a:pt x="2115" y="8942"/>
                    <a:pt x="1993" y="8944"/>
                  </a:cubicBezTo>
                  <a:cubicBezTo>
                    <a:pt x="860" y="8960"/>
                    <a:pt x="-33" y="10197"/>
                    <a:pt x="1" y="11685"/>
                  </a:cubicBezTo>
                  <a:cubicBezTo>
                    <a:pt x="35" y="13142"/>
                    <a:pt x="946" y="14309"/>
                    <a:pt x="2069" y="14341"/>
                  </a:cubicBezTo>
                  <a:cubicBezTo>
                    <a:pt x="2409" y="14350"/>
                    <a:pt x="3067" y="14053"/>
                    <a:pt x="3119" y="14023"/>
                  </a:cubicBezTo>
                  <a:cubicBezTo>
                    <a:pt x="4296" y="13348"/>
                    <a:pt x="4627" y="13669"/>
                    <a:pt x="4781" y="14009"/>
                  </a:cubicBezTo>
                  <a:lnTo>
                    <a:pt x="4781" y="20677"/>
                  </a:lnTo>
                  <a:cubicBezTo>
                    <a:pt x="6795" y="20855"/>
                    <a:pt x="12101" y="21600"/>
                    <a:pt x="13588" y="21313"/>
                  </a:cubicBezTo>
                  <a:cubicBezTo>
                    <a:pt x="15117" y="21019"/>
                    <a:pt x="16587" y="20354"/>
                    <a:pt x="16473" y="16891"/>
                  </a:cubicBezTo>
                  <a:cubicBezTo>
                    <a:pt x="16360" y="13428"/>
                    <a:pt x="16533" y="12838"/>
                    <a:pt x="17383" y="12101"/>
                  </a:cubicBezTo>
                  <a:cubicBezTo>
                    <a:pt x="18232" y="11364"/>
                    <a:pt x="18571" y="9963"/>
                    <a:pt x="17892" y="9226"/>
                  </a:cubicBezTo>
                  <a:cubicBezTo>
                    <a:pt x="17212" y="8489"/>
                    <a:pt x="17209" y="8491"/>
                    <a:pt x="17209" y="8491"/>
                  </a:cubicBezTo>
                  <a:cubicBezTo>
                    <a:pt x="17209" y="8491"/>
                    <a:pt x="17721" y="8046"/>
                    <a:pt x="18514" y="7382"/>
                  </a:cubicBezTo>
                  <a:cubicBezTo>
                    <a:pt x="19307" y="6719"/>
                    <a:pt x="19136" y="5760"/>
                    <a:pt x="18909" y="5023"/>
                  </a:cubicBezTo>
                  <a:cubicBezTo>
                    <a:pt x="18683" y="4286"/>
                    <a:pt x="18232" y="2591"/>
                    <a:pt x="18741" y="2296"/>
                  </a:cubicBezTo>
                  <a:cubicBezTo>
                    <a:pt x="19251" y="2001"/>
                    <a:pt x="20157" y="1268"/>
                    <a:pt x="20950" y="678"/>
                  </a:cubicBezTo>
                  <a:cubicBezTo>
                    <a:pt x="21189" y="500"/>
                    <a:pt x="21391" y="264"/>
                    <a:pt x="21567" y="0"/>
                  </a:cubicBezTo>
                  <a:lnTo>
                    <a:pt x="15786" y="0"/>
                  </a:lnTo>
                  <a:cubicBezTo>
                    <a:pt x="15516" y="20"/>
                    <a:pt x="14742" y="250"/>
                    <a:pt x="15564" y="2423"/>
                  </a:cubicBezTo>
                  <a:cubicBezTo>
                    <a:pt x="15581" y="2469"/>
                    <a:pt x="15851" y="3346"/>
                    <a:pt x="15851" y="3794"/>
                  </a:cubicBezTo>
                  <a:cubicBezTo>
                    <a:pt x="15851" y="5229"/>
                    <a:pt x="14958" y="6393"/>
                    <a:pt x="13859" y="6393"/>
                  </a:cubicBezTo>
                  <a:cubicBezTo>
                    <a:pt x="12759" y="6393"/>
                    <a:pt x="11867" y="5229"/>
                    <a:pt x="11867" y="3794"/>
                  </a:cubicBezTo>
                  <a:cubicBezTo>
                    <a:pt x="11867" y="3648"/>
                    <a:pt x="11922" y="2878"/>
                    <a:pt x="12094" y="2423"/>
                  </a:cubicBezTo>
                  <a:cubicBezTo>
                    <a:pt x="12916" y="250"/>
                    <a:pt x="12137" y="20"/>
                    <a:pt x="11867" y="0"/>
                  </a:cubicBezTo>
                  <a:lnTo>
                    <a:pt x="11807" y="0"/>
                  </a:lnTo>
                  <a:lnTo>
                    <a:pt x="11786" y="0"/>
                  </a:lnTo>
                  <a:lnTo>
                    <a:pt x="4781" y="0"/>
                  </a:lnTo>
                  <a:close/>
                </a:path>
              </a:pathLst>
            </a:custGeom>
            <a:solidFill>
              <a:schemeClr val="accent3">
                <a:lumMod val="50000"/>
              </a:schemeClr>
            </a:solidFill>
            <a:ln w="12700" cap="flat">
              <a:noFill/>
              <a:miter lim="400000"/>
            </a:ln>
            <a:effectLst/>
          </p:spPr>
          <p:txBody>
            <a:bodyPr wrap="square" lIns="20947" tIns="20947" rIns="20947" bIns="20947" numCol="1" anchor="ctr">
              <a:noAutofit/>
            </a:bodyPr>
            <a:lstStyle/>
            <a:p>
              <a:endParaRPr sz="2400" dirty="0"/>
            </a:p>
          </p:txBody>
        </p:sp>
        <p:sp>
          <p:nvSpPr>
            <p:cNvPr id="13" name="Shape 35376">
              <a:extLst>
                <a:ext uri="{FF2B5EF4-FFF2-40B4-BE49-F238E27FC236}">
                  <a16:creationId xmlns:a16="http://schemas.microsoft.com/office/drawing/2014/main" id="{C4870F03-D8A3-423B-8BCE-460A967BF7D0}"/>
                </a:ext>
              </a:extLst>
            </p:cNvPr>
            <p:cNvSpPr/>
            <p:nvPr/>
          </p:nvSpPr>
          <p:spPr>
            <a:xfrm>
              <a:off x="9230117" y="11435081"/>
              <a:ext cx="2127848" cy="1518921"/>
            </a:xfrm>
            <a:custGeom>
              <a:avLst/>
              <a:gdLst/>
              <a:ahLst/>
              <a:cxnLst>
                <a:cxn ang="0">
                  <a:pos x="wd2" y="hd2"/>
                </a:cxn>
                <a:cxn ang="5400000">
                  <a:pos x="wd2" y="hd2"/>
                </a:cxn>
                <a:cxn ang="10800000">
                  <a:pos x="wd2" y="hd2"/>
                </a:cxn>
                <a:cxn ang="16200000">
                  <a:pos x="wd2" y="hd2"/>
                </a:cxn>
              </a:cxnLst>
              <a:rect l="0" t="0" r="r" b="b"/>
              <a:pathLst>
                <a:path w="21600" h="21600" extrusionOk="0">
                  <a:moveTo>
                    <a:pt x="7177" y="0"/>
                  </a:moveTo>
                  <a:cubicBezTo>
                    <a:pt x="5551" y="5614"/>
                    <a:pt x="3758" y="11008"/>
                    <a:pt x="2372" y="15004"/>
                  </a:cubicBezTo>
                  <a:cubicBezTo>
                    <a:pt x="984" y="19002"/>
                    <a:pt x="0" y="21600"/>
                    <a:pt x="0" y="21600"/>
                  </a:cubicBezTo>
                  <a:lnTo>
                    <a:pt x="21600" y="21600"/>
                  </a:lnTo>
                  <a:lnTo>
                    <a:pt x="21600" y="19149"/>
                  </a:lnTo>
                  <a:cubicBezTo>
                    <a:pt x="21387" y="18675"/>
                    <a:pt x="20830" y="18324"/>
                    <a:pt x="19353" y="19343"/>
                  </a:cubicBezTo>
                  <a:cubicBezTo>
                    <a:pt x="19307" y="19374"/>
                    <a:pt x="18449" y="19855"/>
                    <a:pt x="18012" y="19856"/>
                  </a:cubicBezTo>
                  <a:cubicBezTo>
                    <a:pt x="16601" y="19861"/>
                    <a:pt x="15453" y="18262"/>
                    <a:pt x="15467" y="16292"/>
                  </a:cubicBezTo>
                  <a:cubicBezTo>
                    <a:pt x="15481" y="14352"/>
                    <a:pt x="16622" y="12800"/>
                    <a:pt x="18012" y="12805"/>
                  </a:cubicBezTo>
                  <a:cubicBezTo>
                    <a:pt x="18155" y="12806"/>
                    <a:pt x="18907" y="12905"/>
                    <a:pt x="19353" y="13212"/>
                  </a:cubicBezTo>
                  <a:cubicBezTo>
                    <a:pt x="20830" y="14230"/>
                    <a:pt x="21387" y="13870"/>
                    <a:pt x="21600" y="13396"/>
                  </a:cubicBezTo>
                  <a:lnTo>
                    <a:pt x="21600" y="0"/>
                  </a:lnTo>
                  <a:lnTo>
                    <a:pt x="12722" y="0"/>
                  </a:lnTo>
                  <a:lnTo>
                    <a:pt x="12694" y="0"/>
                  </a:lnTo>
                  <a:lnTo>
                    <a:pt x="12612" y="0"/>
                  </a:lnTo>
                  <a:cubicBezTo>
                    <a:pt x="12366" y="19"/>
                    <a:pt x="11801" y="211"/>
                    <a:pt x="11872" y="1385"/>
                  </a:cubicBezTo>
                  <a:cubicBezTo>
                    <a:pt x="11876" y="1454"/>
                    <a:pt x="11877" y="1513"/>
                    <a:pt x="11886" y="1589"/>
                  </a:cubicBezTo>
                  <a:cubicBezTo>
                    <a:pt x="11937" y="2035"/>
                    <a:pt x="12070" y="2599"/>
                    <a:pt x="12328" y="3332"/>
                  </a:cubicBezTo>
                  <a:cubicBezTo>
                    <a:pt x="12350" y="3395"/>
                    <a:pt x="12694" y="4588"/>
                    <a:pt x="12694" y="5201"/>
                  </a:cubicBezTo>
                  <a:cubicBezTo>
                    <a:pt x="12694" y="7169"/>
                    <a:pt x="11555" y="8766"/>
                    <a:pt x="10150" y="8766"/>
                  </a:cubicBezTo>
                  <a:cubicBezTo>
                    <a:pt x="8746" y="8766"/>
                    <a:pt x="7606" y="7169"/>
                    <a:pt x="7606" y="5201"/>
                  </a:cubicBezTo>
                  <a:cubicBezTo>
                    <a:pt x="7606" y="5001"/>
                    <a:pt x="7676" y="3956"/>
                    <a:pt x="7896" y="3332"/>
                  </a:cubicBezTo>
                  <a:cubicBezTo>
                    <a:pt x="8945" y="353"/>
                    <a:pt x="7958" y="27"/>
                    <a:pt x="7613" y="0"/>
                  </a:cubicBezTo>
                  <a:lnTo>
                    <a:pt x="7536" y="0"/>
                  </a:lnTo>
                  <a:lnTo>
                    <a:pt x="7509" y="0"/>
                  </a:lnTo>
                  <a:lnTo>
                    <a:pt x="7177" y="0"/>
                  </a:lnTo>
                  <a:close/>
                </a:path>
              </a:pathLst>
            </a:custGeom>
            <a:solidFill>
              <a:schemeClr val="accent4"/>
            </a:solidFill>
            <a:ln w="12700" cap="flat">
              <a:noFill/>
              <a:miter lim="400000"/>
            </a:ln>
            <a:effectLst/>
          </p:spPr>
          <p:txBody>
            <a:bodyPr wrap="square" lIns="20947" tIns="20947" rIns="20947" bIns="20947" numCol="1" anchor="ctr">
              <a:noAutofit/>
            </a:bodyPr>
            <a:lstStyle/>
            <a:p>
              <a:endParaRPr sz="2400" dirty="0"/>
            </a:p>
          </p:txBody>
        </p:sp>
        <p:sp>
          <p:nvSpPr>
            <p:cNvPr id="14" name="Shape 35377">
              <a:extLst>
                <a:ext uri="{FF2B5EF4-FFF2-40B4-BE49-F238E27FC236}">
                  <a16:creationId xmlns:a16="http://schemas.microsoft.com/office/drawing/2014/main" id="{31BF2F4F-6693-4E56-9023-E5AAE1A1B48C}"/>
                </a:ext>
              </a:extLst>
            </p:cNvPr>
            <p:cNvSpPr/>
            <p:nvPr/>
          </p:nvSpPr>
          <p:spPr>
            <a:xfrm>
              <a:off x="9411296" y="4718463"/>
              <a:ext cx="1955609" cy="27980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559" y="258"/>
                    <a:pt x="17685" y="683"/>
                    <a:pt x="15928" y="1263"/>
                  </a:cubicBezTo>
                  <a:cubicBezTo>
                    <a:pt x="14199" y="1834"/>
                    <a:pt x="12583" y="2556"/>
                    <a:pt x="11029" y="3418"/>
                  </a:cubicBezTo>
                  <a:cubicBezTo>
                    <a:pt x="11009" y="3430"/>
                    <a:pt x="10990" y="3443"/>
                    <a:pt x="10970" y="3455"/>
                  </a:cubicBezTo>
                  <a:cubicBezTo>
                    <a:pt x="10950" y="3467"/>
                    <a:pt x="10929" y="3479"/>
                    <a:pt x="10909" y="3491"/>
                  </a:cubicBezTo>
                  <a:cubicBezTo>
                    <a:pt x="10035" y="3980"/>
                    <a:pt x="9176" y="4494"/>
                    <a:pt x="8328" y="5069"/>
                  </a:cubicBezTo>
                  <a:cubicBezTo>
                    <a:pt x="3557" y="8301"/>
                    <a:pt x="807" y="12412"/>
                    <a:pt x="0" y="16841"/>
                  </a:cubicBezTo>
                  <a:lnTo>
                    <a:pt x="6169" y="16841"/>
                  </a:lnTo>
                  <a:lnTo>
                    <a:pt x="6199" y="16841"/>
                  </a:lnTo>
                  <a:lnTo>
                    <a:pt x="6282" y="16841"/>
                  </a:lnTo>
                  <a:cubicBezTo>
                    <a:pt x="6657" y="16856"/>
                    <a:pt x="7732" y="17033"/>
                    <a:pt x="6590" y="18650"/>
                  </a:cubicBezTo>
                  <a:cubicBezTo>
                    <a:pt x="6351" y="18989"/>
                    <a:pt x="6274" y="19556"/>
                    <a:pt x="6274" y="19665"/>
                  </a:cubicBezTo>
                  <a:cubicBezTo>
                    <a:pt x="6274" y="20733"/>
                    <a:pt x="7515" y="21600"/>
                    <a:pt x="9043" y="21600"/>
                  </a:cubicBezTo>
                  <a:cubicBezTo>
                    <a:pt x="10571" y="21600"/>
                    <a:pt x="11811" y="20733"/>
                    <a:pt x="11811" y="19665"/>
                  </a:cubicBezTo>
                  <a:cubicBezTo>
                    <a:pt x="11811" y="19332"/>
                    <a:pt x="11437" y="18684"/>
                    <a:pt x="11413" y="18650"/>
                  </a:cubicBezTo>
                  <a:cubicBezTo>
                    <a:pt x="10271" y="17033"/>
                    <a:pt x="11346" y="16856"/>
                    <a:pt x="11721" y="16841"/>
                  </a:cubicBezTo>
                  <a:lnTo>
                    <a:pt x="11811" y="16841"/>
                  </a:lnTo>
                  <a:lnTo>
                    <a:pt x="11841" y="16841"/>
                  </a:lnTo>
                  <a:lnTo>
                    <a:pt x="21600" y="16841"/>
                  </a:lnTo>
                  <a:lnTo>
                    <a:pt x="21600" y="9670"/>
                  </a:lnTo>
                  <a:cubicBezTo>
                    <a:pt x="21358" y="9401"/>
                    <a:pt x="20722" y="9198"/>
                    <a:pt x="19056" y="9775"/>
                  </a:cubicBezTo>
                  <a:cubicBezTo>
                    <a:pt x="19007" y="9792"/>
                    <a:pt x="18073" y="10054"/>
                    <a:pt x="17597" y="10053"/>
                  </a:cubicBezTo>
                  <a:cubicBezTo>
                    <a:pt x="16069" y="10053"/>
                    <a:pt x="14828" y="9186"/>
                    <a:pt x="14828" y="8118"/>
                  </a:cubicBezTo>
                  <a:cubicBezTo>
                    <a:pt x="14828" y="7050"/>
                    <a:pt x="16069" y="6184"/>
                    <a:pt x="17597" y="6183"/>
                  </a:cubicBezTo>
                  <a:cubicBezTo>
                    <a:pt x="17753" y="6183"/>
                    <a:pt x="18572" y="6237"/>
                    <a:pt x="19056" y="6404"/>
                  </a:cubicBezTo>
                  <a:cubicBezTo>
                    <a:pt x="20723" y="6980"/>
                    <a:pt x="21358" y="6773"/>
                    <a:pt x="21600" y="6504"/>
                  </a:cubicBezTo>
                  <a:lnTo>
                    <a:pt x="21600" y="0"/>
                  </a:lnTo>
                  <a:close/>
                </a:path>
              </a:pathLst>
            </a:custGeom>
            <a:solidFill>
              <a:schemeClr val="accent1"/>
            </a:solidFill>
            <a:ln w="12700" cap="flat">
              <a:noFill/>
              <a:miter lim="400000"/>
            </a:ln>
            <a:effectLst/>
          </p:spPr>
          <p:txBody>
            <a:bodyPr wrap="square" lIns="27929" tIns="27929" rIns="27929" bIns="27929" numCol="1" anchor="ctr">
              <a:noAutofit/>
            </a:bodyPr>
            <a:lstStyle/>
            <a:p>
              <a:endParaRPr sz="2400" dirty="0"/>
            </a:p>
          </p:txBody>
        </p:sp>
        <p:sp>
          <p:nvSpPr>
            <p:cNvPr id="15" name="Shape 35378">
              <a:extLst>
                <a:ext uri="{FF2B5EF4-FFF2-40B4-BE49-F238E27FC236}">
                  <a16:creationId xmlns:a16="http://schemas.microsoft.com/office/drawing/2014/main" id="{AC21C7CA-A1EE-4D4E-8058-B9470A1FBDEF}"/>
                </a:ext>
              </a:extLst>
            </p:cNvPr>
            <p:cNvSpPr/>
            <p:nvPr/>
          </p:nvSpPr>
          <p:spPr>
            <a:xfrm>
              <a:off x="10745619" y="6280081"/>
              <a:ext cx="2862800" cy="2890331"/>
            </a:xfrm>
            <a:custGeom>
              <a:avLst/>
              <a:gdLst/>
              <a:ahLst/>
              <a:cxnLst>
                <a:cxn ang="0">
                  <a:pos x="wd2" y="hd2"/>
                </a:cxn>
                <a:cxn ang="5400000">
                  <a:pos x="wd2" y="hd2"/>
                </a:cxn>
                <a:cxn ang="10800000">
                  <a:pos x="wd2" y="hd2"/>
                </a:cxn>
                <a:cxn ang="16200000">
                  <a:pos x="wd2" y="hd2"/>
                </a:cxn>
              </a:cxnLst>
              <a:rect l="0" t="0" r="r" b="b"/>
              <a:pathLst>
                <a:path w="21591" h="21559" extrusionOk="0">
                  <a:moveTo>
                    <a:pt x="13028" y="2"/>
                  </a:moveTo>
                  <a:cubicBezTo>
                    <a:pt x="11989" y="42"/>
                    <a:pt x="11142" y="854"/>
                    <a:pt x="11137" y="1872"/>
                  </a:cubicBezTo>
                  <a:cubicBezTo>
                    <a:pt x="11137" y="1978"/>
                    <a:pt x="11184" y="2530"/>
                    <a:pt x="11348" y="2857"/>
                  </a:cubicBezTo>
                  <a:cubicBezTo>
                    <a:pt x="12129" y="4416"/>
                    <a:pt x="11394" y="4590"/>
                    <a:pt x="11137" y="4605"/>
                  </a:cubicBezTo>
                  <a:lnTo>
                    <a:pt x="11081" y="4605"/>
                  </a:lnTo>
                  <a:lnTo>
                    <a:pt x="11060" y="4600"/>
                  </a:lnTo>
                  <a:lnTo>
                    <a:pt x="11060" y="4605"/>
                  </a:lnTo>
                  <a:lnTo>
                    <a:pt x="4619" y="4605"/>
                  </a:lnTo>
                  <a:lnTo>
                    <a:pt x="4619" y="11463"/>
                  </a:lnTo>
                  <a:cubicBezTo>
                    <a:pt x="4496" y="11748"/>
                    <a:pt x="4137" y="12066"/>
                    <a:pt x="2887" y="11448"/>
                  </a:cubicBezTo>
                  <a:cubicBezTo>
                    <a:pt x="2851" y="11430"/>
                    <a:pt x="2217" y="11177"/>
                    <a:pt x="1891" y="11179"/>
                  </a:cubicBezTo>
                  <a:cubicBezTo>
                    <a:pt x="844" y="11185"/>
                    <a:pt x="10" y="12044"/>
                    <a:pt x="1" y="13089"/>
                  </a:cubicBezTo>
                  <a:cubicBezTo>
                    <a:pt x="-9" y="14149"/>
                    <a:pt x="829" y="15030"/>
                    <a:pt x="1891" y="15040"/>
                  </a:cubicBezTo>
                  <a:cubicBezTo>
                    <a:pt x="2001" y="15041"/>
                    <a:pt x="2558" y="14991"/>
                    <a:pt x="2887" y="14827"/>
                  </a:cubicBezTo>
                  <a:cubicBezTo>
                    <a:pt x="4110" y="14216"/>
                    <a:pt x="4471" y="14498"/>
                    <a:pt x="4619" y="14771"/>
                  </a:cubicBezTo>
                  <a:lnTo>
                    <a:pt x="4619" y="21538"/>
                  </a:lnTo>
                  <a:lnTo>
                    <a:pt x="11389" y="21559"/>
                  </a:lnTo>
                  <a:cubicBezTo>
                    <a:pt x="11667" y="21419"/>
                    <a:pt x="11930" y="21018"/>
                    <a:pt x="11348" y="19846"/>
                  </a:cubicBezTo>
                  <a:cubicBezTo>
                    <a:pt x="11185" y="19519"/>
                    <a:pt x="11137" y="18973"/>
                    <a:pt x="11137" y="18866"/>
                  </a:cubicBezTo>
                  <a:cubicBezTo>
                    <a:pt x="11137" y="17834"/>
                    <a:pt x="11984" y="16996"/>
                    <a:pt x="13028" y="16996"/>
                  </a:cubicBezTo>
                  <a:cubicBezTo>
                    <a:pt x="14071" y="16996"/>
                    <a:pt x="14913" y="17834"/>
                    <a:pt x="14913" y="18866"/>
                  </a:cubicBezTo>
                  <a:cubicBezTo>
                    <a:pt x="14913" y="19187"/>
                    <a:pt x="14657" y="19813"/>
                    <a:pt x="14641" y="19846"/>
                  </a:cubicBezTo>
                  <a:cubicBezTo>
                    <a:pt x="14055" y="21020"/>
                    <a:pt x="14326" y="21412"/>
                    <a:pt x="14605" y="21538"/>
                  </a:cubicBezTo>
                  <a:lnTo>
                    <a:pt x="21591" y="21538"/>
                  </a:lnTo>
                  <a:lnTo>
                    <a:pt x="21591" y="14674"/>
                  </a:lnTo>
                  <a:cubicBezTo>
                    <a:pt x="21492" y="14381"/>
                    <a:pt x="21136" y="14021"/>
                    <a:pt x="19860" y="14644"/>
                  </a:cubicBezTo>
                  <a:cubicBezTo>
                    <a:pt x="19529" y="14805"/>
                    <a:pt x="18972" y="14857"/>
                    <a:pt x="18863" y="14857"/>
                  </a:cubicBezTo>
                  <a:cubicBezTo>
                    <a:pt x="17857" y="14856"/>
                    <a:pt x="17036" y="14061"/>
                    <a:pt x="17019" y="13069"/>
                  </a:cubicBezTo>
                  <a:cubicBezTo>
                    <a:pt x="17001" y="12033"/>
                    <a:pt x="17859" y="11197"/>
                    <a:pt x="18910" y="11204"/>
                  </a:cubicBezTo>
                  <a:cubicBezTo>
                    <a:pt x="19235" y="11207"/>
                    <a:pt x="19865" y="11456"/>
                    <a:pt x="19901" y="11474"/>
                  </a:cubicBezTo>
                  <a:cubicBezTo>
                    <a:pt x="21137" y="12058"/>
                    <a:pt x="21493" y="11690"/>
                    <a:pt x="21591" y="11402"/>
                  </a:cubicBezTo>
                  <a:lnTo>
                    <a:pt x="21591" y="4605"/>
                  </a:lnTo>
                  <a:lnTo>
                    <a:pt x="15098" y="4605"/>
                  </a:lnTo>
                  <a:lnTo>
                    <a:pt x="15103" y="4600"/>
                  </a:lnTo>
                  <a:lnTo>
                    <a:pt x="15083" y="4605"/>
                  </a:lnTo>
                  <a:lnTo>
                    <a:pt x="15021" y="4605"/>
                  </a:lnTo>
                  <a:cubicBezTo>
                    <a:pt x="14764" y="4590"/>
                    <a:pt x="14029" y="4415"/>
                    <a:pt x="14810" y="2857"/>
                  </a:cubicBezTo>
                  <a:cubicBezTo>
                    <a:pt x="14828" y="2822"/>
                    <a:pt x="15084" y="2193"/>
                    <a:pt x="15083" y="1872"/>
                  </a:cubicBezTo>
                  <a:cubicBezTo>
                    <a:pt x="15077" y="795"/>
                    <a:pt x="14136" y="-41"/>
                    <a:pt x="13028" y="2"/>
                  </a:cubicBezTo>
                  <a:close/>
                </a:path>
              </a:pathLst>
            </a:custGeom>
            <a:solidFill>
              <a:schemeClr val="accent2">
                <a:lumMod val="75000"/>
              </a:schemeClr>
            </a:solidFill>
            <a:ln w="12700" cap="flat">
              <a:noFill/>
              <a:miter lim="400000"/>
            </a:ln>
            <a:effectLst/>
          </p:spPr>
          <p:txBody>
            <a:bodyPr wrap="square" lIns="27929" tIns="27929" rIns="27929" bIns="27929" numCol="1" anchor="ctr">
              <a:noAutofit/>
            </a:bodyPr>
            <a:lstStyle/>
            <a:p>
              <a:endParaRPr sz="2400" dirty="0"/>
            </a:p>
          </p:txBody>
        </p:sp>
        <p:sp>
          <p:nvSpPr>
            <p:cNvPr id="16" name="Shape 35379">
              <a:extLst>
                <a:ext uri="{FF2B5EF4-FFF2-40B4-BE49-F238E27FC236}">
                  <a16:creationId xmlns:a16="http://schemas.microsoft.com/office/drawing/2014/main" id="{9D33AD07-75DB-41B1-A184-8F3D06914182}"/>
                </a:ext>
              </a:extLst>
            </p:cNvPr>
            <p:cNvSpPr/>
            <p:nvPr/>
          </p:nvSpPr>
          <p:spPr>
            <a:xfrm>
              <a:off x="13006976" y="5022928"/>
              <a:ext cx="2165315" cy="2493618"/>
            </a:xfrm>
            <a:custGeom>
              <a:avLst/>
              <a:gdLst/>
              <a:ahLst/>
              <a:cxnLst>
                <a:cxn ang="0">
                  <a:pos x="wd2" y="hd2"/>
                </a:cxn>
                <a:cxn ang="5400000">
                  <a:pos x="wd2" y="hd2"/>
                </a:cxn>
                <a:cxn ang="10800000">
                  <a:pos x="wd2" y="hd2"/>
                </a:cxn>
                <a:cxn ang="16200000">
                  <a:pos x="wd2" y="hd2"/>
                </a:cxn>
              </a:cxnLst>
              <a:rect l="0" t="0" r="r" b="b"/>
              <a:pathLst>
                <a:path w="21592" h="21600" extrusionOk="0">
                  <a:moveTo>
                    <a:pt x="5997" y="0"/>
                  </a:moveTo>
                  <a:lnTo>
                    <a:pt x="5997" y="4449"/>
                  </a:lnTo>
                  <a:cubicBezTo>
                    <a:pt x="5828" y="4757"/>
                    <a:pt x="5374" y="5095"/>
                    <a:pt x="3817" y="4431"/>
                  </a:cubicBezTo>
                  <a:cubicBezTo>
                    <a:pt x="3380" y="4244"/>
                    <a:pt x="2646" y="4183"/>
                    <a:pt x="2499" y="4183"/>
                  </a:cubicBezTo>
                  <a:cubicBezTo>
                    <a:pt x="1117" y="4183"/>
                    <a:pt x="-8" y="5156"/>
                    <a:pt x="0" y="6354"/>
                  </a:cubicBezTo>
                  <a:cubicBezTo>
                    <a:pt x="8" y="7575"/>
                    <a:pt x="1172" y="8549"/>
                    <a:pt x="2594" y="8573"/>
                  </a:cubicBezTo>
                  <a:cubicBezTo>
                    <a:pt x="3021" y="8580"/>
                    <a:pt x="3847" y="8332"/>
                    <a:pt x="3912" y="8307"/>
                  </a:cubicBezTo>
                  <a:cubicBezTo>
                    <a:pt x="5391" y="7744"/>
                    <a:pt x="5805" y="8006"/>
                    <a:pt x="5997" y="8290"/>
                  </a:cubicBezTo>
                  <a:lnTo>
                    <a:pt x="5997" y="16260"/>
                  </a:lnTo>
                  <a:lnTo>
                    <a:pt x="14786" y="16260"/>
                  </a:lnTo>
                  <a:lnTo>
                    <a:pt x="14813" y="16260"/>
                  </a:lnTo>
                  <a:lnTo>
                    <a:pt x="14888" y="16260"/>
                  </a:lnTo>
                  <a:cubicBezTo>
                    <a:pt x="15227" y="16277"/>
                    <a:pt x="16204" y="16475"/>
                    <a:pt x="15173" y="18290"/>
                  </a:cubicBezTo>
                  <a:cubicBezTo>
                    <a:pt x="14957" y="18670"/>
                    <a:pt x="14888" y="19307"/>
                    <a:pt x="14888" y="19429"/>
                  </a:cubicBezTo>
                  <a:cubicBezTo>
                    <a:pt x="14888" y="20627"/>
                    <a:pt x="16008" y="21600"/>
                    <a:pt x="17388" y="21600"/>
                  </a:cubicBezTo>
                  <a:cubicBezTo>
                    <a:pt x="18767" y="21600"/>
                    <a:pt x="19887" y="20627"/>
                    <a:pt x="19887" y="19429"/>
                  </a:cubicBezTo>
                  <a:cubicBezTo>
                    <a:pt x="19887" y="19055"/>
                    <a:pt x="19549" y="18328"/>
                    <a:pt x="19527" y="18290"/>
                  </a:cubicBezTo>
                  <a:cubicBezTo>
                    <a:pt x="18496" y="16475"/>
                    <a:pt x="19467" y="16277"/>
                    <a:pt x="19806" y="16260"/>
                  </a:cubicBezTo>
                  <a:lnTo>
                    <a:pt x="19880" y="16260"/>
                  </a:lnTo>
                  <a:lnTo>
                    <a:pt x="19908" y="16260"/>
                  </a:lnTo>
                  <a:lnTo>
                    <a:pt x="21592" y="16260"/>
                  </a:lnTo>
                  <a:cubicBezTo>
                    <a:pt x="21156" y="14027"/>
                    <a:pt x="20387" y="11624"/>
                    <a:pt x="19228" y="9617"/>
                  </a:cubicBezTo>
                  <a:cubicBezTo>
                    <a:pt x="17004" y="5764"/>
                    <a:pt x="14950" y="2721"/>
                    <a:pt x="5997" y="0"/>
                  </a:cubicBezTo>
                  <a:close/>
                </a:path>
              </a:pathLst>
            </a:custGeom>
            <a:solidFill>
              <a:schemeClr val="accent1">
                <a:lumMod val="50000"/>
              </a:schemeClr>
            </a:solidFill>
            <a:ln w="12700" cap="flat">
              <a:noFill/>
              <a:miter lim="400000"/>
            </a:ln>
            <a:effectLst/>
          </p:spPr>
          <p:txBody>
            <a:bodyPr wrap="square" lIns="20947" tIns="20947" rIns="20947" bIns="20947" numCol="1" anchor="ctr">
              <a:noAutofit/>
            </a:bodyPr>
            <a:lstStyle/>
            <a:p>
              <a:endParaRPr sz="2400" dirty="0"/>
            </a:p>
          </p:txBody>
        </p:sp>
        <p:sp>
          <p:nvSpPr>
            <p:cNvPr id="17" name="Shape 35380">
              <a:extLst>
                <a:ext uri="{FF2B5EF4-FFF2-40B4-BE49-F238E27FC236}">
                  <a16:creationId xmlns:a16="http://schemas.microsoft.com/office/drawing/2014/main" id="{55C29E93-A93D-4229-BC4D-453238B582FC}"/>
                </a:ext>
              </a:extLst>
            </p:cNvPr>
            <p:cNvSpPr/>
            <p:nvPr/>
          </p:nvSpPr>
          <p:spPr>
            <a:xfrm>
              <a:off x="12990631" y="6900121"/>
              <a:ext cx="2777810" cy="2886629"/>
            </a:xfrm>
            <a:custGeom>
              <a:avLst/>
              <a:gdLst/>
              <a:ahLst/>
              <a:cxnLst>
                <a:cxn ang="0">
                  <a:pos x="wd2" y="hd2"/>
                </a:cxn>
                <a:cxn ang="5400000">
                  <a:pos x="wd2" y="hd2"/>
                </a:cxn>
                <a:cxn ang="10800000">
                  <a:pos x="wd2" y="hd2"/>
                </a:cxn>
                <a:cxn ang="16200000">
                  <a:pos x="wd2" y="hd2"/>
                </a:cxn>
              </a:cxnLst>
              <a:rect l="0" t="0" r="r" b="b"/>
              <a:pathLst>
                <a:path w="21412" h="21600" extrusionOk="0">
                  <a:moveTo>
                    <a:pt x="4720" y="0"/>
                  </a:moveTo>
                  <a:lnTo>
                    <a:pt x="4720" y="6784"/>
                  </a:lnTo>
                  <a:cubicBezTo>
                    <a:pt x="4622" y="7078"/>
                    <a:pt x="4259" y="7436"/>
                    <a:pt x="2951" y="6809"/>
                  </a:cubicBezTo>
                  <a:cubicBezTo>
                    <a:pt x="2612" y="6647"/>
                    <a:pt x="2041" y="6595"/>
                    <a:pt x="1932" y="6595"/>
                  </a:cubicBezTo>
                  <a:cubicBezTo>
                    <a:pt x="866" y="6595"/>
                    <a:pt x="0" y="7435"/>
                    <a:pt x="0" y="8471"/>
                  </a:cubicBezTo>
                  <a:cubicBezTo>
                    <a:pt x="0" y="9506"/>
                    <a:pt x="866" y="10346"/>
                    <a:pt x="1932" y="10346"/>
                  </a:cubicBezTo>
                  <a:cubicBezTo>
                    <a:pt x="2265" y="10346"/>
                    <a:pt x="2917" y="10093"/>
                    <a:pt x="2951" y="10076"/>
                  </a:cubicBezTo>
                  <a:cubicBezTo>
                    <a:pt x="4259" y="9449"/>
                    <a:pt x="4622" y="9807"/>
                    <a:pt x="4720" y="10102"/>
                  </a:cubicBezTo>
                  <a:lnTo>
                    <a:pt x="4720" y="16987"/>
                  </a:lnTo>
                  <a:lnTo>
                    <a:pt x="11556" y="16987"/>
                  </a:lnTo>
                  <a:lnTo>
                    <a:pt x="11577" y="16987"/>
                  </a:lnTo>
                  <a:lnTo>
                    <a:pt x="11635" y="16987"/>
                  </a:lnTo>
                  <a:cubicBezTo>
                    <a:pt x="11897" y="17002"/>
                    <a:pt x="12652" y="17168"/>
                    <a:pt x="11855" y="18736"/>
                  </a:cubicBezTo>
                  <a:cubicBezTo>
                    <a:pt x="11688" y="19064"/>
                    <a:pt x="11635" y="19619"/>
                    <a:pt x="11635" y="19724"/>
                  </a:cubicBezTo>
                  <a:cubicBezTo>
                    <a:pt x="11635" y="20760"/>
                    <a:pt x="12500" y="21600"/>
                    <a:pt x="13567" y="21600"/>
                  </a:cubicBezTo>
                  <a:cubicBezTo>
                    <a:pt x="14634" y="21600"/>
                    <a:pt x="15499" y="20760"/>
                    <a:pt x="15499" y="19724"/>
                  </a:cubicBezTo>
                  <a:cubicBezTo>
                    <a:pt x="15499" y="19402"/>
                    <a:pt x="15238" y="18769"/>
                    <a:pt x="15221" y="18736"/>
                  </a:cubicBezTo>
                  <a:cubicBezTo>
                    <a:pt x="14424" y="17168"/>
                    <a:pt x="15174" y="17002"/>
                    <a:pt x="15436" y="16987"/>
                  </a:cubicBezTo>
                  <a:lnTo>
                    <a:pt x="15494" y="16987"/>
                  </a:lnTo>
                  <a:lnTo>
                    <a:pt x="15515" y="16987"/>
                  </a:lnTo>
                  <a:lnTo>
                    <a:pt x="21044" y="16987"/>
                  </a:lnTo>
                  <a:cubicBezTo>
                    <a:pt x="21438" y="16546"/>
                    <a:pt x="21600" y="15935"/>
                    <a:pt x="21101" y="15081"/>
                  </a:cubicBezTo>
                  <a:cubicBezTo>
                    <a:pt x="20387" y="13858"/>
                    <a:pt x="16743" y="8578"/>
                    <a:pt x="16743" y="8578"/>
                  </a:cubicBezTo>
                  <a:cubicBezTo>
                    <a:pt x="16743" y="8578"/>
                    <a:pt x="15865" y="7161"/>
                    <a:pt x="16743" y="5601"/>
                  </a:cubicBezTo>
                  <a:cubicBezTo>
                    <a:pt x="17238" y="4723"/>
                    <a:pt x="17251" y="2487"/>
                    <a:pt x="16817" y="0"/>
                  </a:cubicBezTo>
                  <a:lnTo>
                    <a:pt x="15515" y="0"/>
                  </a:lnTo>
                  <a:lnTo>
                    <a:pt x="15494" y="0"/>
                  </a:lnTo>
                  <a:lnTo>
                    <a:pt x="15436" y="0"/>
                  </a:lnTo>
                  <a:cubicBezTo>
                    <a:pt x="15174" y="14"/>
                    <a:pt x="14424" y="185"/>
                    <a:pt x="15221" y="1753"/>
                  </a:cubicBezTo>
                  <a:cubicBezTo>
                    <a:pt x="15238" y="1786"/>
                    <a:pt x="15499" y="2414"/>
                    <a:pt x="15499" y="2737"/>
                  </a:cubicBezTo>
                  <a:cubicBezTo>
                    <a:pt x="15499" y="3772"/>
                    <a:pt x="14634" y="4613"/>
                    <a:pt x="13567" y="4613"/>
                  </a:cubicBezTo>
                  <a:cubicBezTo>
                    <a:pt x="12500" y="4613"/>
                    <a:pt x="11635" y="3772"/>
                    <a:pt x="11635" y="2737"/>
                  </a:cubicBezTo>
                  <a:cubicBezTo>
                    <a:pt x="11635" y="2632"/>
                    <a:pt x="11688" y="2082"/>
                    <a:pt x="11855" y="1753"/>
                  </a:cubicBezTo>
                  <a:cubicBezTo>
                    <a:pt x="12652" y="185"/>
                    <a:pt x="11897" y="14"/>
                    <a:pt x="11635" y="0"/>
                  </a:cubicBezTo>
                  <a:lnTo>
                    <a:pt x="11577" y="0"/>
                  </a:lnTo>
                  <a:lnTo>
                    <a:pt x="11556" y="0"/>
                  </a:lnTo>
                  <a:lnTo>
                    <a:pt x="4720" y="0"/>
                  </a:lnTo>
                  <a:close/>
                </a:path>
              </a:pathLst>
            </a:custGeom>
            <a:solidFill>
              <a:schemeClr val="accent2">
                <a:lumMod val="50000"/>
              </a:schemeClr>
            </a:solidFill>
            <a:ln w="12700" cap="flat">
              <a:noFill/>
              <a:miter lim="400000"/>
            </a:ln>
            <a:effectLst/>
          </p:spPr>
          <p:txBody>
            <a:bodyPr wrap="square" lIns="20947" tIns="20947" rIns="20947" bIns="20947" numCol="1" anchor="ctr">
              <a:noAutofit/>
            </a:bodyPr>
            <a:lstStyle/>
            <a:p>
              <a:endParaRPr sz="2400" dirty="0"/>
            </a:p>
          </p:txBody>
        </p:sp>
        <p:sp>
          <p:nvSpPr>
            <p:cNvPr id="18" name="Shape 35381">
              <a:extLst>
                <a:ext uri="{FF2B5EF4-FFF2-40B4-BE49-F238E27FC236}">
                  <a16:creationId xmlns:a16="http://schemas.microsoft.com/office/drawing/2014/main" id="{F676395E-771F-491D-ACE0-C46E18FBDE92}"/>
                </a:ext>
              </a:extLst>
            </p:cNvPr>
            <p:cNvSpPr/>
            <p:nvPr/>
          </p:nvSpPr>
          <p:spPr>
            <a:xfrm>
              <a:off x="10745619" y="10813907"/>
              <a:ext cx="2509294" cy="2140049"/>
            </a:xfrm>
            <a:custGeom>
              <a:avLst/>
              <a:gdLst/>
              <a:ahLst/>
              <a:cxnLst>
                <a:cxn ang="0">
                  <a:pos x="wd2" y="hd2"/>
                </a:cxn>
                <a:cxn ang="5400000">
                  <a:pos x="wd2" y="hd2"/>
                </a:cxn>
                <a:cxn ang="10800000">
                  <a:pos x="wd2" y="hd2"/>
                </a:cxn>
                <a:cxn ang="16200000">
                  <a:pos x="wd2" y="hd2"/>
                </a:cxn>
              </a:cxnLst>
              <a:rect l="0" t="0" r="r" b="b"/>
              <a:pathLst>
                <a:path w="21589" h="21551" extrusionOk="0">
                  <a:moveTo>
                    <a:pt x="14861" y="2"/>
                  </a:moveTo>
                  <a:cubicBezTo>
                    <a:pt x="13669" y="50"/>
                    <a:pt x="12689" y="1150"/>
                    <a:pt x="12705" y="2526"/>
                  </a:cubicBezTo>
                  <a:cubicBezTo>
                    <a:pt x="12707" y="2683"/>
                    <a:pt x="12781" y="3400"/>
                    <a:pt x="12945" y="3850"/>
                  </a:cubicBezTo>
                  <a:cubicBezTo>
                    <a:pt x="13135" y="4369"/>
                    <a:pt x="13230" y="4784"/>
                    <a:pt x="13325" y="5103"/>
                  </a:cubicBezTo>
                  <a:cubicBezTo>
                    <a:pt x="13414" y="5403"/>
                    <a:pt x="13351" y="5642"/>
                    <a:pt x="13269" y="5811"/>
                  </a:cubicBezTo>
                  <a:cubicBezTo>
                    <a:pt x="13122" y="6114"/>
                    <a:pt x="12855" y="6190"/>
                    <a:pt x="12705" y="6209"/>
                  </a:cubicBezTo>
                  <a:lnTo>
                    <a:pt x="12640" y="6209"/>
                  </a:lnTo>
                  <a:lnTo>
                    <a:pt x="12617" y="6209"/>
                  </a:lnTo>
                  <a:lnTo>
                    <a:pt x="5268" y="6209"/>
                  </a:lnTo>
                  <a:lnTo>
                    <a:pt x="5268" y="15542"/>
                  </a:lnTo>
                  <a:cubicBezTo>
                    <a:pt x="5128" y="15927"/>
                    <a:pt x="4719" y="16363"/>
                    <a:pt x="3293" y="15529"/>
                  </a:cubicBezTo>
                  <a:cubicBezTo>
                    <a:pt x="3252" y="15505"/>
                    <a:pt x="2528" y="15163"/>
                    <a:pt x="2156" y="15165"/>
                  </a:cubicBezTo>
                  <a:cubicBezTo>
                    <a:pt x="962" y="15173"/>
                    <a:pt x="11" y="16334"/>
                    <a:pt x="0" y="17744"/>
                  </a:cubicBezTo>
                  <a:cubicBezTo>
                    <a:pt x="-11" y="19175"/>
                    <a:pt x="945" y="20365"/>
                    <a:pt x="2156" y="20378"/>
                  </a:cubicBezTo>
                  <a:cubicBezTo>
                    <a:pt x="2282" y="20379"/>
                    <a:pt x="2918" y="20312"/>
                    <a:pt x="3293" y="20090"/>
                  </a:cubicBezTo>
                  <a:cubicBezTo>
                    <a:pt x="4688" y="19265"/>
                    <a:pt x="5099" y="19647"/>
                    <a:pt x="5268" y="20015"/>
                  </a:cubicBezTo>
                  <a:lnTo>
                    <a:pt x="5268" y="21551"/>
                  </a:lnTo>
                  <a:lnTo>
                    <a:pt x="19368" y="21551"/>
                  </a:lnTo>
                  <a:cubicBezTo>
                    <a:pt x="19368" y="21551"/>
                    <a:pt x="19021" y="20096"/>
                    <a:pt x="18888" y="17962"/>
                  </a:cubicBezTo>
                  <a:cubicBezTo>
                    <a:pt x="18756" y="15828"/>
                    <a:pt x="18838" y="13014"/>
                    <a:pt x="19696" y="10295"/>
                  </a:cubicBezTo>
                  <a:cubicBezTo>
                    <a:pt x="19697" y="10293"/>
                    <a:pt x="19905" y="9762"/>
                    <a:pt x="20241" y="8994"/>
                  </a:cubicBezTo>
                  <a:cubicBezTo>
                    <a:pt x="20586" y="8206"/>
                    <a:pt x="21060" y="7179"/>
                    <a:pt x="21589" y="6209"/>
                  </a:cubicBezTo>
                  <a:lnTo>
                    <a:pt x="17229" y="6209"/>
                  </a:lnTo>
                  <a:lnTo>
                    <a:pt x="17206" y="6209"/>
                  </a:lnTo>
                  <a:lnTo>
                    <a:pt x="17135" y="6209"/>
                  </a:lnTo>
                  <a:cubicBezTo>
                    <a:pt x="16842" y="6189"/>
                    <a:pt x="16003" y="5953"/>
                    <a:pt x="16895" y="3850"/>
                  </a:cubicBezTo>
                  <a:cubicBezTo>
                    <a:pt x="16915" y="3803"/>
                    <a:pt x="17207" y="2961"/>
                    <a:pt x="17206" y="2526"/>
                  </a:cubicBezTo>
                  <a:cubicBezTo>
                    <a:pt x="17199" y="1075"/>
                    <a:pt x="16126" y="-49"/>
                    <a:pt x="14861" y="2"/>
                  </a:cubicBezTo>
                  <a:close/>
                </a:path>
              </a:pathLst>
            </a:custGeom>
            <a:solidFill>
              <a:schemeClr val="accent4">
                <a:lumMod val="75000"/>
              </a:schemeClr>
            </a:solidFill>
            <a:ln w="12700" cap="flat">
              <a:noFill/>
              <a:miter lim="400000"/>
            </a:ln>
            <a:effectLst/>
          </p:spPr>
          <p:txBody>
            <a:bodyPr wrap="square" lIns="20947" tIns="20947" rIns="20947" bIns="20947" numCol="1" anchor="ctr">
              <a:noAutofit/>
            </a:bodyPr>
            <a:lstStyle/>
            <a:p>
              <a:endParaRPr sz="2400" dirty="0"/>
            </a:p>
          </p:txBody>
        </p:sp>
        <p:sp>
          <p:nvSpPr>
            <p:cNvPr id="19" name="Shape 35382">
              <a:extLst>
                <a:ext uri="{FF2B5EF4-FFF2-40B4-BE49-F238E27FC236}">
                  <a16:creationId xmlns:a16="http://schemas.microsoft.com/office/drawing/2014/main" id="{AF4BA70D-4F0F-427A-9E96-351980CE7387}"/>
                </a:ext>
              </a:extLst>
            </p:cNvPr>
            <p:cNvSpPr/>
            <p:nvPr/>
          </p:nvSpPr>
          <p:spPr>
            <a:xfrm>
              <a:off x="9937129" y="9164876"/>
              <a:ext cx="1428103" cy="2886631"/>
            </a:xfrm>
            <a:custGeom>
              <a:avLst/>
              <a:gdLst/>
              <a:ahLst/>
              <a:cxnLst>
                <a:cxn ang="0">
                  <a:pos x="wd2" y="hd2"/>
                </a:cxn>
                <a:cxn ang="5400000">
                  <a:pos x="wd2" y="hd2"/>
                </a:cxn>
                <a:cxn ang="10800000">
                  <a:pos x="wd2" y="hd2"/>
                </a:cxn>
                <a:cxn ang="16200000">
                  <a:pos x="wd2" y="hd2"/>
                </a:cxn>
              </a:cxnLst>
              <a:rect l="0" t="0" r="r" b="b"/>
              <a:pathLst>
                <a:path w="21600" h="21600" extrusionOk="0">
                  <a:moveTo>
                    <a:pt x="7593" y="0"/>
                  </a:moveTo>
                  <a:cubicBezTo>
                    <a:pt x="7031" y="129"/>
                    <a:pt x="6472" y="524"/>
                    <a:pt x="7613" y="1692"/>
                  </a:cubicBezTo>
                  <a:cubicBezTo>
                    <a:pt x="7648" y="1727"/>
                    <a:pt x="8155" y="2358"/>
                    <a:pt x="8159" y="2681"/>
                  </a:cubicBezTo>
                  <a:cubicBezTo>
                    <a:pt x="8168" y="3378"/>
                    <a:pt x="7377" y="3969"/>
                    <a:pt x="6243" y="4291"/>
                  </a:cubicBezTo>
                  <a:cubicBezTo>
                    <a:pt x="6347" y="4852"/>
                    <a:pt x="6403" y="5443"/>
                    <a:pt x="6325" y="6096"/>
                  </a:cubicBezTo>
                  <a:cubicBezTo>
                    <a:pt x="5982" y="8975"/>
                    <a:pt x="3207" y="13077"/>
                    <a:pt x="0" y="16987"/>
                  </a:cubicBezTo>
                  <a:lnTo>
                    <a:pt x="494" y="16987"/>
                  </a:lnTo>
                  <a:lnTo>
                    <a:pt x="536" y="16987"/>
                  </a:lnTo>
                  <a:lnTo>
                    <a:pt x="649" y="16987"/>
                  </a:lnTo>
                  <a:cubicBezTo>
                    <a:pt x="1163" y="17002"/>
                    <a:pt x="2635" y="17173"/>
                    <a:pt x="1071" y="18741"/>
                  </a:cubicBezTo>
                  <a:cubicBezTo>
                    <a:pt x="744" y="19069"/>
                    <a:pt x="639" y="19619"/>
                    <a:pt x="639" y="19724"/>
                  </a:cubicBezTo>
                  <a:cubicBezTo>
                    <a:pt x="639" y="20760"/>
                    <a:pt x="2337" y="21600"/>
                    <a:pt x="4430" y="21600"/>
                  </a:cubicBezTo>
                  <a:cubicBezTo>
                    <a:pt x="6523" y="21600"/>
                    <a:pt x="8221" y="20760"/>
                    <a:pt x="8221" y="19724"/>
                  </a:cubicBezTo>
                  <a:cubicBezTo>
                    <a:pt x="8221" y="19402"/>
                    <a:pt x="7708" y="18774"/>
                    <a:pt x="7675" y="18741"/>
                  </a:cubicBezTo>
                  <a:cubicBezTo>
                    <a:pt x="6111" y="17173"/>
                    <a:pt x="7583" y="17002"/>
                    <a:pt x="8097" y="16987"/>
                  </a:cubicBezTo>
                  <a:lnTo>
                    <a:pt x="8221" y="16987"/>
                  </a:lnTo>
                  <a:lnTo>
                    <a:pt x="8262" y="16987"/>
                  </a:lnTo>
                  <a:lnTo>
                    <a:pt x="21600" y="16987"/>
                  </a:lnTo>
                  <a:lnTo>
                    <a:pt x="21600" y="10035"/>
                  </a:lnTo>
                  <a:cubicBezTo>
                    <a:pt x="21272" y="9777"/>
                    <a:pt x="20408" y="9583"/>
                    <a:pt x="18142" y="10137"/>
                  </a:cubicBezTo>
                  <a:cubicBezTo>
                    <a:pt x="18074" y="10154"/>
                    <a:pt x="16796" y="10408"/>
                    <a:pt x="16143" y="10408"/>
                  </a:cubicBezTo>
                  <a:cubicBezTo>
                    <a:pt x="14051" y="10407"/>
                    <a:pt x="12352" y="9567"/>
                    <a:pt x="12352" y="8532"/>
                  </a:cubicBezTo>
                  <a:cubicBezTo>
                    <a:pt x="12352" y="7497"/>
                    <a:pt x="14051" y="6657"/>
                    <a:pt x="16143" y="6656"/>
                  </a:cubicBezTo>
                  <a:cubicBezTo>
                    <a:pt x="16357" y="6656"/>
                    <a:pt x="17478" y="6708"/>
                    <a:pt x="18142" y="6870"/>
                  </a:cubicBezTo>
                  <a:cubicBezTo>
                    <a:pt x="20409" y="7425"/>
                    <a:pt x="21272" y="7226"/>
                    <a:pt x="21600" y="6967"/>
                  </a:cubicBezTo>
                  <a:lnTo>
                    <a:pt x="21600" y="0"/>
                  </a:lnTo>
                  <a:lnTo>
                    <a:pt x="7593" y="0"/>
                  </a:lnTo>
                  <a:close/>
                </a:path>
              </a:pathLst>
            </a:custGeom>
            <a:solidFill>
              <a:schemeClr val="accent3"/>
            </a:solidFill>
            <a:ln w="12700" cap="flat">
              <a:noFill/>
              <a:miter lim="400000"/>
            </a:ln>
            <a:effectLst/>
          </p:spPr>
          <p:txBody>
            <a:bodyPr wrap="square" lIns="27929" tIns="27929" rIns="27929" bIns="27929" numCol="1" anchor="ctr">
              <a:noAutofit/>
            </a:bodyPr>
            <a:lstStyle/>
            <a:p>
              <a:endParaRPr sz="2400" dirty="0"/>
            </a:p>
          </p:txBody>
        </p:sp>
      </p:grpSp>
      <p:sp>
        <p:nvSpPr>
          <p:cNvPr id="20" name="Shape 35385">
            <a:extLst>
              <a:ext uri="{FF2B5EF4-FFF2-40B4-BE49-F238E27FC236}">
                <a16:creationId xmlns:a16="http://schemas.microsoft.com/office/drawing/2014/main" id="{7D85ADD8-01D1-4FF2-9299-799CF333A1A1}"/>
              </a:ext>
            </a:extLst>
          </p:cNvPr>
          <p:cNvSpPr/>
          <p:nvPr/>
        </p:nvSpPr>
        <p:spPr>
          <a:xfrm>
            <a:off x="6054430" y="1822581"/>
            <a:ext cx="715665" cy="715666"/>
          </a:xfrm>
          <a:custGeom>
            <a:avLst/>
            <a:gdLst/>
            <a:ahLst/>
            <a:cxnLst>
              <a:cxn ang="0">
                <a:pos x="wd2" y="hd2"/>
              </a:cxn>
              <a:cxn ang="5400000">
                <a:pos x="wd2" y="hd2"/>
              </a:cxn>
              <a:cxn ang="10800000">
                <a:pos x="wd2" y="hd2"/>
              </a:cxn>
              <a:cxn ang="16200000">
                <a:pos x="wd2" y="hd2"/>
              </a:cxn>
            </a:cxnLst>
            <a:rect l="0" t="0"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p>
        </p:txBody>
      </p:sp>
      <p:sp>
        <p:nvSpPr>
          <p:cNvPr id="21" name="Shape 35388">
            <a:extLst>
              <a:ext uri="{FF2B5EF4-FFF2-40B4-BE49-F238E27FC236}">
                <a16:creationId xmlns:a16="http://schemas.microsoft.com/office/drawing/2014/main" id="{F21B0F87-1921-4A73-AAD2-CCAF0EC2FA6A}"/>
              </a:ext>
            </a:extLst>
          </p:cNvPr>
          <p:cNvSpPr/>
          <p:nvPr/>
        </p:nvSpPr>
        <p:spPr>
          <a:xfrm>
            <a:off x="3043939" y="3014240"/>
            <a:ext cx="715665" cy="715666"/>
          </a:xfrm>
          <a:prstGeom prst="ellipse">
            <a:avLst/>
          </a:prstGeom>
          <a:solidFill>
            <a:schemeClr val="accent2"/>
          </a:solidFill>
          <a:ln w="12700" cap="flat">
            <a:noFill/>
            <a:miter lim="400000"/>
          </a:ln>
          <a:effectLst/>
        </p:spPr>
        <p:txBody>
          <a:bodyPr wrap="square" lIns="0" tIns="0" rIns="0" bIns="0" numCol="1" anchor="t">
            <a:noAutofit/>
          </a:bodyPr>
          <a:lstStyle/>
          <a:p>
            <a:endParaRPr sz="2400" dirty="0"/>
          </a:p>
        </p:txBody>
      </p:sp>
      <p:sp>
        <p:nvSpPr>
          <p:cNvPr id="22" name="Shape 35391">
            <a:extLst>
              <a:ext uri="{FF2B5EF4-FFF2-40B4-BE49-F238E27FC236}">
                <a16:creationId xmlns:a16="http://schemas.microsoft.com/office/drawing/2014/main" id="{97EA27B1-21F1-492D-9CC7-3411E9CFCB12}"/>
              </a:ext>
            </a:extLst>
          </p:cNvPr>
          <p:cNvSpPr/>
          <p:nvPr/>
        </p:nvSpPr>
        <p:spPr>
          <a:xfrm>
            <a:off x="7085744" y="3014241"/>
            <a:ext cx="715665" cy="715665"/>
          </a:xfrm>
          <a:custGeom>
            <a:avLst/>
            <a:gdLst/>
            <a:ahLst/>
            <a:cxnLst>
              <a:cxn ang="0">
                <a:pos x="wd2" y="hd2"/>
              </a:cxn>
              <a:cxn ang="5400000">
                <a:pos x="wd2" y="hd2"/>
              </a:cxn>
              <a:cxn ang="10800000">
                <a:pos x="wd2" y="hd2"/>
              </a:cxn>
              <a:cxn ang="16200000">
                <a:pos x="wd2" y="hd2"/>
              </a:cxn>
            </a:cxnLst>
            <a:rect l="0" t="0"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chemeClr val="accent5"/>
          </a:solidFill>
          <a:ln w="12700" cap="flat">
            <a:noFill/>
            <a:miter lim="400000"/>
          </a:ln>
          <a:effectLst/>
        </p:spPr>
        <p:txBody>
          <a:bodyPr wrap="square" lIns="0" tIns="0" rIns="0" bIns="0" numCol="1" anchor="t">
            <a:noAutofit/>
          </a:bodyPr>
          <a:lstStyle/>
          <a:p>
            <a:endParaRPr sz="2400" dirty="0"/>
          </a:p>
        </p:txBody>
      </p:sp>
      <p:sp>
        <p:nvSpPr>
          <p:cNvPr id="23" name="Shape 35394">
            <a:extLst>
              <a:ext uri="{FF2B5EF4-FFF2-40B4-BE49-F238E27FC236}">
                <a16:creationId xmlns:a16="http://schemas.microsoft.com/office/drawing/2014/main" id="{7F7BCA9F-B911-40FC-ADB3-E6AB4E2F9EF2}"/>
              </a:ext>
            </a:extLst>
          </p:cNvPr>
          <p:cNvSpPr/>
          <p:nvPr/>
        </p:nvSpPr>
        <p:spPr>
          <a:xfrm>
            <a:off x="4075253" y="1822581"/>
            <a:ext cx="715666" cy="715666"/>
          </a:xfrm>
          <a:prstGeom prst="ellipse">
            <a:avLst/>
          </a:prstGeom>
          <a:solidFill>
            <a:schemeClr val="accent3"/>
          </a:solidFill>
          <a:ln w="12700" cap="flat">
            <a:noFill/>
            <a:miter lim="400000"/>
          </a:ln>
          <a:effectLst/>
        </p:spPr>
        <p:txBody>
          <a:bodyPr wrap="square" lIns="0" tIns="0" rIns="0" bIns="0" numCol="1" anchor="t">
            <a:noAutofit/>
          </a:bodyPr>
          <a:lstStyle/>
          <a:p>
            <a:endParaRPr sz="2400" dirty="0"/>
          </a:p>
        </p:txBody>
      </p:sp>
      <p:sp>
        <p:nvSpPr>
          <p:cNvPr id="28" name="TextBox 27">
            <a:extLst>
              <a:ext uri="{FF2B5EF4-FFF2-40B4-BE49-F238E27FC236}">
                <a16:creationId xmlns:a16="http://schemas.microsoft.com/office/drawing/2014/main" id="{61D40BE3-3709-4FE5-908E-B8806363CA93}"/>
              </a:ext>
            </a:extLst>
          </p:cNvPr>
          <p:cNvSpPr txBox="1"/>
          <p:nvPr/>
        </p:nvSpPr>
        <p:spPr>
          <a:xfrm>
            <a:off x="7905384" y="2947847"/>
            <a:ext cx="180530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05</a:t>
            </a:r>
          </a:p>
        </p:txBody>
      </p:sp>
      <p:sp>
        <p:nvSpPr>
          <p:cNvPr id="29" name="Subtitle 2">
            <a:extLst>
              <a:ext uri="{FF2B5EF4-FFF2-40B4-BE49-F238E27FC236}">
                <a16:creationId xmlns:a16="http://schemas.microsoft.com/office/drawing/2014/main" id="{0DDADFDB-CFCE-4051-A9E8-3B8F9FF9FC40}"/>
              </a:ext>
            </a:extLst>
          </p:cNvPr>
          <p:cNvSpPr txBox="1">
            <a:spLocks/>
          </p:cNvSpPr>
          <p:nvPr/>
        </p:nvSpPr>
        <p:spPr>
          <a:xfrm>
            <a:off x="7905385" y="3304531"/>
            <a:ext cx="2415998" cy="520847"/>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adipiscing</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elit</a:t>
            </a:r>
            <a:r>
              <a:rPr lang="en-US" sz="1050" dirty="0">
                <a:solidFill>
                  <a:schemeClr val="tx1"/>
                </a:solidFill>
                <a:latin typeface="+mn-lt"/>
                <a:ea typeface="Lato Light" panose="020F0502020204030203" pitchFamily="34" charset="0"/>
                <a:cs typeface="Mukta ExtraLight" panose="020B0000000000000000" pitchFamily="34" charset="77"/>
              </a:rPr>
              <a:t>, sed do. above and.</a:t>
            </a:r>
          </a:p>
        </p:txBody>
      </p:sp>
      <p:sp>
        <p:nvSpPr>
          <p:cNvPr id="30" name="TextBox 29">
            <a:extLst>
              <a:ext uri="{FF2B5EF4-FFF2-40B4-BE49-F238E27FC236}">
                <a16:creationId xmlns:a16="http://schemas.microsoft.com/office/drawing/2014/main" id="{FC555E33-E082-4027-AE83-6A5B7B9972A2}"/>
              </a:ext>
            </a:extLst>
          </p:cNvPr>
          <p:cNvSpPr txBox="1"/>
          <p:nvPr/>
        </p:nvSpPr>
        <p:spPr>
          <a:xfrm>
            <a:off x="1196219" y="2947847"/>
            <a:ext cx="1798890"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CAPTION 02</a:t>
            </a:r>
          </a:p>
        </p:txBody>
      </p:sp>
      <p:sp>
        <p:nvSpPr>
          <p:cNvPr id="31" name="Subtitle 2">
            <a:extLst>
              <a:ext uri="{FF2B5EF4-FFF2-40B4-BE49-F238E27FC236}">
                <a16:creationId xmlns:a16="http://schemas.microsoft.com/office/drawing/2014/main" id="{AD66C5C3-C58D-4943-A806-C76E9A338C25}"/>
              </a:ext>
            </a:extLst>
          </p:cNvPr>
          <p:cNvSpPr txBox="1">
            <a:spLocks/>
          </p:cNvSpPr>
          <p:nvPr/>
        </p:nvSpPr>
        <p:spPr>
          <a:xfrm>
            <a:off x="523966" y="3304531"/>
            <a:ext cx="2471043"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adipiscing</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elit</a:t>
            </a:r>
            <a:r>
              <a:rPr lang="en-US" sz="1050" dirty="0">
                <a:solidFill>
                  <a:schemeClr val="tx1"/>
                </a:solidFill>
                <a:latin typeface="+mn-lt"/>
                <a:ea typeface="Lato Light" panose="020F0502020204030203" pitchFamily="34" charset="0"/>
                <a:cs typeface="Mukta ExtraLight" panose="020B0000000000000000" pitchFamily="34" charset="77"/>
              </a:rPr>
              <a:t>, sed do. above and.</a:t>
            </a:r>
          </a:p>
        </p:txBody>
      </p:sp>
      <p:sp>
        <p:nvSpPr>
          <p:cNvPr id="32" name="TextBox 31">
            <a:extLst>
              <a:ext uri="{FF2B5EF4-FFF2-40B4-BE49-F238E27FC236}">
                <a16:creationId xmlns:a16="http://schemas.microsoft.com/office/drawing/2014/main" id="{E801B359-361C-4E13-8019-04DFD5AAF41F}"/>
              </a:ext>
            </a:extLst>
          </p:cNvPr>
          <p:cNvSpPr txBox="1"/>
          <p:nvPr/>
        </p:nvSpPr>
        <p:spPr>
          <a:xfrm>
            <a:off x="6875580" y="1729881"/>
            <a:ext cx="1802096"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03</a:t>
            </a:r>
          </a:p>
        </p:txBody>
      </p:sp>
      <p:sp>
        <p:nvSpPr>
          <p:cNvPr id="33" name="Subtitle 2">
            <a:extLst>
              <a:ext uri="{FF2B5EF4-FFF2-40B4-BE49-F238E27FC236}">
                <a16:creationId xmlns:a16="http://schemas.microsoft.com/office/drawing/2014/main" id="{1DCAE1FB-2EEB-434B-A801-F999478838F3}"/>
              </a:ext>
            </a:extLst>
          </p:cNvPr>
          <p:cNvSpPr txBox="1">
            <a:spLocks/>
          </p:cNvSpPr>
          <p:nvPr/>
        </p:nvSpPr>
        <p:spPr>
          <a:xfrm>
            <a:off x="6871302" y="2086564"/>
            <a:ext cx="2471043"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adipiscing</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elit</a:t>
            </a:r>
            <a:r>
              <a:rPr lang="en-US" sz="1050" dirty="0">
                <a:solidFill>
                  <a:schemeClr val="tx1"/>
                </a:solidFill>
                <a:latin typeface="+mn-lt"/>
                <a:ea typeface="Lato Light" panose="020F0502020204030203" pitchFamily="34" charset="0"/>
                <a:cs typeface="Mukta ExtraLight" panose="020B0000000000000000" pitchFamily="34" charset="77"/>
              </a:rPr>
              <a:t>, sed do. above and.</a:t>
            </a:r>
          </a:p>
        </p:txBody>
      </p:sp>
      <p:sp>
        <p:nvSpPr>
          <p:cNvPr id="34" name="Shape 35388">
            <a:extLst>
              <a:ext uri="{FF2B5EF4-FFF2-40B4-BE49-F238E27FC236}">
                <a16:creationId xmlns:a16="http://schemas.microsoft.com/office/drawing/2014/main" id="{D8AF1912-C06A-4809-AFE9-CE7C58F9F37B}"/>
              </a:ext>
            </a:extLst>
          </p:cNvPr>
          <p:cNvSpPr/>
          <p:nvPr/>
        </p:nvSpPr>
        <p:spPr>
          <a:xfrm>
            <a:off x="3207197" y="4631665"/>
            <a:ext cx="715665" cy="715666"/>
          </a:xfrm>
          <a:prstGeom prst="ellipse">
            <a:avLst/>
          </a:prstGeom>
          <a:solidFill>
            <a:schemeClr val="accent1"/>
          </a:solidFill>
          <a:ln w="12700" cap="flat">
            <a:noFill/>
            <a:miter lim="400000"/>
          </a:ln>
          <a:effectLst/>
        </p:spPr>
        <p:txBody>
          <a:bodyPr wrap="square" lIns="0" tIns="0" rIns="0" bIns="0" numCol="1" anchor="t">
            <a:noAutofit/>
          </a:bodyPr>
          <a:lstStyle/>
          <a:p>
            <a:endParaRPr sz="2400" dirty="0"/>
          </a:p>
        </p:txBody>
      </p:sp>
      <p:sp>
        <p:nvSpPr>
          <p:cNvPr id="35" name="TextBox 34">
            <a:extLst>
              <a:ext uri="{FF2B5EF4-FFF2-40B4-BE49-F238E27FC236}">
                <a16:creationId xmlns:a16="http://schemas.microsoft.com/office/drawing/2014/main" id="{90000715-DD06-485B-8514-B7E9BA06512A}"/>
              </a:ext>
            </a:extLst>
          </p:cNvPr>
          <p:cNvSpPr txBox="1"/>
          <p:nvPr/>
        </p:nvSpPr>
        <p:spPr>
          <a:xfrm>
            <a:off x="1396346" y="4594236"/>
            <a:ext cx="1762022"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CAPTION 01</a:t>
            </a:r>
          </a:p>
        </p:txBody>
      </p:sp>
      <p:sp>
        <p:nvSpPr>
          <p:cNvPr id="36" name="Subtitle 2">
            <a:extLst>
              <a:ext uri="{FF2B5EF4-FFF2-40B4-BE49-F238E27FC236}">
                <a16:creationId xmlns:a16="http://schemas.microsoft.com/office/drawing/2014/main" id="{76909867-EAC0-4230-BC11-8DDE99C5B285}"/>
              </a:ext>
            </a:extLst>
          </p:cNvPr>
          <p:cNvSpPr txBox="1">
            <a:spLocks/>
          </p:cNvSpPr>
          <p:nvPr/>
        </p:nvSpPr>
        <p:spPr>
          <a:xfrm>
            <a:off x="687225" y="4950920"/>
            <a:ext cx="2471043"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adipiscing</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elit</a:t>
            </a:r>
            <a:r>
              <a:rPr lang="en-US" sz="1050" dirty="0">
                <a:solidFill>
                  <a:schemeClr val="tx1"/>
                </a:solidFill>
                <a:latin typeface="+mn-lt"/>
                <a:ea typeface="Lato Light" panose="020F0502020204030203" pitchFamily="34" charset="0"/>
                <a:cs typeface="Mukta ExtraLight" panose="020B0000000000000000" pitchFamily="34" charset="77"/>
              </a:rPr>
              <a:t>, sed do. above and.</a:t>
            </a:r>
          </a:p>
        </p:txBody>
      </p:sp>
      <p:sp>
        <p:nvSpPr>
          <p:cNvPr id="37" name="Shape 35388">
            <a:extLst>
              <a:ext uri="{FF2B5EF4-FFF2-40B4-BE49-F238E27FC236}">
                <a16:creationId xmlns:a16="http://schemas.microsoft.com/office/drawing/2014/main" id="{DB06D993-0103-4B80-AA78-3D5DA639AB53}"/>
              </a:ext>
            </a:extLst>
          </p:cNvPr>
          <p:cNvSpPr/>
          <p:nvPr/>
        </p:nvSpPr>
        <p:spPr>
          <a:xfrm>
            <a:off x="6967651" y="4631665"/>
            <a:ext cx="715665" cy="715666"/>
          </a:xfrm>
          <a:prstGeom prst="ellipse">
            <a:avLst/>
          </a:prstGeom>
          <a:solidFill>
            <a:schemeClr val="accent6"/>
          </a:solidFill>
          <a:ln w="12700" cap="flat">
            <a:noFill/>
            <a:miter lim="400000"/>
          </a:ln>
          <a:effectLst/>
        </p:spPr>
        <p:txBody>
          <a:bodyPr wrap="square" lIns="0" tIns="0" rIns="0" bIns="0" numCol="1" anchor="t">
            <a:noAutofit/>
          </a:bodyPr>
          <a:lstStyle/>
          <a:p>
            <a:endParaRPr sz="2400" dirty="0"/>
          </a:p>
        </p:txBody>
      </p:sp>
      <p:sp>
        <p:nvSpPr>
          <p:cNvPr id="38" name="TextBox 37">
            <a:extLst>
              <a:ext uri="{FF2B5EF4-FFF2-40B4-BE49-F238E27FC236}">
                <a16:creationId xmlns:a16="http://schemas.microsoft.com/office/drawing/2014/main" id="{57C724BB-25DA-4E59-ACF2-087472F27B6A}"/>
              </a:ext>
            </a:extLst>
          </p:cNvPr>
          <p:cNvSpPr txBox="1"/>
          <p:nvPr/>
        </p:nvSpPr>
        <p:spPr>
          <a:xfrm>
            <a:off x="7725176" y="4594236"/>
            <a:ext cx="1798890"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06</a:t>
            </a:r>
          </a:p>
        </p:txBody>
      </p:sp>
      <p:sp>
        <p:nvSpPr>
          <p:cNvPr id="39" name="Subtitle 2">
            <a:extLst>
              <a:ext uri="{FF2B5EF4-FFF2-40B4-BE49-F238E27FC236}">
                <a16:creationId xmlns:a16="http://schemas.microsoft.com/office/drawing/2014/main" id="{6B324F95-F760-40D8-A602-E3321D01EFD5}"/>
              </a:ext>
            </a:extLst>
          </p:cNvPr>
          <p:cNvSpPr txBox="1">
            <a:spLocks/>
          </p:cNvSpPr>
          <p:nvPr/>
        </p:nvSpPr>
        <p:spPr>
          <a:xfrm>
            <a:off x="7725178" y="4950920"/>
            <a:ext cx="2471043"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adipiscing</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elit</a:t>
            </a:r>
            <a:r>
              <a:rPr lang="en-US" sz="1050" dirty="0">
                <a:solidFill>
                  <a:schemeClr val="tx1"/>
                </a:solidFill>
                <a:latin typeface="+mn-lt"/>
                <a:ea typeface="Lato Light" panose="020F0502020204030203" pitchFamily="34" charset="0"/>
                <a:cs typeface="Mukta ExtraLight" panose="020B0000000000000000" pitchFamily="34" charset="77"/>
              </a:rPr>
              <a:t>, sed do. above and.</a:t>
            </a:r>
          </a:p>
        </p:txBody>
      </p:sp>
      <p:sp>
        <p:nvSpPr>
          <p:cNvPr id="42" name="TextBox 41">
            <a:extLst>
              <a:ext uri="{FF2B5EF4-FFF2-40B4-BE49-F238E27FC236}">
                <a16:creationId xmlns:a16="http://schemas.microsoft.com/office/drawing/2014/main" id="{9E846A66-EC96-40FE-873B-C804952B749B}"/>
              </a:ext>
            </a:extLst>
          </p:cNvPr>
          <p:cNvSpPr txBox="1"/>
          <p:nvPr/>
        </p:nvSpPr>
        <p:spPr>
          <a:xfrm>
            <a:off x="2114815" y="1729881"/>
            <a:ext cx="1802096"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CAPTION 03</a:t>
            </a:r>
          </a:p>
        </p:txBody>
      </p:sp>
      <p:sp>
        <p:nvSpPr>
          <p:cNvPr id="43" name="Subtitle 2">
            <a:extLst>
              <a:ext uri="{FF2B5EF4-FFF2-40B4-BE49-F238E27FC236}">
                <a16:creationId xmlns:a16="http://schemas.microsoft.com/office/drawing/2014/main" id="{376D1677-AD53-410C-BAA6-5409F88E3127}"/>
              </a:ext>
            </a:extLst>
          </p:cNvPr>
          <p:cNvSpPr txBox="1">
            <a:spLocks/>
          </p:cNvSpPr>
          <p:nvPr/>
        </p:nvSpPr>
        <p:spPr>
          <a:xfrm>
            <a:off x="1445869" y="2086564"/>
            <a:ext cx="2471043"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consectetur</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adipiscing</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elit</a:t>
            </a:r>
            <a:r>
              <a:rPr lang="en-US" sz="1050" dirty="0">
                <a:solidFill>
                  <a:schemeClr val="tx1"/>
                </a:solidFill>
                <a:latin typeface="+mn-lt"/>
                <a:ea typeface="Lato Light" panose="020F0502020204030203" pitchFamily="34" charset="0"/>
                <a:cs typeface="Mukta ExtraLight" panose="020B0000000000000000" pitchFamily="34" charset="77"/>
              </a:rPr>
              <a:t>, sed do. above and.</a:t>
            </a:r>
          </a:p>
        </p:txBody>
      </p:sp>
      <p:pic>
        <p:nvPicPr>
          <p:cNvPr id="46" name="Graphic 45" descr="Heart with pulse">
            <a:extLst>
              <a:ext uri="{FF2B5EF4-FFF2-40B4-BE49-F238E27FC236}">
                <a16:creationId xmlns:a16="http://schemas.microsoft.com/office/drawing/2014/main" id="{2B0EC00F-CAAB-4534-A48E-4232503C14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0417" y="3080165"/>
            <a:ext cx="624721" cy="624721"/>
          </a:xfrm>
          <a:prstGeom prst="rect">
            <a:avLst/>
          </a:prstGeom>
        </p:spPr>
      </p:pic>
      <p:pic>
        <p:nvPicPr>
          <p:cNvPr id="48" name="Graphic 47" descr="Heartbeat">
            <a:extLst>
              <a:ext uri="{FF2B5EF4-FFF2-40B4-BE49-F238E27FC236}">
                <a16:creationId xmlns:a16="http://schemas.microsoft.com/office/drawing/2014/main" id="{43E43FA3-47A2-4C4A-92EE-B4B70AA0CA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2574" y="4708145"/>
            <a:ext cx="624721" cy="624721"/>
          </a:xfrm>
          <a:prstGeom prst="rect">
            <a:avLst/>
          </a:prstGeom>
        </p:spPr>
      </p:pic>
      <p:pic>
        <p:nvPicPr>
          <p:cNvPr id="50" name="Graphic 49" descr="Stethoscope">
            <a:extLst>
              <a:ext uri="{FF2B5EF4-FFF2-40B4-BE49-F238E27FC236}">
                <a16:creationId xmlns:a16="http://schemas.microsoft.com/office/drawing/2014/main" id="{A8A3DF5A-75DE-45C8-8D0C-D13F4FB7F6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98984" y="3079450"/>
            <a:ext cx="624721" cy="624721"/>
          </a:xfrm>
          <a:prstGeom prst="rect">
            <a:avLst/>
          </a:prstGeom>
        </p:spPr>
      </p:pic>
      <p:pic>
        <p:nvPicPr>
          <p:cNvPr id="52" name="Graphic 51" descr="DNA">
            <a:extLst>
              <a:ext uri="{FF2B5EF4-FFF2-40B4-BE49-F238E27FC236}">
                <a16:creationId xmlns:a16="http://schemas.microsoft.com/office/drawing/2014/main" id="{89FA8C48-2654-47EE-9DC3-0619D76A5C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2329" y="1861145"/>
            <a:ext cx="624721" cy="624721"/>
          </a:xfrm>
          <a:prstGeom prst="rect">
            <a:avLst/>
          </a:prstGeom>
        </p:spPr>
      </p:pic>
      <p:pic>
        <p:nvPicPr>
          <p:cNvPr id="54" name="Graphic 53" descr="IV">
            <a:extLst>
              <a:ext uri="{FF2B5EF4-FFF2-40B4-BE49-F238E27FC236}">
                <a16:creationId xmlns:a16="http://schemas.microsoft.com/office/drawing/2014/main" id="{EC166184-2F3E-46C7-8552-756EED6C0D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55163" y="4677137"/>
            <a:ext cx="624721" cy="624721"/>
          </a:xfrm>
          <a:prstGeom prst="rect">
            <a:avLst/>
          </a:prstGeom>
        </p:spPr>
      </p:pic>
      <p:pic>
        <p:nvPicPr>
          <p:cNvPr id="56" name="Graphic 55" descr="Brain">
            <a:extLst>
              <a:ext uri="{FF2B5EF4-FFF2-40B4-BE49-F238E27FC236}">
                <a16:creationId xmlns:a16="http://schemas.microsoft.com/office/drawing/2014/main" id="{94FB1BC8-A00F-4FD2-93B2-47FBA8D87F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06132" y="1852638"/>
            <a:ext cx="624721" cy="624721"/>
          </a:xfrm>
          <a:prstGeom prst="rect">
            <a:avLst/>
          </a:prstGeom>
        </p:spPr>
      </p:pic>
    </p:spTree>
    <p:extLst>
      <p:ext uri="{BB962C8B-B14F-4D97-AF65-F5344CB8AC3E}">
        <p14:creationId xmlns:p14="http://schemas.microsoft.com/office/powerpoint/2010/main" val="13722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91F2F-CB0D-40E5-B5AB-24DA98A1C04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7433AD0-0494-458F-81A6-31E3A7A3C55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C0E4A38-DBDC-4A5E-9322-3D7AB34A3C49}"/>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6C8949E6-A89B-4042-8FDD-ECB80B4CFC99}"/>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306C1778-7B6B-4C7E-BC07-B482076AA64D}"/>
              </a:ext>
            </a:extLst>
          </p:cNvPr>
          <p:cNvSpPr>
            <a:spLocks noGrp="1"/>
          </p:cNvSpPr>
          <p:nvPr>
            <p:ph type="body" sz="quarter" idx="13"/>
          </p:nvPr>
        </p:nvSpPr>
        <p:spPr/>
        <p:txBody>
          <a:bodyPr/>
          <a:lstStyle/>
          <a:p>
            <a:endParaRPr lang="en-ZA" dirty="0"/>
          </a:p>
        </p:txBody>
      </p:sp>
      <p:grpSp>
        <p:nvGrpSpPr>
          <p:cNvPr id="25" name="Group 24">
            <a:extLst>
              <a:ext uri="{FF2B5EF4-FFF2-40B4-BE49-F238E27FC236}">
                <a16:creationId xmlns:a16="http://schemas.microsoft.com/office/drawing/2014/main" id="{1FC9EBD7-2F22-4FCE-A3C1-88C1ED58C855}"/>
              </a:ext>
            </a:extLst>
          </p:cNvPr>
          <p:cNvGrpSpPr/>
          <p:nvPr/>
        </p:nvGrpSpPr>
        <p:grpSpPr>
          <a:xfrm>
            <a:off x="1048145" y="2524125"/>
            <a:ext cx="9451188" cy="2863652"/>
            <a:chOff x="1724420" y="2380054"/>
            <a:chExt cx="8341522" cy="2527431"/>
          </a:xfrm>
        </p:grpSpPr>
        <p:grpSp>
          <p:nvGrpSpPr>
            <p:cNvPr id="16" name="Group 5010">
              <a:extLst>
                <a:ext uri="{FF2B5EF4-FFF2-40B4-BE49-F238E27FC236}">
                  <a16:creationId xmlns:a16="http://schemas.microsoft.com/office/drawing/2014/main" id="{EEF856A7-E882-4920-8A15-953E6582889C}"/>
                </a:ext>
              </a:extLst>
            </p:cNvPr>
            <p:cNvGrpSpPr/>
            <p:nvPr/>
          </p:nvGrpSpPr>
          <p:grpSpPr>
            <a:xfrm>
              <a:off x="1840045" y="2380054"/>
              <a:ext cx="8110274" cy="1353237"/>
              <a:chOff x="0" y="0"/>
              <a:chExt cx="10033001" cy="1674052"/>
            </a:xfrm>
          </p:grpSpPr>
          <p:sp>
            <p:nvSpPr>
              <p:cNvPr id="17" name="Shape 5008">
                <a:extLst>
                  <a:ext uri="{FF2B5EF4-FFF2-40B4-BE49-F238E27FC236}">
                    <a16:creationId xmlns:a16="http://schemas.microsoft.com/office/drawing/2014/main" id="{71C63978-2919-4E7F-8291-8745E1499F89}"/>
                  </a:ext>
                </a:extLst>
              </p:cNvPr>
              <p:cNvSpPr/>
              <p:nvPr/>
            </p:nvSpPr>
            <p:spPr>
              <a:xfrm>
                <a:off x="0" y="0"/>
                <a:ext cx="10033001" cy="1674052"/>
              </a:xfrm>
              <a:custGeom>
                <a:avLst/>
                <a:gdLst/>
                <a:ahLst/>
                <a:cxnLst>
                  <a:cxn ang="0">
                    <a:pos x="wd2" y="hd2"/>
                  </a:cxn>
                  <a:cxn ang="5400000">
                    <a:pos x="wd2" y="hd2"/>
                  </a:cxn>
                  <a:cxn ang="10800000">
                    <a:pos x="wd2" y="hd2"/>
                  </a:cxn>
                  <a:cxn ang="16200000">
                    <a:pos x="wd2" y="hd2"/>
                  </a:cxn>
                </a:cxnLst>
                <a:rect l="0" t="0" r="r" b="b"/>
                <a:pathLst>
                  <a:path w="21600" h="21600" extrusionOk="0">
                    <a:moveTo>
                      <a:pt x="2078" y="0"/>
                    </a:moveTo>
                    <a:cubicBezTo>
                      <a:pt x="1926" y="0"/>
                      <a:pt x="1802" y="745"/>
                      <a:pt x="1802" y="1656"/>
                    </a:cubicBezTo>
                    <a:lnTo>
                      <a:pt x="1802" y="7735"/>
                    </a:lnTo>
                    <a:lnTo>
                      <a:pt x="438" y="7735"/>
                    </a:lnTo>
                    <a:cubicBezTo>
                      <a:pt x="438" y="6205"/>
                      <a:pt x="438" y="3918"/>
                      <a:pt x="438" y="3918"/>
                    </a:cubicBezTo>
                    <a:cubicBezTo>
                      <a:pt x="438" y="3008"/>
                      <a:pt x="340" y="2262"/>
                      <a:pt x="219" y="2262"/>
                    </a:cubicBezTo>
                    <a:cubicBezTo>
                      <a:pt x="99" y="2262"/>
                      <a:pt x="0" y="3008"/>
                      <a:pt x="0" y="3918"/>
                    </a:cubicBezTo>
                    <a:lnTo>
                      <a:pt x="0" y="17682"/>
                    </a:lnTo>
                    <a:cubicBezTo>
                      <a:pt x="0" y="18592"/>
                      <a:pt x="99" y="19338"/>
                      <a:pt x="219" y="19338"/>
                    </a:cubicBezTo>
                    <a:cubicBezTo>
                      <a:pt x="340" y="19338"/>
                      <a:pt x="438" y="18592"/>
                      <a:pt x="438" y="17682"/>
                    </a:cubicBezTo>
                    <a:cubicBezTo>
                      <a:pt x="438" y="17682"/>
                      <a:pt x="438" y="15395"/>
                      <a:pt x="438" y="13865"/>
                    </a:cubicBezTo>
                    <a:lnTo>
                      <a:pt x="1802" y="13865"/>
                    </a:lnTo>
                    <a:lnTo>
                      <a:pt x="1802" y="19944"/>
                    </a:lnTo>
                    <a:cubicBezTo>
                      <a:pt x="1802" y="20855"/>
                      <a:pt x="1926" y="21600"/>
                      <a:pt x="2078" y="21600"/>
                    </a:cubicBezTo>
                    <a:lnTo>
                      <a:pt x="2159" y="21600"/>
                    </a:lnTo>
                    <a:cubicBezTo>
                      <a:pt x="2311" y="21600"/>
                      <a:pt x="2435" y="20855"/>
                      <a:pt x="2435" y="19944"/>
                    </a:cubicBezTo>
                    <a:cubicBezTo>
                      <a:pt x="2435" y="19944"/>
                      <a:pt x="2435" y="19012"/>
                      <a:pt x="2435" y="18900"/>
                    </a:cubicBezTo>
                    <a:lnTo>
                      <a:pt x="15260" y="18900"/>
                    </a:lnTo>
                    <a:cubicBezTo>
                      <a:pt x="15412" y="18900"/>
                      <a:pt x="15536" y="18155"/>
                      <a:pt x="15536" y="17244"/>
                    </a:cubicBezTo>
                    <a:lnTo>
                      <a:pt x="15536" y="17003"/>
                    </a:lnTo>
                    <a:lnTo>
                      <a:pt x="15812" y="17003"/>
                    </a:lnTo>
                    <a:cubicBezTo>
                      <a:pt x="16110" y="17003"/>
                      <a:pt x="16354" y="15565"/>
                      <a:pt x="16363" y="13792"/>
                    </a:cubicBezTo>
                    <a:lnTo>
                      <a:pt x="17265" y="13792"/>
                    </a:lnTo>
                    <a:cubicBezTo>
                      <a:pt x="17532" y="13792"/>
                      <a:pt x="17756" y="12753"/>
                      <a:pt x="17806" y="11384"/>
                    </a:cubicBezTo>
                    <a:lnTo>
                      <a:pt x="21600" y="11384"/>
                    </a:lnTo>
                    <a:cubicBezTo>
                      <a:pt x="21600" y="11384"/>
                      <a:pt x="21413" y="10216"/>
                      <a:pt x="21137" y="10216"/>
                    </a:cubicBezTo>
                    <a:cubicBezTo>
                      <a:pt x="20894" y="10216"/>
                      <a:pt x="18450" y="10216"/>
                      <a:pt x="17806" y="10216"/>
                    </a:cubicBezTo>
                    <a:cubicBezTo>
                      <a:pt x="17756" y="8847"/>
                      <a:pt x="17532" y="7808"/>
                      <a:pt x="17265" y="7808"/>
                    </a:cubicBezTo>
                    <a:lnTo>
                      <a:pt x="16363" y="7808"/>
                    </a:lnTo>
                    <a:cubicBezTo>
                      <a:pt x="16354" y="6035"/>
                      <a:pt x="16110" y="4597"/>
                      <a:pt x="15812" y="4597"/>
                    </a:cubicBezTo>
                    <a:lnTo>
                      <a:pt x="15536" y="4597"/>
                    </a:lnTo>
                    <a:lnTo>
                      <a:pt x="15536" y="4356"/>
                    </a:lnTo>
                    <a:cubicBezTo>
                      <a:pt x="15536" y="3445"/>
                      <a:pt x="15412" y="2700"/>
                      <a:pt x="15260" y="2700"/>
                    </a:cubicBezTo>
                    <a:lnTo>
                      <a:pt x="2435" y="2700"/>
                    </a:lnTo>
                    <a:cubicBezTo>
                      <a:pt x="2435" y="2588"/>
                      <a:pt x="2435" y="1656"/>
                      <a:pt x="2435" y="1656"/>
                    </a:cubicBezTo>
                    <a:cubicBezTo>
                      <a:pt x="2435" y="745"/>
                      <a:pt x="2311" y="0"/>
                      <a:pt x="2159" y="0"/>
                    </a:cubicBezTo>
                    <a:lnTo>
                      <a:pt x="2078" y="0"/>
                    </a:lnTo>
                    <a:close/>
                  </a:path>
                </a:pathLst>
              </a:custGeom>
              <a:solidFill>
                <a:schemeClr val="bg1">
                  <a:lumMod val="85000"/>
                </a:schemeClr>
              </a:solidFill>
              <a:ln w="12700" cap="flat">
                <a:noFill/>
                <a:miter lim="400000"/>
              </a:ln>
              <a:effectLst/>
            </p:spPr>
            <p:txBody>
              <a:bodyPr wrap="square" lIns="20947" tIns="20947" rIns="20947" bIns="2094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dirty="0">
                  <a:ea typeface="Lato Light" panose="020F0502020204030203" pitchFamily="34" charset="0"/>
                  <a:cs typeface="Lato Light" panose="020F0502020204030203" pitchFamily="34" charset="0"/>
                </a:endParaRPr>
              </a:p>
            </p:txBody>
          </p:sp>
          <p:graphicFrame>
            <p:nvGraphicFramePr>
              <p:cNvPr id="18" name="Chart 5009">
                <a:extLst>
                  <a:ext uri="{FF2B5EF4-FFF2-40B4-BE49-F238E27FC236}">
                    <a16:creationId xmlns:a16="http://schemas.microsoft.com/office/drawing/2014/main" id="{3BBB2D1C-AF2F-4238-A4A7-5646103E1DD5}"/>
                  </a:ext>
                </a:extLst>
              </p:cNvPr>
              <p:cNvGraphicFramePr/>
              <p:nvPr>
                <p:extLst>
                  <p:ext uri="{D42A27DB-BD31-4B8C-83A1-F6EECF244321}">
                    <p14:modId xmlns:p14="http://schemas.microsoft.com/office/powerpoint/2010/main" val="432285742"/>
                  </p:ext>
                </p:extLst>
              </p:nvPr>
            </p:nvGraphicFramePr>
            <p:xfrm>
              <a:off x="1162696" y="13376"/>
              <a:ext cx="5886511" cy="1511566"/>
            </p:xfrm>
            <a:graphic>
              <a:graphicData uri="http://schemas.openxmlformats.org/drawingml/2006/chart">
                <c:chart xmlns:c="http://schemas.openxmlformats.org/drawingml/2006/chart" xmlns:r="http://schemas.openxmlformats.org/officeDocument/2006/relationships" r:id="rId2"/>
              </a:graphicData>
            </a:graphic>
          </p:graphicFrame>
        </p:grpSp>
        <p:sp>
          <p:nvSpPr>
            <p:cNvPr id="19" name="TextBox 18">
              <a:extLst>
                <a:ext uri="{FF2B5EF4-FFF2-40B4-BE49-F238E27FC236}">
                  <a16:creationId xmlns:a16="http://schemas.microsoft.com/office/drawing/2014/main" id="{404DC8C3-5AF2-43C8-9EC7-4B40522DCAD3}"/>
                </a:ext>
              </a:extLst>
            </p:cNvPr>
            <p:cNvSpPr txBox="1"/>
            <p:nvPr/>
          </p:nvSpPr>
          <p:spPr>
            <a:xfrm>
              <a:off x="1960830" y="4053276"/>
              <a:ext cx="1726332" cy="325969"/>
            </a:xfrm>
            <a:prstGeom prst="rect">
              <a:avLst/>
            </a:prstGeom>
            <a:noFill/>
          </p:spPr>
          <p:txBody>
            <a:bodyPr wrap="none" rtlCol="0" anchor="b" anchorCtr="0">
              <a:spAutoFit/>
            </a:bodyPr>
            <a:lstStyle/>
            <a:p>
              <a:pPr algn="ctr"/>
              <a:r>
                <a:rPr lang="en-US" b="1" dirty="0">
                  <a:solidFill>
                    <a:schemeClr val="accent1"/>
                  </a:solidFill>
                  <a:ea typeface="League Spartan" charset="0"/>
                  <a:cs typeface="Poppins" pitchFamily="2" charset="77"/>
                </a:rPr>
                <a:t>YOUR CAPTION 01</a:t>
              </a:r>
            </a:p>
          </p:txBody>
        </p:sp>
        <p:sp>
          <p:nvSpPr>
            <p:cNvPr id="20" name="Subtitle 2">
              <a:extLst>
                <a:ext uri="{FF2B5EF4-FFF2-40B4-BE49-F238E27FC236}">
                  <a16:creationId xmlns:a16="http://schemas.microsoft.com/office/drawing/2014/main" id="{F314813E-FB7A-4979-B7F0-ED1AD496A5F3}"/>
                </a:ext>
              </a:extLst>
            </p:cNvPr>
            <p:cNvSpPr txBox="1">
              <a:spLocks/>
            </p:cNvSpPr>
            <p:nvPr/>
          </p:nvSpPr>
          <p:spPr>
            <a:xfrm>
              <a:off x="1724420" y="4427418"/>
              <a:ext cx="2199146" cy="480067"/>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3FAE0190-BAD3-446E-83BC-BC69E7A12F77}"/>
                </a:ext>
              </a:extLst>
            </p:cNvPr>
            <p:cNvSpPr txBox="1"/>
            <p:nvPr/>
          </p:nvSpPr>
          <p:spPr>
            <a:xfrm>
              <a:off x="5013627" y="4053274"/>
              <a:ext cx="1763117" cy="325969"/>
            </a:xfrm>
            <a:prstGeom prst="rect">
              <a:avLst/>
            </a:prstGeom>
            <a:noFill/>
          </p:spPr>
          <p:txBody>
            <a:bodyPr wrap="none" rtlCol="0" anchor="b" anchorCtr="0">
              <a:spAutoFit/>
            </a:bodyPr>
            <a:lstStyle/>
            <a:p>
              <a:pPr algn="ctr"/>
              <a:r>
                <a:rPr lang="en-US" b="1" dirty="0">
                  <a:solidFill>
                    <a:schemeClr val="accent2"/>
                  </a:solidFill>
                  <a:ea typeface="League Spartan" charset="0"/>
                  <a:cs typeface="Poppins" pitchFamily="2" charset="77"/>
                </a:rPr>
                <a:t>YOUR CAPTION 02</a:t>
              </a:r>
            </a:p>
          </p:txBody>
        </p:sp>
        <p:sp>
          <p:nvSpPr>
            <p:cNvPr id="22" name="TextBox 21">
              <a:extLst>
                <a:ext uri="{FF2B5EF4-FFF2-40B4-BE49-F238E27FC236}">
                  <a16:creationId xmlns:a16="http://schemas.microsoft.com/office/drawing/2014/main" id="{6C0FC7F8-2F71-43E3-A009-9DC95D822FAC}"/>
                </a:ext>
              </a:extLst>
            </p:cNvPr>
            <p:cNvSpPr txBox="1"/>
            <p:nvPr/>
          </p:nvSpPr>
          <p:spPr>
            <a:xfrm>
              <a:off x="8083396" y="4053274"/>
              <a:ext cx="1765947" cy="325969"/>
            </a:xfrm>
            <a:prstGeom prst="rect">
              <a:avLst/>
            </a:prstGeom>
            <a:noFill/>
          </p:spPr>
          <p:txBody>
            <a:bodyPr wrap="none" rtlCol="0" anchor="b" anchorCtr="0">
              <a:spAutoFit/>
            </a:bodyPr>
            <a:lstStyle/>
            <a:p>
              <a:pPr algn="ctr"/>
              <a:r>
                <a:rPr lang="en-US" b="1" dirty="0">
                  <a:solidFill>
                    <a:schemeClr val="accent3"/>
                  </a:solidFill>
                  <a:ea typeface="League Spartan" charset="0"/>
                  <a:cs typeface="Poppins" pitchFamily="2" charset="77"/>
                </a:rPr>
                <a:t>YOUR CAPTION 03</a:t>
              </a:r>
            </a:p>
          </p:txBody>
        </p:sp>
        <p:sp>
          <p:nvSpPr>
            <p:cNvPr id="23" name="Subtitle 2">
              <a:extLst>
                <a:ext uri="{FF2B5EF4-FFF2-40B4-BE49-F238E27FC236}">
                  <a16:creationId xmlns:a16="http://schemas.microsoft.com/office/drawing/2014/main" id="{A13BDB52-65FA-4F3F-B91B-4B3C37B09BE3}"/>
                </a:ext>
              </a:extLst>
            </p:cNvPr>
            <p:cNvSpPr txBox="1">
              <a:spLocks/>
            </p:cNvSpPr>
            <p:nvPr/>
          </p:nvSpPr>
          <p:spPr>
            <a:xfrm>
              <a:off x="4795608" y="4427418"/>
              <a:ext cx="2199146" cy="480067"/>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4" name="Subtitle 2">
              <a:extLst>
                <a:ext uri="{FF2B5EF4-FFF2-40B4-BE49-F238E27FC236}">
                  <a16:creationId xmlns:a16="http://schemas.microsoft.com/office/drawing/2014/main" id="{FF3A6E20-3476-4F91-B8B6-F9756B7972FF}"/>
                </a:ext>
              </a:extLst>
            </p:cNvPr>
            <p:cNvSpPr txBox="1">
              <a:spLocks/>
            </p:cNvSpPr>
            <p:nvPr/>
          </p:nvSpPr>
          <p:spPr>
            <a:xfrm>
              <a:off x="7866796" y="4427418"/>
              <a:ext cx="2199146" cy="480067"/>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8543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12338-F623-430F-B770-F2885B05731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34D2544-F816-4B5B-B64E-B3A125D5BD8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D33EF18-5B6C-40C9-AED1-D15E658BA121}"/>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312C71E3-0EC7-4C14-80D7-7C446B7BACE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AA881CA-FC50-44AF-B7B5-CC5B2FDD0A72}"/>
              </a:ext>
            </a:extLst>
          </p:cNvPr>
          <p:cNvSpPr>
            <a:spLocks noGrp="1"/>
          </p:cNvSpPr>
          <p:nvPr>
            <p:ph type="body" sz="quarter" idx="13"/>
          </p:nvPr>
        </p:nvSpPr>
        <p:spPr/>
        <p:txBody>
          <a:bodyPr/>
          <a:lstStyle/>
          <a:p>
            <a:endParaRPr lang="en-ZA"/>
          </a:p>
        </p:txBody>
      </p:sp>
      <p:sp>
        <p:nvSpPr>
          <p:cNvPr id="7" name="Shape 33611">
            <a:extLst>
              <a:ext uri="{FF2B5EF4-FFF2-40B4-BE49-F238E27FC236}">
                <a16:creationId xmlns:a16="http://schemas.microsoft.com/office/drawing/2014/main" id="{5221E19A-4AD7-476A-AAEA-426F3E4B122A}"/>
              </a:ext>
            </a:extLst>
          </p:cNvPr>
          <p:cNvSpPr/>
          <p:nvPr/>
        </p:nvSpPr>
        <p:spPr>
          <a:xfrm>
            <a:off x="5287471" y="3889830"/>
            <a:ext cx="2372777" cy="1980506"/>
          </a:xfrm>
          <a:custGeom>
            <a:avLst/>
            <a:gdLst/>
            <a:ahLst/>
            <a:cxnLst>
              <a:cxn ang="0">
                <a:pos x="wd2" y="hd2"/>
              </a:cxn>
              <a:cxn ang="5400000">
                <a:pos x="wd2" y="hd2"/>
              </a:cxn>
              <a:cxn ang="10800000">
                <a:pos x="wd2" y="hd2"/>
              </a:cxn>
              <a:cxn ang="16200000">
                <a:pos x="wd2" y="hd2"/>
              </a:cxn>
            </a:cxnLst>
            <a:rect l="0" t="0" r="r" b="b"/>
            <a:pathLst>
              <a:path w="21567" h="21600" extrusionOk="0">
                <a:moveTo>
                  <a:pt x="21326" y="732"/>
                </a:moveTo>
                <a:cubicBezTo>
                  <a:pt x="20434" y="3023"/>
                  <a:pt x="18543" y="4477"/>
                  <a:pt x="16442" y="4773"/>
                </a:cubicBezTo>
                <a:cubicBezTo>
                  <a:pt x="15892" y="4850"/>
                  <a:pt x="15337" y="4845"/>
                  <a:pt x="14783" y="4845"/>
                </a:cubicBezTo>
                <a:cubicBezTo>
                  <a:pt x="14336" y="4846"/>
                  <a:pt x="13889" y="4850"/>
                  <a:pt x="13442" y="4857"/>
                </a:cubicBezTo>
                <a:lnTo>
                  <a:pt x="7497" y="4770"/>
                </a:lnTo>
                <a:lnTo>
                  <a:pt x="7497" y="11903"/>
                </a:lnTo>
                <a:lnTo>
                  <a:pt x="7497" y="12336"/>
                </a:lnTo>
                <a:lnTo>
                  <a:pt x="7137" y="12336"/>
                </a:lnTo>
                <a:lnTo>
                  <a:pt x="0" y="12336"/>
                </a:lnTo>
                <a:lnTo>
                  <a:pt x="3" y="14446"/>
                </a:lnTo>
                <a:cubicBezTo>
                  <a:pt x="2" y="14494"/>
                  <a:pt x="-33" y="15320"/>
                  <a:pt x="304" y="16681"/>
                </a:cubicBezTo>
                <a:cubicBezTo>
                  <a:pt x="344" y="16844"/>
                  <a:pt x="386" y="17006"/>
                  <a:pt x="434" y="17165"/>
                </a:cubicBezTo>
                <a:cubicBezTo>
                  <a:pt x="1067" y="19261"/>
                  <a:pt x="2498" y="20871"/>
                  <a:pt x="4291" y="21455"/>
                </a:cubicBezTo>
                <a:cubicBezTo>
                  <a:pt x="4428" y="21499"/>
                  <a:pt x="4567" y="21538"/>
                  <a:pt x="4707" y="21570"/>
                </a:cubicBezTo>
                <a:cubicBezTo>
                  <a:pt x="4752" y="21581"/>
                  <a:pt x="4797" y="21591"/>
                  <a:pt x="4841" y="21600"/>
                </a:cubicBezTo>
                <a:cubicBezTo>
                  <a:pt x="14195" y="20790"/>
                  <a:pt x="21567" y="11429"/>
                  <a:pt x="21566" y="9"/>
                </a:cubicBezTo>
                <a:cubicBezTo>
                  <a:pt x="21566" y="6"/>
                  <a:pt x="21566" y="3"/>
                  <a:pt x="21566" y="0"/>
                </a:cubicBezTo>
                <a:cubicBezTo>
                  <a:pt x="21546" y="74"/>
                  <a:pt x="21525" y="148"/>
                  <a:pt x="21502" y="222"/>
                </a:cubicBezTo>
                <a:cubicBezTo>
                  <a:pt x="21450" y="395"/>
                  <a:pt x="21391" y="565"/>
                  <a:pt x="21326" y="732"/>
                </a:cubicBezTo>
                <a:close/>
              </a:path>
            </a:pathLst>
          </a:custGeom>
          <a:solidFill>
            <a:schemeClr val="accent3"/>
          </a:solidFill>
          <a:ln w="12700" cap="flat">
            <a:noFill/>
            <a:miter lim="400000"/>
          </a:ln>
          <a:effectLst/>
        </p:spPr>
        <p:txBody>
          <a:bodyPr wrap="square" lIns="20947" tIns="20947" rIns="20947" bIns="20947" numCol="1" anchor="ctr">
            <a:noAutofit/>
          </a:bodyPr>
          <a:lstStyle/>
          <a:p>
            <a:endParaRPr sz="1979" dirty="0"/>
          </a:p>
        </p:txBody>
      </p:sp>
      <p:sp>
        <p:nvSpPr>
          <p:cNvPr id="8" name="Shape 33612">
            <a:extLst>
              <a:ext uri="{FF2B5EF4-FFF2-40B4-BE49-F238E27FC236}">
                <a16:creationId xmlns:a16="http://schemas.microsoft.com/office/drawing/2014/main" id="{67661DD3-15AC-4D3A-9918-48E4CDC69C9B}"/>
              </a:ext>
            </a:extLst>
          </p:cNvPr>
          <p:cNvSpPr/>
          <p:nvPr/>
        </p:nvSpPr>
        <p:spPr>
          <a:xfrm>
            <a:off x="5544916" y="5191387"/>
            <a:ext cx="476767" cy="476767"/>
          </a:xfrm>
          <a:prstGeom prst="ellipse">
            <a:avLst/>
          </a:prstGeom>
          <a:solidFill>
            <a:srgbClr val="FFFFFF"/>
          </a:solidFill>
          <a:ln w="12700" cap="flat">
            <a:noFill/>
            <a:miter lim="400000"/>
          </a:ln>
          <a:effectLst/>
        </p:spPr>
        <p:txBody>
          <a:bodyPr wrap="square" lIns="0" tIns="0" rIns="0" bIns="0" numCol="1" anchor="t">
            <a:noAutofit/>
          </a:bodyPr>
          <a:lstStyle/>
          <a:p>
            <a:endParaRPr sz="1979" dirty="0"/>
          </a:p>
        </p:txBody>
      </p:sp>
      <p:sp>
        <p:nvSpPr>
          <p:cNvPr id="9" name="Shape 33618">
            <a:extLst>
              <a:ext uri="{FF2B5EF4-FFF2-40B4-BE49-F238E27FC236}">
                <a16:creationId xmlns:a16="http://schemas.microsoft.com/office/drawing/2014/main" id="{B4AADE99-FE1D-4497-A751-0FB38C100B0C}"/>
              </a:ext>
            </a:extLst>
          </p:cNvPr>
          <p:cNvSpPr/>
          <p:nvPr/>
        </p:nvSpPr>
        <p:spPr>
          <a:xfrm>
            <a:off x="5664137" y="1894236"/>
            <a:ext cx="1996111" cy="2380731"/>
          </a:xfrm>
          <a:custGeom>
            <a:avLst/>
            <a:gdLst/>
            <a:ahLst/>
            <a:cxnLst>
              <a:cxn ang="0">
                <a:pos x="wd2" y="hd2"/>
              </a:cxn>
              <a:cxn ang="5400000">
                <a:pos x="wd2" y="hd2"/>
              </a:cxn>
              <a:cxn ang="10800000">
                <a:pos x="wd2" y="hd2"/>
              </a:cxn>
              <a:cxn ang="16200000">
                <a:pos x="wd2" y="hd2"/>
              </a:cxn>
            </a:cxnLst>
            <a:rect l="0" t="0" r="r" b="b"/>
            <a:pathLst>
              <a:path w="21600" h="21594" extrusionOk="0">
                <a:moveTo>
                  <a:pt x="812" y="292"/>
                </a:moveTo>
                <a:cubicBezTo>
                  <a:pt x="2362" y="951"/>
                  <a:pt x="3583" y="2050"/>
                  <a:pt x="4246" y="3396"/>
                </a:cubicBezTo>
                <a:cubicBezTo>
                  <a:pt x="4316" y="3539"/>
                  <a:pt x="4380" y="3685"/>
                  <a:pt x="4439" y="3832"/>
                </a:cubicBezTo>
                <a:cubicBezTo>
                  <a:pt x="4498" y="3980"/>
                  <a:pt x="4929" y="4937"/>
                  <a:pt x="4929" y="5873"/>
                </a:cubicBezTo>
                <a:cubicBezTo>
                  <a:pt x="4929" y="5903"/>
                  <a:pt x="4928" y="6735"/>
                  <a:pt x="4927" y="7860"/>
                </a:cubicBezTo>
                <a:cubicBezTo>
                  <a:pt x="4925" y="10312"/>
                  <a:pt x="4920" y="14111"/>
                  <a:pt x="4920" y="14112"/>
                </a:cubicBezTo>
                <a:lnTo>
                  <a:pt x="11997" y="14040"/>
                </a:lnTo>
                <a:lnTo>
                  <a:pt x="12427" y="14040"/>
                </a:lnTo>
                <a:lnTo>
                  <a:pt x="12427" y="14400"/>
                </a:lnTo>
                <a:lnTo>
                  <a:pt x="12427" y="21594"/>
                </a:lnTo>
                <a:lnTo>
                  <a:pt x="14532" y="21591"/>
                </a:lnTo>
                <a:cubicBezTo>
                  <a:pt x="15796" y="21543"/>
                  <a:pt x="17030" y="21257"/>
                  <a:pt x="18142" y="20753"/>
                </a:cubicBezTo>
                <a:cubicBezTo>
                  <a:pt x="18288" y="20687"/>
                  <a:pt x="18431" y="20618"/>
                  <a:pt x="18571" y="20544"/>
                </a:cubicBezTo>
                <a:cubicBezTo>
                  <a:pt x="19423" y="20092"/>
                  <a:pt x="20137" y="19482"/>
                  <a:pt x="20681" y="18771"/>
                </a:cubicBezTo>
                <a:cubicBezTo>
                  <a:pt x="20771" y="18653"/>
                  <a:pt x="20856" y="18533"/>
                  <a:pt x="20935" y="18410"/>
                </a:cubicBezTo>
                <a:cubicBezTo>
                  <a:pt x="21015" y="18287"/>
                  <a:pt x="21088" y="18161"/>
                  <a:pt x="21155" y="18034"/>
                </a:cubicBezTo>
                <a:cubicBezTo>
                  <a:pt x="21222" y="17906"/>
                  <a:pt x="21283" y="17775"/>
                  <a:pt x="21339" y="17643"/>
                </a:cubicBezTo>
                <a:cubicBezTo>
                  <a:pt x="21394" y="17511"/>
                  <a:pt x="21445" y="17376"/>
                  <a:pt x="21486" y="17240"/>
                </a:cubicBezTo>
                <a:cubicBezTo>
                  <a:pt x="21536" y="17077"/>
                  <a:pt x="21574" y="16911"/>
                  <a:pt x="21600" y="16744"/>
                </a:cubicBezTo>
                <a:cubicBezTo>
                  <a:pt x="20795" y="7376"/>
                  <a:pt x="11474" y="-6"/>
                  <a:pt x="110" y="0"/>
                </a:cubicBezTo>
                <a:cubicBezTo>
                  <a:pt x="73" y="0"/>
                  <a:pt x="37" y="0"/>
                  <a:pt x="0" y="1"/>
                </a:cubicBezTo>
                <a:cubicBezTo>
                  <a:pt x="103" y="31"/>
                  <a:pt x="205" y="63"/>
                  <a:pt x="307" y="98"/>
                </a:cubicBezTo>
                <a:cubicBezTo>
                  <a:pt x="478" y="156"/>
                  <a:pt x="647" y="222"/>
                  <a:pt x="812" y="292"/>
                </a:cubicBezTo>
                <a:close/>
              </a:path>
            </a:pathLst>
          </a:custGeom>
          <a:solidFill>
            <a:schemeClr val="accent2"/>
          </a:solidFill>
          <a:ln w="12700" cap="flat">
            <a:noFill/>
            <a:miter lim="400000"/>
          </a:ln>
          <a:effectLst/>
        </p:spPr>
        <p:txBody>
          <a:bodyPr wrap="square" lIns="20947" tIns="20947" rIns="20947" bIns="20947" numCol="1" anchor="ctr">
            <a:noAutofit/>
          </a:bodyPr>
          <a:lstStyle/>
          <a:p>
            <a:endParaRPr sz="1979" dirty="0"/>
          </a:p>
        </p:txBody>
      </p:sp>
      <p:sp>
        <p:nvSpPr>
          <p:cNvPr id="10" name="Shape 33619">
            <a:extLst>
              <a:ext uri="{FF2B5EF4-FFF2-40B4-BE49-F238E27FC236}">
                <a16:creationId xmlns:a16="http://schemas.microsoft.com/office/drawing/2014/main" id="{E84E59D4-E5D9-467C-9DB1-C88611221067}"/>
              </a:ext>
            </a:extLst>
          </p:cNvPr>
          <p:cNvSpPr/>
          <p:nvPr/>
        </p:nvSpPr>
        <p:spPr>
          <a:xfrm>
            <a:off x="6942471" y="3564132"/>
            <a:ext cx="476271" cy="476271"/>
          </a:xfrm>
          <a:prstGeom prst="ellipse">
            <a:avLst/>
          </a:prstGeom>
          <a:solidFill>
            <a:srgbClr val="FFFFFF"/>
          </a:solidFill>
          <a:ln w="12700" cap="flat">
            <a:noFill/>
            <a:miter lim="400000"/>
          </a:ln>
          <a:effectLst/>
        </p:spPr>
        <p:txBody>
          <a:bodyPr wrap="square" lIns="0" tIns="0" rIns="0" bIns="0" numCol="1" anchor="ctr">
            <a:noAutofit/>
          </a:bodyPr>
          <a:lstStyle/>
          <a:p>
            <a:endParaRPr sz="1979" dirty="0"/>
          </a:p>
        </p:txBody>
      </p:sp>
      <p:sp>
        <p:nvSpPr>
          <p:cNvPr id="11" name="Shape 33625">
            <a:extLst>
              <a:ext uri="{FF2B5EF4-FFF2-40B4-BE49-F238E27FC236}">
                <a16:creationId xmlns:a16="http://schemas.microsoft.com/office/drawing/2014/main" id="{C3547FCE-DE63-4AC3-8CC1-D398CCAA1F5E}"/>
              </a:ext>
            </a:extLst>
          </p:cNvPr>
          <p:cNvSpPr/>
          <p:nvPr/>
        </p:nvSpPr>
        <p:spPr>
          <a:xfrm>
            <a:off x="3691966" y="1902174"/>
            <a:ext cx="2381344" cy="1982614"/>
          </a:xfrm>
          <a:custGeom>
            <a:avLst/>
            <a:gdLst/>
            <a:ahLst/>
            <a:cxnLst>
              <a:cxn ang="0">
                <a:pos x="wd2" y="hd2"/>
              </a:cxn>
              <a:cxn ang="5400000">
                <a:pos x="wd2" y="hd2"/>
              </a:cxn>
              <a:cxn ang="10800000">
                <a:pos x="wd2" y="hd2"/>
              </a:cxn>
              <a:cxn ang="16200000">
                <a:pos x="wd2" y="hd2"/>
              </a:cxn>
            </a:cxnLst>
            <a:rect l="0" t="0" r="r" b="b"/>
            <a:pathLst>
              <a:path w="21598" h="21600" extrusionOk="0">
                <a:moveTo>
                  <a:pt x="267" y="20862"/>
                </a:moveTo>
                <a:cubicBezTo>
                  <a:pt x="912" y="19341"/>
                  <a:pt x="1986" y="18145"/>
                  <a:pt x="3299" y="17492"/>
                </a:cubicBezTo>
                <a:cubicBezTo>
                  <a:pt x="3442" y="17421"/>
                  <a:pt x="3588" y="17357"/>
                  <a:pt x="3735" y="17298"/>
                </a:cubicBezTo>
                <a:cubicBezTo>
                  <a:pt x="4164" y="17126"/>
                  <a:pt x="4952" y="16889"/>
                  <a:pt x="5731" y="16820"/>
                </a:cubicBezTo>
                <a:cubicBezTo>
                  <a:pt x="6462" y="16755"/>
                  <a:pt x="7195" y="16781"/>
                  <a:pt x="7927" y="16805"/>
                </a:cubicBezTo>
                <a:cubicBezTo>
                  <a:pt x="9964" y="16870"/>
                  <a:pt x="12002" y="16870"/>
                  <a:pt x="14039" y="16805"/>
                </a:cubicBezTo>
                <a:lnTo>
                  <a:pt x="14039" y="9679"/>
                </a:lnTo>
                <a:lnTo>
                  <a:pt x="14039" y="9247"/>
                </a:lnTo>
                <a:lnTo>
                  <a:pt x="14399" y="9247"/>
                </a:lnTo>
                <a:lnTo>
                  <a:pt x="21598" y="9247"/>
                </a:lnTo>
                <a:lnTo>
                  <a:pt x="21595" y="7168"/>
                </a:lnTo>
                <a:cubicBezTo>
                  <a:pt x="21592" y="6239"/>
                  <a:pt x="21446" y="5318"/>
                  <a:pt x="21164" y="4452"/>
                </a:cubicBezTo>
                <a:cubicBezTo>
                  <a:pt x="20492" y="2382"/>
                  <a:pt x="19099" y="746"/>
                  <a:pt x="17316" y="167"/>
                </a:cubicBezTo>
                <a:cubicBezTo>
                  <a:pt x="17179" y="122"/>
                  <a:pt x="17040" y="84"/>
                  <a:pt x="16901" y="51"/>
                </a:cubicBezTo>
                <a:cubicBezTo>
                  <a:pt x="16823" y="33"/>
                  <a:pt x="16744" y="16"/>
                  <a:pt x="16666" y="0"/>
                </a:cubicBezTo>
                <a:cubicBezTo>
                  <a:pt x="7347" y="819"/>
                  <a:pt x="-2" y="10159"/>
                  <a:pt x="0" y="21561"/>
                </a:cubicBezTo>
                <a:cubicBezTo>
                  <a:pt x="0" y="21574"/>
                  <a:pt x="0" y="21587"/>
                  <a:pt x="0" y="21600"/>
                </a:cubicBezTo>
                <a:cubicBezTo>
                  <a:pt x="23" y="21523"/>
                  <a:pt x="48" y="21447"/>
                  <a:pt x="73" y="21371"/>
                </a:cubicBezTo>
                <a:cubicBezTo>
                  <a:pt x="132" y="21198"/>
                  <a:pt x="197" y="21029"/>
                  <a:pt x="267" y="20862"/>
                </a:cubicBezTo>
                <a:close/>
              </a:path>
            </a:pathLst>
          </a:custGeom>
          <a:solidFill>
            <a:schemeClr val="accent1"/>
          </a:solidFill>
          <a:ln w="12700" cap="flat">
            <a:noFill/>
            <a:miter lim="400000"/>
          </a:ln>
          <a:effectLst/>
        </p:spPr>
        <p:txBody>
          <a:bodyPr wrap="square" lIns="20947" tIns="20947" rIns="20947" bIns="20947" numCol="1" anchor="ctr">
            <a:noAutofit/>
          </a:bodyPr>
          <a:lstStyle/>
          <a:p>
            <a:endParaRPr sz="1979" dirty="0"/>
          </a:p>
        </p:txBody>
      </p:sp>
      <p:sp>
        <p:nvSpPr>
          <p:cNvPr id="12" name="Shape 33626">
            <a:extLst>
              <a:ext uri="{FF2B5EF4-FFF2-40B4-BE49-F238E27FC236}">
                <a16:creationId xmlns:a16="http://schemas.microsoft.com/office/drawing/2014/main" id="{4A211406-0464-4F22-BCC6-88410B1F51AB}"/>
              </a:ext>
            </a:extLst>
          </p:cNvPr>
          <p:cNvSpPr/>
          <p:nvPr/>
        </p:nvSpPr>
        <p:spPr>
          <a:xfrm>
            <a:off x="5354408" y="2122288"/>
            <a:ext cx="476767" cy="476767"/>
          </a:xfrm>
          <a:prstGeom prst="ellipse">
            <a:avLst/>
          </a:prstGeom>
          <a:solidFill>
            <a:srgbClr val="FFFFFF"/>
          </a:solidFill>
          <a:ln w="12700" cap="flat">
            <a:noFill/>
            <a:miter lim="400000"/>
          </a:ln>
          <a:effectLst/>
        </p:spPr>
        <p:txBody>
          <a:bodyPr wrap="square" lIns="0" tIns="0" rIns="0" bIns="0" numCol="1" anchor="t">
            <a:noAutofit/>
          </a:bodyPr>
          <a:lstStyle/>
          <a:p>
            <a:endParaRPr sz="1979" dirty="0"/>
          </a:p>
        </p:txBody>
      </p:sp>
      <p:sp>
        <p:nvSpPr>
          <p:cNvPr id="13" name="Shape 33632">
            <a:extLst>
              <a:ext uri="{FF2B5EF4-FFF2-40B4-BE49-F238E27FC236}">
                <a16:creationId xmlns:a16="http://schemas.microsoft.com/office/drawing/2014/main" id="{8D28AB33-D3C0-44A7-88D8-CDBB83621A63}"/>
              </a:ext>
            </a:extLst>
          </p:cNvPr>
          <p:cNvSpPr/>
          <p:nvPr/>
        </p:nvSpPr>
        <p:spPr>
          <a:xfrm>
            <a:off x="3699904" y="3497678"/>
            <a:ext cx="1975406" cy="2372656"/>
          </a:xfrm>
          <a:custGeom>
            <a:avLst/>
            <a:gdLst/>
            <a:ahLst/>
            <a:cxnLst>
              <a:cxn ang="0">
                <a:pos x="wd2" y="hd2"/>
              </a:cxn>
              <a:cxn ang="5400000">
                <a:pos x="wd2" y="hd2"/>
              </a:cxn>
              <a:cxn ang="10800000">
                <a:pos x="wd2" y="hd2"/>
              </a:cxn>
              <a:cxn ang="16200000">
                <a:pos x="wd2" y="hd2"/>
              </a:cxn>
            </a:cxnLst>
            <a:rect l="0" t="0" r="r" b="b"/>
            <a:pathLst>
              <a:path w="21600" h="21562" extrusionOk="0">
                <a:moveTo>
                  <a:pt x="20858" y="21294"/>
                </a:moveTo>
                <a:cubicBezTo>
                  <a:pt x="20690" y="21223"/>
                  <a:pt x="20527" y="21146"/>
                  <a:pt x="20367" y="21064"/>
                </a:cubicBezTo>
                <a:cubicBezTo>
                  <a:pt x="20207" y="20982"/>
                  <a:pt x="20051" y="20894"/>
                  <a:pt x="19900" y="20801"/>
                </a:cubicBezTo>
                <a:cubicBezTo>
                  <a:pt x="19748" y="20708"/>
                  <a:pt x="19600" y="20610"/>
                  <a:pt x="19457" y="20507"/>
                </a:cubicBezTo>
                <a:cubicBezTo>
                  <a:pt x="19313" y="20404"/>
                  <a:pt x="19174" y="20297"/>
                  <a:pt x="19040" y="20185"/>
                </a:cubicBezTo>
                <a:cubicBezTo>
                  <a:pt x="18907" y="20074"/>
                  <a:pt x="18778" y="19959"/>
                  <a:pt x="18654" y="19839"/>
                </a:cubicBezTo>
                <a:cubicBezTo>
                  <a:pt x="18531" y="19720"/>
                  <a:pt x="18414" y="19598"/>
                  <a:pt x="18302" y="19471"/>
                </a:cubicBezTo>
                <a:cubicBezTo>
                  <a:pt x="18190" y="19345"/>
                  <a:pt x="18085" y="19216"/>
                  <a:pt x="17986" y="19084"/>
                </a:cubicBezTo>
                <a:cubicBezTo>
                  <a:pt x="17888" y="18951"/>
                  <a:pt x="17795" y="18816"/>
                  <a:pt x="17710" y="18678"/>
                </a:cubicBezTo>
                <a:cubicBezTo>
                  <a:pt x="17625" y="18540"/>
                  <a:pt x="17547" y="18399"/>
                  <a:pt x="17475" y="18256"/>
                </a:cubicBezTo>
                <a:cubicBezTo>
                  <a:pt x="17403" y="18113"/>
                  <a:pt x="17339" y="17967"/>
                  <a:pt x="17280" y="17819"/>
                </a:cubicBezTo>
                <a:cubicBezTo>
                  <a:pt x="17072" y="17294"/>
                  <a:pt x="16875" y="16518"/>
                  <a:pt x="16806" y="15748"/>
                </a:cubicBezTo>
                <a:cubicBezTo>
                  <a:pt x="16740" y="15015"/>
                  <a:pt x="16719" y="14201"/>
                  <a:pt x="16787" y="13439"/>
                </a:cubicBezTo>
                <a:lnTo>
                  <a:pt x="16787" y="7496"/>
                </a:lnTo>
                <a:lnTo>
                  <a:pt x="9635" y="7496"/>
                </a:lnTo>
                <a:lnTo>
                  <a:pt x="9201" y="7496"/>
                </a:lnTo>
                <a:lnTo>
                  <a:pt x="9201" y="7135"/>
                </a:lnTo>
                <a:lnTo>
                  <a:pt x="9201" y="0"/>
                </a:lnTo>
                <a:lnTo>
                  <a:pt x="7085" y="3"/>
                </a:lnTo>
                <a:cubicBezTo>
                  <a:pt x="7038" y="3"/>
                  <a:pt x="6209" y="-36"/>
                  <a:pt x="4844" y="305"/>
                </a:cubicBezTo>
                <a:cubicBezTo>
                  <a:pt x="4681" y="345"/>
                  <a:pt x="4519" y="388"/>
                  <a:pt x="4359" y="435"/>
                </a:cubicBezTo>
                <a:cubicBezTo>
                  <a:pt x="4200" y="482"/>
                  <a:pt x="4044" y="533"/>
                  <a:pt x="3889" y="589"/>
                </a:cubicBezTo>
                <a:cubicBezTo>
                  <a:pt x="2023" y="1271"/>
                  <a:pt x="675" y="2653"/>
                  <a:pt x="145" y="4291"/>
                </a:cubicBezTo>
                <a:cubicBezTo>
                  <a:pt x="101" y="4428"/>
                  <a:pt x="62" y="4567"/>
                  <a:pt x="29" y="4707"/>
                </a:cubicBezTo>
                <a:cubicBezTo>
                  <a:pt x="19" y="4751"/>
                  <a:pt x="9" y="4795"/>
                  <a:pt x="0" y="4839"/>
                </a:cubicBezTo>
                <a:cubicBezTo>
                  <a:pt x="765" y="14182"/>
                  <a:pt x="10126" y="21564"/>
                  <a:pt x="21560" y="21562"/>
                </a:cubicBezTo>
                <a:cubicBezTo>
                  <a:pt x="21574" y="21562"/>
                  <a:pt x="21587" y="21562"/>
                  <a:pt x="21600" y="21562"/>
                </a:cubicBezTo>
                <a:cubicBezTo>
                  <a:pt x="21522" y="21539"/>
                  <a:pt x="21445" y="21514"/>
                  <a:pt x="21369" y="21488"/>
                </a:cubicBezTo>
                <a:cubicBezTo>
                  <a:pt x="21195" y="21430"/>
                  <a:pt x="21025" y="21365"/>
                  <a:pt x="20858" y="21294"/>
                </a:cubicBezTo>
                <a:close/>
              </a:path>
            </a:pathLst>
          </a:custGeom>
          <a:solidFill>
            <a:schemeClr val="accent4"/>
          </a:solidFill>
          <a:ln w="12700" cap="flat">
            <a:noFill/>
            <a:miter lim="400000"/>
          </a:ln>
          <a:effectLst/>
        </p:spPr>
        <p:txBody>
          <a:bodyPr wrap="square" lIns="20947" tIns="20947" rIns="20947" bIns="20947" numCol="1" anchor="ctr">
            <a:noAutofit/>
          </a:bodyPr>
          <a:lstStyle/>
          <a:p>
            <a:endParaRPr sz="1979" dirty="0"/>
          </a:p>
        </p:txBody>
      </p:sp>
      <p:sp>
        <p:nvSpPr>
          <p:cNvPr id="14" name="Shape 33633">
            <a:extLst>
              <a:ext uri="{FF2B5EF4-FFF2-40B4-BE49-F238E27FC236}">
                <a16:creationId xmlns:a16="http://schemas.microsoft.com/office/drawing/2014/main" id="{0D926CF0-AB5F-44AD-BDAB-349B0CFE1785}"/>
              </a:ext>
            </a:extLst>
          </p:cNvPr>
          <p:cNvSpPr/>
          <p:nvPr/>
        </p:nvSpPr>
        <p:spPr>
          <a:xfrm>
            <a:off x="3909721" y="3730825"/>
            <a:ext cx="476767" cy="476767"/>
          </a:xfrm>
          <a:prstGeom prst="ellipse">
            <a:avLst/>
          </a:prstGeom>
          <a:solidFill>
            <a:srgbClr val="FFFFFF"/>
          </a:solidFill>
          <a:ln w="12700" cap="flat">
            <a:noFill/>
            <a:miter lim="400000"/>
          </a:ln>
          <a:effectLst/>
        </p:spPr>
        <p:txBody>
          <a:bodyPr wrap="square" lIns="0" tIns="0" rIns="0" bIns="0" numCol="1" anchor="t">
            <a:noAutofit/>
          </a:bodyPr>
          <a:lstStyle/>
          <a:p>
            <a:endParaRPr sz="1979" dirty="0"/>
          </a:p>
        </p:txBody>
      </p:sp>
      <p:sp>
        <p:nvSpPr>
          <p:cNvPr id="19" name="TextBox 18">
            <a:extLst>
              <a:ext uri="{FF2B5EF4-FFF2-40B4-BE49-F238E27FC236}">
                <a16:creationId xmlns:a16="http://schemas.microsoft.com/office/drawing/2014/main" id="{6ECA1C9A-8820-42B4-B4D2-B68E690F98C4}"/>
              </a:ext>
            </a:extLst>
          </p:cNvPr>
          <p:cNvSpPr txBox="1"/>
          <p:nvPr/>
        </p:nvSpPr>
        <p:spPr>
          <a:xfrm rot="18900000">
            <a:off x="3914649" y="2662826"/>
            <a:ext cx="1415773" cy="284822"/>
          </a:xfrm>
          <a:prstGeom prst="rect">
            <a:avLst/>
          </a:prstGeom>
          <a:noFill/>
        </p:spPr>
        <p:txBody>
          <a:bodyPr wrap="none" rtlCol="0" anchor="b" anchorCtr="0">
            <a:spAutoFit/>
          </a:bodyPr>
          <a:lstStyle/>
          <a:p>
            <a:pPr algn="ctr"/>
            <a:r>
              <a:rPr lang="en-US" sz="1251" b="1" dirty="0">
                <a:solidFill>
                  <a:schemeClr val="bg1"/>
                </a:solidFill>
                <a:ea typeface="League Spartan" charset="0"/>
                <a:cs typeface="Poppins" pitchFamily="2" charset="77"/>
              </a:rPr>
              <a:t>YOUR CAPTION 01</a:t>
            </a:r>
          </a:p>
        </p:txBody>
      </p:sp>
      <p:sp>
        <p:nvSpPr>
          <p:cNvPr id="20" name="TextBox 19">
            <a:extLst>
              <a:ext uri="{FF2B5EF4-FFF2-40B4-BE49-F238E27FC236}">
                <a16:creationId xmlns:a16="http://schemas.microsoft.com/office/drawing/2014/main" id="{BB6F4370-A759-4951-BAF4-5CC9ED71A1D5}"/>
              </a:ext>
            </a:extLst>
          </p:cNvPr>
          <p:cNvSpPr txBox="1"/>
          <p:nvPr/>
        </p:nvSpPr>
        <p:spPr>
          <a:xfrm rot="18900000">
            <a:off x="5998953" y="4890919"/>
            <a:ext cx="1447832" cy="284822"/>
          </a:xfrm>
          <a:prstGeom prst="rect">
            <a:avLst/>
          </a:prstGeom>
          <a:noFill/>
        </p:spPr>
        <p:txBody>
          <a:bodyPr wrap="none" rtlCol="0" anchor="b" anchorCtr="0">
            <a:spAutoFit/>
          </a:bodyPr>
          <a:lstStyle/>
          <a:p>
            <a:pPr algn="ctr"/>
            <a:r>
              <a:rPr lang="en-US" sz="1251" b="1" dirty="0">
                <a:solidFill>
                  <a:schemeClr val="bg1"/>
                </a:solidFill>
                <a:ea typeface="League Spartan" charset="0"/>
                <a:cs typeface="Poppins" pitchFamily="2" charset="77"/>
              </a:rPr>
              <a:t>YOUR CAPTION 03</a:t>
            </a:r>
          </a:p>
        </p:txBody>
      </p:sp>
      <p:sp>
        <p:nvSpPr>
          <p:cNvPr id="21" name="TextBox 20">
            <a:extLst>
              <a:ext uri="{FF2B5EF4-FFF2-40B4-BE49-F238E27FC236}">
                <a16:creationId xmlns:a16="http://schemas.microsoft.com/office/drawing/2014/main" id="{5EBF5EC3-57D8-4725-BC07-F6008D48C85C}"/>
              </a:ext>
            </a:extLst>
          </p:cNvPr>
          <p:cNvSpPr txBox="1"/>
          <p:nvPr/>
        </p:nvSpPr>
        <p:spPr>
          <a:xfrm rot="2700000">
            <a:off x="5999753" y="2749622"/>
            <a:ext cx="1446230" cy="284822"/>
          </a:xfrm>
          <a:prstGeom prst="rect">
            <a:avLst/>
          </a:prstGeom>
          <a:noFill/>
        </p:spPr>
        <p:txBody>
          <a:bodyPr wrap="none" rtlCol="0" anchor="b" anchorCtr="0">
            <a:spAutoFit/>
          </a:bodyPr>
          <a:lstStyle/>
          <a:p>
            <a:pPr algn="ctr"/>
            <a:r>
              <a:rPr lang="en-US" sz="1251" b="1" dirty="0">
                <a:solidFill>
                  <a:schemeClr val="bg1"/>
                </a:solidFill>
                <a:ea typeface="League Spartan" charset="0"/>
                <a:cs typeface="Poppins" pitchFamily="2" charset="77"/>
              </a:rPr>
              <a:t>YOUR CAPTION 02</a:t>
            </a:r>
          </a:p>
        </p:txBody>
      </p:sp>
      <p:sp>
        <p:nvSpPr>
          <p:cNvPr id="22" name="TextBox 21">
            <a:extLst>
              <a:ext uri="{FF2B5EF4-FFF2-40B4-BE49-F238E27FC236}">
                <a16:creationId xmlns:a16="http://schemas.microsoft.com/office/drawing/2014/main" id="{9B494D8F-FA4A-487B-A796-C9BDDD3DCD1C}"/>
              </a:ext>
            </a:extLst>
          </p:cNvPr>
          <p:cNvSpPr txBox="1"/>
          <p:nvPr/>
        </p:nvSpPr>
        <p:spPr>
          <a:xfrm rot="2700000">
            <a:off x="3895414" y="4890918"/>
            <a:ext cx="1454244" cy="284822"/>
          </a:xfrm>
          <a:prstGeom prst="rect">
            <a:avLst/>
          </a:prstGeom>
          <a:noFill/>
        </p:spPr>
        <p:txBody>
          <a:bodyPr wrap="none" rtlCol="0" anchor="b" anchorCtr="0">
            <a:spAutoFit/>
          </a:bodyPr>
          <a:lstStyle/>
          <a:p>
            <a:pPr algn="ctr"/>
            <a:r>
              <a:rPr lang="en-US" sz="1251" b="1" dirty="0">
                <a:solidFill>
                  <a:schemeClr val="bg1"/>
                </a:solidFill>
                <a:ea typeface="League Spartan" charset="0"/>
                <a:cs typeface="Poppins" pitchFamily="2" charset="77"/>
              </a:rPr>
              <a:t>YOUR CAPTION 04</a:t>
            </a:r>
          </a:p>
        </p:txBody>
      </p:sp>
      <p:sp>
        <p:nvSpPr>
          <p:cNvPr id="23" name="TextBox 22">
            <a:extLst>
              <a:ext uri="{FF2B5EF4-FFF2-40B4-BE49-F238E27FC236}">
                <a16:creationId xmlns:a16="http://schemas.microsoft.com/office/drawing/2014/main" id="{3D69A6B4-6CE7-4200-A6FD-D0687E9FC9E1}"/>
              </a:ext>
            </a:extLst>
          </p:cNvPr>
          <p:cNvSpPr txBox="1"/>
          <p:nvPr/>
        </p:nvSpPr>
        <p:spPr>
          <a:xfrm>
            <a:off x="7769395" y="2277224"/>
            <a:ext cx="1798890"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02</a:t>
            </a:r>
          </a:p>
        </p:txBody>
      </p:sp>
      <p:sp>
        <p:nvSpPr>
          <p:cNvPr id="24" name="Subtitle 2">
            <a:extLst>
              <a:ext uri="{FF2B5EF4-FFF2-40B4-BE49-F238E27FC236}">
                <a16:creationId xmlns:a16="http://schemas.microsoft.com/office/drawing/2014/main" id="{B485414E-BD1D-4D7B-92A6-FEE7BF1BF0C9}"/>
              </a:ext>
            </a:extLst>
          </p:cNvPr>
          <p:cNvSpPr txBox="1">
            <a:spLocks/>
          </p:cNvSpPr>
          <p:nvPr/>
        </p:nvSpPr>
        <p:spPr>
          <a:xfrm>
            <a:off x="7797969" y="2608985"/>
            <a:ext cx="2089861" cy="555472"/>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69"/>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7E846F54-B269-4CA0-BA64-14EBE6ABA6D7}"/>
              </a:ext>
            </a:extLst>
          </p:cNvPr>
          <p:cNvSpPr txBox="1"/>
          <p:nvPr/>
        </p:nvSpPr>
        <p:spPr>
          <a:xfrm>
            <a:off x="7769395" y="4552352"/>
            <a:ext cx="1802096"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03</a:t>
            </a:r>
          </a:p>
        </p:txBody>
      </p:sp>
      <p:sp>
        <p:nvSpPr>
          <p:cNvPr id="26" name="Subtitle 2">
            <a:extLst>
              <a:ext uri="{FF2B5EF4-FFF2-40B4-BE49-F238E27FC236}">
                <a16:creationId xmlns:a16="http://schemas.microsoft.com/office/drawing/2014/main" id="{6F96997D-33FC-4B96-9B08-5DB0C5E8A17C}"/>
              </a:ext>
            </a:extLst>
          </p:cNvPr>
          <p:cNvSpPr txBox="1">
            <a:spLocks/>
          </p:cNvSpPr>
          <p:nvPr/>
        </p:nvSpPr>
        <p:spPr>
          <a:xfrm>
            <a:off x="7797969" y="4884113"/>
            <a:ext cx="2089861" cy="555472"/>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69"/>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366950C8-8D41-449E-8F4D-D84227CD26D7}"/>
              </a:ext>
            </a:extLst>
          </p:cNvPr>
          <p:cNvSpPr txBox="1"/>
          <p:nvPr/>
        </p:nvSpPr>
        <p:spPr>
          <a:xfrm>
            <a:off x="1797392" y="2277224"/>
            <a:ext cx="1762022"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CAPTION 01</a:t>
            </a:r>
          </a:p>
        </p:txBody>
      </p:sp>
      <p:sp>
        <p:nvSpPr>
          <p:cNvPr id="28" name="Subtitle 2">
            <a:extLst>
              <a:ext uri="{FF2B5EF4-FFF2-40B4-BE49-F238E27FC236}">
                <a16:creationId xmlns:a16="http://schemas.microsoft.com/office/drawing/2014/main" id="{9FDF3938-0FB4-4E9B-B587-3EC444965649}"/>
              </a:ext>
            </a:extLst>
          </p:cNvPr>
          <p:cNvSpPr txBox="1">
            <a:spLocks/>
          </p:cNvSpPr>
          <p:nvPr/>
        </p:nvSpPr>
        <p:spPr>
          <a:xfrm>
            <a:off x="1472988" y="2608985"/>
            <a:ext cx="2089861" cy="555472"/>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69"/>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B422281C-2437-4F43-891E-E427DE4B1962}"/>
              </a:ext>
            </a:extLst>
          </p:cNvPr>
          <p:cNvSpPr txBox="1"/>
          <p:nvPr/>
        </p:nvSpPr>
        <p:spPr>
          <a:xfrm>
            <a:off x="1797393" y="4552352"/>
            <a:ext cx="1810111"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CAPTION 04</a:t>
            </a:r>
          </a:p>
        </p:txBody>
      </p:sp>
      <p:sp>
        <p:nvSpPr>
          <p:cNvPr id="30" name="Subtitle 2">
            <a:extLst>
              <a:ext uri="{FF2B5EF4-FFF2-40B4-BE49-F238E27FC236}">
                <a16:creationId xmlns:a16="http://schemas.microsoft.com/office/drawing/2014/main" id="{621E4B9B-A5EB-4DE7-82B6-D41E8672B60C}"/>
              </a:ext>
            </a:extLst>
          </p:cNvPr>
          <p:cNvSpPr txBox="1">
            <a:spLocks/>
          </p:cNvSpPr>
          <p:nvPr/>
        </p:nvSpPr>
        <p:spPr>
          <a:xfrm>
            <a:off x="1472988" y="4884113"/>
            <a:ext cx="2089861" cy="555472"/>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69"/>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pic>
        <p:nvPicPr>
          <p:cNvPr id="31" name="Graphic 30" descr="Heart with pulse">
            <a:extLst>
              <a:ext uri="{FF2B5EF4-FFF2-40B4-BE49-F238E27FC236}">
                <a16:creationId xmlns:a16="http://schemas.microsoft.com/office/drawing/2014/main" id="{B0F81C8D-6A4B-452A-B2E0-FA28C8EE49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1521" y="5259058"/>
            <a:ext cx="383556" cy="383556"/>
          </a:xfrm>
          <a:prstGeom prst="rect">
            <a:avLst/>
          </a:prstGeom>
        </p:spPr>
      </p:pic>
      <p:pic>
        <p:nvPicPr>
          <p:cNvPr id="32" name="Graphic 31" descr="DNA">
            <a:extLst>
              <a:ext uri="{FF2B5EF4-FFF2-40B4-BE49-F238E27FC236}">
                <a16:creationId xmlns:a16="http://schemas.microsoft.com/office/drawing/2014/main" id="{167B0D35-B0B0-4684-8C30-FE18236E55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8026" y="3604097"/>
            <a:ext cx="383556" cy="383556"/>
          </a:xfrm>
          <a:prstGeom prst="rect">
            <a:avLst/>
          </a:prstGeom>
        </p:spPr>
      </p:pic>
      <p:pic>
        <p:nvPicPr>
          <p:cNvPr id="33" name="Graphic 32" descr="IV">
            <a:extLst>
              <a:ext uri="{FF2B5EF4-FFF2-40B4-BE49-F238E27FC236}">
                <a16:creationId xmlns:a16="http://schemas.microsoft.com/office/drawing/2014/main" id="{0EEF2483-EF88-4361-A89B-C104E369B1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56326" y="3760926"/>
            <a:ext cx="383556" cy="383556"/>
          </a:xfrm>
          <a:prstGeom prst="rect">
            <a:avLst/>
          </a:prstGeom>
        </p:spPr>
      </p:pic>
      <p:pic>
        <p:nvPicPr>
          <p:cNvPr id="34" name="Graphic 33" descr="Brain">
            <a:extLst>
              <a:ext uri="{FF2B5EF4-FFF2-40B4-BE49-F238E27FC236}">
                <a16:creationId xmlns:a16="http://schemas.microsoft.com/office/drawing/2014/main" id="{13BBCD99-357A-4591-8BAB-6C2B7C65F9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0989" y="2168893"/>
            <a:ext cx="383556" cy="383556"/>
          </a:xfrm>
          <a:prstGeom prst="rect">
            <a:avLst/>
          </a:prstGeom>
        </p:spPr>
      </p:pic>
    </p:spTree>
    <p:extLst>
      <p:ext uri="{BB962C8B-B14F-4D97-AF65-F5344CB8AC3E}">
        <p14:creationId xmlns:p14="http://schemas.microsoft.com/office/powerpoint/2010/main" val="370292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CB7BC-81D3-46C0-A764-1C6053E5521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2077A90-5872-40AD-832F-1FD1B622FB0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A41B184-A0A2-42E4-9971-F8AD01A3BAA4}"/>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3F69733E-BE9C-4D4B-9383-BC413BF6688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274CC10-3351-4744-A106-B745E6980C46}"/>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8D1481BE-FD01-4949-A3A7-0F0950C6E68D}"/>
              </a:ext>
            </a:extLst>
          </p:cNvPr>
          <p:cNvGrpSpPr/>
          <p:nvPr/>
        </p:nvGrpSpPr>
        <p:grpSpPr>
          <a:xfrm>
            <a:off x="1528603" y="1966651"/>
            <a:ext cx="1802488" cy="4152406"/>
            <a:chOff x="4831275" y="1785935"/>
            <a:chExt cx="4403393" cy="10144129"/>
          </a:xfrm>
        </p:grpSpPr>
        <p:sp>
          <p:nvSpPr>
            <p:cNvPr id="8" name="Shape 34466">
              <a:extLst>
                <a:ext uri="{FF2B5EF4-FFF2-40B4-BE49-F238E27FC236}">
                  <a16:creationId xmlns:a16="http://schemas.microsoft.com/office/drawing/2014/main" id="{332DEAAA-BE94-430C-9C87-93621CBD3047}"/>
                </a:ext>
              </a:extLst>
            </p:cNvPr>
            <p:cNvSpPr/>
            <p:nvPr/>
          </p:nvSpPr>
          <p:spPr>
            <a:xfrm>
              <a:off x="4831275" y="1785935"/>
              <a:ext cx="4403393" cy="10144129"/>
            </a:xfrm>
            <a:custGeom>
              <a:avLst/>
              <a:gdLst/>
              <a:ahLst/>
              <a:cxnLst>
                <a:cxn ang="0">
                  <a:pos x="wd2" y="hd2"/>
                </a:cxn>
                <a:cxn ang="5400000">
                  <a:pos x="wd2" y="hd2"/>
                </a:cxn>
                <a:cxn ang="10800000">
                  <a:pos x="wd2" y="hd2"/>
                </a:cxn>
                <a:cxn ang="16200000">
                  <a:pos x="wd2" y="hd2"/>
                </a:cxn>
              </a:cxnLst>
              <a:rect l="0" t="0" r="r" b="b"/>
              <a:pathLst>
                <a:path w="21405" h="21589" extrusionOk="0">
                  <a:moveTo>
                    <a:pt x="20749" y="11025"/>
                  </a:moveTo>
                  <a:cubicBezTo>
                    <a:pt x="20553" y="10853"/>
                    <a:pt x="20508" y="10859"/>
                    <a:pt x="20263" y="10723"/>
                  </a:cubicBezTo>
                  <a:cubicBezTo>
                    <a:pt x="19984" y="10586"/>
                    <a:pt x="19774" y="10559"/>
                    <a:pt x="19542" y="10393"/>
                  </a:cubicBezTo>
                  <a:cubicBezTo>
                    <a:pt x="19310" y="10226"/>
                    <a:pt x="19106" y="9814"/>
                    <a:pt x="19005" y="9637"/>
                  </a:cubicBezTo>
                  <a:cubicBezTo>
                    <a:pt x="18905" y="9460"/>
                    <a:pt x="18804" y="9184"/>
                    <a:pt x="18529" y="8743"/>
                  </a:cubicBezTo>
                  <a:cubicBezTo>
                    <a:pt x="18228" y="8262"/>
                    <a:pt x="17801" y="7716"/>
                    <a:pt x="17644" y="7540"/>
                  </a:cubicBezTo>
                  <a:cubicBezTo>
                    <a:pt x="17343" y="7202"/>
                    <a:pt x="17427" y="6596"/>
                    <a:pt x="17312" y="6194"/>
                  </a:cubicBezTo>
                  <a:cubicBezTo>
                    <a:pt x="17296" y="6115"/>
                    <a:pt x="17412" y="5253"/>
                    <a:pt x="17410" y="5010"/>
                  </a:cubicBezTo>
                  <a:cubicBezTo>
                    <a:pt x="17409" y="4767"/>
                    <a:pt x="17065" y="4209"/>
                    <a:pt x="16705" y="3998"/>
                  </a:cubicBezTo>
                  <a:cubicBezTo>
                    <a:pt x="16345" y="3786"/>
                    <a:pt x="15577" y="3606"/>
                    <a:pt x="15232" y="3575"/>
                  </a:cubicBezTo>
                  <a:cubicBezTo>
                    <a:pt x="14887" y="3543"/>
                    <a:pt x="14010" y="3483"/>
                    <a:pt x="13673" y="3449"/>
                  </a:cubicBezTo>
                  <a:cubicBezTo>
                    <a:pt x="13336" y="3415"/>
                    <a:pt x="12641" y="3368"/>
                    <a:pt x="12355" y="3226"/>
                  </a:cubicBezTo>
                  <a:cubicBezTo>
                    <a:pt x="12105" y="3101"/>
                    <a:pt x="11967" y="2985"/>
                    <a:pt x="11998" y="2814"/>
                  </a:cubicBezTo>
                  <a:cubicBezTo>
                    <a:pt x="11998" y="2814"/>
                    <a:pt x="12271" y="2666"/>
                    <a:pt x="12346" y="2616"/>
                  </a:cubicBezTo>
                  <a:cubicBezTo>
                    <a:pt x="12421" y="2567"/>
                    <a:pt x="12600" y="2441"/>
                    <a:pt x="12675" y="2365"/>
                  </a:cubicBezTo>
                  <a:lnTo>
                    <a:pt x="12919" y="2067"/>
                  </a:lnTo>
                  <a:cubicBezTo>
                    <a:pt x="13164" y="1988"/>
                    <a:pt x="13503" y="1372"/>
                    <a:pt x="13353" y="1323"/>
                  </a:cubicBezTo>
                  <a:cubicBezTo>
                    <a:pt x="13257" y="1291"/>
                    <a:pt x="13099" y="1350"/>
                    <a:pt x="13099" y="1350"/>
                  </a:cubicBezTo>
                  <a:cubicBezTo>
                    <a:pt x="13164" y="1278"/>
                    <a:pt x="13240" y="1248"/>
                    <a:pt x="13240" y="981"/>
                  </a:cubicBezTo>
                  <a:cubicBezTo>
                    <a:pt x="13240" y="713"/>
                    <a:pt x="13014" y="1"/>
                    <a:pt x="10705" y="0"/>
                  </a:cubicBezTo>
                  <a:lnTo>
                    <a:pt x="10705" y="0"/>
                  </a:lnTo>
                  <a:cubicBezTo>
                    <a:pt x="10704" y="0"/>
                    <a:pt x="10703" y="0"/>
                    <a:pt x="10702" y="0"/>
                  </a:cubicBezTo>
                  <a:cubicBezTo>
                    <a:pt x="10701" y="0"/>
                    <a:pt x="10700" y="0"/>
                    <a:pt x="10699" y="0"/>
                  </a:cubicBezTo>
                  <a:lnTo>
                    <a:pt x="10699" y="0"/>
                  </a:lnTo>
                  <a:cubicBezTo>
                    <a:pt x="8390" y="1"/>
                    <a:pt x="8132" y="795"/>
                    <a:pt x="8164" y="981"/>
                  </a:cubicBezTo>
                  <a:cubicBezTo>
                    <a:pt x="8196" y="1166"/>
                    <a:pt x="8240" y="1278"/>
                    <a:pt x="8305" y="1350"/>
                  </a:cubicBezTo>
                  <a:cubicBezTo>
                    <a:pt x="8305" y="1350"/>
                    <a:pt x="8147" y="1291"/>
                    <a:pt x="8051" y="1323"/>
                  </a:cubicBezTo>
                  <a:cubicBezTo>
                    <a:pt x="7901" y="1372"/>
                    <a:pt x="8240" y="1988"/>
                    <a:pt x="8486" y="2067"/>
                  </a:cubicBezTo>
                  <a:lnTo>
                    <a:pt x="8729" y="2365"/>
                  </a:lnTo>
                  <a:cubicBezTo>
                    <a:pt x="8804" y="2441"/>
                    <a:pt x="8983" y="2567"/>
                    <a:pt x="9058" y="2616"/>
                  </a:cubicBezTo>
                  <a:cubicBezTo>
                    <a:pt x="9134" y="2666"/>
                    <a:pt x="9406" y="2814"/>
                    <a:pt x="9406" y="2814"/>
                  </a:cubicBezTo>
                  <a:cubicBezTo>
                    <a:pt x="9437" y="2985"/>
                    <a:pt x="9299" y="3101"/>
                    <a:pt x="9049" y="3226"/>
                  </a:cubicBezTo>
                  <a:cubicBezTo>
                    <a:pt x="8764" y="3368"/>
                    <a:pt x="8068" y="3415"/>
                    <a:pt x="7731" y="3449"/>
                  </a:cubicBezTo>
                  <a:cubicBezTo>
                    <a:pt x="7395" y="3483"/>
                    <a:pt x="6518" y="3543"/>
                    <a:pt x="6172" y="3575"/>
                  </a:cubicBezTo>
                  <a:cubicBezTo>
                    <a:pt x="5827" y="3606"/>
                    <a:pt x="5059" y="3786"/>
                    <a:pt x="4699" y="3998"/>
                  </a:cubicBezTo>
                  <a:cubicBezTo>
                    <a:pt x="4339" y="4209"/>
                    <a:pt x="3995" y="4767"/>
                    <a:pt x="3994" y="5010"/>
                  </a:cubicBezTo>
                  <a:cubicBezTo>
                    <a:pt x="3993" y="5253"/>
                    <a:pt x="4109" y="6115"/>
                    <a:pt x="4092" y="6194"/>
                  </a:cubicBezTo>
                  <a:cubicBezTo>
                    <a:pt x="3977" y="6596"/>
                    <a:pt x="4061" y="7202"/>
                    <a:pt x="3760" y="7540"/>
                  </a:cubicBezTo>
                  <a:cubicBezTo>
                    <a:pt x="3603" y="7716"/>
                    <a:pt x="3176" y="8262"/>
                    <a:pt x="2876" y="8743"/>
                  </a:cubicBezTo>
                  <a:cubicBezTo>
                    <a:pt x="2600" y="9184"/>
                    <a:pt x="2499" y="9460"/>
                    <a:pt x="2399" y="9637"/>
                  </a:cubicBezTo>
                  <a:cubicBezTo>
                    <a:pt x="2298" y="9814"/>
                    <a:pt x="2095" y="10226"/>
                    <a:pt x="1863" y="10393"/>
                  </a:cubicBezTo>
                  <a:cubicBezTo>
                    <a:pt x="1630" y="10559"/>
                    <a:pt x="1421" y="10586"/>
                    <a:pt x="1142" y="10723"/>
                  </a:cubicBezTo>
                  <a:cubicBezTo>
                    <a:pt x="896" y="10859"/>
                    <a:pt x="851" y="10853"/>
                    <a:pt x="655" y="11025"/>
                  </a:cubicBezTo>
                  <a:cubicBezTo>
                    <a:pt x="442" y="11212"/>
                    <a:pt x="-98" y="11437"/>
                    <a:pt x="15" y="11495"/>
                  </a:cubicBezTo>
                  <a:cubicBezTo>
                    <a:pt x="128" y="11553"/>
                    <a:pt x="279" y="11528"/>
                    <a:pt x="448" y="11470"/>
                  </a:cubicBezTo>
                  <a:cubicBezTo>
                    <a:pt x="617" y="11412"/>
                    <a:pt x="956" y="11202"/>
                    <a:pt x="1163" y="11161"/>
                  </a:cubicBezTo>
                  <a:cubicBezTo>
                    <a:pt x="1370" y="11120"/>
                    <a:pt x="1361" y="11169"/>
                    <a:pt x="1257" y="11314"/>
                  </a:cubicBezTo>
                  <a:lnTo>
                    <a:pt x="1088" y="11569"/>
                  </a:lnTo>
                  <a:cubicBezTo>
                    <a:pt x="1006" y="11691"/>
                    <a:pt x="767" y="11878"/>
                    <a:pt x="636" y="12072"/>
                  </a:cubicBezTo>
                  <a:cubicBezTo>
                    <a:pt x="456" y="12308"/>
                    <a:pt x="388" y="12388"/>
                    <a:pt x="617" y="12410"/>
                  </a:cubicBezTo>
                  <a:cubicBezTo>
                    <a:pt x="847" y="12424"/>
                    <a:pt x="1009" y="12173"/>
                    <a:pt x="1107" y="12080"/>
                  </a:cubicBezTo>
                  <a:cubicBezTo>
                    <a:pt x="1304" y="11893"/>
                    <a:pt x="1434" y="11732"/>
                    <a:pt x="1615" y="11610"/>
                  </a:cubicBezTo>
                  <a:cubicBezTo>
                    <a:pt x="1598" y="11632"/>
                    <a:pt x="1587" y="11771"/>
                    <a:pt x="1587" y="11814"/>
                  </a:cubicBezTo>
                  <a:cubicBezTo>
                    <a:pt x="1587" y="11857"/>
                    <a:pt x="1450" y="12246"/>
                    <a:pt x="1347" y="12500"/>
                  </a:cubicBezTo>
                  <a:cubicBezTo>
                    <a:pt x="1276" y="12673"/>
                    <a:pt x="1587" y="12642"/>
                    <a:pt x="1657" y="12580"/>
                  </a:cubicBezTo>
                  <a:cubicBezTo>
                    <a:pt x="1728" y="12519"/>
                    <a:pt x="1798" y="12309"/>
                    <a:pt x="1897" y="12148"/>
                  </a:cubicBezTo>
                  <a:cubicBezTo>
                    <a:pt x="2010" y="11964"/>
                    <a:pt x="2032" y="11765"/>
                    <a:pt x="2179" y="11672"/>
                  </a:cubicBezTo>
                  <a:cubicBezTo>
                    <a:pt x="2147" y="11701"/>
                    <a:pt x="2193" y="11808"/>
                    <a:pt x="2137" y="12105"/>
                  </a:cubicBezTo>
                  <a:cubicBezTo>
                    <a:pt x="2097" y="12313"/>
                    <a:pt x="1989" y="12574"/>
                    <a:pt x="2229" y="12574"/>
                  </a:cubicBezTo>
                  <a:cubicBezTo>
                    <a:pt x="2469" y="12574"/>
                    <a:pt x="2518" y="12241"/>
                    <a:pt x="2589" y="12086"/>
                  </a:cubicBezTo>
                  <a:cubicBezTo>
                    <a:pt x="2659" y="11932"/>
                    <a:pt x="2673" y="11799"/>
                    <a:pt x="2730" y="11703"/>
                  </a:cubicBezTo>
                  <a:cubicBezTo>
                    <a:pt x="2765" y="11814"/>
                    <a:pt x="2772" y="11969"/>
                    <a:pt x="2782" y="12109"/>
                  </a:cubicBezTo>
                  <a:cubicBezTo>
                    <a:pt x="2796" y="12327"/>
                    <a:pt x="2760" y="12468"/>
                    <a:pt x="2923" y="12471"/>
                  </a:cubicBezTo>
                  <a:cubicBezTo>
                    <a:pt x="3218" y="12477"/>
                    <a:pt x="3175" y="12083"/>
                    <a:pt x="3196" y="11728"/>
                  </a:cubicBezTo>
                  <a:cubicBezTo>
                    <a:pt x="3238" y="11495"/>
                    <a:pt x="3417" y="11319"/>
                    <a:pt x="3478" y="11211"/>
                  </a:cubicBezTo>
                  <a:cubicBezTo>
                    <a:pt x="3539" y="11103"/>
                    <a:pt x="3428" y="10868"/>
                    <a:pt x="3403" y="10679"/>
                  </a:cubicBezTo>
                  <a:cubicBezTo>
                    <a:pt x="3354" y="10586"/>
                    <a:pt x="3521" y="10372"/>
                    <a:pt x="3817" y="10135"/>
                  </a:cubicBezTo>
                  <a:cubicBezTo>
                    <a:pt x="3866" y="10092"/>
                    <a:pt x="4830" y="9517"/>
                    <a:pt x="4961" y="9388"/>
                  </a:cubicBezTo>
                  <a:cubicBezTo>
                    <a:pt x="5109" y="9251"/>
                    <a:pt x="5404" y="8979"/>
                    <a:pt x="5551" y="8756"/>
                  </a:cubicBezTo>
                  <a:cubicBezTo>
                    <a:pt x="5633" y="8649"/>
                    <a:pt x="5699" y="8570"/>
                    <a:pt x="5765" y="8397"/>
                  </a:cubicBezTo>
                  <a:cubicBezTo>
                    <a:pt x="5863" y="8146"/>
                    <a:pt x="5872" y="7984"/>
                    <a:pt x="5937" y="7704"/>
                  </a:cubicBezTo>
                  <a:cubicBezTo>
                    <a:pt x="5954" y="7654"/>
                    <a:pt x="6226" y="7259"/>
                    <a:pt x="6301" y="6946"/>
                  </a:cubicBezTo>
                  <a:cubicBezTo>
                    <a:pt x="6376" y="6633"/>
                    <a:pt x="6386" y="6345"/>
                    <a:pt x="6386" y="6345"/>
                  </a:cubicBezTo>
                  <a:cubicBezTo>
                    <a:pt x="6433" y="6468"/>
                    <a:pt x="6809" y="8607"/>
                    <a:pt x="6650" y="9194"/>
                  </a:cubicBezTo>
                  <a:cubicBezTo>
                    <a:pt x="6491" y="9781"/>
                    <a:pt x="6047" y="10189"/>
                    <a:pt x="5849" y="10955"/>
                  </a:cubicBezTo>
                  <a:cubicBezTo>
                    <a:pt x="5652" y="11721"/>
                    <a:pt x="5907" y="13063"/>
                    <a:pt x="6021" y="13663"/>
                  </a:cubicBezTo>
                  <a:cubicBezTo>
                    <a:pt x="6093" y="14042"/>
                    <a:pt x="6245" y="14164"/>
                    <a:pt x="6320" y="14666"/>
                  </a:cubicBezTo>
                  <a:cubicBezTo>
                    <a:pt x="6320" y="14666"/>
                    <a:pt x="6438" y="15870"/>
                    <a:pt x="6162" y="16124"/>
                  </a:cubicBezTo>
                  <a:cubicBezTo>
                    <a:pt x="5657" y="16569"/>
                    <a:pt x="5562" y="17279"/>
                    <a:pt x="5631" y="17672"/>
                  </a:cubicBezTo>
                  <a:cubicBezTo>
                    <a:pt x="5679" y="17949"/>
                    <a:pt x="6160" y="18977"/>
                    <a:pt x="6238" y="19181"/>
                  </a:cubicBezTo>
                  <a:cubicBezTo>
                    <a:pt x="6316" y="19385"/>
                    <a:pt x="6446" y="19497"/>
                    <a:pt x="6456" y="19774"/>
                  </a:cubicBezTo>
                  <a:cubicBezTo>
                    <a:pt x="6463" y="19938"/>
                    <a:pt x="6333" y="20102"/>
                    <a:pt x="6315" y="20151"/>
                  </a:cubicBezTo>
                  <a:cubicBezTo>
                    <a:pt x="6268" y="20283"/>
                    <a:pt x="6274" y="20455"/>
                    <a:pt x="6160" y="20577"/>
                  </a:cubicBezTo>
                  <a:cubicBezTo>
                    <a:pt x="5923" y="20832"/>
                    <a:pt x="5849" y="21057"/>
                    <a:pt x="5623" y="21152"/>
                  </a:cubicBezTo>
                  <a:cubicBezTo>
                    <a:pt x="5466" y="21218"/>
                    <a:pt x="5561" y="21343"/>
                    <a:pt x="5964" y="21311"/>
                  </a:cubicBezTo>
                  <a:cubicBezTo>
                    <a:pt x="5931" y="21310"/>
                    <a:pt x="6038" y="21481"/>
                    <a:pt x="6540" y="21382"/>
                  </a:cubicBezTo>
                  <a:lnTo>
                    <a:pt x="6628" y="21429"/>
                  </a:lnTo>
                  <a:cubicBezTo>
                    <a:pt x="6806" y="21510"/>
                    <a:pt x="6954" y="21510"/>
                    <a:pt x="7151" y="21447"/>
                  </a:cubicBezTo>
                  <a:cubicBezTo>
                    <a:pt x="7117" y="21452"/>
                    <a:pt x="7345" y="21600"/>
                    <a:pt x="7669" y="21485"/>
                  </a:cubicBezTo>
                  <a:cubicBezTo>
                    <a:pt x="7615" y="21504"/>
                    <a:pt x="7831" y="21565"/>
                    <a:pt x="7878" y="21574"/>
                  </a:cubicBezTo>
                  <a:cubicBezTo>
                    <a:pt x="8005" y="21595"/>
                    <a:pt x="8154" y="21595"/>
                    <a:pt x="8291" y="21572"/>
                  </a:cubicBezTo>
                  <a:cubicBezTo>
                    <a:pt x="8481" y="21538"/>
                    <a:pt x="8559" y="21419"/>
                    <a:pt x="8559" y="21419"/>
                  </a:cubicBezTo>
                  <a:lnTo>
                    <a:pt x="8563" y="21405"/>
                  </a:lnTo>
                  <a:cubicBezTo>
                    <a:pt x="8596" y="21269"/>
                    <a:pt x="8381" y="21201"/>
                    <a:pt x="8439" y="21103"/>
                  </a:cubicBezTo>
                  <a:cubicBezTo>
                    <a:pt x="8469" y="21046"/>
                    <a:pt x="8469" y="20982"/>
                    <a:pt x="8433" y="20922"/>
                  </a:cubicBezTo>
                  <a:cubicBezTo>
                    <a:pt x="8362" y="20810"/>
                    <a:pt x="8205" y="20709"/>
                    <a:pt x="8238" y="20574"/>
                  </a:cubicBezTo>
                  <a:cubicBezTo>
                    <a:pt x="8282" y="20395"/>
                    <a:pt x="8362" y="20204"/>
                    <a:pt x="8194" y="20016"/>
                  </a:cubicBezTo>
                  <a:lnTo>
                    <a:pt x="8220" y="19909"/>
                  </a:lnTo>
                  <a:cubicBezTo>
                    <a:pt x="8243" y="19744"/>
                    <a:pt x="8065" y="19570"/>
                    <a:pt x="8061" y="19410"/>
                  </a:cubicBezTo>
                  <a:cubicBezTo>
                    <a:pt x="8057" y="19251"/>
                    <a:pt x="8130" y="18930"/>
                    <a:pt x="8160" y="18737"/>
                  </a:cubicBezTo>
                  <a:cubicBezTo>
                    <a:pt x="8218" y="18364"/>
                    <a:pt x="8436" y="18013"/>
                    <a:pt x="8535" y="17809"/>
                  </a:cubicBezTo>
                  <a:cubicBezTo>
                    <a:pt x="8747" y="17414"/>
                    <a:pt x="8823" y="17172"/>
                    <a:pt x="8710" y="16826"/>
                  </a:cubicBezTo>
                  <a:cubicBezTo>
                    <a:pt x="8641" y="16615"/>
                    <a:pt x="8724" y="16294"/>
                    <a:pt x="8821" y="16104"/>
                  </a:cubicBezTo>
                  <a:cubicBezTo>
                    <a:pt x="8922" y="15892"/>
                    <a:pt x="9033" y="15775"/>
                    <a:pt x="9199" y="15566"/>
                  </a:cubicBezTo>
                  <a:cubicBezTo>
                    <a:pt x="9697" y="14898"/>
                    <a:pt x="9687" y="14011"/>
                    <a:pt x="9886" y="13637"/>
                  </a:cubicBezTo>
                  <a:cubicBezTo>
                    <a:pt x="10068" y="13296"/>
                    <a:pt x="10566" y="12623"/>
                    <a:pt x="10696" y="12305"/>
                  </a:cubicBezTo>
                  <a:cubicBezTo>
                    <a:pt x="10826" y="12622"/>
                    <a:pt x="11336" y="13295"/>
                    <a:pt x="11518" y="13637"/>
                  </a:cubicBezTo>
                  <a:cubicBezTo>
                    <a:pt x="11717" y="14011"/>
                    <a:pt x="11708" y="14898"/>
                    <a:pt x="12205" y="15566"/>
                  </a:cubicBezTo>
                  <a:cubicBezTo>
                    <a:pt x="12372" y="15775"/>
                    <a:pt x="12483" y="15892"/>
                    <a:pt x="12584" y="16104"/>
                  </a:cubicBezTo>
                  <a:cubicBezTo>
                    <a:pt x="12680" y="16294"/>
                    <a:pt x="12763" y="16615"/>
                    <a:pt x="12694" y="16826"/>
                  </a:cubicBezTo>
                  <a:cubicBezTo>
                    <a:pt x="12581" y="17172"/>
                    <a:pt x="12657" y="17414"/>
                    <a:pt x="12869" y="17809"/>
                  </a:cubicBezTo>
                  <a:cubicBezTo>
                    <a:pt x="12968" y="18013"/>
                    <a:pt x="13186" y="18364"/>
                    <a:pt x="13244" y="18737"/>
                  </a:cubicBezTo>
                  <a:cubicBezTo>
                    <a:pt x="13275" y="18930"/>
                    <a:pt x="13347" y="19251"/>
                    <a:pt x="13343" y="19410"/>
                  </a:cubicBezTo>
                  <a:cubicBezTo>
                    <a:pt x="13339" y="19570"/>
                    <a:pt x="13161" y="19744"/>
                    <a:pt x="13185" y="19909"/>
                  </a:cubicBezTo>
                  <a:lnTo>
                    <a:pt x="13211" y="20016"/>
                  </a:lnTo>
                  <a:cubicBezTo>
                    <a:pt x="13043" y="20204"/>
                    <a:pt x="13122" y="20395"/>
                    <a:pt x="13166" y="20574"/>
                  </a:cubicBezTo>
                  <a:cubicBezTo>
                    <a:pt x="13199" y="20709"/>
                    <a:pt x="13043" y="20810"/>
                    <a:pt x="12971" y="20922"/>
                  </a:cubicBezTo>
                  <a:cubicBezTo>
                    <a:pt x="12935" y="20982"/>
                    <a:pt x="12935" y="21046"/>
                    <a:pt x="12965" y="21103"/>
                  </a:cubicBezTo>
                  <a:cubicBezTo>
                    <a:pt x="13023" y="21201"/>
                    <a:pt x="12808" y="21269"/>
                    <a:pt x="12841" y="21405"/>
                  </a:cubicBezTo>
                  <a:lnTo>
                    <a:pt x="12845" y="21419"/>
                  </a:lnTo>
                  <a:cubicBezTo>
                    <a:pt x="12845" y="21419"/>
                    <a:pt x="12924" y="21538"/>
                    <a:pt x="13113" y="21572"/>
                  </a:cubicBezTo>
                  <a:cubicBezTo>
                    <a:pt x="13250" y="21595"/>
                    <a:pt x="13399" y="21595"/>
                    <a:pt x="13526" y="21574"/>
                  </a:cubicBezTo>
                  <a:cubicBezTo>
                    <a:pt x="13573" y="21565"/>
                    <a:pt x="13789" y="21504"/>
                    <a:pt x="13735" y="21485"/>
                  </a:cubicBezTo>
                  <a:cubicBezTo>
                    <a:pt x="14060" y="21600"/>
                    <a:pt x="14287" y="21452"/>
                    <a:pt x="14253" y="21447"/>
                  </a:cubicBezTo>
                  <a:cubicBezTo>
                    <a:pt x="14450" y="21510"/>
                    <a:pt x="14598" y="21510"/>
                    <a:pt x="14776" y="21429"/>
                  </a:cubicBezTo>
                  <a:lnTo>
                    <a:pt x="14864" y="21382"/>
                  </a:lnTo>
                  <a:cubicBezTo>
                    <a:pt x="15366" y="21481"/>
                    <a:pt x="15473" y="21310"/>
                    <a:pt x="15440" y="21311"/>
                  </a:cubicBezTo>
                  <a:cubicBezTo>
                    <a:pt x="15843" y="21343"/>
                    <a:pt x="15938" y="21218"/>
                    <a:pt x="15781" y="21152"/>
                  </a:cubicBezTo>
                  <a:cubicBezTo>
                    <a:pt x="15555" y="21057"/>
                    <a:pt x="15481" y="20832"/>
                    <a:pt x="15244" y="20577"/>
                  </a:cubicBezTo>
                  <a:cubicBezTo>
                    <a:pt x="15130" y="20455"/>
                    <a:pt x="15136" y="20283"/>
                    <a:pt x="15089" y="20151"/>
                  </a:cubicBezTo>
                  <a:cubicBezTo>
                    <a:pt x="15071" y="20102"/>
                    <a:pt x="14942" y="19938"/>
                    <a:pt x="14948" y="19774"/>
                  </a:cubicBezTo>
                  <a:cubicBezTo>
                    <a:pt x="14958" y="19497"/>
                    <a:pt x="15088" y="19385"/>
                    <a:pt x="15166" y="19181"/>
                  </a:cubicBezTo>
                  <a:cubicBezTo>
                    <a:pt x="15244" y="18977"/>
                    <a:pt x="15725" y="17949"/>
                    <a:pt x="15773" y="17672"/>
                  </a:cubicBezTo>
                  <a:cubicBezTo>
                    <a:pt x="15842" y="17279"/>
                    <a:pt x="15748" y="16569"/>
                    <a:pt x="15243" y="16124"/>
                  </a:cubicBezTo>
                  <a:cubicBezTo>
                    <a:pt x="14966" y="15870"/>
                    <a:pt x="15084" y="14666"/>
                    <a:pt x="15084" y="14666"/>
                  </a:cubicBezTo>
                  <a:cubicBezTo>
                    <a:pt x="15159" y="14164"/>
                    <a:pt x="15311" y="14042"/>
                    <a:pt x="15383" y="13663"/>
                  </a:cubicBezTo>
                  <a:cubicBezTo>
                    <a:pt x="15497" y="13063"/>
                    <a:pt x="15753" y="11721"/>
                    <a:pt x="15555" y="10955"/>
                  </a:cubicBezTo>
                  <a:cubicBezTo>
                    <a:pt x="15357" y="10189"/>
                    <a:pt x="14913" y="9781"/>
                    <a:pt x="14754" y="9194"/>
                  </a:cubicBezTo>
                  <a:cubicBezTo>
                    <a:pt x="14595" y="8607"/>
                    <a:pt x="14972" y="6468"/>
                    <a:pt x="15019" y="6345"/>
                  </a:cubicBezTo>
                  <a:cubicBezTo>
                    <a:pt x="15019" y="6345"/>
                    <a:pt x="15028" y="6633"/>
                    <a:pt x="15103" y="6946"/>
                  </a:cubicBezTo>
                  <a:cubicBezTo>
                    <a:pt x="15178" y="7259"/>
                    <a:pt x="15450" y="7654"/>
                    <a:pt x="15467" y="7704"/>
                  </a:cubicBezTo>
                  <a:cubicBezTo>
                    <a:pt x="15533" y="7984"/>
                    <a:pt x="15542" y="8146"/>
                    <a:pt x="15640" y="8397"/>
                  </a:cubicBezTo>
                  <a:cubicBezTo>
                    <a:pt x="15705" y="8570"/>
                    <a:pt x="15771" y="8649"/>
                    <a:pt x="15853" y="8756"/>
                  </a:cubicBezTo>
                  <a:cubicBezTo>
                    <a:pt x="16000" y="8979"/>
                    <a:pt x="16295" y="9251"/>
                    <a:pt x="16443" y="9388"/>
                  </a:cubicBezTo>
                  <a:cubicBezTo>
                    <a:pt x="16574" y="9517"/>
                    <a:pt x="17538" y="10092"/>
                    <a:pt x="17588" y="10135"/>
                  </a:cubicBezTo>
                  <a:cubicBezTo>
                    <a:pt x="17883" y="10372"/>
                    <a:pt x="18051" y="10586"/>
                    <a:pt x="18001" y="10679"/>
                  </a:cubicBezTo>
                  <a:cubicBezTo>
                    <a:pt x="17976" y="10868"/>
                    <a:pt x="17865" y="11103"/>
                    <a:pt x="17926" y="11211"/>
                  </a:cubicBezTo>
                  <a:cubicBezTo>
                    <a:pt x="17987" y="11319"/>
                    <a:pt x="18166" y="11495"/>
                    <a:pt x="18208" y="11728"/>
                  </a:cubicBezTo>
                  <a:cubicBezTo>
                    <a:pt x="18230" y="12083"/>
                    <a:pt x="18186" y="12477"/>
                    <a:pt x="18481" y="12471"/>
                  </a:cubicBezTo>
                  <a:cubicBezTo>
                    <a:pt x="18644" y="12468"/>
                    <a:pt x="18608" y="12327"/>
                    <a:pt x="18623" y="12109"/>
                  </a:cubicBezTo>
                  <a:cubicBezTo>
                    <a:pt x="18632" y="11969"/>
                    <a:pt x="18639" y="11814"/>
                    <a:pt x="18674" y="11703"/>
                  </a:cubicBezTo>
                  <a:cubicBezTo>
                    <a:pt x="18731" y="11799"/>
                    <a:pt x="18745" y="11932"/>
                    <a:pt x="18815" y="12086"/>
                  </a:cubicBezTo>
                  <a:cubicBezTo>
                    <a:pt x="18886" y="12241"/>
                    <a:pt x="18935" y="12574"/>
                    <a:pt x="19175" y="12574"/>
                  </a:cubicBezTo>
                  <a:cubicBezTo>
                    <a:pt x="19415" y="12574"/>
                    <a:pt x="19307" y="12313"/>
                    <a:pt x="19267" y="12105"/>
                  </a:cubicBezTo>
                  <a:cubicBezTo>
                    <a:pt x="19211" y="11808"/>
                    <a:pt x="19257" y="11701"/>
                    <a:pt x="19225" y="11672"/>
                  </a:cubicBezTo>
                  <a:cubicBezTo>
                    <a:pt x="19372" y="11765"/>
                    <a:pt x="19394" y="11964"/>
                    <a:pt x="19507" y="12148"/>
                  </a:cubicBezTo>
                  <a:cubicBezTo>
                    <a:pt x="19606" y="12309"/>
                    <a:pt x="19676" y="12519"/>
                    <a:pt x="19747" y="12580"/>
                  </a:cubicBezTo>
                  <a:cubicBezTo>
                    <a:pt x="19818" y="12642"/>
                    <a:pt x="20128" y="12673"/>
                    <a:pt x="20058" y="12500"/>
                  </a:cubicBezTo>
                  <a:cubicBezTo>
                    <a:pt x="19954" y="12246"/>
                    <a:pt x="19818" y="11857"/>
                    <a:pt x="19818" y="11814"/>
                  </a:cubicBezTo>
                  <a:cubicBezTo>
                    <a:pt x="19818" y="11771"/>
                    <a:pt x="19806" y="11632"/>
                    <a:pt x="19789" y="11610"/>
                  </a:cubicBezTo>
                  <a:cubicBezTo>
                    <a:pt x="19970" y="11732"/>
                    <a:pt x="20101" y="11893"/>
                    <a:pt x="20298" y="12080"/>
                  </a:cubicBezTo>
                  <a:cubicBezTo>
                    <a:pt x="20396" y="12173"/>
                    <a:pt x="20557" y="12424"/>
                    <a:pt x="20787" y="12410"/>
                  </a:cubicBezTo>
                  <a:cubicBezTo>
                    <a:pt x="21017" y="12388"/>
                    <a:pt x="20949" y="12308"/>
                    <a:pt x="20768" y="12072"/>
                  </a:cubicBezTo>
                  <a:cubicBezTo>
                    <a:pt x="20637" y="11878"/>
                    <a:pt x="20398" y="11691"/>
                    <a:pt x="20316" y="11569"/>
                  </a:cubicBezTo>
                  <a:lnTo>
                    <a:pt x="20147" y="11314"/>
                  </a:lnTo>
                  <a:cubicBezTo>
                    <a:pt x="20043" y="11169"/>
                    <a:pt x="20034" y="11120"/>
                    <a:pt x="20241" y="11161"/>
                  </a:cubicBezTo>
                  <a:cubicBezTo>
                    <a:pt x="20448" y="11202"/>
                    <a:pt x="20787" y="11412"/>
                    <a:pt x="20956" y="11470"/>
                  </a:cubicBezTo>
                  <a:cubicBezTo>
                    <a:pt x="21125" y="11528"/>
                    <a:pt x="21276" y="11553"/>
                    <a:pt x="21389" y="11495"/>
                  </a:cubicBezTo>
                  <a:cubicBezTo>
                    <a:pt x="21502" y="11437"/>
                    <a:pt x="20963" y="11212"/>
                    <a:pt x="20749" y="11025"/>
                  </a:cubicBezTo>
                  <a:close/>
                </a:path>
              </a:pathLst>
            </a:custGeom>
            <a:solidFill>
              <a:schemeClr val="bg1">
                <a:lumMod val="8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r>
                <a:rPr sz="1979" dirty="0">
                  <a:latin typeface="Lato Light" panose="020F0502020204030203" pitchFamily="34" charset="0"/>
                </a:rPr>
                <a:t> </a:t>
              </a:r>
            </a:p>
          </p:txBody>
        </p:sp>
        <p:sp>
          <p:nvSpPr>
            <p:cNvPr id="9" name="Shape 34467">
              <a:extLst>
                <a:ext uri="{FF2B5EF4-FFF2-40B4-BE49-F238E27FC236}">
                  <a16:creationId xmlns:a16="http://schemas.microsoft.com/office/drawing/2014/main" id="{5F40F2FF-5851-4C8B-A629-724A0D5465E5}"/>
                </a:ext>
              </a:extLst>
            </p:cNvPr>
            <p:cNvSpPr/>
            <p:nvPr/>
          </p:nvSpPr>
          <p:spPr>
            <a:xfrm>
              <a:off x="7518143" y="3320689"/>
              <a:ext cx="1071566" cy="1072023"/>
            </a:xfrm>
            <a:custGeom>
              <a:avLst/>
              <a:gdLst/>
              <a:ahLst/>
              <a:cxnLst>
                <a:cxn ang="0">
                  <a:pos x="wd2" y="hd2"/>
                </a:cxn>
                <a:cxn ang="5400000">
                  <a:pos x="wd2" y="hd2"/>
                </a:cxn>
                <a:cxn ang="10800000">
                  <a:pos x="wd2" y="hd2"/>
                </a:cxn>
                <a:cxn ang="16200000">
                  <a:pos x="wd2" y="hd2"/>
                </a:cxn>
              </a:cxnLst>
              <a:rect l="0" t="0" r="r" b="b"/>
              <a:pathLst>
                <a:path w="19678" h="20595" extrusionOk="0">
                  <a:moveTo>
                    <a:pt x="9844" y="0"/>
                  </a:moveTo>
                  <a:cubicBezTo>
                    <a:pt x="7325" y="0"/>
                    <a:pt x="4805" y="1003"/>
                    <a:pt x="2883" y="3014"/>
                  </a:cubicBezTo>
                  <a:cubicBezTo>
                    <a:pt x="-961" y="7035"/>
                    <a:pt x="-961" y="13558"/>
                    <a:pt x="2883" y="17579"/>
                  </a:cubicBezTo>
                  <a:cubicBezTo>
                    <a:pt x="6726" y="21600"/>
                    <a:pt x="12952" y="21600"/>
                    <a:pt x="16795" y="17579"/>
                  </a:cubicBezTo>
                  <a:cubicBezTo>
                    <a:pt x="20639" y="13558"/>
                    <a:pt x="20639" y="7035"/>
                    <a:pt x="16795" y="3014"/>
                  </a:cubicBezTo>
                  <a:cubicBezTo>
                    <a:pt x="14873" y="1003"/>
                    <a:pt x="12363" y="0"/>
                    <a:pt x="9844" y="0"/>
                  </a:cubicBezTo>
                  <a:close/>
                  <a:moveTo>
                    <a:pt x="9844" y="1716"/>
                  </a:moveTo>
                  <a:cubicBezTo>
                    <a:pt x="11943" y="1716"/>
                    <a:pt x="14035" y="2550"/>
                    <a:pt x="15637" y="4226"/>
                  </a:cubicBezTo>
                  <a:cubicBezTo>
                    <a:pt x="18840" y="7577"/>
                    <a:pt x="18840" y="13016"/>
                    <a:pt x="15637" y="16367"/>
                  </a:cubicBezTo>
                  <a:cubicBezTo>
                    <a:pt x="12434" y="19718"/>
                    <a:pt x="7244" y="19718"/>
                    <a:pt x="4041" y="16367"/>
                  </a:cubicBezTo>
                  <a:cubicBezTo>
                    <a:pt x="838" y="13016"/>
                    <a:pt x="838" y="7577"/>
                    <a:pt x="4041" y="4226"/>
                  </a:cubicBezTo>
                  <a:cubicBezTo>
                    <a:pt x="5643" y="2550"/>
                    <a:pt x="7745" y="1716"/>
                    <a:pt x="9844" y="1716"/>
                  </a:cubicBezTo>
                  <a:close/>
                  <a:moveTo>
                    <a:pt x="9844" y="3432"/>
                  </a:moveTo>
                  <a:cubicBezTo>
                    <a:pt x="8165" y="3432"/>
                    <a:pt x="6481" y="4097"/>
                    <a:pt x="5200" y="5438"/>
                  </a:cubicBezTo>
                  <a:cubicBezTo>
                    <a:pt x="2637" y="8118"/>
                    <a:pt x="2637" y="12474"/>
                    <a:pt x="5200" y="15155"/>
                  </a:cubicBezTo>
                  <a:cubicBezTo>
                    <a:pt x="7762" y="17836"/>
                    <a:pt x="11916" y="17836"/>
                    <a:pt x="14478" y="15155"/>
                  </a:cubicBezTo>
                  <a:cubicBezTo>
                    <a:pt x="17041" y="12474"/>
                    <a:pt x="17041" y="8118"/>
                    <a:pt x="14478" y="5438"/>
                  </a:cubicBezTo>
                  <a:cubicBezTo>
                    <a:pt x="13197" y="4097"/>
                    <a:pt x="11523" y="3432"/>
                    <a:pt x="9844" y="3432"/>
                  </a:cubicBezTo>
                  <a:close/>
                  <a:moveTo>
                    <a:pt x="9844" y="5148"/>
                  </a:moveTo>
                  <a:cubicBezTo>
                    <a:pt x="11104" y="5148"/>
                    <a:pt x="12359" y="5655"/>
                    <a:pt x="13320" y="6661"/>
                  </a:cubicBezTo>
                  <a:cubicBezTo>
                    <a:pt x="15242" y="8671"/>
                    <a:pt x="15242" y="11922"/>
                    <a:pt x="13320" y="13932"/>
                  </a:cubicBezTo>
                  <a:cubicBezTo>
                    <a:pt x="11398" y="15943"/>
                    <a:pt x="8280" y="15943"/>
                    <a:pt x="6358" y="13932"/>
                  </a:cubicBezTo>
                  <a:cubicBezTo>
                    <a:pt x="4436" y="11922"/>
                    <a:pt x="4436" y="8671"/>
                    <a:pt x="6358" y="6661"/>
                  </a:cubicBezTo>
                  <a:cubicBezTo>
                    <a:pt x="7319" y="5655"/>
                    <a:pt x="8585" y="5148"/>
                    <a:pt x="9844" y="5148"/>
                  </a:cubicBezTo>
                  <a:close/>
                  <a:moveTo>
                    <a:pt x="9844" y="6864"/>
                  </a:moveTo>
                  <a:cubicBezTo>
                    <a:pt x="9005" y="6864"/>
                    <a:pt x="8157" y="7202"/>
                    <a:pt x="7517" y="7872"/>
                  </a:cubicBezTo>
                  <a:cubicBezTo>
                    <a:pt x="6236" y="9213"/>
                    <a:pt x="6236" y="11380"/>
                    <a:pt x="7517" y="12720"/>
                  </a:cubicBezTo>
                  <a:cubicBezTo>
                    <a:pt x="8798" y="14061"/>
                    <a:pt x="10880" y="14061"/>
                    <a:pt x="12161" y="12720"/>
                  </a:cubicBezTo>
                  <a:cubicBezTo>
                    <a:pt x="13442" y="11380"/>
                    <a:pt x="13442" y="9213"/>
                    <a:pt x="12161" y="7872"/>
                  </a:cubicBezTo>
                  <a:cubicBezTo>
                    <a:pt x="11521" y="7202"/>
                    <a:pt x="10684" y="6864"/>
                    <a:pt x="9844" y="6864"/>
                  </a:cubicBezTo>
                  <a:close/>
                </a:path>
              </a:pathLst>
            </a:custGeom>
            <a:solidFill>
              <a:schemeClr val="accent6"/>
            </a:solidFill>
            <a:ln w="12700" cap="flat">
              <a:noFill/>
              <a:miter lim="400000"/>
            </a:ln>
            <a:effectLst/>
          </p:spPr>
          <p:txBody>
            <a:bodyPr wrap="square" lIns="0" tIns="0" rIns="0" bIns="0" numCol="1" anchor="ctr">
              <a:noAutofit/>
            </a:bodyPr>
            <a:lstStyle/>
            <a:p>
              <a:endParaRPr sz="1979" dirty="0">
                <a:latin typeface="Lato Light" panose="020F0502020204030203" pitchFamily="34" charset="0"/>
              </a:endParaRPr>
            </a:p>
          </p:txBody>
        </p:sp>
        <p:sp>
          <p:nvSpPr>
            <p:cNvPr id="10" name="Shape 34468">
              <a:extLst>
                <a:ext uri="{FF2B5EF4-FFF2-40B4-BE49-F238E27FC236}">
                  <a16:creationId xmlns:a16="http://schemas.microsoft.com/office/drawing/2014/main" id="{E8638DD1-839D-4A18-BF81-494BD9634EAC}"/>
                </a:ext>
              </a:extLst>
            </p:cNvPr>
            <p:cNvSpPr/>
            <p:nvPr/>
          </p:nvSpPr>
          <p:spPr>
            <a:xfrm>
              <a:off x="5581534" y="8614074"/>
              <a:ext cx="1071566" cy="1072023"/>
            </a:xfrm>
            <a:custGeom>
              <a:avLst/>
              <a:gdLst/>
              <a:ahLst/>
              <a:cxnLst>
                <a:cxn ang="0">
                  <a:pos x="wd2" y="hd2"/>
                </a:cxn>
                <a:cxn ang="5400000">
                  <a:pos x="wd2" y="hd2"/>
                </a:cxn>
                <a:cxn ang="10800000">
                  <a:pos x="wd2" y="hd2"/>
                </a:cxn>
                <a:cxn ang="16200000">
                  <a:pos x="wd2" y="hd2"/>
                </a:cxn>
              </a:cxnLst>
              <a:rect l="0" t="0" r="r" b="b"/>
              <a:pathLst>
                <a:path w="19678" h="20595" extrusionOk="0">
                  <a:moveTo>
                    <a:pt x="9844" y="0"/>
                  </a:moveTo>
                  <a:cubicBezTo>
                    <a:pt x="7325" y="0"/>
                    <a:pt x="4805" y="1003"/>
                    <a:pt x="2883" y="3014"/>
                  </a:cubicBezTo>
                  <a:cubicBezTo>
                    <a:pt x="-961" y="7035"/>
                    <a:pt x="-961" y="13558"/>
                    <a:pt x="2883" y="17579"/>
                  </a:cubicBezTo>
                  <a:cubicBezTo>
                    <a:pt x="6726" y="21600"/>
                    <a:pt x="12952" y="21600"/>
                    <a:pt x="16795" y="17579"/>
                  </a:cubicBezTo>
                  <a:cubicBezTo>
                    <a:pt x="20639" y="13558"/>
                    <a:pt x="20639" y="7035"/>
                    <a:pt x="16795" y="3014"/>
                  </a:cubicBezTo>
                  <a:cubicBezTo>
                    <a:pt x="14873" y="1003"/>
                    <a:pt x="12363" y="0"/>
                    <a:pt x="9844" y="0"/>
                  </a:cubicBezTo>
                  <a:close/>
                  <a:moveTo>
                    <a:pt x="9844" y="1716"/>
                  </a:moveTo>
                  <a:cubicBezTo>
                    <a:pt x="11943" y="1716"/>
                    <a:pt x="14035" y="2550"/>
                    <a:pt x="15637" y="4226"/>
                  </a:cubicBezTo>
                  <a:cubicBezTo>
                    <a:pt x="18840" y="7577"/>
                    <a:pt x="18840" y="13016"/>
                    <a:pt x="15637" y="16367"/>
                  </a:cubicBezTo>
                  <a:cubicBezTo>
                    <a:pt x="12434" y="19718"/>
                    <a:pt x="7244" y="19718"/>
                    <a:pt x="4041" y="16367"/>
                  </a:cubicBezTo>
                  <a:cubicBezTo>
                    <a:pt x="838" y="13016"/>
                    <a:pt x="838" y="7577"/>
                    <a:pt x="4041" y="4226"/>
                  </a:cubicBezTo>
                  <a:cubicBezTo>
                    <a:pt x="5643" y="2550"/>
                    <a:pt x="7745" y="1716"/>
                    <a:pt x="9844" y="1716"/>
                  </a:cubicBezTo>
                  <a:close/>
                  <a:moveTo>
                    <a:pt x="9844" y="3432"/>
                  </a:moveTo>
                  <a:cubicBezTo>
                    <a:pt x="8165" y="3432"/>
                    <a:pt x="6481" y="4097"/>
                    <a:pt x="5200" y="5438"/>
                  </a:cubicBezTo>
                  <a:cubicBezTo>
                    <a:pt x="2637" y="8118"/>
                    <a:pt x="2637" y="12474"/>
                    <a:pt x="5200" y="15155"/>
                  </a:cubicBezTo>
                  <a:cubicBezTo>
                    <a:pt x="7762" y="17836"/>
                    <a:pt x="11916" y="17836"/>
                    <a:pt x="14478" y="15155"/>
                  </a:cubicBezTo>
                  <a:cubicBezTo>
                    <a:pt x="17041" y="12474"/>
                    <a:pt x="17041" y="8118"/>
                    <a:pt x="14478" y="5438"/>
                  </a:cubicBezTo>
                  <a:cubicBezTo>
                    <a:pt x="13197" y="4097"/>
                    <a:pt x="11523" y="3432"/>
                    <a:pt x="9844" y="3432"/>
                  </a:cubicBezTo>
                  <a:close/>
                  <a:moveTo>
                    <a:pt x="9844" y="5148"/>
                  </a:moveTo>
                  <a:cubicBezTo>
                    <a:pt x="11104" y="5148"/>
                    <a:pt x="12359" y="5655"/>
                    <a:pt x="13320" y="6661"/>
                  </a:cubicBezTo>
                  <a:cubicBezTo>
                    <a:pt x="15242" y="8671"/>
                    <a:pt x="15242" y="11922"/>
                    <a:pt x="13320" y="13932"/>
                  </a:cubicBezTo>
                  <a:cubicBezTo>
                    <a:pt x="11398" y="15943"/>
                    <a:pt x="8280" y="15943"/>
                    <a:pt x="6358" y="13932"/>
                  </a:cubicBezTo>
                  <a:cubicBezTo>
                    <a:pt x="4436" y="11922"/>
                    <a:pt x="4436" y="8671"/>
                    <a:pt x="6358" y="6661"/>
                  </a:cubicBezTo>
                  <a:cubicBezTo>
                    <a:pt x="7319" y="5655"/>
                    <a:pt x="8585" y="5148"/>
                    <a:pt x="9844" y="5148"/>
                  </a:cubicBezTo>
                  <a:close/>
                  <a:moveTo>
                    <a:pt x="9844" y="6864"/>
                  </a:moveTo>
                  <a:cubicBezTo>
                    <a:pt x="9005" y="6864"/>
                    <a:pt x="8157" y="7202"/>
                    <a:pt x="7517" y="7872"/>
                  </a:cubicBezTo>
                  <a:cubicBezTo>
                    <a:pt x="6236" y="9213"/>
                    <a:pt x="6236" y="11380"/>
                    <a:pt x="7517" y="12720"/>
                  </a:cubicBezTo>
                  <a:cubicBezTo>
                    <a:pt x="8798" y="14061"/>
                    <a:pt x="10880" y="14061"/>
                    <a:pt x="12161" y="12720"/>
                  </a:cubicBezTo>
                  <a:cubicBezTo>
                    <a:pt x="13442" y="11380"/>
                    <a:pt x="13442" y="9213"/>
                    <a:pt x="12161" y="7872"/>
                  </a:cubicBezTo>
                  <a:cubicBezTo>
                    <a:pt x="11521" y="7202"/>
                    <a:pt x="10684" y="6864"/>
                    <a:pt x="9844" y="6864"/>
                  </a:cubicBezTo>
                  <a:close/>
                </a:path>
              </a:pathLst>
            </a:custGeom>
            <a:solidFill>
              <a:schemeClr val="accent5"/>
            </a:solidFill>
            <a:ln w="12700" cap="flat">
              <a:noFill/>
              <a:miter lim="400000"/>
            </a:ln>
            <a:effectLst/>
          </p:spPr>
          <p:txBody>
            <a:bodyPr wrap="square" lIns="0" tIns="0" rIns="0" bIns="0" numCol="1" anchor="ctr">
              <a:noAutofit/>
            </a:bodyPr>
            <a:lstStyle/>
            <a:p>
              <a:endParaRPr sz="1979" dirty="0">
                <a:latin typeface="Lato Light" panose="020F0502020204030203" pitchFamily="34" charset="0"/>
              </a:endParaRPr>
            </a:p>
          </p:txBody>
        </p:sp>
      </p:grpSp>
      <p:sp>
        <p:nvSpPr>
          <p:cNvPr id="11" name="Oval 10">
            <a:extLst>
              <a:ext uri="{FF2B5EF4-FFF2-40B4-BE49-F238E27FC236}">
                <a16:creationId xmlns:a16="http://schemas.microsoft.com/office/drawing/2014/main" id="{7897CED3-D4EB-489F-88A0-F8AAC7DB3265}"/>
              </a:ext>
            </a:extLst>
          </p:cNvPr>
          <p:cNvSpPr/>
          <p:nvPr/>
        </p:nvSpPr>
        <p:spPr>
          <a:xfrm>
            <a:off x="4533106" y="2413476"/>
            <a:ext cx="694835" cy="6948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 name="Oval 11">
            <a:extLst>
              <a:ext uri="{FF2B5EF4-FFF2-40B4-BE49-F238E27FC236}">
                <a16:creationId xmlns:a16="http://schemas.microsoft.com/office/drawing/2014/main" id="{6E916763-1EFE-42E7-A124-10074C3C27C5}"/>
              </a:ext>
            </a:extLst>
          </p:cNvPr>
          <p:cNvSpPr/>
          <p:nvPr/>
        </p:nvSpPr>
        <p:spPr>
          <a:xfrm>
            <a:off x="4533106" y="4592314"/>
            <a:ext cx="694835" cy="69483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5" name="TextBox 14">
            <a:extLst>
              <a:ext uri="{FF2B5EF4-FFF2-40B4-BE49-F238E27FC236}">
                <a16:creationId xmlns:a16="http://schemas.microsoft.com/office/drawing/2014/main" id="{8CC9A4C2-C241-4D21-A950-F04179DEDD68}"/>
              </a:ext>
            </a:extLst>
          </p:cNvPr>
          <p:cNvSpPr txBox="1"/>
          <p:nvPr/>
        </p:nvSpPr>
        <p:spPr>
          <a:xfrm>
            <a:off x="5486562" y="2364334"/>
            <a:ext cx="2149948"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YOUR CAPTION 01</a:t>
            </a:r>
          </a:p>
        </p:txBody>
      </p:sp>
      <p:sp>
        <p:nvSpPr>
          <p:cNvPr id="16" name="Subtitle 2">
            <a:extLst>
              <a:ext uri="{FF2B5EF4-FFF2-40B4-BE49-F238E27FC236}">
                <a16:creationId xmlns:a16="http://schemas.microsoft.com/office/drawing/2014/main" id="{A234E1D1-DD20-44C8-86CA-4D7D4C5A6DA9}"/>
              </a:ext>
            </a:extLst>
          </p:cNvPr>
          <p:cNvSpPr txBox="1">
            <a:spLocks/>
          </p:cNvSpPr>
          <p:nvPr/>
        </p:nvSpPr>
        <p:spPr>
          <a:xfrm>
            <a:off x="5534190" y="2778904"/>
            <a:ext cx="4505160" cy="395172"/>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69"/>
              </a:lnSpc>
            </a:pPr>
            <a:r>
              <a:rPr lang="en-GB" sz="1200" dirty="0">
                <a:solidFill>
                  <a:schemeClr val="tx1"/>
                </a:solidFill>
                <a:latin typeface="+mn-lt"/>
                <a:ea typeface="Lato Light" panose="020F0502020204030203" pitchFamily="34" charset="0"/>
                <a:cs typeface="Mukta ExtraLight" panose="020B0000000000000000" pitchFamily="34" charset="77"/>
              </a:rPr>
              <a:t>Lorem ipsum </a:t>
            </a:r>
            <a:r>
              <a:rPr lang="en-GB" sz="1200" dirty="0" err="1">
                <a:solidFill>
                  <a:schemeClr val="tx1"/>
                </a:solidFill>
                <a:latin typeface="+mn-lt"/>
                <a:ea typeface="Lato Light" panose="020F0502020204030203" pitchFamily="34" charset="0"/>
                <a:cs typeface="Mukta ExtraLight" panose="020B0000000000000000" pitchFamily="34" charset="77"/>
              </a:rPr>
              <a:t>dolor</a:t>
            </a:r>
            <a:r>
              <a:rPr lang="en-GB" sz="1200" dirty="0">
                <a:solidFill>
                  <a:schemeClr val="tx1"/>
                </a:solidFill>
                <a:latin typeface="+mn-lt"/>
                <a:ea typeface="Lato Light" panose="020F0502020204030203" pitchFamily="34" charset="0"/>
                <a:cs typeface="Mukta ExtraLight" panose="020B0000000000000000" pitchFamily="34" charset="77"/>
              </a:rPr>
              <a:t> sit </a:t>
            </a:r>
            <a:r>
              <a:rPr lang="en-GB" sz="1200" dirty="0" err="1">
                <a:solidFill>
                  <a:schemeClr val="tx1"/>
                </a:solidFill>
                <a:latin typeface="+mn-lt"/>
                <a:ea typeface="Lato Light" panose="020F0502020204030203" pitchFamily="34" charset="0"/>
                <a:cs typeface="Mukta ExtraLight" panose="020B0000000000000000" pitchFamily="34" charset="77"/>
              </a:rPr>
              <a:t>amet</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consectetur</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adipiscing</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elit</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sed</a:t>
            </a:r>
            <a:r>
              <a:rPr lang="en-GB" sz="1200" dirty="0">
                <a:solidFill>
                  <a:schemeClr val="tx1"/>
                </a:solidFill>
                <a:latin typeface="+mn-lt"/>
                <a:ea typeface="Lato Light" panose="020F0502020204030203" pitchFamily="34" charset="0"/>
                <a:cs typeface="Mukta ExtraLight" panose="020B0000000000000000" pitchFamily="34" charset="77"/>
              </a:rPr>
              <a:t> do </a:t>
            </a:r>
            <a:r>
              <a:rPr lang="en-GB" sz="1200" dirty="0" err="1">
                <a:solidFill>
                  <a:schemeClr val="tx1"/>
                </a:solidFill>
                <a:latin typeface="+mn-lt"/>
                <a:ea typeface="Lato Light" panose="020F0502020204030203" pitchFamily="34" charset="0"/>
                <a:cs typeface="Mukta ExtraLight" panose="020B0000000000000000" pitchFamily="34" charset="77"/>
              </a:rPr>
              <a:t>eiusmod</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tempor</a:t>
            </a:r>
            <a:r>
              <a:rPr lang="en-GB" sz="1200" dirty="0">
                <a:solidFill>
                  <a:schemeClr val="tx1"/>
                </a:solidFill>
                <a:latin typeface="+mn-lt"/>
                <a:ea typeface="Lato Light" panose="020F0502020204030203" pitchFamily="34" charset="0"/>
                <a:cs typeface="Mukta ExtraLight" panose="020B0000000000000000" pitchFamily="34" charset="77"/>
              </a:rPr>
              <a:t>.</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17" name="TextBox 16">
            <a:extLst>
              <a:ext uri="{FF2B5EF4-FFF2-40B4-BE49-F238E27FC236}">
                <a16:creationId xmlns:a16="http://schemas.microsoft.com/office/drawing/2014/main" id="{0459F4F2-4C34-46B8-B1B7-1E7058C12D0C}"/>
              </a:ext>
            </a:extLst>
          </p:cNvPr>
          <p:cNvSpPr txBox="1"/>
          <p:nvPr/>
        </p:nvSpPr>
        <p:spPr>
          <a:xfrm>
            <a:off x="5486562" y="4543173"/>
            <a:ext cx="2198038"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YOUR CAPTION 02</a:t>
            </a:r>
          </a:p>
        </p:txBody>
      </p:sp>
      <p:sp>
        <p:nvSpPr>
          <p:cNvPr id="18" name="Subtitle 2">
            <a:extLst>
              <a:ext uri="{FF2B5EF4-FFF2-40B4-BE49-F238E27FC236}">
                <a16:creationId xmlns:a16="http://schemas.microsoft.com/office/drawing/2014/main" id="{C6719017-80AE-49B7-B316-C178838EC74A}"/>
              </a:ext>
            </a:extLst>
          </p:cNvPr>
          <p:cNvSpPr txBox="1">
            <a:spLocks/>
          </p:cNvSpPr>
          <p:nvPr/>
        </p:nvSpPr>
        <p:spPr>
          <a:xfrm>
            <a:off x="5534190" y="4957743"/>
            <a:ext cx="4505160" cy="395172"/>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69"/>
              </a:lnSpc>
            </a:pPr>
            <a:r>
              <a:rPr lang="en-GB" sz="1200" dirty="0">
                <a:solidFill>
                  <a:schemeClr val="tx1"/>
                </a:solidFill>
                <a:latin typeface="+mn-lt"/>
                <a:ea typeface="Lato Light" panose="020F0502020204030203" pitchFamily="34" charset="0"/>
                <a:cs typeface="Mukta ExtraLight" panose="020B0000000000000000" pitchFamily="34" charset="77"/>
              </a:rPr>
              <a:t>Lorem ipsum </a:t>
            </a:r>
            <a:r>
              <a:rPr lang="en-GB" sz="1200" dirty="0" err="1">
                <a:solidFill>
                  <a:schemeClr val="tx1"/>
                </a:solidFill>
                <a:latin typeface="+mn-lt"/>
                <a:ea typeface="Lato Light" panose="020F0502020204030203" pitchFamily="34" charset="0"/>
                <a:cs typeface="Mukta ExtraLight" panose="020B0000000000000000" pitchFamily="34" charset="77"/>
              </a:rPr>
              <a:t>dolor</a:t>
            </a:r>
            <a:r>
              <a:rPr lang="en-GB" sz="1200" dirty="0">
                <a:solidFill>
                  <a:schemeClr val="tx1"/>
                </a:solidFill>
                <a:latin typeface="+mn-lt"/>
                <a:ea typeface="Lato Light" panose="020F0502020204030203" pitchFamily="34" charset="0"/>
                <a:cs typeface="Mukta ExtraLight" panose="020B0000000000000000" pitchFamily="34" charset="77"/>
              </a:rPr>
              <a:t> sit </a:t>
            </a:r>
            <a:r>
              <a:rPr lang="en-GB" sz="1200" dirty="0" err="1">
                <a:solidFill>
                  <a:schemeClr val="tx1"/>
                </a:solidFill>
                <a:latin typeface="+mn-lt"/>
                <a:ea typeface="Lato Light" panose="020F0502020204030203" pitchFamily="34" charset="0"/>
                <a:cs typeface="Mukta ExtraLight" panose="020B0000000000000000" pitchFamily="34" charset="77"/>
              </a:rPr>
              <a:t>amet</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consectetur</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adipiscing</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elit</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sed</a:t>
            </a:r>
            <a:r>
              <a:rPr lang="en-GB" sz="1200" dirty="0">
                <a:solidFill>
                  <a:schemeClr val="tx1"/>
                </a:solidFill>
                <a:latin typeface="+mn-lt"/>
                <a:ea typeface="Lato Light" panose="020F0502020204030203" pitchFamily="34" charset="0"/>
                <a:cs typeface="Mukta ExtraLight" panose="020B0000000000000000" pitchFamily="34" charset="77"/>
              </a:rPr>
              <a:t> do </a:t>
            </a:r>
            <a:r>
              <a:rPr lang="en-GB" sz="1200" dirty="0" err="1">
                <a:solidFill>
                  <a:schemeClr val="tx1"/>
                </a:solidFill>
                <a:latin typeface="+mn-lt"/>
                <a:ea typeface="Lato Light" panose="020F0502020204030203" pitchFamily="34" charset="0"/>
                <a:cs typeface="Mukta ExtraLight" panose="020B0000000000000000" pitchFamily="34" charset="77"/>
              </a:rPr>
              <a:t>eiusmod</a:t>
            </a:r>
            <a:r>
              <a:rPr lang="en-GB" sz="1200" dirty="0">
                <a:solidFill>
                  <a:schemeClr val="tx1"/>
                </a:solidFill>
                <a:latin typeface="+mn-lt"/>
                <a:ea typeface="Lato Light" panose="020F0502020204030203" pitchFamily="34" charset="0"/>
                <a:cs typeface="Mukta ExtraLight" panose="020B0000000000000000" pitchFamily="34" charset="77"/>
              </a:rPr>
              <a:t> </a:t>
            </a:r>
            <a:r>
              <a:rPr lang="en-GB" sz="1200" dirty="0" err="1">
                <a:solidFill>
                  <a:schemeClr val="tx1"/>
                </a:solidFill>
                <a:latin typeface="+mn-lt"/>
                <a:ea typeface="Lato Light" panose="020F0502020204030203" pitchFamily="34" charset="0"/>
                <a:cs typeface="Mukta ExtraLight" panose="020B0000000000000000" pitchFamily="34" charset="77"/>
              </a:rPr>
              <a:t>tempor</a:t>
            </a:r>
            <a:r>
              <a:rPr lang="en-GB" sz="1200" dirty="0">
                <a:solidFill>
                  <a:schemeClr val="tx1"/>
                </a:solidFill>
                <a:latin typeface="+mn-lt"/>
                <a:ea typeface="Lato Light" panose="020F0502020204030203" pitchFamily="34" charset="0"/>
                <a:cs typeface="Mukta ExtraLight" panose="020B0000000000000000" pitchFamily="34" charset="77"/>
              </a:rPr>
              <a:t>.</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pic>
        <p:nvPicPr>
          <p:cNvPr id="20" name="Graphic 19" descr="DNA">
            <a:extLst>
              <a:ext uri="{FF2B5EF4-FFF2-40B4-BE49-F238E27FC236}">
                <a16:creationId xmlns:a16="http://schemas.microsoft.com/office/drawing/2014/main" id="{A67B7CD5-29E8-4632-B277-3A5930EC3B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68162" y="2451882"/>
            <a:ext cx="624721" cy="624721"/>
          </a:xfrm>
          <a:prstGeom prst="rect">
            <a:avLst/>
          </a:prstGeom>
        </p:spPr>
      </p:pic>
      <p:pic>
        <p:nvPicPr>
          <p:cNvPr id="21" name="Graphic 20" descr="IV">
            <a:extLst>
              <a:ext uri="{FF2B5EF4-FFF2-40B4-BE49-F238E27FC236}">
                <a16:creationId xmlns:a16="http://schemas.microsoft.com/office/drawing/2014/main" id="{AF1B32A1-2C30-451A-9820-9DF538F98D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8161" y="4627370"/>
            <a:ext cx="624721" cy="624721"/>
          </a:xfrm>
          <a:prstGeom prst="rect">
            <a:avLst/>
          </a:prstGeom>
        </p:spPr>
      </p:pic>
    </p:spTree>
    <p:extLst>
      <p:ext uri="{BB962C8B-B14F-4D97-AF65-F5344CB8AC3E}">
        <p14:creationId xmlns:p14="http://schemas.microsoft.com/office/powerpoint/2010/main" val="416447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80A7D7-FB5F-4D2C-A1E1-313A7A4CCB3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4E1EC73-783B-4F50-ADE1-D8C8BFB5761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A80BA78-ACBF-43BB-A86E-FA0AE54CD80E}"/>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F86B84E5-C51C-483F-8796-4B65A099A1A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E532A6B-1E9F-4695-8600-10B182E22582}"/>
              </a:ext>
            </a:extLst>
          </p:cNvPr>
          <p:cNvSpPr>
            <a:spLocks noGrp="1"/>
          </p:cNvSpPr>
          <p:nvPr>
            <p:ph type="body" sz="quarter" idx="13"/>
          </p:nvPr>
        </p:nvSpPr>
        <p:spPr/>
        <p:txBody>
          <a:bodyPr/>
          <a:lstStyle/>
          <a:p>
            <a:endParaRPr lang="en-ZA"/>
          </a:p>
        </p:txBody>
      </p:sp>
      <p:sp>
        <p:nvSpPr>
          <p:cNvPr id="7" name="Shape">
            <a:extLst>
              <a:ext uri="{FF2B5EF4-FFF2-40B4-BE49-F238E27FC236}">
                <a16:creationId xmlns:a16="http://schemas.microsoft.com/office/drawing/2014/main" id="{B38B1365-CF49-40E5-A6B6-F7F4B86B0B6D}"/>
              </a:ext>
            </a:extLst>
          </p:cNvPr>
          <p:cNvSpPr/>
          <p:nvPr/>
        </p:nvSpPr>
        <p:spPr>
          <a:xfrm>
            <a:off x="6135564" y="1863320"/>
            <a:ext cx="1456638" cy="2434062"/>
          </a:xfrm>
          <a:custGeom>
            <a:avLst/>
            <a:gdLst/>
            <a:ahLst/>
            <a:cxnLst>
              <a:cxn ang="0">
                <a:pos x="wd2" y="hd2"/>
              </a:cxn>
              <a:cxn ang="5400000">
                <a:pos x="wd2" y="hd2"/>
              </a:cxn>
              <a:cxn ang="10800000">
                <a:pos x="wd2" y="hd2"/>
              </a:cxn>
              <a:cxn ang="16200000">
                <a:pos x="wd2" y="hd2"/>
              </a:cxn>
            </a:cxnLst>
            <a:rect l="0" t="0" r="r" b="b"/>
            <a:pathLst>
              <a:path w="21511" h="21599" extrusionOk="0">
                <a:moveTo>
                  <a:pt x="7757" y="0"/>
                </a:moveTo>
                <a:cubicBezTo>
                  <a:pt x="7533" y="-1"/>
                  <a:pt x="7306" y="19"/>
                  <a:pt x="7084" y="57"/>
                </a:cubicBezTo>
                <a:cubicBezTo>
                  <a:pt x="5533" y="321"/>
                  <a:pt x="4813" y="1333"/>
                  <a:pt x="4845" y="2340"/>
                </a:cubicBezTo>
                <a:cubicBezTo>
                  <a:pt x="4874" y="3258"/>
                  <a:pt x="5332" y="4238"/>
                  <a:pt x="5222" y="5144"/>
                </a:cubicBezTo>
                <a:cubicBezTo>
                  <a:pt x="5126" y="5933"/>
                  <a:pt x="4671" y="6588"/>
                  <a:pt x="3521" y="7045"/>
                </a:cubicBezTo>
                <a:cubicBezTo>
                  <a:pt x="3407" y="7091"/>
                  <a:pt x="3286" y="7131"/>
                  <a:pt x="3162" y="7166"/>
                </a:cubicBezTo>
                <a:cubicBezTo>
                  <a:pt x="2259" y="7428"/>
                  <a:pt x="1200" y="7413"/>
                  <a:pt x="322" y="7121"/>
                </a:cubicBezTo>
                <a:cubicBezTo>
                  <a:pt x="401" y="7236"/>
                  <a:pt x="494" y="7348"/>
                  <a:pt x="609" y="7452"/>
                </a:cubicBezTo>
                <a:cubicBezTo>
                  <a:pt x="1714" y="8450"/>
                  <a:pt x="3788" y="8749"/>
                  <a:pt x="5527" y="8237"/>
                </a:cubicBezTo>
                <a:cubicBezTo>
                  <a:pt x="6753" y="7876"/>
                  <a:pt x="7653" y="7128"/>
                  <a:pt x="8089" y="6215"/>
                </a:cubicBezTo>
                <a:cubicBezTo>
                  <a:pt x="8435" y="5489"/>
                  <a:pt x="8464" y="4723"/>
                  <a:pt x="8179" y="3988"/>
                </a:cubicBezTo>
                <a:cubicBezTo>
                  <a:pt x="8359" y="4206"/>
                  <a:pt x="8553" y="4423"/>
                  <a:pt x="8753" y="4635"/>
                </a:cubicBezTo>
                <a:cubicBezTo>
                  <a:pt x="8916" y="4808"/>
                  <a:pt x="9085" y="4979"/>
                  <a:pt x="9197" y="5166"/>
                </a:cubicBezTo>
                <a:cubicBezTo>
                  <a:pt x="9513" y="5690"/>
                  <a:pt x="9355" y="6266"/>
                  <a:pt x="8910" y="6757"/>
                </a:cubicBezTo>
                <a:cubicBezTo>
                  <a:pt x="8559" y="7145"/>
                  <a:pt x="8052" y="7464"/>
                  <a:pt x="7569" y="7792"/>
                </a:cubicBezTo>
                <a:cubicBezTo>
                  <a:pt x="7032" y="8157"/>
                  <a:pt x="6520" y="8539"/>
                  <a:pt x="6003" y="8916"/>
                </a:cubicBezTo>
                <a:cubicBezTo>
                  <a:pt x="5118" y="9560"/>
                  <a:pt x="4211" y="10191"/>
                  <a:pt x="3387" y="10863"/>
                </a:cubicBezTo>
                <a:cubicBezTo>
                  <a:pt x="2717" y="11410"/>
                  <a:pt x="2095" y="11997"/>
                  <a:pt x="1462" y="12551"/>
                </a:cubicBezTo>
                <a:cubicBezTo>
                  <a:pt x="822" y="13110"/>
                  <a:pt x="157" y="13659"/>
                  <a:pt x="22" y="14344"/>
                </a:cubicBezTo>
                <a:cubicBezTo>
                  <a:pt x="-26" y="14585"/>
                  <a:pt x="3" y="14832"/>
                  <a:pt x="138" y="15061"/>
                </a:cubicBezTo>
                <a:cubicBezTo>
                  <a:pt x="300" y="15334"/>
                  <a:pt x="605" y="15564"/>
                  <a:pt x="901" y="15791"/>
                </a:cubicBezTo>
                <a:cubicBezTo>
                  <a:pt x="1763" y="16454"/>
                  <a:pt x="2593" y="17128"/>
                  <a:pt x="3445" y="17795"/>
                </a:cubicBezTo>
                <a:cubicBezTo>
                  <a:pt x="4581" y="18684"/>
                  <a:pt x="5760" y="19564"/>
                  <a:pt x="6976" y="20432"/>
                </a:cubicBezTo>
                <a:lnTo>
                  <a:pt x="6415" y="21599"/>
                </a:lnTo>
                <a:lnTo>
                  <a:pt x="21065" y="21599"/>
                </a:lnTo>
                <a:cubicBezTo>
                  <a:pt x="21309" y="21119"/>
                  <a:pt x="21476" y="20627"/>
                  <a:pt x="21505" y="20124"/>
                </a:cubicBezTo>
                <a:cubicBezTo>
                  <a:pt x="21574" y="18927"/>
                  <a:pt x="21042" y="17785"/>
                  <a:pt x="20128" y="16786"/>
                </a:cubicBezTo>
                <a:cubicBezTo>
                  <a:pt x="19147" y="15715"/>
                  <a:pt x="17711" y="14788"/>
                  <a:pt x="15896" y="14120"/>
                </a:cubicBezTo>
                <a:cubicBezTo>
                  <a:pt x="15999" y="14119"/>
                  <a:pt x="16101" y="14113"/>
                  <a:pt x="16201" y="14101"/>
                </a:cubicBezTo>
                <a:cubicBezTo>
                  <a:pt x="16902" y="14021"/>
                  <a:pt x="17398" y="13721"/>
                  <a:pt x="17687" y="13376"/>
                </a:cubicBezTo>
                <a:cubicBezTo>
                  <a:pt x="18024" y="12972"/>
                  <a:pt x="18092" y="12486"/>
                  <a:pt x="17785" y="12022"/>
                </a:cubicBezTo>
                <a:cubicBezTo>
                  <a:pt x="16231" y="11317"/>
                  <a:pt x="14826" y="10503"/>
                  <a:pt x="13595" y="9596"/>
                </a:cubicBezTo>
                <a:cubicBezTo>
                  <a:pt x="13009" y="9165"/>
                  <a:pt x="12459" y="8709"/>
                  <a:pt x="12087" y="8199"/>
                </a:cubicBezTo>
                <a:cubicBezTo>
                  <a:pt x="11752" y="7739"/>
                  <a:pt x="11579" y="7217"/>
                  <a:pt x="11993" y="6786"/>
                </a:cubicBezTo>
                <a:cubicBezTo>
                  <a:pt x="12081" y="6695"/>
                  <a:pt x="12195" y="6613"/>
                  <a:pt x="12338" y="6552"/>
                </a:cubicBezTo>
                <a:cubicBezTo>
                  <a:pt x="12693" y="6400"/>
                  <a:pt x="13110" y="6389"/>
                  <a:pt x="13509" y="6479"/>
                </a:cubicBezTo>
                <a:cubicBezTo>
                  <a:pt x="13890" y="6565"/>
                  <a:pt x="14229" y="6742"/>
                  <a:pt x="14609" y="6843"/>
                </a:cubicBezTo>
                <a:cubicBezTo>
                  <a:pt x="14981" y="6942"/>
                  <a:pt x="15401" y="6949"/>
                  <a:pt x="15650" y="6765"/>
                </a:cubicBezTo>
                <a:cubicBezTo>
                  <a:pt x="15860" y="6609"/>
                  <a:pt x="15795" y="6375"/>
                  <a:pt x="15995" y="6215"/>
                </a:cubicBezTo>
                <a:cubicBezTo>
                  <a:pt x="16150" y="6091"/>
                  <a:pt x="16453" y="6013"/>
                  <a:pt x="16426" y="5853"/>
                </a:cubicBezTo>
                <a:cubicBezTo>
                  <a:pt x="16411" y="5765"/>
                  <a:pt x="16276" y="5687"/>
                  <a:pt x="16332" y="5600"/>
                </a:cubicBezTo>
                <a:cubicBezTo>
                  <a:pt x="16386" y="5516"/>
                  <a:pt x="16565" y="5510"/>
                  <a:pt x="16677" y="5454"/>
                </a:cubicBezTo>
                <a:cubicBezTo>
                  <a:pt x="16937" y="5325"/>
                  <a:pt x="16712" y="5047"/>
                  <a:pt x="16978" y="4921"/>
                </a:cubicBezTo>
                <a:cubicBezTo>
                  <a:pt x="17155" y="4836"/>
                  <a:pt x="17430" y="4898"/>
                  <a:pt x="17606" y="4813"/>
                </a:cubicBezTo>
                <a:cubicBezTo>
                  <a:pt x="17871" y="4685"/>
                  <a:pt x="17683" y="4449"/>
                  <a:pt x="17422" y="4268"/>
                </a:cubicBezTo>
                <a:cubicBezTo>
                  <a:pt x="17332" y="4206"/>
                  <a:pt x="17247" y="4144"/>
                  <a:pt x="17175" y="4074"/>
                </a:cubicBezTo>
                <a:cubicBezTo>
                  <a:pt x="17098" y="3999"/>
                  <a:pt x="17037" y="3919"/>
                  <a:pt x="16996" y="3834"/>
                </a:cubicBezTo>
                <a:cubicBezTo>
                  <a:pt x="16774" y="3381"/>
                  <a:pt x="17106" y="2908"/>
                  <a:pt x="17054" y="2440"/>
                </a:cubicBezTo>
                <a:cubicBezTo>
                  <a:pt x="16986" y="1832"/>
                  <a:pt x="16389" y="1356"/>
                  <a:pt x="15641" y="971"/>
                </a:cubicBezTo>
                <a:cubicBezTo>
                  <a:pt x="14768" y="522"/>
                  <a:pt x="13651" y="158"/>
                  <a:pt x="12419" y="92"/>
                </a:cubicBezTo>
                <a:cubicBezTo>
                  <a:pt x="11433" y="39"/>
                  <a:pt x="10428" y="172"/>
                  <a:pt x="9538" y="491"/>
                </a:cubicBezTo>
                <a:cubicBezTo>
                  <a:pt x="9082" y="177"/>
                  <a:pt x="8429" y="3"/>
                  <a:pt x="7757" y="0"/>
                </a:cubicBezTo>
                <a:close/>
                <a:moveTo>
                  <a:pt x="5715" y="12783"/>
                </a:moveTo>
                <a:cubicBezTo>
                  <a:pt x="5879" y="12763"/>
                  <a:pt x="6028" y="12797"/>
                  <a:pt x="6155" y="12861"/>
                </a:cubicBezTo>
                <a:cubicBezTo>
                  <a:pt x="6268" y="12917"/>
                  <a:pt x="6364" y="12994"/>
                  <a:pt x="6447" y="13076"/>
                </a:cubicBezTo>
                <a:cubicBezTo>
                  <a:pt x="6927" y="13554"/>
                  <a:pt x="7384" y="14038"/>
                  <a:pt x="7829" y="14527"/>
                </a:cubicBezTo>
                <a:cubicBezTo>
                  <a:pt x="8485" y="15247"/>
                  <a:pt x="9109" y="16008"/>
                  <a:pt x="9045" y="16830"/>
                </a:cubicBezTo>
                <a:cubicBezTo>
                  <a:pt x="9020" y="17140"/>
                  <a:pt x="8896" y="17442"/>
                  <a:pt x="8740" y="17738"/>
                </a:cubicBezTo>
                <a:cubicBezTo>
                  <a:pt x="8526" y="18143"/>
                  <a:pt x="8256" y="18535"/>
                  <a:pt x="7937" y="18914"/>
                </a:cubicBezTo>
                <a:cubicBezTo>
                  <a:pt x="7299" y="18431"/>
                  <a:pt x="6688" y="17936"/>
                  <a:pt x="6106" y="17428"/>
                </a:cubicBezTo>
                <a:cubicBezTo>
                  <a:pt x="5535" y="16930"/>
                  <a:pt x="4988" y="16420"/>
                  <a:pt x="4369" y="15942"/>
                </a:cubicBezTo>
                <a:cubicBezTo>
                  <a:pt x="3896" y="15577"/>
                  <a:pt x="3367" y="15201"/>
                  <a:pt x="3378" y="14737"/>
                </a:cubicBezTo>
                <a:cubicBezTo>
                  <a:pt x="3389" y="14277"/>
                  <a:pt x="3929" y="13910"/>
                  <a:pt x="4423" y="13559"/>
                </a:cubicBezTo>
                <a:cubicBezTo>
                  <a:pt x="4726" y="13344"/>
                  <a:pt x="5019" y="13122"/>
                  <a:pt x="5352" y="12923"/>
                </a:cubicBezTo>
                <a:cubicBezTo>
                  <a:pt x="5457" y="12860"/>
                  <a:pt x="5571" y="12800"/>
                  <a:pt x="5715" y="12783"/>
                </a:cubicBezTo>
                <a:close/>
              </a:path>
            </a:pathLst>
          </a:custGeom>
          <a:solidFill>
            <a:schemeClr val="bg1">
              <a:lumMod val="85000"/>
            </a:schemeClr>
          </a:solidFill>
          <a:ln w="12700" cap="flat">
            <a:noFill/>
            <a:miter lim="400000"/>
          </a:ln>
          <a:effectLst/>
        </p:spPr>
        <p:txBody>
          <a:bodyPr wrap="square" lIns="27929" tIns="27929" rIns="27929" bIns="27929" numCol="1" anchor="ctr">
            <a:noAutofit/>
          </a:bodyPr>
          <a:lstStyle/>
          <a:p>
            <a:endParaRPr sz="1979" dirty="0">
              <a:latin typeface="Lato Light" panose="020F0502020204030203" pitchFamily="34" charset="0"/>
            </a:endParaRPr>
          </a:p>
        </p:txBody>
      </p:sp>
      <p:sp>
        <p:nvSpPr>
          <p:cNvPr id="8" name="Shape">
            <a:extLst>
              <a:ext uri="{FF2B5EF4-FFF2-40B4-BE49-F238E27FC236}">
                <a16:creationId xmlns:a16="http://schemas.microsoft.com/office/drawing/2014/main" id="{EBD8B99B-3940-4BBA-B4FB-4A5681ACD48D}"/>
              </a:ext>
            </a:extLst>
          </p:cNvPr>
          <p:cNvSpPr/>
          <p:nvPr/>
        </p:nvSpPr>
        <p:spPr>
          <a:xfrm>
            <a:off x="8715417" y="1863320"/>
            <a:ext cx="1603370" cy="2434062"/>
          </a:xfrm>
          <a:custGeom>
            <a:avLst/>
            <a:gdLst/>
            <a:ahLst/>
            <a:cxnLst>
              <a:cxn ang="0">
                <a:pos x="wd2" y="hd2"/>
              </a:cxn>
              <a:cxn ang="5400000">
                <a:pos x="wd2" y="hd2"/>
              </a:cxn>
              <a:cxn ang="10800000">
                <a:pos x="wd2" y="hd2"/>
              </a:cxn>
              <a:cxn ang="16200000">
                <a:pos x="wd2" y="hd2"/>
              </a:cxn>
            </a:cxnLst>
            <a:rect l="0" t="0" r="r" b="b"/>
            <a:pathLst>
              <a:path w="21545" h="21599" extrusionOk="0">
                <a:moveTo>
                  <a:pt x="7058" y="0"/>
                </a:moveTo>
                <a:cubicBezTo>
                  <a:pt x="6854" y="-1"/>
                  <a:pt x="6648" y="19"/>
                  <a:pt x="6446" y="57"/>
                </a:cubicBezTo>
                <a:cubicBezTo>
                  <a:pt x="5034" y="321"/>
                  <a:pt x="4379" y="1333"/>
                  <a:pt x="4408" y="2340"/>
                </a:cubicBezTo>
                <a:cubicBezTo>
                  <a:pt x="4435" y="3258"/>
                  <a:pt x="4852" y="4238"/>
                  <a:pt x="4751" y="5144"/>
                </a:cubicBezTo>
                <a:cubicBezTo>
                  <a:pt x="4664" y="5933"/>
                  <a:pt x="4253" y="6591"/>
                  <a:pt x="3204" y="7045"/>
                </a:cubicBezTo>
                <a:cubicBezTo>
                  <a:pt x="3099" y="7090"/>
                  <a:pt x="2990" y="7131"/>
                  <a:pt x="2877" y="7166"/>
                </a:cubicBezTo>
                <a:cubicBezTo>
                  <a:pt x="2054" y="7425"/>
                  <a:pt x="1092" y="7413"/>
                  <a:pt x="293" y="7121"/>
                </a:cubicBezTo>
                <a:cubicBezTo>
                  <a:pt x="364" y="7236"/>
                  <a:pt x="449" y="7348"/>
                  <a:pt x="554" y="7452"/>
                </a:cubicBezTo>
                <a:cubicBezTo>
                  <a:pt x="1559" y="8450"/>
                  <a:pt x="3446" y="8749"/>
                  <a:pt x="5029" y="8237"/>
                </a:cubicBezTo>
                <a:cubicBezTo>
                  <a:pt x="6144" y="7876"/>
                  <a:pt x="6964" y="7128"/>
                  <a:pt x="7360" y="6215"/>
                </a:cubicBezTo>
                <a:cubicBezTo>
                  <a:pt x="7675" y="5489"/>
                  <a:pt x="7702" y="4723"/>
                  <a:pt x="7442" y="3988"/>
                </a:cubicBezTo>
                <a:cubicBezTo>
                  <a:pt x="7606" y="4206"/>
                  <a:pt x="7782" y="4422"/>
                  <a:pt x="7965" y="4635"/>
                </a:cubicBezTo>
                <a:cubicBezTo>
                  <a:pt x="8113" y="4807"/>
                  <a:pt x="8267" y="4979"/>
                  <a:pt x="8369" y="5166"/>
                </a:cubicBezTo>
                <a:cubicBezTo>
                  <a:pt x="8654" y="5690"/>
                  <a:pt x="8511" y="6266"/>
                  <a:pt x="8107" y="6757"/>
                </a:cubicBezTo>
                <a:cubicBezTo>
                  <a:pt x="7788" y="7145"/>
                  <a:pt x="7326" y="7463"/>
                  <a:pt x="6887" y="7792"/>
                </a:cubicBezTo>
                <a:cubicBezTo>
                  <a:pt x="6399" y="8157"/>
                  <a:pt x="5933" y="8540"/>
                  <a:pt x="5462" y="8916"/>
                </a:cubicBezTo>
                <a:cubicBezTo>
                  <a:pt x="4657" y="9559"/>
                  <a:pt x="3831" y="10191"/>
                  <a:pt x="3082" y="10863"/>
                </a:cubicBezTo>
                <a:cubicBezTo>
                  <a:pt x="2472" y="11410"/>
                  <a:pt x="1906" y="11997"/>
                  <a:pt x="1330" y="12551"/>
                </a:cubicBezTo>
                <a:cubicBezTo>
                  <a:pt x="747" y="13110"/>
                  <a:pt x="143" y="13659"/>
                  <a:pt x="19" y="14344"/>
                </a:cubicBezTo>
                <a:cubicBezTo>
                  <a:pt x="-24" y="14585"/>
                  <a:pt x="2" y="14832"/>
                  <a:pt x="126" y="15061"/>
                </a:cubicBezTo>
                <a:cubicBezTo>
                  <a:pt x="273" y="15334"/>
                  <a:pt x="550" y="15564"/>
                  <a:pt x="820" y="15791"/>
                </a:cubicBezTo>
                <a:cubicBezTo>
                  <a:pt x="1604" y="16453"/>
                  <a:pt x="2360" y="17128"/>
                  <a:pt x="3135" y="17795"/>
                </a:cubicBezTo>
                <a:cubicBezTo>
                  <a:pt x="4168" y="18684"/>
                  <a:pt x="5241" y="19564"/>
                  <a:pt x="6348" y="20432"/>
                </a:cubicBezTo>
                <a:lnTo>
                  <a:pt x="5837" y="21599"/>
                </a:lnTo>
                <a:lnTo>
                  <a:pt x="21389" y="21599"/>
                </a:lnTo>
                <a:cubicBezTo>
                  <a:pt x="21520" y="21112"/>
                  <a:pt x="21576" y="20618"/>
                  <a:pt x="21528" y="20124"/>
                </a:cubicBezTo>
                <a:cubicBezTo>
                  <a:pt x="21408" y="18903"/>
                  <a:pt x="20764" y="17759"/>
                  <a:pt x="19752" y="16786"/>
                </a:cubicBezTo>
                <a:cubicBezTo>
                  <a:pt x="18482" y="15566"/>
                  <a:pt x="16646" y="14622"/>
                  <a:pt x="14464" y="14120"/>
                </a:cubicBezTo>
                <a:cubicBezTo>
                  <a:pt x="14558" y="14119"/>
                  <a:pt x="14650" y="14113"/>
                  <a:pt x="14742" y="14101"/>
                </a:cubicBezTo>
                <a:cubicBezTo>
                  <a:pt x="15379" y="14019"/>
                  <a:pt x="15831" y="13721"/>
                  <a:pt x="16093" y="13376"/>
                </a:cubicBezTo>
                <a:cubicBezTo>
                  <a:pt x="16400" y="12972"/>
                  <a:pt x="16462" y="12486"/>
                  <a:pt x="16183" y="12022"/>
                </a:cubicBezTo>
                <a:cubicBezTo>
                  <a:pt x="14768" y="11317"/>
                  <a:pt x="13490" y="10502"/>
                  <a:pt x="12370" y="9596"/>
                </a:cubicBezTo>
                <a:cubicBezTo>
                  <a:pt x="11836" y="9164"/>
                  <a:pt x="11338" y="8710"/>
                  <a:pt x="10998" y="8199"/>
                </a:cubicBezTo>
                <a:cubicBezTo>
                  <a:pt x="10692" y="7740"/>
                  <a:pt x="10534" y="7216"/>
                  <a:pt x="10912" y="6786"/>
                </a:cubicBezTo>
                <a:cubicBezTo>
                  <a:pt x="10993" y="6695"/>
                  <a:pt x="11096" y="6613"/>
                  <a:pt x="11227" y="6552"/>
                </a:cubicBezTo>
                <a:cubicBezTo>
                  <a:pt x="11549" y="6400"/>
                  <a:pt x="11929" y="6389"/>
                  <a:pt x="12292" y="6479"/>
                </a:cubicBezTo>
                <a:cubicBezTo>
                  <a:pt x="12639" y="6565"/>
                  <a:pt x="12947" y="6742"/>
                  <a:pt x="13293" y="6843"/>
                </a:cubicBezTo>
                <a:cubicBezTo>
                  <a:pt x="13631" y="6942"/>
                  <a:pt x="14013" y="6949"/>
                  <a:pt x="14240" y="6765"/>
                </a:cubicBezTo>
                <a:cubicBezTo>
                  <a:pt x="14432" y="6609"/>
                  <a:pt x="14372" y="6375"/>
                  <a:pt x="14554" y="6215"/>
                </a:cubicBezTo>
                <a:cubicBezTo>
                  <a:pt x="14696" y="6091"/>
                  <a:pt x="14970" y="6013"/>
                  <a:pt x="14946" y="5853"/>
                </a:cubicBezTo>
                <a:cubicBezTo>
                  <a:pt x="14933" y="5765"/>
                  <a:pt x="14810" y="5686"/>
                  <a:pt x="14860" y="5600"/>
                </a:cubicBezTo>
                <a:cubicBezTo>
                  <a:pt x="14909" y="5516"/>
                  <a:pt x="15074" y="5510"/>
                  <a:pt x="15175" y="5454"/>
                </a:cubicBezTo>
                <a:cubicBezTo>
                  <a:pt x="15411" y="5325"/>
                  <a:pt x="15206" y="5048"/>
                  <a:pt x="15448" y="4921"/>
                </a:cubicBezTo>
                <a:cubicBezTo>
                  <a:pt x="15610" y="4836"/>
                  <a:pt x="15859" y="4898"/>
                  <a:pt x="16020" y="4813"/>
                </a:cubicBezTo>
                <a:cubicBezTo>
                  <a:pt x="16261" y="4685"/>
                  <a:pt x="16091" y="4449"/>
                  <a:pt x="15852" y="4268"/>
                </a:cubicBezTo>
                <a:cubicBezTo>
                  <a:pt x="15772" y="4207"/>
                  <a:pt x="15693" y="4143"/>
                  <a:pt x="15628" y="4074"/>
                </a:cubicBezTo>
                <a:cubicBezTo>
                  <a:pt x="15557" y="3999"/>
                  <a:pt x="15502" y="3919"/>
                  <a:pt x="15465" y="3834"/>
                </a:cubicBezTo>
                <a:cubicBezTo>
                  <a:pt x="15262" y="3381"/>
                  <a:pt x="15565" y="2908"/>
                  <a:pt x="15518" y="2440"/>
                </a:cubicBezTo>
                <a:cubicBezTo>
                  <a:pt x="15456" y="1832"/>
                  <a:pt x="14912" y="1356"/>
                  <a:pt x="14232" y="971"/>
                </a:cubicBezTo>
                <a:cubicBezTo>
                  <a:pt x="13438" y="522"/>
                  <a:pt x="12422" y="158"/>
                  <a:pt x="11300" y="92"/>
                </a:cubicBezTo>
                <a:cubicBezTo>
                  <a:pt x="10403" y="39"/>
                  <a:pt x="9489" y="172"/>
                  <a:pt x="8679" y="491"/>
                </a:cubicBezTo>
                <a:cubicBezTo>
                  <a:pt x="8264" y="177"/>
                  <a:pt x="7670" y="3"/>
                  <a:pt x="7058" y="0"/>
                </a:cubicBezTo>
                <a:close/>
                <a:moveTo>
                  <a:pt x="5201" y="12783"/>
                </a:moveTo>
                <a:cubicBezTo>
                  <a:pt x="5350" y="12763"/>
                  <a:pt x="5485" y="12797"/>
                  <a:pt x="5601" y="12861"/>
                </a:cubicBezTo>
                <a:cubicBezTo>
                  <a:pt x="5703" y="12917"/>
                  <a:pt x="5791" y="12994"/>
                  <a:pt x="5866" y="13076"/>
                </a:cubicBezTo>
                <a:cubicBezTo>
                  <a:pt x="6303" y="13554"/>
                  <a:pt x="6718" y="14038"/>
                  <a:pt x="7123" y="14527"/>
                </a:cubicBezTo>
                <a:cubicBezTo>
                  <a:pt x="7720" y="15247"/>
                  <a:pt x="8286" y="16008"/>
                  <a:pt x="8230" y="16830"/>
                </a:cubicBezTo>
                <a:cubicBezTo>
                  <a:pt x="8209" y="17140"/>
                  <a:pt x="8094" y="17442"/>
                  <a:pt x="7952" y="17738"/>
                </a:cubicBezTo>
                <a:cubicBezTo>
                  <a:pt x="7758" y="18143"/>
                  <a:pt x="7513" y="18535"/>
                  <a:pt x="7221" y="18914"/>
                </a:cubicBezTo>
                <a:cubicBezTo>
                  <a:pt x="6641" y="18431"/>
                  <a:pt x="6086" y="17935"/>
                  <a:pt x="5556" y="17428"/>
                </a:cubicBezTo>
                <a:cubicBezTo>
                  <a:pt x="5035" y="16930"/>
                  <a:pt x="4539" y="16420"/>
                  <a:pt x="3976" y="15942"/>
                </a:cubicBezTo>
                <a:cubicBezTo>
                  <a:pt x="3545" y="15577"/>
                  <a:pt x="3063" y="15201"/>
                  <a:pt x="3073" y="14737"/>
                </a:cubicBezTo>
                <a:cubicBezTo>
                  <a:pt x="3084" y="14277"/>
                  <a:pt x="3576" y="13911"/>
                  <a:pt x="4025" y="13559"/>
                </a:cubicBezTo>
                <a:cubicBezTo>
                  <a:pt x="4300" y="13343"/>
                  <a:pt x="4565" y="13121"/>
                  <a:pt x="4870" y="12923"/>
                </a:cubicBezTo>
                <a:cubicBezTo>
                  <a:pt x="4965" y="12861"/>
                  <a:pt x="5069" y="12800"/>
                  <a:pt x="5201" y="12783"/>
                </a:cubicBezTo>
                <a:close/>
              </a:path>
            </a:pathLst>
          </a:custGeom>
          <a:solidFill>
            <a:schemeClr val="bg1">
              <a:lumMod val="85000"/>
            </a:schemeClr>
          </a:solidFill>
          <a:ln w="12700" cap="flat">
            <a:noFill/>
            <a:miter lim="400000"/>
          </a:ln>
          <a:effectLst/>
        </p:spPr>
        <p:txBody>
          <a:bodyPr wrap="square" lIns="27929" tIns="27929" rIns="27929" bIns="27929" numCol="1" anchor="ctr">
            <a:noAutofit/>
          </a:bodyPr>
          <a:lstStyle/>
          <a:p>
            <a:endParaRPr sz="1979" dirty="0">
              <a:latin typeface="Lato Light" panose="020F0502020204030203" pitchFamily="34" charset="0"/>
            </a:endParaRPr>
          </a:p>
        </p:txBody>
      </p:sp>
      <p:sp>
        <p:nvSpPr>
          <p:cNvPr id="9" name="Shape">
            <a:extLst>
              <a:ext uri="{FF2B5EF4-FFF2-40B4-BE49-F238E27FC236}">
                <a16:creationId xmlns:a16="http://schemas.microsoft.com/office/drawing/2014/main" id="{E7E7B10C-9AA7-4E1E-B932-685173256063}"/>
              </a:ext>
            </a:extLst>
          </p:cNvPr>
          <p:cNvSpPr/>
          <p:nvPr/>
        </p:nvSpPr>
        <p:spPr>
          <a:xfrm>
            <a:off x="3518042" y="1863318"/>
            <a:ext cx="1378969" cy="2434064"/>
          </a:xfrm>
          <a:custGeom>
            <a:avLst/>
            <a:gdLst/>
            <a:ahLst/>
            <a:cxnLst>
              <a:cxn ang="0">
                <a:pos x="wd2" y="hd2"/>
              </a:cxn>
              <a:cxn ang="5400000">
                <a:pos x="wd2" y="hd2"/>
              </a:cxn>
              <a:cxn ang="10800000">
                <a:pos x="wd2" y="hd2"/>
              </a:cxn>
              <a:cxn ang="16200000">
                <a:pos x="wd2" y="hd2"/>
              </a:cxn>
            </a:cxnLst>
            <a:rect l="0" t="0" r="r" b="b"/>
            <a:pathLst>
              <a:path w="21501" h="21599" extrusionOk="0">
                <a:moveTo>
                  <a:pt x="8190" y="0"/>
                </a:moveTo>
                <a:cubicBezTo>
                  <a:pt x="7953" y="-1"/>
                  <a:pt x="7714" y="19"/>
                  <a:pt x="7479" y="57"/>
                </a:cubicBezTo>
                <a:cubicBezTo>
                  <a:pt x="5841" y="321"/>
                  <a:pt x="5081" y="1333"/>
                  <a:pt x="5115" y="2340"/>
                </a:cubicBezTo>
                <a:cubicBezTo>
                  <a:pt x="5146" y="3258"/>
                  <a:pt x="5630" y="4238"/>
                  <a:pt x="5513" y="5144"/>
                </a:cubicBezTo>
                <a:cubicBezTo>
                  <a:pt x="5412" y="5933"/>
                  <a:pt x="4933" y="6590"/>
                  <a:pt x="3718" y="7045"/>
                </a:cubicBezTo>
                <a:cubicBezTo>
                  <a:pt x="3596" y="7091"/>
                  <a:pt x="3470" y="7131"/>
                  <a:pt x="3339" y="7166"/>
                </a:cubicBezTo>
                <a:cubicBezTo>
                  <a:pt x="2383" y="7426"/>
                  <a:pt x="1267" y="7413"/>
                  <a:pt x="340" y="7121"/>
                </a:cubicBezTo>
                <a:cubicBezTo>
                  <a:pt x="422" y="7236"/>
                  <a:pt x="521" y="7348"/>
                  <a:pt x="643" y="7452"/>
                </a:cubicBezTo>
                <a:cubicBezTo>
                  <a:pt x="1809" y="8450"/>
                  <a:pt x="3999" y="8749"/>
                  <a:pt x="5835" y="8237"/>
                </a:cubicBezTo>
                <a:cubicBezTo>
                  <a:pt x="7129" y="7876"/>
                  <a:pt x="8080" y="7128"/>
                  <a:pt x="8540" y="6215"/>
                </a:cubicBezTo>
                <a:cubicBezTo>
                  <a:pt x="8906" y="5489"/>
                  <a:pt x="8936" y="4723"/>
                  <a:pt x="8635" y="3988"/>
                </a:cubicBezTo>
                <a:cubicBezTo>
                  <a:pt x="8825" y="4206"/>
                  <a:pt x="9030" y="4422"/>
                  <a:pt x="9242" y="4635"/>
                </a:cubicBezTo>
                <a:cubicBezTo>
                  <a:pt x="9414" y="4807"/>
                  <a:pt x="9593" y="4979"/>
                  <a:pt x="9711" y="5166"/>
                </a:cubicBezTo>
                <a:cubicBezTo>
                  <a:pt x="10041" y="5690"/>
                  <a:pt x="9875" y="6266"/>
                  <a:pt x="9407" y="6757"/>
                </a:cubicBezTo>
                <a:cubicBezTo>
                  <a:pt x="9037" y="7145"/>
                  <a:pt x="8501" y="7463"/>
                  <a:pt x="7991" y="7792"/>
                </a:cubicBezTo>
                <a:cubicBezTo>
                  <a:pt x="7424" y="8157"/>
                  <a:pt x="6884" y="8540"/>
                  <a:pt x="6337" y="8916"/>
                </a:cubicBezTo>
                <a:cubicBezTo>
                  <a:pt x="5404" y="9559"/>
                  <a:pt x="4445" y="10191"/>
                  <a:pt x="3576" y="10863"/>
                </a:cubicBezTo>
                <a:cubicBezTo>
                  <a:pt x="2868" y="11410"/>
                  <a:pt x="2212" y="11997"/>
                  <a:pt x="1543" y="12551"/>
                </a:cubicBezTo>
                <a:cubicBezTo>
                  <a:pt x="867" y="13110"/>
                  <a:pt x="165" y="13659"/>
                  <a:pt x="22" y="14344"/>
                </a:cubicBezTo>
                <a:cubicBezTo>
                  <a:pt x="-28" y="14585"/>
                  <a:pt x="2" y="14832"/>
                  <a:pt x="146" y="15061"/>
                </a:cubicBezTo>
                <a:cubicBezTo>
                  <a:pt x="317" y="15334"/>
                  <a:pt x="638" y="15564"/>
                  <a:pt x="951" y="15791"/>
                </a:cubicBezTo>
                <a:cubicBezTo>
                  <a:pt x="1861" y="16453"/>
                  <a:pt x="2739" y="17128"/>
                  <a:pt x="3637" y="17795"/>
                </a:cubicBezTo>
                <a:cubicBezTo>
                  <a:pt x="4836" y="18684"/>
                  <a:pt x="6082" y="19564"/>
                  <a:pt x="7365" y="20432"/>
                </a:cubicBezTo>
                <a:lnTo>
                  <a:pt x="6773" y="21599"/>
                </a:lnTo>
                <a:lnTo>
                  <a:pt x="21028" y="21599"/>
                </a:lnTo>
                <a:cubicBezTo>
                  <a:pt x="21285" y="21119"/>
                  <a:pt x="21459" y="20626"/>
                  <a:pt x="21493" y="20124"/>
                </a:cubicBezTo>
                <a:cubicBezTo>
                  <a:pt x="21572" y="18942"/>
                  <a:pt x="21043" y="17809"/>
                  <a:pt x="20190" y="16786"/>
                </a:cubicBezTo>
                <a:cubicBezTo>
                  <a:pt x="19367" y="15801"/>
                  <a:pt x="18225" y="14895"/>
                  <a:pt x="16784" y="14120"/>
                </a:cubicBezTo>
                <a:cubicBezTo>
                  <a:pt x="16892" y="14119"/>
                  <a:pt x="17000" y="14113"/>
                  <a:pt x="17106" y="14101"/>
                </a:cubicBezTo>
                <a:cubicBezTo>
                  <a:pt x="17845" y="14020"/>
                  <a:pt x="18369" y="13721"/>
                  <a:pt x="18674" y="13376"/>
                </a:cubicBezTo>
                <a:cubicBezTo>
                  <a:pt x="19030" y="12972"/>
                  <a:pt x="19102" y="12486"/>
                  <a:pt x="18778" y="12022"/>
                </a:cubicBezTo>
                <a:cubicBezTo>
                  <a:pt x="17136" y="11317"/>
                  <a:pt x="15653" y="10502"/>
                  <a:pt x="14353" y="9596"/>
                </a:cubicBezTo>
                <a:cubicBezTo>
                  <a:pt x="13734" y="9164"/>
                  <a:pt x="13156" y="8710"/>
                  <a:pt x="12761" y="8199"/>
                </a:cubicBezTo>
                <a:cubicBezTo>
                  <a:pt x="12407" y="7740"/>
                  <a:pt x="12223" y="7216"/>
                  <a:pt x="12662" y="6786"/>
                </a:cubicBezTo>
                <a:cubicBezTo>
                  <a:pt x="12755" y="6695"/>
                  <a:pt x="12876" y="6613"/>
                  <a:pt x="13027" y="6552"/>
                </a:cubicBezTo>
                <a:cubicBezTo>
                  <a:pt x="13401" y="6400"/>
                  <a:pt x="13841" y="6389"/>
                  <a:pt x="14263" y="6479"/>
                </a:cubicBezTo>
                <a:cubicBezTo>
                  <a:pt x="14666" y="6565"/>
                  <a:pt x="15023" y="6742"/>
                  <a:pt x="15424" y="6843"/>
                </a:cubicBezTo>
                <a:cubicBezTo>
                  <a:pt x="15817" y="6942"/>
                  <a:pt x="16260" y="6949"/>
                  <a:pt x="16523" y="6765"/>
                </a:cubicBezTo>
                <a:cubicBezTo>
                  <a:pt x="16746" y="6609"/>
                  <a:pt x="16676" y="6375"/>
                  <a:pt x="16888" y="6215"/>
                </a:cubicBezTo>
                <a:cubicBezTo>
                  <a:pt x="17052" y="6091"/>
                  <a:pt x="17371" y="6013"/>
                  <a:pt x="17343" y="5853"/>
                </a:cubicBezTo>
                <a:cubicBezTo>
                  <a:pt x="17327" y="5765"/>
                  <a:pt x="17185" y="5686"/>
                  <a:pt x="17243" y="5600"/>
                </a:cubicBezTo>
                <a:cubicBezTo>
                  <a:pt x="17300" y="5516"/>
                  <a:pt x="17491" y="5510"/>
                  <a:pt x="17608" y="5454"/>
                </a:cubicBezTo>
                <a:cubicBezTo>
                  <a:pt x="17882" y="5325"/>
                  <a:pt x="17644" y="5048"/>
                  <a:pt x="17925" y="4921"/>
                </a:cubicBezTo>
                <a:cubicBezTo>
                  <a:pt x="18112" y="4836"/>
                  <a:pt x="18402" y="4898"/>
                  <a:pt x="18589" y="4813"/>
                </a:cubicBezTo>
                <a:cubicBezTo>
                  <a:pt x="18869" y="4685"/>
                  <a:pt x="18671" y="4449"/>
                  <a:pt x="18394" y="4268"/>
                </a:cubicBezTo>
                <a:cubicBezTo>
                  <a:pt x="18300" y="4207"/>
                  <a:pt x="18210" y="4143"/>
                  <a:pt x="18134" y="4074"/>
                </a:cubicBezTo>
                <a:cubicBezTo>
                  <a:pt x="18052" y="3999"/>
                  <a:pt x="17988" y="3919"/>
                  <a:pt x="17944" y="3834"/>
                </a:cubicBezTo>
                <a:cubicBezTo>
                  <a:pt x="17709" y="3381"/>
                  <a:pt x="18061" y="2908"/>
                  <a:pt x="18006" y="2440"/>
                </a:cubicBezTo>
                <a:cubicBezTo>
                  <a:pt x="17934" y="1832"/>
                  <a:pt x="17303" y="1356"/>
                  <a:pt x="16514" y="971"/>
                </a:cubicBezTo>
                <a:cubicBezTo>
                  <a:pt x="15593" y="522"/>
                  <a:pt x="14413" y="158"/>
                  <a:pt x="13112" y="92"/>
                </a:cubicBezTo>
                <a:cubicBezTo>
                  <a:pt x="12071" y="39"/>
                  <a:pt x="11010" y="172"/>
                  <a:pt x="10071" y="491"/>
                </a:cubicBezTo>
                <a:cubicBezTo>
                  <a:pt x="9589" y="177"/>
                  <a:pt x="8900" y="3"/>
                  <a:pt x="8190" y="0"/>
                </a:cubicBezTo>
                <a:close/>
                <a:moveTo>
                  <a:pt x="6034" y="12783"/>
                </a:moveTo>
                <a:cubicBezTo>
                  <a:pt x="6207" y="12763"/>
                  <a:pt x="6364" y="12797"/>
                  <a:pt x="6499" y="12861"/>
                </a:cubicBezTo>
                <a:cubicBezTo>
                  <a:pt x="6618" y="12917"/>
                  <a:pt x="6719" y="12994"/>
                  <a:pt x="6806" y="13076"/>
                </a:cubicBezTo>
                <a:cubicBezTo>
                  <a:pt x="7314" y="13554"/>
                  <a:pt x="7795" y="14038"/>
                  <a:pt x="8266" y="14527"/>
                </a:cubicBezTo>
                <a:cubicBezTo>
                  <a:pt x="8958" y="15247"/>
                  <a:pt x="9615" y="16008"/>
                  <a:pt x="9549" y="16830"/>
                </a:cubicBezTo>
                <a:cubicBezTo>
                  <a:pt x="9525" y="17140"/>
                  <a:pt x="9392" y="17442"/>
                  <a:pt x="9227" y="17738"/>
                </a:cubicBezTo>
                <a:cubicBezTo>
                  <a:pt x="9002" y="18143"/>
                  <a:pt x="8717" y="18535"/>
                  <a:pt x="8379" y="18914"/>
                </a:cubicBezTo>
                <a:cubicBezTo>
                  <a:pt x="7706" y="18431"/>
                  <a:pt x="7061" y="17935"/>
                  <a:pt x="6446" y="17428"/>
                </a:cubicBezTo>
                <a:cubicBezTo>
                  <a:pt x="5843" y="16930"/>
                  <a:pt x="5267" y="16420"/>
                  <a:pt x="4613" y="15942"/>
                </a:cubicBezTo>
                <a:cubicBezTo>
                  <a:pt x="4113" y="15577"/>
                  <a:pt x="3554" y="15201"/>
                  <a:pt x="3566" y="14737"/>
                </a:cubicBezTo>
                <a:cubicBezTo>
                  <a:pt x="3578" y="14277"/>
                  <a:pt x="4149" y="13911"/>
                  <a:pt x="4670" y="13559"/>
                </a:cubicBezTo>
                <a:cubicBezTo>
                  <a:pt x="4990" y="13343"/>
                  <a:pt x="5297" y="13121"/>
                  <a:pt x="5651" y="12923"/>
                </a:cubicBezTo>
                <a:cubicBezTo>
                  <a:pt x="5761" y="12861"/>
                  <a:pt x="5882" y="12800"/>
                  <a:pt x="6034" y="12783"/>
                </a:cubicBezTo>
                <a:close/>
              </a:path>
            </a:pathLst>
          </a:custGeom>
          <a:solidFill>
            <a:schemeClr val="bg1">
              <a:lumMod val="85000"/>
            </a:schemeClr>
          </a:solidFill>
          <a:ln w="12700" cap="flat">
            <a:noFill/>
            <a:miter lim="400000"/>
          </a:ln>
          <a:effectLst/>
        </p:spPr>
        <p:txBody>
          <a:bodyPr wrap="square" lIns="27929" tIns="27929" rIns="27929" bIns="27929" numCol="1" anchor="ctr">
            <a:noAutofit/>
          </a:bodyPr>
          <a:lstStyle/>
          <a:p>
            <a:endParaRPr sz="1979" dirty="0">
              <a:latin typeface="Lato Light" panose="020F0502020204030203" pitchFamily="34" charset="0"/>
            </a:endParaRPr>
          </a:p>
        </p:txBody>
      </p:sp>
      <p:sp>
        <p:nvSpPr>
          <p:cNvPr id="10" name="Shape">
            <a:extLst>
              <a:ext uri="{FF2B5EF4-FFF2-40B4-BE49-F238E27FC236}">
                <a16:creationId xmlns:a16="http://schemas.microsoft.com/office/drawing/2014/main" id="{0F195B28-58C7-40E6-8700-892922E6FFAD}"/>
              </a:ext>
            </a:extLst>
          </p:cNvPr>
          <p:cNvSpPr/>
          <p:nvPr/>
        </p:nvSpPr>
        <p:spPr>
          <a:xfrm>
            <a:off x="971550" y="1863318"/>
            <a:ext cx="1252125" cy="2434063"/>
          </a:xfrm>
          <a:custGeom>
            <a:avLst/>
            <a:gdLst/>
            <a:ahLst/>
            <a:cxnLst>
              <a:cxn ang="0">
                <a:pos x="wd2" y="hd2"/>
              </a:cxn>
              <a:cxn ang="5400000">
                <a:pos x="wd2" y="hd2"/>
              </a:cxn>
              <a:cxn ang="10800000">
                <a:pos x="wd2" y="hd2"/>
              </a:cxn>
              <a:cxn ang="16200000">
                <a:pos x="wd2" y="hd2"/>
              </a:cxn>
            </a:cxnLst>
            <a:rect l="0" t="0" r="r" b="b"/>
            <a:pathLst>
              <a:path w="21553" h="21599" extrusionOk="0">
                <a:moveTo>
                  <a:pt x="9042" y="0"/>
                </a:moveTo>
                <a:cubicBezTo>
                  <a:pt x="8781" y="-1"/>
                  <a:pt x="8517" y="19"/>
                  <a:pt x="8258" y="57"/>
                </a:cubicBezTo>
                <a:cubicBezTo>
                  <a:pt x="6449" y="321"/>
                  <a:pt x="5610" y="1333"/>
                  <a:pt x="5648" y="2340"/>
                </a:cubicBezTo>
                <a:cubicBezTo>
                  <a:pt x="5682" y="3258"/>
                  <a:pt x="6216" y="4238"/>
                  <a:pt x="6087" y="5144"/>
                </a:cubicBezTo>
                <a:cubicBezTo>
                  <a:pt x="5975" y="5933"/>
                  <a:pt x="5449" y="6591"/>
                  <a:pt x="4105" y="7045"/>
                </a:cubicBezTo>
                <a:cubicBezTo>
                  <a:pt x="3971" y="7090"/>
                  <a:pt x="3831" y="7131"/>
                  <a:pt x="3687" y="7166"/>
                </a:cubicBezTo>
                <a:cubicBezTo>
                  <a:pt x="2633" y="7425"/>
                  <a:pt x="1400" y="7413"/>
                  <a:pt x="376" y="7121"/>
                </a:cubicBezTo>
                <a:cubicBezTo>
                  <a:pt x="467" y="7236"/>
                  <a:pt x="576" y="7348"/>
                  <a:pt x="711" y="7452"/>
                </a:cubicBezTo>
                <a:cubicBezTo>
                  <a:pt x="1998" y="8450"/>
                  <a:pt x="4415" y="8749"/>
                  <a:pt x="6443" y="8237"/>
                </a:cubicBezTo>
                <a:cubicBezTo>
                  <a:pt x="7871" y="7876"/>
                  <a:pt x="8921" y="7128"/>
                  <a:pt x="9429" y="6215"/>
                </a:cubicBezTo>
                <a:cubicBezTo>
                  <a:pt x="9833" y="5489"/>
                  <a:pt x="9866" y="4723"/>
                  <a:pt x="9534" y="3988"/>
                </a:cubicBezTo>
                <a:cubicBezTo>
                  <a:pt x="9744" y="4206"/>
                  <a:pt x="9969" y="4422"/>
                  <a:pt x="10203" y="4635"/>
                </a:cubicBezTo>
                <a:cubicBezTo>
                  <a:pt x="10393" y="4807"/>
                  <a:pt x="10591" y="4979"/>
                  <a:pt x="10721" y="5166"/>
                </a:cubicBezTo>
                <a:cubicBezTo>
                  <a:pt x="11086" y="5690"/>
                  <a:pt x="10903" y="6266"/>
                  <a:pt x="10386" y="6757"/>
                </a:cubicBezTo>
                <a:cubicBezTo>
                  <a:pt x="9978" y="7145"/>
                  <a:pt x="9386" y="7463"/>
                  <a:pt x="8822" y="7792"/>
                </a:cubicBezTo>
                <a:cubicBezTo>
                  <a:pt x="8197" y="8157"/>
                  <a:pt x="7601" y="8540"/>
                  <a:pt x="6997" y="8916"/>
                </a:cubicBezTo>
                <a:cubicBezTo>
                  <a:pt x="5967" y="9559"/>
                  <a:pt x="4909" y="10191"/>
                  <a:pt x="3948" y="10863"/>
                </a:cubicBezTo>
                <a:cubicBezTo>
                  <a:pt x="3167" y="11410"/>
                  <a:pt x="2443" y="11997"/>
                  <a:pt x="1704" y="12551"/>
                </a:cubicBezTo>
                <a:cubicBezTo>
                  <a:pt x="958" y="13110"/>
                  <a:pt x="183" y="13659"/>
                  <a:pt x="26" y="14344"/>
                </a:cubicBezTo>
                <a:cubicBezTo>
                  <a:pt x="-30" y="14585"/>
                  <a:pt x="3" y="14832"/>
                  <a:pt x="162" y="15061"/>
                </a:cubicBezTo>
                <a:cubicBezTo>
                  <a:pt x="351" y="15334"/>
                  <a:pt x="705" y="15564"/>
                  <a:pt x="1051" y="15791"/>
                </a:cubicBezTo>
                <a:cubicBezTo>
                  <a:pt x="2055" y="16453"/>
                  <a:pt x="3024" y="17128"/>
                  <a:pt x="4016" y="17795"/>
                </a:cubicBezTo>
                <a:cubicBezTo>
                  <a:pt x="5340" y="18684"/>
                  <a:pt x="6715" y="19564"/>
                  <a:pt x="8132" y="20432"/>
                </a:cubicBezTo>
                <a:lnTo>
                  <a:pt x="7478" y="21599"/>
                </a:lnTo>
                <a:lnTo>
                  <a:pt x="21374" y="21599"/>
                </a:lnTo>
                <a:cubicBezTo>
                  <a:pt x="21474" y="21109"/>
                  <a:pt x="21544" y="20618"/>
                  <a:pt x="21552" y="20124"/>
                </a:cubicBezTo>
                <a:cubicBezTo>
                  <a:pt x="21570" y="18982"/>
                  <a:pt x="21349" y="17858"/>
                  <a:pt x="20783" y="16786"/>
                </a:cubicBezTo>
                <a:cubicBezTo>
                  <a:pt x="20291" y="15853"/>
                  <a:pt x="19537" y="14955"/>
                  <a:pt x="18529" y="14120"/>
                </a:cubicBezTo>
                <a:cubicBezTo>
                  <a:pt x="18649" y="14119"/>
                  <a:pt x="18768" y="14113"/>
                  <a:pt x="18885" y="14101"/>
                </a:cubicBezTo>
                <a:cubicBezTo>
                  <a:pt x="19701" y="14019"/>
                  <a:pt x="20280" y="13721"/>
                  <a:pt x="20616" y="13376"/>
                </a:cubicBezTo>
                <a:cubicBezTo>
                  <a:pt x="21009" y="12972"/>
                  <a:pt x="21089" y="12486"/>
                  <a:pt x="20731" y="12022"/>
                </a:cubicBezTo>
                <a:cubicBezTo>
                  <a:pt x="18919" y="11317"/>
                  <a:pt x="17281" y="10502"/>
                  <a:pt x="15846" y="9596"/>
                </a:cubicBezTo>
                <a:cubicBezTo>
                  <a:pt x="15163" y="9164"/>
                  <a:pt x="14524" y="8710"/>
                  <a:pt x="14089" y="8199"/>
                </a:cubicBezTo>
                <a:cubicBezTo>
                  <a:pt x="13697" y="7740"/>
                  <a:pt x="13495" y="7216"/>
                  <a:pt x="13979" y="6786"/>
                </a:cubicBezTo>
                <a:cubicBezTo>
                  <a:pt x="14082" y="6695"/>
                  <a:pt x="14215" y="6613"/>
                  <a:pt x="14382" y="6552"/>
                </a:cubicBezTo>
                <a:cubicBezTo>
                  <a:pt x="14795" y="6400"/>
                  <a:pt x="15281" y="6389"/>
                  <a:pt x="15747" y="6479"/>
                </a:cubicBezTo>
                <a:cubicBezTo>
                  <a:pt x="16191" y="6565"/>
                  <a:pt x="16586" y="6742"/>
                  <a:pt x="17028" y="6843"/>
                </a:cubicBezTo>
                <a:cubicBezTo>
                  <a:pt x="17462" y="6942"/>
                  <a:pt x="17951" y="6949"/>
                  <a:pt x="18242" y="6765"/>
                </a:cubicBezTo>
                <a:cubicBezTo>
                  <a:pt x="18488" y="6609"/>
                  <a:pt x="18411" y="6375"/>
                  <a:pt x="18644" y="6215"/>
                </a:cubicBezTo>
                <a:cubicBezTo>
                  <a:pt x="18825" y="6091"/>
                  <a:pt x="19177" y="6013"/>
                  <a:pt x="19146" y="5853"/>
                </a:cubicBezTo>
                <a:cubicBezTo>
                  <a:pt x="19129" y="5765"/>
                  <a:pt x="18972" y="5686"/>
                  <a:pt x="19037" y="5600"/>
                </a:cubicBezTo>
                <a:cubicBezTo>
                  <a:pt x="19099" y="5516"/>
                  <a:pt x="19310" y="5510"/>
                  <a:pt x="19439" y="5454"/>
                </a:cubicBezTo>
                <a:cubicBezTo>
                  <a:pt x="19742" y="5325"/>
                  <a:pt x="19480" y="5048"/>
                  <a:pt x="19790" y="4921"/>
                </a:cubicBezTo>
                <a:cubicBezTo>
                  <a:pt x="19996" y="4836"/>
                  <a:pt x="20316" y="4898"/>
                  <a:pt x="20522" y="4813"/>
                </a:cubicBezTo>
                <a:cubicBezTo>
                  <a:pt x="20831" y="4685"/>
                  <a:pt x="20613" y="4449"/>
                  <a:pt x="20307" y="4268"/>
                </a:cubicBezTo>
                <a:cubicBezTo>
                  <a:pt x="20204" y="4207"/>
                  <a:pt x="20104" y="4143"/>
                  <a:pt x="20020" y="4074"/>
                </a:cubicBezTo>
                <a:cubicBezTo>
                  <a:pt x="19929" y="3999"/>
                  <a:pt x="19859" y="3919"/>
                  <a:pt x="19811" y="3834"/>
                </a:cubicBezTo>
                <a:cubicBezTo>
                  <a:pt x="19551" y="3381"/>
                  <a:pt x="19940" y="2908"/>
                  <a:pt x="19879" y="2440"/>
                </a:cubicBezTo>
                <a:cubicBezTo>
                  <a:pt x="19799" y="1832"/>
                  <a:pt x="19103" y="1356"/>
                  <a:pt x="18231" y="971"/>
                </a:cubicBezTo>
                <a:cubicBezTo>
                  <a:pt x="17215" y="522"/>
                  <a:pt x="15913" y="158"/>
                  <a:pt x="14476" y="92"/>
                </a:cubicBezTo>
                <a:cubicBezTo>
                  <a:pt x="13327" y="39"/>
                  <a:pt x="12156" y="172"/>
                  <a:pt x="11118" y="491"/>
                </a:cubicBezTo>
                <a:cubicBezTo>
                  <a:pt x="10587" y="177"/>
                  <a:pt x="9826" y="3"/>
                  <a:pt x="9042" y="0"/>
                </a:cubicBezTo>
                <a:close/>
                <a:moveTo>
                  <a:pt x="6662" y="12783"/>
                </a:moveTo>
                <a:cubicBezTo>
                  <a:pt x="6853" y="12763"/>
                  <a:pt x="7027" y="12797"/>
                  <a:pt x="7175" y="12861"/>
                </a:cubicBezTo>
                <a:cubicBezTo>
                  <a:pt x="7307" y="12917"/>
                  <a:pt x="7419" y="12994"/>
                  <a:pt x="7515" y="13076"/>
                </a:cubicBezTo>
                <a:cubicBezTo>
                  <a:pt x="8075" y="13554"/>
                  <a:pt x="8607" y="14038"/>
                  <a:pt x="9126" y="14527"/>
                </a:cubicBezTo>
                <a:cubicBezTo>
                  <a:pt x="9890" y="15247"/>
                  <a:pt x="10615" y="16008"/>
                  <a:pt x="10543" y="16830"/>
                </a:cubicBezTo>
                <a:cubicBezTo>
                  <a:pt x="10516" y="17140"/>
                  <a:pt x="10369" y="17442"/>
                  <a:pt x="10187" y="17738"/>
                </a:cubicBezTo>
                <a:cubicBezTo>
                  <a:pt x="9939" y="18143"/>
                  <a:pt x="9624" y="18535"/>
                  <a:pt x="9251" y="18914"/>
                </a:cubicBezTo>
                <a:cubicBezTo>
                  <a:pt x="8508" y="18431"/>
                  <a:pt x="7796" y="17935"/>
                  <a:pt x="7117" y="17428"/>
                </a:cubicBezTo>
                <a:cubicBezTo>
                  <a:pt x="6451" y="16930"/>
                  <a:pt x="5816" y="16420"/>
                  <a:pt x="5094" y="15942"/>
                </a:cubicBezTo>
                <a:cubicBezTo>
                  <a:pt x="4541" y="15577"/>
                  <a:pt x="3924" y="15201"/>
                  <a:pt x="3938" y="14737"/>
                </a:cubicBezTo>
                <a:cubicBezTo>
                  <a:pt x="3951" y="14277"/>
                  <a:pt x="4581" y="13911"/>
                  <a:pt x="5156" y="13559"/>
                </a:cubicBezTo>
                <a:cubicBezTo>
                  <a:pt x="5509" y="13343"/>
                  <a:pt x="5848" y="13121"/>
                  <a:pt x="6239" y="12923"/>
                </a:cubicBezTo>
                <a:cubicBezTo>
                  <a:pt x="6361" y="12861"/>
                  <a:pt x="6494" y="12800"/>
                  <a:pt x="6662" y="12783"/>
                </a:cubicBezTo>
                <a:close/>
              </a:path>
            </a:pathLst>
          </a:custGeom>
          <a:solidFill>
            <a:schemeClr val="bg1">
              <a:lumMod val="85000"/>
            </a:schemeClr>
          </a:solidFill>
          <a:ln w="12700" cap="flat">
            <a:noFill/>
            <a:miter lim="400000"/>
          </a:ln>
          <a:effectLst/>
        </p:spPr>
        <p:txBody>
          <a:bodyPr wrap="square" lIns="27929" tIns="27929" rIns="27929" bIns="27929" numCol="1" anchor="ctr">
            <a:noAutofit/>
          </a:bodyPr>
          <a:lstStyle/>
          <a:p>
            <a:endParaRPr sz="1979" dirty="0">
              <a:latin typeface="Lato Light" panose="020F0502020204030203" pitchFamily="34" charset="0"/>
            </a:endParaRPr>
          </a:p>
        </p:txBody>
      </p:sp>
      <p:sp>
        <p:nvSpPr>
          <p:cNvPr id="11" name="Rectangle">
            <a:extLst>
              <a:ext uri="{FF2B5EF4-FFF2-40B4-BE49-F238E27FC236}">
                <a16:creationId xmlns:a16="http://schemas.microsoft.com/office/drawing/2014/main" id="{B15A5BA2-4EE5-4C96-81F5-5D84D9093CB0}"/>
              </a:ext>
            </a:extLst>
          </p:cNvPr>
          <p:cNvSpPr/>
          <p:nvPr/>
        </p:nvSpPr>
        <p:spPr>
          <a:xfrm>
            <a:off x="-19050" y="4286250"/>
            <a:ext cx="11599132" cy="2028741"/>
          </a:xfrm>
          <a:prstGeom prst="rect">
            <a:avLst/>
          </a:prstGeom>
          <a:solidFill>
            <a:schemeClr val="accent1"/>
          </a:solidFill>
          <a:ln w="12700" cap="flat">
            <a:noFill/>
            <a:miter lim="400000"/>
          </a:ln>
          <a:effectLst/>
        </p:spPr>
        <p:txBody>
          <a:bodyPr wrap="square" lIns="0" tIns="0" rIns="0" bIns="0" numCol="1" anchor="t">
            <a:noAutofit/>
          </a:bodyPr>
          <a:lstStyle/>
          <a:p>
            <a:endParaRPr sz="1979" dirty="0">
              <a:latin typeface="Lato Light" panose="020F0502020204030203" pitchFamily="34" charset="0"/>
            </a:endParaRPr>
          </a:p>
        </p:txBody>
      </p:sp>
      <p:sp>
        <p:nvSpPr>
          <p:cNvPr id="12" name="1">
            <a:extLst>
              <a:ext uri="{FF2B5EF4-FFF2-40B4-BE49-F238E27FC236}">
                <a16:creationId xmlns:a16="http://schemas.microsoft.com/office/drawing/2014/main" id="{C67BA512-546E-42C5-94CA-C538B96EB68C}"/>
              </a:ext>
            </a:extLst>
          </p:cNvPr>
          <p:cNvSpPr/>
          <p:nvPr/>
        </p:nvSpPr>
        <p:spPr>
          <a:xfrm>
            <a:off x="1478936" y="3898992"/>
            <a:ext cx="679815" cy="679815"/>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3484C9"/>
                </a:solidFill>
              </a:defRPr>
            </a:lvl1pPr>
          </a:lstStyle>
          <a:p>
            <a:pPr>
              <a:lnSpc>
                <a:spcPct val="100000"/>
              </a:lnSpc>
            </a:pPr>
            <a:endParaRPr sz="2800" dirty="0"/>
          </a:p>
        </p:txBody>
      </p:sp>
      <p:sp>
        <p:nvSpPr>
          <p:cNvPr id="13" name="4">
            <a:extLst>
              <a:ext uri="{FF2B5EF4-FFF2-40B4-BE49-F238E27FC236}">
                <a16:creationId xmlns:a16="http://schemas.microsoft.com/office/drawing/2014/main" id="{D874AF5E-5E6B-4484-9B36-79F128B7E0A6}"/>
              </a:ext>
            </a:extLst>
          </p:cNvPr>
          <p:cNvSpPr/>
          <p:nvPr/>
        </p:nvSpPr>
        <p:spPr>
          <a:xfrm>
            <a:off x="9411031" y="3875827"/>
            <a:ext cx="679815" cy="679815"/>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3484C9"/>
                </a:solidFill>
              </a:defRPr>
            </a:lvl1pPr>
          </a:lstStyle>
          <a:p>
            <a:pPr>
              <a:lnSpc>
                <a:spcPct val="100000"/>
              </a:lnSpc>
            </a:pPr>
            <a:endParaRPr sz="2800" dirty="0"/>
          </a:p>
        </p:txBody>
      </p:sp>
      <p:sp>
        <p:nvSpPr>
          <p:cNvPr id="14" name="3">
            <a:extLst>
              <a:ext uri="{FF2B5EF4-FFF2-40B4-BE49-F238E27FC236}">
                <a16:creationId xmlns:a16="http://schemas.microsoft.com/office/drawing/2014/main" id="{D39B1FD4-E561-4CD0-A32B-FBFEB4AFAFCE}"/>
              </a:ext>
            </a:extLst>
          </p:cNvPr>
          <p:cNvSpPr/>
          <p:nvPr/>
        </p:nvSpPr>
        <p:spPr>
          <a:xfrm>
            <a:off x="6783601" y="3875827"/>
            <a:ext cx="679815" cy="679815"/>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3484C9"/>
                </a:solidFill>
              </a:defRPr>
            </a:lvl1pPr>
          </a:lstStyle>
          <a:p>
            <a:pPr>
              <a:lnSpc>
                <a:spcPct val="100000"/>
              </a:lnSpc>
            </a:pPr>
            <a:endParaRPr sz="2800" dirty="0"/>
          </a:p>
        </p:txBody>
      </p:sp>
      <p:sp>
        <p:nvSpPr>
          <p:cNvPr id="15" name="2">
            <a:extLst>
              <a:ext uri="{FF2B5EF4-FFF2-40B4-BE49-F238E27FC236}">
                <a16:creationId xmlns:a16="http://schemas.microsoft.com/office/drawing/2014/main" id="{F174F44C-22F5-445A-BF2A-7B31986EA0A5}"/>
              </a:ext>
            </a:extLst>
          </p:cNvPr>
          <p:cNvSpPr/>
          <p:nvPr/>
        </p:nvSpPr>
        <p:spPr>
          <a:xfrm>
            <a:off x="4106368" y="3875828"/>
            <a:ext cx="679815" cy="679815"/>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3484C9"/>
                </a:solidFill>
              </a:defRPr>
            </a:lvl1pPr>
          </a:lstStyle>
          <a:p>
            <a:pPr>
              <a:lnSpc>
                <a:spcPct val="100000"/>
              </a:lnSpc>
            </a:pPr>
            <a:endParaRPr sz="2800" dirty="0"/>
          </a:p>
        </p:txBody>
      </p:sp>
      <p:sp>
        <p:nvSpPr>
          <p:cNvPr id="16" name="TextBox 15">
            <a:extLst>
              <a:ext uri="{FF2B5EF4-FFF2-40B4-BE49-F238E27FC236}">
                <a16:creationId xmlns:a16="http://schemas.microsoft.com/office/drawing/2014/main" id="{2CECBF2C-1E10-49A7-9B00-0510D42A21DE}"/>
              </a:ext>
            </a:extLst>
          </p:cNvPr>
          <p:cNvSpPr txBox="1"/>
          <p:nvPr/>
        </p:nvSpPr>
        <p:spPr>
          <a:xfrm>
            <a:off x="1567812" y="3948716"/>
            <a:ext cx="502062" cy="523220"/>
          </a:xfrm>
          <a:prstGeom prst="rect">
            <a:avLst/>
          </a:prstGeom>
          <a:noFill/>
        </p:spPr>
        <p:txBody>
          <a:bodyPr wrap="none" rtlCol="0" anchor="ctr" anchorCtr="0">
            <a:spAutoFit/>
          </a:bodyPr>
          <a:lstStyle/>
          <a:p>
            <a:pPr algn="ctr"/>
            <a:r>
              <a:rPr lang="en-US" sz="2800" b="1" dirty="0">
                <a:solidFill>
                  <a:schemeClr val="tx2"/>
                </a:solidFill>
                <a:ea typeface="League Spartan" charset="0"/>
                <a:cs typeface="Poppins" pitchFamily="2" charset="77"/>
              </a:rPr>
              <a:t>01</a:t>
            </a:r>
          </a:p>
        </p:txBody>
      </p:sp>
      <p:sp>
        <p:nvSpPr>
          <p:cNvPr id="17" name="TextBox 16">
            <a:extLst>
              <a:ext uri="{FF2B5EF4-FFF2-40B4-BE49-F238E27FC236}">
                <a16:creationId xmlns:a16="http://schemas.microsoft.com/office/drawing/2014/main" id="{254357A3-45A8-452C-AC70-34A5977491F9}"/>
              </a:ext>
            </a:extLst>
          </p:cNvPr>
          <p:cNvSpPr txBox="1"/>
          <p:nvPr/>
        </p:nvSpPr>
        <p:spPr>
          <a:xfrm>
            <a:off x="4161581" y="3948716"/>
            <a:ext cx="569387" cy="523220"/>
          </a:xfrm>
          <a:prstGeom prst="rect">
            <a:avLst/>
          </a:prstGeom>
          <a:noFill/>
        </p:spPr>
        <p:txBody>
          <a:bodyPr wrap="none" rtlCol="0" anchor="ctr" anchorCtr="0">
            <a:spAutoFit/>
          </a:bodyPr>
          <a:lstStyle/>
          <a:p>
            <a:pPr algn="ctr"/>
            <a:r>
              <a:rPr lang="en-US" sz="2800" b="1" dirty="0">
                <a:solidFill>
                  <a:schemeClr val="tx2"/>
                </a:solidFill>
                <a:ea typeface="League Spartan" charset="0"/>
                <a:cs typeface="Poppins" pitchFamily="2" charset="77"/>
              </a:rPr>
              <a:t>02</a:t>
            </a:r>
          </a:p>
        </p:txBody>
      </p:sp>
      <p:sp>
        <p:nvSpPr>
          <p:cNvPr id="18" name="TextBox 17">
            <a:extLst>
              <a:ext uri="{FF2B5EF4-FFF2-40B4-BE49-F238E27FC236}">
                <a16:creationId xmlns:a16="http://schemas.microsoft.com/office/drawing/2014/main" id="{AE1B6872-1F75-49EF-B361-27951D168530}"/>
              </a:ext>
            </a:extLst>
          </p:cNvPr>
          <p:cNvSpPr txBox="1"/>
          <p:nvPr/>
        </p:nvSpPr>
        <p:spPr>
          <a:xfrm>
            <a:off x="6837209" y="3948716"/>
            <a:ext cx="572594" cy="523220"/>
          </a:xfrm>
          <a:prstGeom prst="rect">
            <a:avLst/>
          </a:prstGeom>
          <a:noFill/>
        </p:spPr>
        <p:txBody>
          <a:bodyPr wrap="none" rtlCol="0" anchor="ctr" anchorCtr="0">
            <a:spAutoFit/>
          </a:bodyPr>
          <a:lstStyle/>
          <a:p>
            <a:pPr algn="ctr"/>
            <a:r>
              <a:rPr lang="en-US" sz="2800" b="1" dirty="0">
                <a:solidFill>
                  <a:schemeClr val="tx2"/>
                </a:solidFill>
                <a:ea typeface="League Spartan" charset="0"/>
                <a:cs typeface="Poppins" pitchFamily="2" charset="77"/>
              </a:rPr>
              <a:t>03</a:t>
            </a:r>
          </a:p>
        </p:txBody>
      </p:sp>
      <p:sp>
        <p:nvSpPr>
          <p:cNvPr id="19" name="TextBox 18">
            <a:extLst>
              <a:ext uri="{FF2B5EF4-FFF2-40B4-BE49-F238E27FC236}">
                <a16:creationId xmlns:a16="http://schemas.microsoft.com/office/drawing/2014/main" id="{D4AB8D9F-9003-42C5-A2CA-24098528E234}"/>
              </a:ext>
            </a:extLst>
          </p:cNvPr>
          <p:cNvSpPr txBox="1"/>
          <p:nvPr/>
        </p:nvSpPr>
        <p:spPr>
          <a:xfrm>
            <a:off x="9457426" y="3948716"/>
            <a:ext cx="587020" cy="523220"/>
          </a:xfrm>
          <a:prstGeom prst="rect">
            <a:avLst/>
          </a:prstGeom>
          <a:noFill/>
        </p:spPr>
        <p:txBody>
          <a:bodyPr wrap="none" rtlCol="0" anchor="ctr" anchorCtr="0">
            <a:spAutoFit/>
          </a:bodyPr>
          <a:lstStyle/>
          <a:p>
            <a:pPr algn="ctr"/>
            <a:r>
              <a:rPr lang="en-US" sz="2800" b="1" dirty="0">
                <a:solidFill>
                  <a:schemeClr val="tx2"/>
                </a:solidFill>
                <a:ea typeface="League Spartan" charset="0"/>
                <a:cs typeface="Poppins" pitchFamily="2" charset="77"/>
              </a:rPr>
              <a:t>04</a:t>
            </a:r>
          </a:p>
        </p:txBody>
      </p:sp>
      <p:sp>
        <p:nvSpPr>
          <p:cNvPr id="20" name="TextBox 19">
            <a:extLst>
              <a:ext uri="{FF2B5EF4-FFF2-40B4-BE49-F238E27FC236}">
                <a16:creationId xmlns:a16="http://schemas.microsoft.com/office/drawing/2014/main" id="{32B5C642-D351-4150-9BE8-51695F6F2150}"/>
              </a:ext>
            </a:extLst>
          </p:cNvPr>
          <p:cNvSpPr txBox="1"/>
          <p:nvPr/>
        </p:nvSpPr>
        <p:spPr>
          <a:xfrm>
            <a:off x="937833" y="4743091"/>
            <a:ext cx="1762022"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YOUR CAPTION 01</a:t>
            </a:r>
          </a:p>
        </p:txBody>
      </p:sp>
      <p:sp>
        <p:nvSpPr>
          <p:cNvPr id="21" name="Subtitle 2">
            <a:extLst>
              <a:ext uri="{FF2B5EF4-FFF2-40B4-BE49-F238E27FC236}">
                <a16:creationId xmlns:a16="http://schemas.microsoft.com/office/drawing/2014/main" id="{11555F6C-EB93-4947-9896-BD75B0535ED4}"/>
              </a:ext>
            </a:extLst>
          </p:cNvPr>
          <p:cNvSpPr txBox="1">
            <a:spLocks/>
          </p:cNvSpPr>
          <p:nvPr/>
        </p:nvSpPr>
        <p:spPr>
          <a:xfrm>
            <a:off x="796284" y="5110118"/>
            <a:ext cx="2045121" cy="520847"/>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consectetur</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adipiscing</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elit</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do </a:t>
            </a:r>
            <a:r>
              <a:rPr lang="en-GB" sz="1050" dirty="0" err="1">
                <a:solidFill>
                  <a:schemeClr val="bg1"/>
                </a:solidFill>
                <a:latin typeface="+mn-lt"/>
                <a:ea typeface="Lato Light" panose="020F0502020204030203" pitchFamily="34" charset="0"/>
                <a:cs typeface="Mukta ExtraLight" panose="020B0000000000000000" pitchFamily="34" charset="77"/>
              </a:rPr>
              <a:t>eiusmod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tempor</a:t>
            </a:r>
            <a:r>
              <a:rPr lang="en-GB" sz="1050" dirty="0">
                <a:solidFill>
                  <a:schemeClr val="bg1"/>
                </a:solidFill>
                <a:latin typeface="+mn-lt"/>
                <a:ea typeface="Lato Light" panose="020F0502020204030203" pitchFamily="34" charset="0"/>
                <a:cs typeface="Mukta ExtraLight" panose="020B0000000000000000" pitchFamily="34" charset="77"/>
              </a:rPr>
              <a:t>.</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EDBD6380-C7A7-4094-A8D1-DF306E09A17A}"/>
              </a:ext>
            </a:extLst>
          </p:cNvPr>
          <p:cNvSpPr txBox="1"/>
          <p:nvPr/>
        </p:nvSpPr>
        <p:spPr>
          <a:xfrm>
            <a:off x="3552384" y="4749437"/>
            <a:ext cx="1798890"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YOUR CAPTION 02</a:t>
            </a:r>
          </a:p>
        </p:txBody>
      </p:sp>
      <p:sp>
        <p:nvSpPr>
          <p:cNvPr id="23" name="Subtitle 2">
            <a:extLst>
              <a:ext uri="{FF2B5EF4-FFF2-40B4-BE49-F238E27FC236}">
                <a16:creationId xmlns:a16="http://schemas.microsoft.com/office/drawing/2014/main" id="{A582E9AC-C708-4C21-83A4-586A205C700D}"/>
              </a:ext>
            </a:extLst>
          </p:cNvPr>
          <p:cNvSpPr txBox="1">
            <a:spLocks/>
          </p:cNvSpPr>
          <p:nvPr/>
        </p:nvSpPr>
        <p:spPr>
          <a:xfrm>
            <a:off x="3423714" y="5110118"/>
            <a:ext cx="2045121" cy="520847"/>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consectetur</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adipiscing</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elit</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do </a:t>
            </a:r>
            <a:r>
              <a:rPr lang="en-GB" sz="1050" dirty="0" err="1">
                <a:solidFill>
                  <a:schemeClr val="bg1"/>
                </a:solidFill>
                <a:latin typeface="+mn-lt"/>
                <a:ea typeface="Lato Light" panose="020F0502020204030203" pitchFamily="34" charset="0"/>
                <a:cs typeface="Mukta ExtraLight" panose="020B0000000000000000" pitchFamily="34" charset="77"/>
              </a:rPr>
              <a:t>eiusmod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tempor</a:t>
            </a:r>
            <a:r>
              <a:rPr lang="en-GB" sz="1050" dirty="0">
                <a:solidFill>
                  <a:schemeClr val="bg1"/>
                </a:solidFill>
                <a:latin typeface="+mn-lt"/>
                <a:ea typeface="Lato Light" panose="020F0502020204030203" pitchFamily="34" charset="0"/>
                <a:cs typeface="Mukta ExtraLight" panose="020B0000000000000000" pitchFamily="34" charset="77"/>
              </a:rPr>
              <a:t>.</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C069CFF0-B057-4466-9F59-33A8240D9F39}"/>
              </a:ext>
            </a:extLst>
          </p:cNvPr>
          <p:cNvSpPr txBox="1"/>
          <p:nvPr/>
        </p:nvSpPr>
        <p:spPr>
          <a:xfrm>
            <a:off x="6232392" y="4749437"/>
            <a:ext cx="1802096"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YOUR CAPTION 03</a:t>
            </a:r>
          </a:p>
        </p:txBody>
      </p:sp>
      <p:sp>
        <p:nvSpPr>
          <p:cNvPr id="25" name="Subtitle 2">
            <a:extLst>
              <a:ext uri="{FF2B5EF4-FFF2-40B4-BE49-F238E27FC236}">
                <a16:creationId xmlns:a16="http://schemas.microsoft.com/office/drawing/2014/main" id="{08AAB8FF-1CEC-4E6F-B63E-B5047D72EDD4}"/>
              </a:ext>
            </a:extLst>
          </p:cNvPr>
          <p:cNvSpPr txBox="1">
            <a:spLocks/>
          </p:cNvSpPr>
          <p:nvPr/>
        </p:nvSpPr>
        <p:spPr>
          <a:xfrm>
            <a:off x="6105327" y="5110118"/>
            <a:ext cx="2045121" cy="520847"/>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consectetur</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adipiscing</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elit</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do </a:t>
            </a:r>
            <a:r>
              <a:rPr lang="en-GB" sz="1050" dirty="0" err="1">
                <a:solidFill>
                  <a:schemeClr val="bg1"/>
                </a:solidFill>
                <a:latin typeface="+mn-lt"/>
                <a:ea typeface="Lato Light" panose="020F0502020204030203" pitchFamily="34" charset="0"/>
                <a:cs typeface="Mukta ExtraLight" panose="020B0000000000000000" pitchFamily="34" charset="77"/>
              </a:rPr>
              <a:t>eiusmod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tempor</a:t>
            </a:r>
            <a:r>
              <a:rPr lang="en-GB" sz="1050" dirty="0">
                <a:solidFill>
                  <a:schemeClr val="bg1"/>
                </a:solidFill>
                <a:latin typeface="+mn-lt"/>
                <a:ea typeface="Lato Light" panose="020F0502020204030203" pitchFamily="34" charset="0"/>
                <a:cs typeface="Mukta ExtraLight" panose="020B0000000000000000" pitchFamily="34" charset="77"/>
              </a:rPr>
              <a:t>.</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26942186-0651-4241-9036-68C3A99BC25A}"/>
              </a:ext>
            </a:extLst>
          </p:cNvPr>
          <p:cNvSpPr txBox="1"/>
          <p:nvPr/>
        </p:nvSpPr>
        <p:spPr>
          <a:xfrm>
            <a:off x="8845881" y="4749437"/>
            <a:ext cx="1810112"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YOUR CAPTION 04</a:t>
            </a:r>
          </a:p>
        </p:txBody>
      </p:sp>
      <p:sp>
        <p:nvSpPr>
          <p:cNvPr id="27" name="Subtitle 2">
            <a:extLst>
              <a:ext uri="{FF2B5EF4-FFF2-40B4-BE49-F238E27FC236}">
                <a16:creationId xmlns:a16="http://schemas.microsoft.com/office/drawing/2014/main" id="{00DEE90D-46FC-4A65-9B11-1A6830EE4F38}"/>
              </a:ext>
            </a:extLst>
          </p:cNvPr>
          <p:cNvSpPr txBox="1">
            <a:spLocks/>
          </p:cNvSpPr>
          <p:nvPr/>
        </p:nvSpPr>
        <p:spPr>
          <a:xfrm>
            <a:off x="8728376" y="5110118"/>
            <a:ext cx="2045121" cy="520847"/>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consectetur</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adipiscing</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elit</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do </a:t>
            </a:r>
            <a:r>
              <a:rPr lang="en-GB" sz="1050" dirty="0" err="1">
                <a:solidFill>
                  <a:schemeClr val="bg1"/>
                </a:solidFill>
                <a:latin typeface="+mn-lt"/>
                <a:ea typeface="Lato Light" panose="020F0502020204030203" pitchFamily="34" charset="0"/>
                <a:cs typeface="Mukta ExtraLight" panose="020B0000000000000000" pitchFamily="34" charset="77"/>
              </a:rPr>
              <a:t>eiusmod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tempor</a:t>
            </a:r>
            <a:r>
              <a:rPr lang="en-GB" sz="1050" dirty="0">
                <a:solidFill>
                  <a:schemeClr val="bg1"/>
                </a:solidFill>
                <a:latin typeface="+mn-lt"/>
                <a:ea typeface="Lato Light" panose="020F0502020204030203" pitchFamily="34" charset="0"/>
                <a:cs typeface="Mukta ExtraLight" panose="020B0000000000000000" pitchFamily="34" charset="77"/>
              </a:rPr>
              <a:t>.</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84125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2D1C0-C50D-48E2-90D0-24A52765EA3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E2FBBA9-159F-429D-B1C2-B551591D493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8F51D70-1E8D-45AB-80F7-AB9E4EE981F3}"/>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B6F12677-5DDB-4212-9DE7-342EE6FC612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AF7FF8F-4892-4AC1-B6BE-1D03A2BF7AD6}"/>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369C305D-F629-496C-AC36-F11CB6353CEF}"/>
              </a:ext>
            </a:extLst>
          </p:cNvPr>
          <p:cNvGrpSpPr/>
          <p:nvPr/>
        </p:nvGrpSpPr>
        <p:grpSpPr>
          <a:xfrm>
            <a:off x="7343683" y="1949252"/>
            <a:ext cx="2159783" cy="4040966"/>
            <a:chOff x="15727923" y="2634753"/>
            <a:chExt cx="4805246" cy="8990641"/>
          </a:xfrm>
        </p:grpSpPr>
        <p:sp>
          <p:nvSpPr>
            <p:cNvPr id="8" name="Shape 62387">
              <a:extLst>
                <a:ext uri="{FF2B5EF4-FFF2-40B4-BE49-F238E27FC236}">
                  <a16:creationId xmlns:a16="http://schemas.microsoft.com/office/drawing/2014/main" id="{757CB922-EAE2-4890-9A35-BEE2C7872598}"/>
                </a:ext>
              </a:extLst>
            </p:cNvPr>
            <p:cNvSpPr/>
            <p:nvPr/>
          </p:nvSpPr>
          <p:spPr>
            <a:xfrm rot="660000">
              <a:off x="18014748" y="2634753"/>
              <a:ext cx="1283177" cy="1207428"/>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79" dirty="0">
                <a:latin typeface="Lato Light" panose="020F0502020204030203" pitchFamily="34" charset="0"/>
              </a:endParaRPr>
            </a:p>
          </p:txBody>
        </p:sp>
        <p:sp>
          <p:nvSpPr>
            <p:cNvPr id="9" name="Shape 62388">
              <a:extLst>
                <a:ext uri="{FF2B5EF4-FFF2-40B4-BE49-F238E27FC236}">
                  <a16:creationId xmlns:a16="http://schemas.microsoft.com/office/drawing/2014/main" id="{A6BF4623-B5D7-48A0-BF65-E80D800B37DA}"/>
                </a:ext>
              </a:extLst>
            </p:cNvPr>
            <p:cNvSpPr/>
            <p:nvPr/>
          </p:nvSpPr>
          <p:spPr>
            <a:xfrm rot="2640000" flipH="1">
              <a:off x="16523823" y="2689440"/>
              <a:ext cx="632895" cy="1396074"/>
            </a:xfrm>
            <a:custGeom>
              <a:avLst/>
              <a:gdLst/>
              <a:ahLst/>
              <a:cxnLst>
                <a:cxn ang="0">
                  <a:pos x="wd2" y="hd2"/>
                </a:cxn>
                <a:cxn ang="5400000">
                  <a:pos x="wd2" y="hd2"/>
                </a:cxn>
                <a:cxn ang="10800000">
                  <a:pos x="wd2" y="hd2"/>
                </a:cxn>
                <a:cxn ang="16200000">
                  <a:pos x="wd2" y="hd2"/>
                </a:cxn>
              </a:cxnLst>
              <a:rect l="0" t="0" r="r" b="b"/>
              <a:pathLst>
                <a:path w="21600" h="21600" extrusionOk="0">
                  <a:moveTo>
                    <a:pt x="807" y="0"/>
                  </a:moveTo>
                  <a:cubicBezTo>
                    <a:pt x="704" y="2762"/>
                    <a:pt x="4641" y="4229"/>
                    <a:pt x="8627" y="5457"/>
                  </a:cubicBezTo>
                  <a:cubicBezTo>
                    <a:pt x="4637" y="6611"/>
                    <a:pt x="733" y="8026"/>
                    <a:pt x="633" y="10731"/>
                  </a:cubicBezTo>
                  <a:cubicBezTo>
                    <a:pt x="534" y="13410"/>
                    <a:pt x="4263" y="14890"/>
                    <a:pt x="8123" y="16097"/>
                  </a:cubicBezTo>
                  <a:cubicBezTo>
                    <a:pt x="4085" y="17258"/>
                    <a:pt x="101" y="18668"/>
                    <a:pt x="0" y="21405"/>
                  </a:cubicBezTo>
                  <a:lnTo>
                    <a:pt x="2677" y="21434"/>
                  </a:lnTo>
                  <a:cubicBezTo>
                    <a:pt x="2763" y="19117"/>
                    <a:pt x="6293" y="18015"/>
                    <a:pt x="10497" y="16841"/>
                  </a:cubicBezTo>
                  <a:cubicBezTo>
                    <a:pt x="14678" y="18096"/>
                    <a:pt x="18213" y="19242"/>
                    <a:pt x="18125" y="21588"/>
                  </a:cubicBezTo>
                  <a:lnTo>
                    <a:pt x="20802" y="21600"/>
                  </a:lnTo>
                  <a:cubicBezTo>
                    <a:pt x="20905" y="18838"/>
                    <a:pt x="16959" y="17358"/>
                    <a:pt x="12973" y="16130"/>
                  </a:cubicBezTo>
                  <a:cubicBezTo>
                    <a:pt x="16960" y="14977"/>
                    <a:pt x="20830" y="13556"/>
                    <a:pt x="20931" y="10852"/>
                  </a:cubicBezTo>
                  <a:cubicBezTo>
                    <a:pt x="21030" y="8168"/>
                    <a:pt x="17308" y="6711"/>
                    <a:pt x="13440" y="5503"/>
                  </a:cubicBezTo>
                  <a:cubicBezTo>
                    <a:pt x="17485" y="4341"/>
                    <a:pt x="21498" y="2924"/>
                    <a:pt x="21600" y="183"/>
                  </a:cubicBezTo>
                  <a:cubicBezTo>
                    <a:pt x="21600" y="183"/>
                    <a:pt x="18923" y="166"/>
                    <a:pt x="18923" y="166"/>
                  </a:cubicBezTo>
                  <a:cubicBezTo>
                    <a:pt x="18837" y="2490"/>
                    <a:pt x="15287" y="3581"/>
                    <a:pt x="11066" y="4759"/>
                  </a:cubicBezTo>
                  <a:cubicBezTo>
                    <a:pt x="6895" y="3507"/>
                    <a:pt x="3388" y="2353"/>
                    <a:pt x="3475" y="12"/>
                  </a:cubicBezTo>
                  <a:lnTo>
                    <a:pt x="807" y="0"/>
                  </a:lnTo>
                  <a:close/>
                  <a:moveTo>
                    <a:pt x="5180" y="241"/>
                  </a:moveTo>
                  <a:cubicBezTo>
                    <a:pt x="5175" y="649"/>
                    <a:pt x="5307" y="1008"/>
                    <a:pt x="5547" y="1338"/>
                  </a:cubicBezTo>
                  <a:cubicBezTo>
                    <a:pt x="5547" y="1338"/>
                    <a:pt x="16814" y="1438"/>
                    <a:pt x="16814" y="1438"/>
                  </a:cubicBezTo>
                  <a:cubicBezTo>
                    <a:pt x="17075" y="1113"/>
                    <a:pt x="17226" y="753"/>
                    <a:pt x="17245" y="345"/>
                  </a:cubicBezTo>
                  <a:lnTo>
                    <a:pt x="5180" y="241"/>
                  </a:lnTo>
                  <a:close/>
                  <a:moveTo>
                    <a:pt x="6876" y="2402"/>
                  </a:moveTo>
                  <a:cubicBezTo>
                    <a:pt x="7495" y="2787"/>
                    <a:pt x="8303" y="3126"/>
                    <a:pt x="9241" y="3454"/>
                  </a:cubicBezTo>
                  <a:lnTo>
                    <a:pt x="13037" y="3491"/>
                  </a:lnTo>
                  <a:cubicBezTo>
                    <a:pt x="13994" y="3181"/>
                    <a:pt x="14826" y="2858"/>
                    <a:pt x="15467" y="2485"/>
                  </a:cubicBezTo>
                  <a:lnTo>
                    <a:pt x="6876" y="2402"/>
                  </a:lnTo>
                  <a:close/>
                  <a:moveTo>
                    <a:pt x="11002" y="6201"/>
                  </a:moveTo>
                  <a:cubicBezTo>
                    <a:pt x="15017" y="7413"/>
                    <a:pt x="18338" y="8564"/>
                    <a:pt x="18254" y="10839"/>
                  </a:cubicBezTo>
                  <a:cubicBezTo>
                    <a:pt x="18169" y="13133"/>
                    <a:pt x="14718" y="14226"/>
                    <a:pt x="10571" y="15386"/>
                  </a:cubicBezTo>
                  <a:cubicBezTo>
                    <a:pt x="6568" y="14178"/>
                    <a:pt x="3225" y="13031"/>
                    <a:pt x="3310" y="10761"/>
                  </a:cubicBezTo>
                  <a:cubicBezTo>
                    <a:pt x="3394" y="8467"/>
                    <a:pt x="6855" y="7361"/>
                    <a:pt x="11002" y="6201"/>
                  </a:cubicBezTo>
                  <a:close/>
                  <a:moveTo>
                    <a:pt x="8535" y="7901"/>
                  </a:moveTo>
                  <a:cubicBezTo>
                    <a:pt x="7420" y="8268"/>
                    <a:pt x="6461" y="8656"/>
                    <a:pt x="5721" y="9098"/>
                  </a:cubicBezTo>
                  <a:lnTo>
                    <a:pt x="16053" y="9173"/>
                  </a:lnTo>
                  <a:cubicBezTo>
                    <a:pt x="15346" y="8720"/>
                    <a:pt x="14408" y="8323"/>
                    <a:pt x="13321" y="7938"/>
                  </a:cubicBezTo>
                  <a:lnTo>
                    <a:pt x="8535" y="7901"/>
                  </a:lnTo>
                  <a:close/>
                  <a:moveTo>
                    <a:pt x="5198" y="10199"/>
                  </a:moveTo>
                  <a:cubicBezTo>
                    <a:pt x="5096" y="10421"/>
                    <a:pt x="5038" y="10654"/>
                    <a:pt x="5033" y="10910"/>
                  </a:cubicBezTo>
                  <a:cubicBezTo>
                    <a:pt x="5031" y="11039"/>
                    <a:pt x="5046" y="11163"/>
                    <a:pt x="5070" y="11284"/>
                  </a:cubicBezTo>
                  <a:lnTo>
                    <a:pt x="16924" y="11421"/>
                  </a:lnTo>
                  <a:cubicBezTo>
                    <a:pt x="16952" y="11301"/>
                    <a:pt x="16968" y="11177"/>
                    <a:pt x="16970" y="11047"/>
                  </a:cubicBezTo>
                  <a:cubicBezTo>
                    <a:pt x="16975" y="10792"/>
                    <a:pt x="16926" y="10556"/>
                    <a:pt x="16833" y="10332"/>
                  </a:cubicBezTo>
                  <a:lnTo>
                    <a:pt x="5198" y="10199"/>
                  </a:lnTo>
                  <a:close/>
                  <a:moveTo>
                    <a:pt x="5308" y="12440"/>
                  </a:moveTo>
                  <a:cubicBezTo>
                    <a:pt x="5817" y="12866"/>
                    <a:pt x="6526" y="13237"/>
                    <a:pt x="7380" y="13587"/>
                  </a:cubicBezTo>
                  <a:lnTo>
                    <a:pt x="13734" y="13653"/>
                  </a:lnTo>
                  <a:cubicBezTo>
                    <a:pt x="14606" y="13321"/>
                    <a:pt x="15331" y="12964"/>
                    <a:pt x="15861" y="12548"/>
                  </a:cubicBezTo>
                  <a:lnTo>
                    <a:pt x="5308" y="12440"/>
                  </a:lnTo>
                  <a:close/>
                  <a:moveTo>
                    <a:pt x="8600" y="18109"/>
                  </a:moveTo>
                  <a:cubicBezTo>
                    <a:pt x="7710" y="18420"/>
                    <a:pt x="6950" y="18742"/>
                    <a:pt x="6372" y="19110"/>
                  </a:cubicBezTo>
                  <a:lnTo>
                    <a:pt x="14651" y="19115"/>
                  </a:lnTo>
                  <a:cubicBezTo>
                    <a:pt x="14013" y="18746"/>
                    <a:pt x="13198" y="18420"/>
                    <a:pt x="12258" y="18109"/>
                  </a:cubicBezTo>
                  <a:lnTo>
                    <a:pt x="8600" y="18109"/>
                  </a:lnTo>
                  <a:close/>
                  <a:moveTo>
                    <a:pt x="5097" y="20436"/>
                  </a:moveTo>
                  <a:cubicBezTo>
                    <a:pt x="4865" y="20751"/>
                    <a:pt x="4737" y="21099"/>
                    <a:pt x="4740" y="21492"/>
                  </a:cubicBezTo>
                  <a:lnTo>
                    <a:pt x="16328" y="21546"/>
                  </a:lnTo>
                  <a:cubicBezTo>
                    <a:pt x="16311" y="21153"/>
                    <a:pt x="16163" y="20803"/>
                    <a:pt x="15916" y="20486"/>
                  </a:cubicBezTo>
                  <a:cubicBezTo>
                    <a:pt x="15916" y="20486"/>
                    <a:pt x="5097" y="20436"/>
                    <a:pt x="5097" y="20436"/>
                  </a:cubicBezTo>
                  <a:close/>
                </a:path>
              </a:pathLst>
            </a:custGeom>
            <a:solidFill>
              <a:schemeClr val="bg1">
                <a:lumMod val="85000"/>
              </a:schemeClr>
            </a:solidFill>
            <a:ln w="12700" cap="flat">
              <a:noFill/>
              <a:miter lim="400000"/>
            </a:ln>
            <a:effectLst/>
          </p:spPr>
          <p:txBody>
            <a:bodyPr wrap="square" lIns="20947" tIns="20947" rIns="20947" bIns="20947" numCol="1" anchor="ctr">
              <a:noAutofit/>
            </a:bodyPr>
            <a:lstStyle/>
            <a:p>
              <a:endParaRPr sz="1979" dirty="0">
                <a:latin typeface="Lato Light" panose="020F0502020204030203" pitchFamily="34" charset="0"/>
              </a:endParaRPr>
            </a:p>
          </p:txBody>
        </p:sp>
        <p:sp>
          <p:nvSpPr>
            <p:cNvPr id="10" name="Shape 62389">
              <a:extLst>
                <a:ext uri="{FF2B5EF4-FFF2-40B4-BE49-F238E27FC236}">
                  <a16:creationId xmlns:a16="http://schemas.microsoft.com/office/drawing/2014/main" id="{051E4D86-2798-4529-BEF2-3837891628CA}"/>
                </a:ext>
              </a:extLst>
            </p:cNvPr>
            <p:cNvSpPr/>
            <p:nvPr/>
          </p:nvSpPr>
          <p:spPr>
            <a:xfrm rot="2700000">
              <a:off x="15970638" y="6482685"/>
              <a:ext cx="1020643" cy="1031157"/>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79" dirty="0">
                <a:latin typeface="Lato Light" panose="020F0502020204030203" pitchFamily="34" charset="0"/>
              </a:endParaRPr>
            </a:p>
          </p:txBody>
        </p:sp>
        <p:sp>
          <p:nvSpPr>
            <p:cNvPr id="11" name="Shape 62390">
              <a:extLst>
                <a:ext uri="{FF2B5EF4-FFF2-40B4-BE49-F238E27FC236}">
                  <a16:creationId xmlns:a16="http://schemas.microsoft.com/office/drawing/2014/main" id="{49C187A2-739F-4051-B076-07647478A4B4}"/>
                </a:ext>
              </a:extLst>
            </p:cNvPr>
            <p:cNvSpPr/>
            <p:nvPr/>
          </p:nvSpPr>
          <p:spPr>
            <a:xfrm>
              <a:off x="18879060" y="5913517"/>
              <a:ext cx="1654109" cy="1669824"/>
            </a:xfrm>
            <a:custGeom>
              <a:avLst/>
              <a:gdLst/>
              <a:ahLst/>
              <a:cxnLst>
                <a:cxn ang="0">
                  <a:pos x="wd2" y="hd2"/>
                </a:cxn>
                <a:cxn ang="5400000">
                  <a:pos x="wd2" y="hd2"/>
                </a:cxn>
                <a:cxn ang="10800000">
                  <a:pos x="wd2" y="hd2"/>
                </a:cxn>
                <a:cxn ang="16200000">
                  <a:pos x="wd2" y="hd2"/>
                </a:cxn>
              </a:cxnLst>
              <a:rect l="0" t="0" r="r" b="b"/>
              <a:pathLst>
                <a:path w="21563" h="21600" extrusionOk="0">
                  <a:moveTo>
                    <a:pt x="18918" y="0"/>
                  </a:moveTo>
                  <a:cubicBezTo>
                    <a:pt x="18820" y="0"/>
                    <a:pt x="18720" y="36"/>
                    <a:pt x="18645" y="110"/>
                  </a:cubicBezTo>
                  <a:lnTo>
                    <a:pt x="18262" y="497"/>
                  </a:lnTo>
                  <a:cubicBezTo>
                    <a:pt x="18113" y="645"/>
                    <a:pt x="18113" y="882"/>
                    <a:pt x="18262" y="1030"/>
                  </a:cubicBezTo>
                  <a:lnTo>
                    <a:pt x="18918" y="1681"/>
                  </a:lnTo>
                  <a:lnTo>
                    <a:pt x="17364" y="3222"/>
                  </a:lnTo>
                  <a:lnTo>
                    <a:pt x="16716" y="2579"/>
                  </a:lnTo>
                  <a:cubicBezTo>
                    <a:pt x="16269" y="2136"/>
                    <a:pt x="15536" y="2136"/>
                    <a:pt x="15089" y="2579"/>
                  </a:cubicBezTo>
                  <a:lnTo>
                    <a:pt x="4175" y="13409"/>
                  </a:lnTo>
                  <a:cubicBezTo>
                    <a:pt x="3728" y="13853"/>
                    <a:pt x="3728" y="14580"/>
                    <a:pt x="4175" y="15024"/>
                  </a:cubicBezTo>
                  <a:lnTo>
                    <a:pt x="5030" y="15871"/>
                  </a:lnTo>
                  <a:lnTo>
                    <a:pt x="272" y="20584"/>
                  </a:lnTo>
                  <a:cubicBezTo>
                    <a:pt x="272" y="20584"/>
                    <a:pt x="117" y="21167"/>
                    <a:pt x="0" y="21600"/>
                  </a:cubicBezTo>
                  <a:lnTo>
                    <a:pt x="331" y="21600"/>
                  </a:lnTo>
                  <a:lnTo>
                    <a:pt x="5567" y="16405"/>
                  </a:lnTo>
                  <a:lnTo>
                    <a:pt x="6421" y="17252"/>
                  </a:lnTo>
                  <a:cubicBezTo>
                    <a:pt x="6869" y="17696"/>
                    <a:pt x="7601" y="17696"/>
                    <a:pt x="8049" y="17252"/>
                  </a:cubicBezTo>
                  <a:cubicBezTo>
                    <a:pt x="8049" y="17252"/>
                    <a:pt x="18962" y="6423"/>
                    <a:pt x="18962" y="6423"/>
                  </a:cubicBezTo>
                  <a:cubicBezTo>
                    <a:pt x="19409" y="5979"/>
                    <a:pt x="19409" y="5252"/>
                    <a:pt x="18962" y="4808"/>
                  </a:cubicBezTo>
                  <a:lnTo>
                    <a:pt x="18314" y="4165"/>
                  </a:lnTo>
                  <a:cubicBezTo>
                    <a:pt x="18421" y="4059"/>
                    <a:pt x="19346" y="3141"/>
                    <a:pt x="19868" y="2623"/>
                  </a:cubicBezTo>
                  <a:lnTo>
                    <a:pt x="20523" y="3274"/>
                  </a:lnTo>
                  <a:cubicBezTo>
                    <a:pt x="20672" y="3421"/>
                    <a:pt x="20912" y="3421"/>
                    <a:pt x="21061" y="3274"/>
                  </a:cubicBezTo>
                  <a:cubicBezTo>
                    <a:pt x="21061" y="3274"/>
                    <a:pt x="21451" y="2894"/>
                    <a:pt x="21451" y="2894"/>
                  </a:cubicBezTo>
                  <a:cubicBezTo>
                    <a:pt x="21600" y="2746"/>
                    <a:pt x="21600" y="2501"/>
                    <a:pt x="21451" y="2353"/>
                  </a:cubicBezTo>
                  <a:lnTo>
                    <a:pt x="19190" y="110"/>
                  </a:lnTo>
                  <a:cubicBezTo>
                    <a:pt x="19116" y="36"/>
                    <a:pt x="19016" y="0"/>
                    <a:pt x="18918"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79" dirty="0">
                <a:latin typeface="Lato Light" panose="020F0502020204030203" pitchFamily="34" charset="0"/>
              </a:endParaRPr>
            </a:p>
          </p:txBody>
        </p:sp>
        <p:sp>
          <p:nvSpPr>
            <p:cNvPr id="12" name="Shape 62391">
              <a:extLst>
                <a:ext uri="{FF2B5EF4-FFF2-40B4-BE49-F238E27FC236}">
                  <a16:creationId xmlns:a16="http://schemas.microsoft.com/office/drawing/2014/main" id="{FFD2CBDD-0EBA-489D-B92A-7C2E1426B555}"/>
                </a:ext>
              </a:extLst>
            </p:cNvPr>
            <p:cNvSpPr/>
            <p:nvPr/>
          </p:nvSpPr>
          <p:spPr>
            <a:xfrm rot="18900000">
              <a:off x="17270781" y="4091596"/>
              <a:ext cx="1125876" cy="1142407"/>
            </a:xfrm>
            <a:custGeom>
              <a:avLst/>
              <a:gdLst/>
              <a:ahLst/>
              <a:cxnLst>
                <a:cxn ang="0">
                  <a:pos x="wd2" y="hd2"/>
                </a:cxn>
                <a:cxn ang="5400000">
                  <a:pos x="wd2" y="hd2"/>
                </a:cxn>
                <a:cxn ang="10800000">
                  <a:pos x="wd2" y="hd2"/>
                </a:cxn>
                <a:cxn ang="16200000">
                  <a:pos x="wd2" y="hd2"/>
                </a:cxn>
              </a:cxnLst>
              <a:rect l="0" t="0" r="r" b="b"/>
              <a:pathLst>
                <a:path w="21600" h="21600" extrusionOk="0">
                  <a:moveTo>
                    <a:pt x="9209" y="0"/>
                  </a:moveTo>
                  <a:cubicBezTo>
                    <a:pt x="7284" y="0"/>
                    <a:pt x="5709" y="1552"/>
                    <a:pt x="5709" y="3449"/>
                  </a:cubicBezTo>
                  <a:lnTo>
                    <a:pt x="5709" y="18151"/>
                  </a:lnTo>
                  <a:cubicBezTo>
                    <a:pt x="5709" y="20048"/>
                    <a:pt x="7284" y="21600"/>
                    <a:pt x="9209" y="21600"/>
                  </a:cubicBezTo>
                  <a:lnTo>
                    <a:pt x="12402" y="21600"/>
                  </a:lnTo>
                  <a:cubicBezTo>
                    <a:pt x="14327" y="21600"/>
                    <a:pt x="15902" y="20048"/>
                    <a:pt x="15902" y="18151"/>
                  </a:cubicBezTo>
                  <a:lnTo>
                    <a:pt x="15902" y="3449"/>
                  </a:lnTo>
                  <a:cubicBezTo>
                    <a:pt x="15902" y="1552"/>
                    <a:pt x="14327" y="0"/>
                    <a:pt x="12402" y="0"/>
                  </a:cubicBezTo>
                  <a:lnTo>
                    <a:pt x="9209" y="0"/>
                  </a:lnTo>
                  <a:close/>
                  <a:moveTo>
                    <a:pt x="3500" y="5777"/>
                  </a:moveTo>
                  <a:cubicBezTo>
                    <a:pt x="1575" y="5777"/>
                    <a:pt x="0" y="7329"/>
                    <a:pt x="0" y="9226"/>
                  </a:cubicBezTo>
                  <a:lnTo>
                    <a:pt x="0" y="12374"/>
                  </a:lnTo>
                  <a:cubicBezTo>
                    <a:pt x="0" y="14271"/>
                    <a:pt x="1575" y="15823"/>
                    <a:pt x="3500" y="15823"/>
                  </a:cubicBezTo>
                  <a:lnTo>
                    <a:pt x="4812" y="15823"/>
                  </a:lnTo>
                  <a:cubicBezTo>
                    <a:pt x="4812" y="15823"/>
                    <a:pt x="4812" y="5777"/>
                    <a:pt x="4812" y="5777"/>
                  </a:cubicBezTo>
                  <a:lnTo>
                    <a:pt x="3500" y="5777"/>
                  </a:lnTo>
                  <a:close/>
                  <a:moveTo>
                    <a:pt x="16908" y="5777"/>
                  </a:moveTo>
                  <a:lnTo>
                    <a:pt x="16908" y="15823"/>
                  </a:lnTo>
                  <a:lnTo>
                    <a:pt x="18188" y="15823"/>
                  </a:lnTo>
                  <a:cubicBezTo>
                    <a:pt x="20069" y="15823"/>
                    <a:pt x="21600" y="14271"/>
                    <a:pt x="21600" y="12374"/>
                  </a:cubicBezTo>
                  <a:lnTo>
                    <a:pt x="21600" y="9226"/>
                  </a:lnTo>
                  <a:cubicBezTo>
                    <a:pt x="21600" y="7329"/>
                    <a:pt x="20069" y="5777"/>
                    <a:pt x="18188" y="5777"/>
                  </a:cubicBezTo>
                  <a:lnTo>
                    <a:pt x="16908" y="5777"/>
                  </a:lnTo>
                  <a:close/>
                  <a:moveTo>
                    <a:pt x="7984" y="7200"/>
                  </a:moveTo>
                  <a:cubicBezTo>
                    <a:pt x="8451" y="7200"/>
                    <a:pt x="8826" y="7581"/>
                    <a:pt x="8826" y="8041"/>
                  </a:cubicBezTo>
                  <a:cubicBezTo>
                    <a:pt x="8826" y="8501"/>
                    <a:pt x="8451" y="8871"/>
                    <a:pt x="7984" y="8871"/>
                  </a:cubicBezTo>
                  <a:cubicBezTo>
                    <a:pt x="7517" y="8871"/>
                    <a:pt x="7131" y="8501"/>
                    <a:pt x="7131" y="8041"/>
                  </a:cubicBezTo>
                  <a:cubicBezTo>
                    <a:pt x="7131" y="7581"/>
                    <a:pt x="7517" y="7200"/>
                    <a:pt x="7984" y="7200"/>
                  </a:cubicBezTo>
                  <a:close/>
                  <a:moveTo>
                    <a:pt x="10805" y="7200"/>
                  </a:moveTo>
                  <a:cubicBezTo>
                    <a:pt x="11273" y="7200"/>
                    <a:pt x="11648" y="7581"/>
                    <a:pt x="11648" y="8041"/>
                  </a:cubicBezTo>
                  <a:cubicBezTo>
                    <a:pt x="11648" y="8501"/>
                    <a:pt x="11273" y="8871"/>
                    <a:pt x="10805" y="8871"/>
                  </a:cubicBezTo>
                  <a:cubicBezTo>
                    <a:pt x="10339" y="8871"/>
                    <a:pt x="9952" y="8501"/>
                    <a:pt x="9952" y="8041"/>
                  </a:cubicBezTo>
                  <a:cubicBezTo>
                    <a:pt x="9952" y="7581"/>
                    <a:pt x="10339" y="7200"/>
                    <a:pt x="10805" y="7200"/>
                  </a:cubicBezTo>
                  <a:close/>
                  <a:moveTo>
                    <a:pt x="13627" y="7200"/>
                  </a:moveTo>
                  <a:cubicBezTo>
                    <a:pt x="14094" y="7200"/>
                    <a:pt x="14469" y="7581"/>
                    <a:pt x="14469" y="8041"/>
                  </a:cubicBezTo>
                  <a:cubicBezTo>
                    <a:pt x="14469" y="8501"/>
                    <a:pt x="14094" y="8871"/>
                    <a:pt x="13627" y="8871"/>
                  </a:cubicBezTo>
                  <a:cubicBezTo>
                    <a:pt x="13160" y="8871"/>
                    <a:pt x="12774" y="8501"/>
                    <a:pt x="12774" y="8041"/>
                  </a:cubicBezTo>
                  <a:cubicBezTo>
                    <a:pt x="12774" y="7581"/>
                    <a:pt x="13160" y="7200"/>
                    <a:pt x="13627" y="7200"/>
                  </a:cubicBezTo>
                  <a:close/>
                  <a:moveTo>
                    <a:pt x="7984" y="9959"/>
                  </a:moveTo>
                  <a:cubicBezTo>
                    <a:pt x="8451" y="9959"/>
                    <a:pt x="8826" y="10340"/>
                    <a:pt x="8826" y="10800"/>
                  </a:cubicBezTo>
                  <a:cubicBezTo>
                    <a:pt x="8826" y="11260"/>
                    <a:pt x="8451" y="11630"/>
                    <a:pt x="7984" y="11630"/>
                  </a:cubicBezTo>
                  <a:cubicBezTo>
                    <a:pt x="7517" y="11630"/>
                    <a:pt x="7131" y="11260"/>
                    <a:pt x="7131" y="10800"/>
                  </a:cubicBezTo>
                  <a:cubicBezTo>
                    <a:pt x="7131" y="10340"/>
                    <a:pt x="7517" y="9959"/>
                    <a:pt x="7984" y="9959"/>
                  </a:cubicBezTo>
                  <a:close/>
                  <a:moveTo>
                    <a:pt x="10805" y="9959"/>
                  </a:moveTo>
                  <a:cubicBezTo>
                    <a:pt x="11273" y="9959"/>
                    <a:pt x="11648" y="10340"/>
                    <a:pt x="11648" y="10800"/>
                  </a:cubicBezTo>
                  <a:cubicBezTo>
                    <a:pt x="11648" y="11260"/>
                    <a:pt x="11273" y="11630"/>
                    <a:pt x="10805" y="11630"/>
                  </a:cubicBezTo>
                  <a:cubicBezTo>
                    <a:pt x="10339" y="11630"/>
                    <a:pt x="9952" y="11260"/>
                    <a:pt x="9952" y="10800"/>
                  </a:cubicBezTo>
                  <a:cubicBezTo>
                    <a:pt x="9952" y="10340"/>
                    <a:pt x="10339" y="9959"/>
                    <a:pt x="10805" y="9959"/>
                  </a:cubicBezTo>
                  <a:close/>
                  <a:moveTo>
                    <a:pt x="13627" y="9959"/>
                  </a:moveTo>
                  <a:cubicBezTo>
                    <a:pt x="14094" y="9959"/>
                    <a:pt x="14469" y="10340"/>
                    <a:pt x="14469" y="10800"/>
                  </a:cubicBezTo>
                  <a:cubicBezTo>
                    <a:pt x="14469" y="11260"/>
                    <a:pt x="14094" y="11630"/>
                    <a:pt x="13627" y="11630"/>
                  </a:cubicBezTo>
                  <a:cubicBezTo>
                    <a:pt x="13160" y="11630"/>
                    <a:pt x="12774" y="11260"/>
                    <a:pt x="12774" y="10800"/>
                  </a:cubicBezTo>
                  <a:cubicBezTo>
                    <a:pt x="12774" y="10340"/>
                    <a:pt x="13160" y="9959"/>
                    <a:pt x="13627" y="9959"/>
                  </a:cubicBezTo>
                  <a:close/>
                  <a:moveTo>
                    <a:pt x="7984" y="12719"/>
                  </a:moveTo>
                  <a:cubicBezTo>
                    <a:pt x="8451" y="12719"/>
                    <a:pt x="8826" y="13099"/>
                    <a:pt x="8826" y="13559"/>
                  </a:cubicBezTo>
                  <a:cubicBezTo>
                    <a:pt x="8826" y="14020"/>
                    <a:pt x="8451" y="14389"/>
                    <a:pt x="7984" y="14389"/>
                  </a:cubicBezTo>
                  <a:cubicBezTo>
                    <a:pt x="7517" y="14389"/>
                    <a:pt x="7131" y="14020"/>
                    <a:pt x="7131" y="13559"/>
                  </a:cubicBezTo>
                  <a:cubicBezTo>
                    <a:pt x="7131" y="13099"/>
                    <a:pt x="7517" y="12719"/>
                    <a:pt x="7984" y="12719"/>
                  </a:cubicBezTo>
                  <a:close/>
                  <a:moveTo>
                    <a:pt x="10805" y="12719"/>
                  </a:moveTo>
                  <a:cubicBezTo>
                    <a:pt x="11273" y="12719"/>
                    <a:pt x="11648" y="13099"/>
                    <a:pt x="11648" y="13559"/>
                  </a:cubicBezTo>
                  <a:cubicBezTo>
                    <a:pt x="11648" y="14020"/>
                    <a:pt x="11273" y="14389"/>
                    <a:pt x="10805" y="14389"/>
                  </a:cubicBezTo>
                  <a:cubicBezTo>
                    <a:pt x="10339" y="14389"/>
                    <a:pt x="9952" y="14020"/>
                    <a:pt x="9952" y="13559"/>
                  </a:cubicBezTo>
                  <a:cubicBezTo>
                    <a:pt x="9952" y="13099"/>
                    <a:pt x="10339" y="12719"/>
                    <a:pt x="10805" y="12719"/>
                  </a:cubicBezTo>
                  <a:close/>
                  <a:moveTo>
                    <a:pt x="13627" y="12719"/>
                  </a:moveTo>
                  <a:cubicBezTo>
                    <a:pt x="14094" y="12719"/>
                    <a:pt x="14469" y="13099"/>
                    <a:pt x="14469" y="13559"/>
                  </a:cubicBezTo>
                  <a:cubicBezTo>
                    <a:pt x="14469" y="14020"/>
                    <a:pt x="14094" y="14389"/>
                    <a:pt x="13627" y="14389"/>
                  </a:cubicBezTo>
                  <a:cubicBezTo>
                    <a:pt x="13160" y="14389"/>
                    <a:pt x="12774" y="14020"/>
                    <a:pt x="12774" y="13559"/>
                  </a:cubicBezTo>
                  <a:cubicBezTo>
                    <a:pt x="12774" y="13099"/>
                    <a:pt x="13160" y="12719"/>
                    <a:pt x="13627" y="12719"/>
                  </a:cubicBezTo>
                  <a:close/>
                </a:path>
              </a:pathLst>
            </a:custGeom>
            <a:solidFill>
              <a:schemeClr val="bg1">
                <a:lumMod val="85000"/>
              </a:schemeClr>
            </a:solidFill>
            <a:ln w="12700" cap="flat">
              <a:noFill/>
              <a:miter lim="400000"/>
            </a:ln>
            <a:effectLst/>
          </p:spPr>
          <p:txBody>
            <a:bodyPr wrap="square" lIns="20947" tIns="20947" rIns="20947" bIns="20947" numCol="1" anchor="ctr">
              <a:noAutofit/>
            </a:bodyPr>
            <a:lstStyle/>
            <a:p>
              <a:endParaRPr sz="1979" dirty="0">
                <a:latin typeface="Lato Light" panose="020F0502020204030203" pitchFamily="34" charset="0"/>
              </a:endParaRPr>
            </a:p>
          </p:txBody>
        </p:sp>
        <p:sp>
          <p:nvSpPr>
            <p:cNvPr id="13" name="Shape 62392">
              <a:extLst>
                <a:ext uri="{FF2B5EF4-FFF2-40B4-BE49-F238E27FC236}">
                  <a16:creationId xmlns:a16="http://schemas.microsoft.com/office/drawing/2014/main" id="{6D8D0BD8-868B-4135-998C-2099048F418C}"/>
                </a:ext>
              </a:extLst>
            </p:cNvPr>
            <p:cNvSpPr/>
            <p:nvPr/>
          </p:nvSpPr>
          <p:spPr>
            <a:xfrm rot="20700000">
              <a:off x="17628080" y="6046954"/>
              <a:ext cx="763416" cy="1428266"/>
            </a:xfrm>
            <a:custGeom>
              <a:avLst/>
              <a:gdLst/>
              <a:ahLst/>
              <a:cxnLst>
                <a:cxn ang="0">
                  <a:pos x="wd2" y="hd2"/>
                </a:cxn>
                <a:cxn ang="5400000">
                  <a:pos x="wd2" y="hd2"/>
                </a:cxn>
                <a:cxn ang="10800000">
                  <a:pos x="wd2" y="hd2"/>
                </a:cxn>
                <a:cxn ang="16200000">
                  <a:pos x="wd2" y="hd2"/>
                </a:cxn>
              </a:cxnLst>
              <a:rect l="0" t="0" r="r" b="b"/>
              <a:pathLst>
                <a:path w="21600" h="21600" extrusionOk="0">
                  <a:moveTo>
                    <a:pt x="8695" y="0"/>
                  </a:moveTo>
                  <a:cubicBezTo>
                    <a:pt x="8238" y="0"/>
                    <a:pt x="7822" y="100"/>
                    <a:pt x="7521" y="261"/>
                  </a:cubicBezTo>
                  <a:cubicBezTo>
                    <a:pt x="7220" y="422"/>
                    <a:pt x="7033" y="644"/>
                    <a:pt x="7033" y="889"/>
                  </a:cubicBezTo>
                  <a:lnTo>
                    <a:pt x="7033" y="2565"/>
                  </a:lnTo>
                  <a:cubicBezTo>
                    <a:pt x="5545" y="3330"/>
                    <a:pt x="548" y="5240"/>
                    <a:pt x="139" y="6240"/>
                  </a:cubicBezTo>
                  <a:cubicBezTo>
                    <a:pt x="7" y="6563"/>
                    <a:pt x="0" y="7601"/>
                    <a:pt x="0" y="7601"/>
                  </a:cubicBezTo>
                  <a:lnTo>
                    <a:pt x="0" y="16175"/>
                  </a:lnTo>
                  <a:lnTo>
                    <a:pt x="0" y="20026"/>
                  </a:lnTo>
                  <a:lnTo>
                    <a:pt x="35" y="20026"/>
                  </a:lnTo>
                  <a:cubicBezTo>
                    <a:pt x="119" y="20469"/>
                    <a:pt x="481" y="20862"/>
                    <a:pt x="1015" y="21145"/>
                  </a:cubicBezTo>
                  <a:cubicBezTo>
                    <a:pt x="1549" y="21428"/>
                    <a:pt x="2256" y="21600"/>
                    <a:pt x="3031" y="21600"/>
                  </a:cubicBezTo>
                  <a:lnTo>
                    <a:pt x="18569" y="21600"/>
                  </a:lnTo>
                  <a:cubicBezTo>
                    <a:pt x="19344" y="21600"/>
                    <a:pt x="20055" y="21428"/>
                    <a:pt x="20594" y="21145"/>
                  </a:cubicBezTo>
                  <a:cubicBezTo>
                    <a:pt x="21132" y="20862"/>
                    <a:pt x="21498" y="20469"/>
                    <a:pt x="21583" y="20026"/>
                  </a:cubicBezTo>
                  <a:lnTo>
                    <a:pt x="21600" y="20026"/>
                  </a:lnTo>
                  <a:lnTo>
                    <a:pt x="21600" y="16175"/>
                  </a:lnTo>
                  <a:lnTo>
                    <a:pt x="21600" y="7601"/>
                  </a:lnTo>
                  <a:cubicBezTo>
                    <a:pt x="21600" y="7601"/>
                    <a:pt x="21593" y="6563"/>
                    <a:pt x="21461" y="6240"/>
                  </a:cubicBezTo>
                  <a:cubicBezTo>
                    <a:pt x="21052" y="5240"/>
                    <a:pt x="16067" y="3330"/>
                    <a:pt x="14585" y="2565"/>
                  </a:cubicBezTo>
                  <a:lnTo>
                    <a:pt x="14585" y="889"/>
                  </a:lnTo>
                  <a:cubicBezTo>
                    <a:pt x="14585" y="644"/>
                    <a:pt x="14398" y="422"/>
                    <a:pt x="14096" y="261"/>
                  </a:cubicBezTo>
                  <a:cubicBezTo>
                    <a:pt x="13795" y="100"/>
                    <a:pt x="13379" y="0"/>
                    <a:pt x="12922" y="0"/>
                  </a:cubicBezTo>
                  <a:lnTo>
                    <a:pt x="8695" y="0"/>
                  </a:lnTo>
                  <a:close/>
                  <a:moveTo>
                    <a:pt x="4608" y="9777"/>
                  </a:moveTo>
                  <a:lnTo>
                    <a:pt x="16992" y="9777"/>
                  </a:lnTo>
                  <a:lnTo>
                    <a:pt x="16992" y="15897"/>
                  </a:lnTo>
                  <a:lnTo>
                    <a:pt x="4608" y="15897"/>
                  </a:lnTo>
                  <a:lnTo>
                    <a:pt x="4608" y="9777"/>
                  </a:lnTo>
                  <a:close/>
                </a:path>
              </a:pathLst>
            </a:custGeom>
            <a:solidFill>
              <a:schemeClr val="accent2"/>
            </a:solidFill>
            <a:ln w="12700" cap="flat">
              <a:noFill/>
              <a:miter lim="400000"/>
            </a:ln>
            <a:effectLst/>
          </p:spPr>
          <p:txBody>
            <a:bodyPr wrap="square" lIns="0" tIns="0" rIns="0" bIns="0" numCol="1" anchor="ctr">
              <a:noAutofit/>
            </a:bodyPr>
            <a:lstStyle/>
            <a:p>
              <a:endParaRPr sz="1979" dirty="0">
                <a:latin typeface="Lato Light" panose="020F0502020204030203" pitchFamily="34" charset="0"/>
              </a:endParaRPr>
            </a:p>
          </p:txBody>
        </p:sp>
        <p:sp>
          <p:nvSpPr>
            <p:cNvPr id="14" name="Shape 62393">
              <a:extLst>
                <a:ext uri="{FF2B5EF4-FFF2-40B4-BE49-F238E27FC236}">
                  <a16:creationId xmlns:a16="http://schemas.microsoft.com/office/drawing/2014/main" id="{4E447263-7B05-444F-A950-514706E53FE1}"/>
                </a:ext>
              </a:extLst>
            </p:cNvPr>
            <p:cNvSpPr/>
            <p:nvPr/>
          </p:nvSpPr>
          <p:spPr>
            <a:xfrm rot="2700000">
              <a:off x="15716738" y="4967447"/>
              <a:ext cx="1528875" cy="673510"/>
            </a:xfrm>
            <a:custGeom>
              <a:avLst/>
              <a:gdLst/>
              <a:ahLst/>
              <a:cxnLst>
                <a:cxn ang="0">
                  <a:pos x="wd2" y="hd2"/>
                </a:cxn>
                <a:cxn ang="5400000">
                  <a:pos x="wd2" y="hd2"/>
                </a:cxn>
                <a:cxn ang="10800000">
                  <a:pos x="wd2" y="hd2"/>
                </a:cxn>
                <a:cxn ang="16200000">
                  <a:pos x="wd2" y="hd2"/>
                </a:cxn>
              </a:cxnLst>
              <a:rect l="0" t="0" r="r" b="b"/>
              <a:pathLst>
                <a:path w="21600" h="21600" extrusionOk="0">
                  <a:moveTo>
                    <a:pt x="4758" y="0"/>
                  </a:moveTo>
                  <a:cubicBezTo>
                    <a:pt x="2128" y="0"/>
                    <a:pt x="0" y="4814"/>
                    <a:pt x="0" y="10783"/>
                  </a:cubicBezTo>
                  <a:cubicBezTo>
                    <a:pt x="0" y="16753"/>
                    <a:pt x="2128" y="21600"/>
                    <a:pt x="4758" y="21600"/>
                  </a:cubicBezTo>
                  <a:lnTo>
                    <a:pt x="10441" y="21600"/>
                  </a:lnTo>
                  <a:lnTo>
                    <a:pt x="11166" y="21600"/>
                  </a:lnTo>
                  <a:lnTo>
                    <a:pt x="16842" y="21600"/>
                  </a:lnTo>
                  <a:cubicBezTo>
                    <a:pt x="19472" y="21600"/>
                    <a:pt x="21600" y="16753"/>
                    <a:pt x="21600" y="10783"/>
                  </a:cubicBezTo>
                  <a:cubicBezTo>
                    <a:pt x="21600" y="4814"/>
                    <a:pt x="19472" y="0"/>
                    <a:pt x="16842" y="0"/>
                  </a:cubicBezTo>
                  <a:lnTo>
                    <a:pt x="11166" y="0"/>
                  </a:lnTo>
                  <a:lnTo>
                    <a:pt x="10441" y="0"/>
                  </a:lnTo>
                  <a:lnTo>
                    <a:pt x="4758" y="0"/>
                  </a:lnTo>
                  <a:close/>
                  <a:moveTo>
                    <a:pt x="4847" y="1950"/>
                  </a:moveTo>
                  <a:lnTo>
                    <a:pt x="11039" y="1950"/>
                  </a:lnTo>
                  <a:lnTo>
                    <a:pt x="11039" y="19650"/>
                  </a:lnTo>
                  <a:lnTo>
                    <a:pt x="4847" y="19650"/>
                  </a:lnTo>
                  <a:cubicBezTo>
                    <a:pt x="2695" y="19646"/>
                    <a:pt x="955" y="15685"/>
                    <a:pt x="956" y="10800"/>
                  </a:cubicBezTo>
                  <a:cubicBezTo>
                    <a:pt x="957" y="5914"/>
                    <a:pt x="2695" y="1950"/>
                    <a:pt x="4847" y="1950"/>
                  </a:cubicBezTo>
                  <a:close/>
                  <a:moveTo>
                    <a:pt x="12891" y="5714"/>
                  </a:moveTo>
                  <a:lnTo>
                    <a:pt x="17985" y="5714"/>
                  </a:lnTo>
                  <a:cubicBezTo>
                    <a:pt x="18211" y="5714"/>
                    <a:pt x="18396" y="6133"/>
                    <a:pt x="18396" y="6646"/>
                  </a:cubicBezTo>
                  <a:cubicBezTo>
                    <a:pt x="18396" y="7160"/>
                    <a:pt x="18211" y="7579"/>
                    <a:pt x="17985" y="7579"/>
                  </a:cubicBezTo>
                  <a:lnTo>
                    <a:pt x="12891" y="7579"/>
                  </a:lnTo>
                  <a:cubicBezTo>
                    <a:pt x="12665" y="7579"/>
                    <a:pt x="12480" y="7160"/>
                    <a:pt x="12480" y="6646"/>
                  </a:cubicBezTo>
                  <a:cubicBezTo>
                    <a:pt x="12480" y="6133"/>
                    <a:pt x="12665" y="5714"/>
                    <a:pt x="12891" y="5714"/>
                  </a:cubicBezTo>
                  <a:close/>
                </a:path>
              </a:pathLst>
            </a:custGeom>
            <a:solidFill>
              <a:schemeClr val="accent1"/>
            </a:solidFill>
            <a:ln w="12700" cap="flat">
              <a:noFill/>
              <a:miter lim="400000"/>
            </a:ln>
            <a:effectLst/>
          </p:spPr>
          <p:txBody>
            <a:bodyPr wrap="square" lIns="0" tIns="0" rIns="0" bIns="0" numCol="1" anchor="ctr">
              <a:noAutofit/>
            </a:bodyPr>
            <a:lstStyle/>
            <a:p>
              <a:endParaRPr sz="1979" dirty="0">
                <a:latin typeface="Lato Light" panose="020F0502020204030203" pitchFamily="34" charset="0"/>
              </a:endParaRPr>
            </a:p>
          </p:txBody>
        </p:sp>
        <p:sp>
          <p:nvSpPr>
            <p:cNvPr id="15" name="Shape 62394">
              <a:extLst>
                <a:ext uri="{FF2B5EF4-FFF2-40B4-BE49-F238E27FC236}">
                  <a16:creationId xmlns:a16="http://schemas.microsoft.com/office/drawing/2014/main" id="{5B7BDC39-13FD-4D50-8BC9-70BE91800FFF}"/>
                </a:ext>
              </a:extLst>
            </p:cNvPr>
            <p:cNvSpPr/>
            <p:nvPr/>
          </p:nvSpPr>
          <p:spPr>
            <a:xfrm rot="2100000">
              <a:off x="18645557" y="4037735"/>
              <a:ext cx="1806555" cy="1933280"/>
            </a:xfrm>
            <a:custGeom>
              <a:avLst/>
              <a:gdLst/>
              <a:ahLst/>
              <a:cxnLst>
                <a:cxn ang="0">
                  <a:pos x="wd2" y="hd2"/>
                </a:cxn>
                <a:cxn ang="5400000">
                  <a:pos x="wd2" y="hd2"/>
                </a:cxn>
                <a:cxn ang="10800000">
                  <a:pos x="wd2" y="hd2"/>
                </a:cxn>
                <a:cxn ang="16200000">
                  <a:pos x="wd2" y="hd2"/>
                </a:cxn>
              </a:cxnLst>
              <a:rect l="0" t="0" r="r" b="b"/>
              <a:pathLst>
                <a:path w="21317" h="21600" extrusionOk="0">
                  <a:moveTo>
                    <a:pt x="3833" y="0"/>
                  </a:moveTo>
                  <a:cubicBezTo>
                    <a:pt x="2937" y="0"/>
                    <a:pt x="2213" y="692"/>
                    <a:pt x="2213" y="1540"/>
                  </a:cubicBezTo>
                  <a:cubicBezTo>
                    <a:pt x="2213" y="1649"/>
                    <a:pt x="2255" y="1743"/>
                    <a:pt x="2278" y="1846"/>
                  </a:cubicBezTo>
                  <a:cubicBezTo>
                    <a:pt x="1614" y="2201"/>
                    <a:pt x="923" y="2729"/>
                    <a:pt x="474" y="3542"/>
                  </a:cubicBezTo>
                  <a:cubicBezTo>
                    <a:pt x="-283" y="4913"/>
                    <a:pt x="-134" y="6672"/>
                    <a:pt x="928" y="8761"/>
                  </a:cubicBezTo>
                  <a:cubicBezTo>
                    <a:pt x="3567" y="13951"/>
                    <a:pt x="4524" y="15027"/>
                    <a:pt x="5736" y="15221"/>
                  </a:cubicBezTo>
                  <a:cubicBezTo>
                    <a:pt x="5805" y="16148"/>
                    <a:pt x="6168" y="19194"/>
                    <a:pt x="8153" y="20746"/>
                  </a:cubicBezTo>
                  <a:cubicBezTo>
                    <a:pt x="8882" y="21316"/>
                    <a:pt x="9741" y="21600"/>
                    <a:pt x="10714" y="21600"/>
                  </a:cubicBezTo>
                  <a:cubicBezTo>
                    <a:pt x="10982" y="21600"/>
                    <a:pt x="11260" y="21575"/>
                    <a:pt x="11544" y="21531"/>
                  </a:cubicBezTo>
                  <a:cubicBezTo>
                    <a:pt x="15796" y="20884"/>
                    <a:pt x="15435" y="17225"/>
                    <a:pt x="15087" y="13687"/>
                  </a:cubicBezTo>
                  <a:lnTo>
                    <a:pt x="15074" y="13606"/>
                  </a:lnTo>
                  <a:cubicBezTo>
                    <a:pt x="14773" y="10545"/>
                    <a:pt x="15272" y="10103"/>
                    <a:pt x="16668" y="9291"/>
                  </a:cubicBezTo>
                  <a:cubicBezTo>
                    <a:pt x="17144" y="9895"/>
                    <a:pt x="17871" y="10307"/>
                    <a:pt x="18716" y="10307"/>
                  </a:cubicBezTo>
                  <a:cubicBezTo>
                    <a:pt x="20147" y="10307"/>
                    <a:pt x="21317" y="9206"/>
                    <a:pt x="21317" y="7851"/>
                  </a:cubicBezTo>
                  <a:cubicBezTo>
                    <a:pt x="21317" y="6495"/>
                    <a:pt x="20147" y="5388"/>
                    <a:pt x="18716" y="5388"/>
                  </a:cubicBezTo>
                  <a:cubicBezTo>
                    <a:pt x="17284" y="5388"/>
                    <a:pt x="16121" y="6495"/>
                    <a:pt x="16121" y="7851"/>
                  </a:cubicBezTo>
                  <a:cubicBezTo>
                    <a:pt x="16121" y="7954"/>
                    <a:pt x="16128" y="8051"/>
                    <a:pt x="16141" y="8150"/>
                  </a:cubicBezTo>
                  <a:cubicBezTo>
                    <a:pt x="16156" y="8267"/>
                    <a:pt x="16221" y="8363"/>
                    <a:pt x="16253" y="8474"/>
                  </a:cubicBezTo>
                  <a:cubicBezTo>
                    <a:pt x="14540" y="9471"/>
                    <a:pt x="13785" y="10151"/>
                    <a:pt x="14132" y="13687"/>
                  </a:cubicBezTo>
                  <a:lnTo>
                    <a:pt x="14145" y="13768"/>
                  </a:lnTo>
                  <a:cubicBezTo>
                    <a:pt x="14533" y="17712"/>
                    <a:pt x="14605" y="20163"/>
                    <a:pt x="11393" y="20652"/>
                  </a:cubicBezTo>
                  <a:cubicBezTo>
                    <a:pt x="10340" y="20812"/>
                    <a:pt x="9479" y="20616"/>
                    <a:pt x="8759" y="20054"/>
                  </a:cubicBezTo>
                  <a:cubicBezTo>
                    <a:pt x="7203" y="18839"/>
                    <a:pt x="6788" y="16260"/>
                    <a:pt x="6684" y="15233"/>
                  </a:cubicBezTo>
                  <a:cubicBezTo>
                    <a:pt x="7927" y="15066"/>
                    <a:pt x="8872" y="14042"/>
                    <a:pt x="11557" y="8761"/>
                  </a:cubicBezTo>
                  <a:cubicBezTo>
                    <a:pt x="12619" y="6673"/>
                    <a:pt x="12769" y="4913"/>
                    <a:pt x="12012" y="3542"/>
                  </a:cubicBezTo>
                  <a:cubicBezTo>
                    <a:pt x="11483" y="2585"/>
                    <a:pt x="10617" y="2009"/>
                    <a:pt x="9858" y="1665"/>
                  </a:cubicBezTo>
                  <a:cubicBezTo>
                    <a:pt x="9862" y="1621"/>
                    <a:pt x="9885" y="1585"/>
                    <a:pt x="9885" y="1540"/>
                  </a:cubicBezTo>
                  <a:cubicBezTo>
                    <a:pt x="9885" y="692"/>
                    <a:pt x="9153" y="0"/>
                    <a:pt x="8258" y="0"/>
                  </a:cubicBezTo>
                  <a:cubicBezTo>
                    <a:pt x="7363" y="0"/>
                    <a:pt x="6638" y="692"/>
                    <a:pt x="6638" y="1540"/>
                  </a:cubicBezTo>
                  <a:cubicBezTo>
                    <a:pt x="6638" y="2388"/>
                    <a:pt x="7363" y="3074"/>
                    <a:pt x="8258" y="3074"/>
                  </a:cubicBezTo>
                  <a:cubicBezTo>
                    <a:pt x="8759" y="3074"/>
                    <a:pt x="9191" y="2846"/>
                    <a:pt x="9489" y="2507"/>
                  </a:cubicBezTo>
                  <a:cubicBezTo>
                    <a:pt x="10095" y="2787"/>
                    <a:pt x="10772" y="3229"/>
                    <a:pt x="11175" y="3960"/>
                  </a:cubicBezTo>
                  <a:cubicBezTo>
                    <a:pt x="11786" y="5065"/>
                    <a:pt x="11626" y="6543"/>
                    <a:pt x="10701" y="8362"/>
                  </a:cubicBezTo>
                  <a:cubicBezTo>
                    <a:pt x="7726" y="14213"/>
                    <a:pt x="7068" y="14351"/>
                    <a:pt x="6243" y="14354"/>
                  </a:cubicBezTo>
                  <a:cubicBezTo>
                    <a:pt x="5420" y="14350"/>
                    <a:pt x="4753" y="14201"/>
                    <a:pt x="1784" y="8362"/>
                  </a:cubicBezTo>
                  <a:cubicBezTo>
                    <a:pt x="861" y="6546"/>
                    <a:pt x="703" y="5071"/>
                    <a:pt x="1310" y="3966"/>
                  </a:cubicBezTo>
                  <a:cubicBezTo>
                    <a:pt x="1656" y="3336"/>
                    <a:pt x="2209" y="2943"/>
                    <a:pt x="2746" y="2656"/>
                  </a:cubicBezTo>
                  <a:cubicBezTo>
                    <a:pt x="3035" y="2909"/>
                    <a:pt x="3409" y="3074"/>
                    <a:pt x="3833" y="3074"/>
                  </a:cubicBezTo>
                  <a:cubicBezTo>
                    <a:pt x="4728" y="3074"/>
                    <a:pt x="5459" y="2388"/>
                    <a:pt x="5459" y="1540"/>
                  </a:cubicBezTo>
                  <a:cubicBezTo>
                    <a:pt x="5459" y="692"/>
                    <a:pt x="4728" y="0"/>
                    <a:pt x="3833" y="0"/>
                  </a:cubicBezTo>
                  <a:close/>
                  <a:moveTo>
                    <a:pt x="18716" y="6285"/>
                  </a:moveTo>
                  <a:cubicBezTo>
                    <a:pt x="19624" y="6285"/>
                    <a:pt x="20362" y="6990"/>
                    <a:pt x="20362" y="7851"/>
                  </a:cubicBezTo>
                  <a:cubicBezTo>
                    <a:pt x="20362" y="8711"/>
                    <a:pt x="19624" y="9409"/>
                    <a:pt x="18716" y="9409"/>
                  </a:cubicBezTo>
                  <a:cubicBezTo>
                    <a:pt x="17886" y="9409"/>
                    <a:pt x="17184" y="8824"/>
                    <a:pt x="17083" y="8044"/>
                  </a:cubicBezTo>
                  <a:cubicBezTo>
                    <a:pt x="17074" y="7980"/>
                    <a:pt x="17069" y="7916"/>
                    <a:pt x="17069" y="7851"/>
                  </a:cubicBezTo>
                  <a:cubicBezTo>
                    <a:pt x="17069" y="6990"/>
                    <a:pt x="17807" y="6285"/>
                    <a:pt x="18716" y="6285"/>
                  </a:cubicBezTo>
                  <a:close/>
                </a:path>
              </a:pathLst>
            </a:custGeom>
            <a:solidFill>
              <a:schemeClr val="accent3"/>
            </a:solidFill>
            <a:ln w="12700" cap="flat">
              <a:noFill/>
              <a:miter lim="400000"/>
            </a:ln>
            <a:effectLst/>
          </p:spPr>
          <p:txBody>
            <a:bodyPr wrap="square" lIns="0" tIns="0" rIns="0" bIns="0" numCol="1" anchor="ctr">
              <a:noAutofit/>
            </a:bodyPr>
            <a:lstStyle/>
            <a:p>
              <a:endParaRPr sz="1979" dirty="0">
                <a:latin typeface="Lato Light" panose="020F0502020204030203" pitchFamily="34" charset="0"/>
              </a:endParaRPr>
            </a:p>
          </p:txBody>
        </p:sp>
        <p:grpSp>
          <p:nvGrpSpPr>
            <p:cNvPr id="16" name="Group 15">
              <a:extLst>
                <a:ext uri="{FF2B5EF4-FFF2-40B4-BE49-F238E27FC236}">
                  <a16:creationId xmlns:a16="http://schemas.microsoft.com/office/drawing/2014/main" id="{10AA2A15-8F0B-4D7B-B7B6-8C4CEB6867B8}"/>
                </a:ext>
              </a:extLst>
            </p:cNvPr>
            <p:cNvGrpSpPr/>
            <p:nvPr/>
          </p:nvGrpSpPr>
          <p:grpSpPr>
            <a:xfrm>
              <a:off x="15727923" y="7911071"/>
              <a:ext cx="4659354" cy="3714323"/>
              <a:chOff x="15181158" y="8069561"/>
              <a:chExt cx="5752886" cy="4586062"/>
            </a:xfrm>
          </p:grpSpPr>
          <p:grpSp>
            <p:nvGrpSpPr>
              <p:cNvPr id="17" name="Group 62398">
                <a:extLst>
                  <a:ext uri="{FF2B5EF4-FFF2-40B4-BE49-F238E27FC236}">
                    <a16:creationId xmlns:a16="http://schemas.microsoft.com/office/drawing/2014/main" id="{2ADD11C9-9661-4CA9-B930-79A4AB74967A}"/>
                  </a:ext>
                </a:extLst>
              </p:cNvPr>
              <p:cNvGrpSpPr/>
              <p:nvPr/>
            </p:nvGrpSpPr>
            <p:grpSpPr>
              <a:xfrm>
                <a:off x="15181158" y="8069561"/>
                <a:ext cx="5752886" cy="4586062"/>
                <a:chOff x="0" y="25400"/>
                <a:chExt cx="4090934" cy="3261196"/>
              </a:xfrm>
            </p:grpSpPr>
            <p:sp>
              <p:nvSpPr>
                <p:cNvPr id="19" name="Shape 62396">
                  <a:extLst>
                    <a:ext uri="{FF2B5EF4-FFF2-40B4-BE49-F238E27FC236}">
                      <a16:creationId xmlns:a16="http://schemas.microsoft.com/office/drawing/2014/main" id="{A3C5E7CB-B64E-4E87-8E21-454997B7A74D}"/>
                    </a:ext>
                  </a:extLst>
                </p:cNvPr>
                <p:cNvSpPr/>
                <p:nvPr/>
              </p:nvSpPr>
              <p:spPr>
                <a:xfrm>
                  <a:off x="0" y="25400"/>
                  <a:ext cx="4090933" cy="1286145"/>
                </a:xfrm>
                <a:custGeom>
                  <a:avLst/>
                  <a:gdLst/>
                  <a:ahLst/>
                  <a:cxnLst>
                    <a:cxn ang="0">
                      <a:pos x="wd2" y="hd2"/>
                    </a:cxn>
                    <a:cxn ang="5400000">
                      <a:pos x="wd2" y="hd2"/>
                    </a:cxn>
                    <a:cxn ang="10800000">
                      <a:pos x="wd2" y="hd2"/>
                    </a:cxn>
                    <a:cxn ang="16200000">
                      <a:pos x="wd2" y="hd2"/>
                    </a:cxn>
                  </a:cxnLst>
                  <a:rect l="0" t="0" r="r" b="b"/>
                  <a:pathLst>
                    <a:path w="21600" h="21600" extrusionOk="0">
                      <a:moveTo>
                        <a:pt x="7447" y="0"/>
                      </a:moveTo>
                      <a:cubicBezTo>
                        <a:pt x="6991" y="0"/>
                        <a:pt x="6578" y="592"/>
                        <a:pt x="6279" y="1541"/>
                      </a:cubicBezTo>
                      <a:cubicBezTo>
                        <a:pt x="5981" y="2490"/>
                        <a:pt x="5798" y="3796"/>
                        <a:pt x="5798" y="5244"/>
                      </a:cubicBezTo>
                      <a:lnTo>
                        <a:pt x="5798" y="7426"/>
                      </a:lnTo>
                      <a:lnTo>
                        <a:pt x="2088" y="7426"/>
                      </a:lnTo>
                      <a:cubicBezTo>
                        <a:pt x="1511" y="7426"/>
                        <a:pt x="989" y="8177"/>
                        <a:pt x="611" y="9379"/>
                      </a:cubicBezTo>
                      <a:cubicBezTo>
                        <a:pt x="233" y="10581"/>
                        <a:pt x="0" y="12243"/>
                        <a:pt x="0" y="14078"/>
                      </a:cubicBezTo>
                      <a:lnTo>
                        <a:pt x="0" y="21600"/>
                      </a:lnTo>
                      <a:lnTo>
                        <a:pt x="21600" y="21600"/>
                      </a:lnTo>
                      <a:lnTo>
                        <a:pt x="21600" y="14078"/>
                      </a:lnTo>
                      <a:cubicBezTo>
                        <a:pt x="21600" y="12243"/>
                        <a:pt x="21367" y="10581"/>
                        <a:pt x="20989" y="9379"/>
                      </a:cubicBezTo>
                      <a:cubicBezTo>
                        <a:pt x="20611" y="8177"/>
                        <a:pt x="20089" y="7427"/>
                        <a:pt x="19512" y="7426"/>
                      </a:cubicBezTo>
                      <a:lnTo>
                        <a:pt x="15802" y="7426"/>
                      </a:lnTo>
                      <a:lnTo>
                        <a:pt x="15802" y="5244"/>
                      </a:lnTo>
                      <a:cubicBezTo>
                        <a:pt x="15802" y="3796"/>
                        <a:pt x="15616" y="2490"/>
                        <a:pt x="15318" y="1541"/>
                      </a:cubicBezTo>
                      <a:cubicBezTo>
                        <a:pt x="15019" y="592"/>
                        <a:pt x="14609" y="0"/>
                        <a:pt x="14153" y="0"/>
                      </a:cubicBezTo>
                      <a:lnTo>
                        <a:pt x="7447" y="0"/>
                      </a:lnTo>
                      <a:close/>
                      <a:moveTo>
                        <a:pt x="7570" y="3493"/>
                      </a:moveTo>
                      <a:lnTo>
                        <a:pt x="14033" y="3493"/>
                      </a:lnTo>
                      <a:cubicBezTo>
                        <a:pt x="14216" y="3493"/>
                        <a:pt x="14379" y="3734"/>
                        <a:pt x="14499" y="4115"/>
                      </a:cubicBezTo>
                      <a:cubicBezTo>
                        <a:pt x="14619" y="4497"/>
                        <a:pt x="14695" y="5026"/>
                        <a:pt x="14695" y="5608"/>
                      </a:cubicBezTo>
                      <a:lnTo>
                        <a:pt x="14695" y="7426"/>
                      </a:lnTo>
                      <a:lnTo>
                        <a:pt x="6908" y="7426"/>
                      </a:lnTo>
                      <a:lnTo>
                        <a:pt x="6908" y="5608"/>
                      </a:lnTo>
                      <a:cubicBezTo>
                        <a:pt x="6908" y="5026"/>
                        <a:pt x="6981" y="4497"/>
                        <a:pt x="7101" y="4115"/>
                      </a:cubicBezTo>
                      <a:cubicBezTo>
                        <a:pt x="7221" y="3734"/>
                        <a:pt x="7387" y="3493"/>
                        <a:pt x="7570" y="3493"/>
                      </a:cubicBezTo>
                      <a:close/>
                    </a:path>
                  </a:pathLst>
                </a:custGeom>
                <a:solidFill>
                  <a:schemeClr val="accent6">
                    <a:lumMod val="75000"/>
                  </a:schemeClr>
                </a:solidFill>
                <a:ln w="12700" cap="flat">
                  <a:noFill/>
                  <a:miter lim="400000"/>
                </a:ln>
                <a:effectLst/>
              </p:spPr>
              <p:txBody>
                <a:bodyPr wrap="square" lIns="0" tIns="0" rIns="0" bIns="0" numCol="1" anchor="ctr">
                  <a:noAutofit/>
                </a:bodyPr>
                <a:lstStyle/>
                <a:p>
                  <a:endParaRPr sz="1979" dirty="0">
                    <a:latin typeface="Lato Light" panose="020F0502020204030203" pitchFamily="34" charset="0"/>
                  </a:endParaRPr>
                </a:p>
              </p:txBody>
            </p:sp>
            <p:sp>
              <p:nvSpPr>
                <p:cNvPr id="20" name="Shape 62397">
                  <a:extLst>
                    <a:ext uri="{FF2B5EF4-FFF2-40B4-BE49-F238E27FC236}">
                      <a16:creationId xmlns:a16="http://schemas.microsoft.com/office/drawing/2014/main" id="{E9F9A632-04AB-451B-8A6F-606A12210DED}"/>
                    </a:ext>
                  </a:extLst>
                </p:cNvPr>
                <p:cNvSpPr/>
                <p:nvPr/>
              </p:nvSpPr>
              <p:spPr>
                <a:xfrm>
                  <a:off x="24246" y="1382807"/>
                  <a:ext cx="4066688" cy="1903789"/>
                </a:xfrm>
                <a:custGeom>
                  <a:avLst/>
                  <a:gdLst/>
                  <a:ahLst/>
                  <a:cxnLst>
                    <a:cxn ang="0">
                      <a:pos x="wd2" y="hd2"/>
                    </a:cxn>
                    <a:cxn ang="5400000">
                      <a:pos x="wd2" y="hd2"/>
                    </a:cxn>
                    <a:cxn ang="10800000">
                      <a:pos x="wd2" y="hd2"/>
                    </a:cxn>
                    <a:cxn ang="16200000">
                      <a:pos x="wd2" y="hd2"/>
                    </a:cxn>
                  </a:cxnLst>
                  <a:rect l="0" t="0" r="r" b="b"/>
                  <a:pathLst>
                    <a:path w="21600" h="21600" extrusionOk="0">
                      <a:moveTo>
                        <a:pt x="19" y="0"/>
                      </a:moveTo>
                      <a:cubicBezTo>
                        <a:pt x="16" y="63"/>
                        <a:pt x="10" y="125"/>
                        <a:pt x="7" y="187"/>
                      </a:cubicBezTo>
                      <a:cubicBezTo>
                        <a:pt x="4" y="250"/>
                        <a:pt x="0" y="312"/>
                        <a:pt x="0" y="376"/>
                      </a:cubicBezTo>
                      <a:lnTo>
                        <a:pt x="0" y="17577"/>
                      </a:lnTo>
                      <a:cubicBezTo>
                        <a:pt x="0" y="18688"/>
                        <a:pt x="229" y="19694"/>
                        <a:pt x="599" y="20422"/>
                      </a:cubicBezTo>
                      <a:cubicBezTo>
                        <a:pt x="970" y="21150"/>
                        <a:pt x="1482" y="21600"/>
                        <a:pt x="2047" y="21600"/>
                      </a:cubicBezTo>
                      <a:lnTo>
                        <a:pt x="19553" y="21600"/>
                      </a:lnTo>
                      <a:cubicBezTo>
                        <a:pt x="20118" y="21600"/>
                        <a:pt x="20630" y="21150"/>
                        <a:pt x="21001" y="20422"/>
                      </a:cubicBezTo>
                      <a:cubicBezTo>
                        <a:pt x="21371" y="19694"/>
                        <a:pt x="21600" y="18688"/>
                        <a:pt x="21600" y="17577"/>
                      </a:cubicBezTo>
                      <a:lnTo>
                        <a:pt x="21600" y="376"/>
                      </a:lnTo>
                      <a:cubicBezTo>
                        <a:pt x="21600" y="312"/>
                        <a:pt x="21596" y="250"/>
                        <a:pt x="21593" y="187"/>
                      </a:cubicBezTo>
                      <a:cubicBezTo>
                        <a:pt x="21590" y="125"/>
                        <a:pt x="21584" y="63"/>
                        <a:pt x="21581" y="0"/>
                      </a:cubicBezTo>
                      <a:lnTo>
                        <a:pt x="19" y="0"/>
                      </a:lnTo>
                      <a:close/>
                    </a:path>
                  </a:pathLst>
                </a:custGeom>
                <a:solidFill>
                  <a:schemeClr val="accent6"/>
                </a:solidFill>
                <a:ln w="12700" cap="flat">
                  <a:noFill/>
                  <a:miter lim="400000"/>
                </a:ln>
                <a:effectLst/>
              </p:spPr>
              <p:txBody>
                <a:bodyPr wrap="square" lIns="0" tIns="0" rIns="0" bIns="0" numCol="1" anchor="ctr">
                  <a:noAutofit/>
                </a:bodyPr>
                <a:lstStyle/>
                <a:p>
                  <a:endParaRPr sz="1979" dirty="0">
                    <a:latin typeface="Lato Light" panose="020F0502020204030203" pitchFamily="34" charset="0"/>
                  </a:endParaRPr>
                </a:p>
              </p:txBody>
            </p:sp>
          </p:grpSp>
          <p:sp>
            <p:nvSpPr>
              <p:cNvPr id="18" name="Shape 62399">
                <a:extLst>
                  <a:ext uri="{FF2B5EF4-FFF2-40B4-BE49-F238E27FC236}">
                    <a16:creationId xmlns:a16="http://schemas.microsoft.com/office/drawing/2014/main" id="{10972356-33BE-40D4-B7BA-2AB19C9C65D6}"/>
                  </a:ext>
                </a:extLst>
              </p:cNvPr>
              <p:cNvSpPr/>
              <p:nvPr/>
            </p:nvSpPr>
            <p:spPr>
              <a:xfrm>
                <a:off x="17317182" y="10541291"/>
                <a:ext cx="1480832" cy="1477264"/>
              </a:xfrm>
              <a:custGeom>
                <a:avLst/>
                <a:gdLst/>
                <a:ahLst/>
                <a:cxnLst>
                  <a:cxn ang="0">
                    <a:pos x="wd2" y="hd2"/>
                  </a:cxn>
                  <a:cxn ang="5400000">
                    <a:pos x="wd2" y="hd2"/>
                  </a:cxn>
                  <a:cxn ang="10800000">
                    <a:pos x="wd2" y="hd2"/>
                  </a:cxn>
                  <a:cxn ang="16200000">
                    <a:pos x="wd2" y="hd2"/>
                  </a:cxn>
                </a:cxnLst>
                <a:rect l="0" t="0" r="r" b="b"/>
                <a:pathLst>
                  <a:path w="21600" h="21600" extrusionOk="0">
                    <a:moveTo>
                      <a:pt x="8731" y="0"/>
                    </a:moveTo>
                    <a:lnTo>
                      <a:pt x="8731" y="8729"/>
                    </a:lnTo>
                    <a:lnTo>
                      <a:pt x="0" y="8729"/>
                    </a:lnTo>
                    <a:lnTo>
                      <a:pt x="0" y="12871"/>
                    </a:lnTo>
                    <a:lnTo>
                      <a:pt x="8731" y="12871"/>
                    </a:lnTo>
                    <a:lnTo>
                      <a:pt x="8731" y="21600"/>
                    </a:lnTo>
                    <a:lnTo>
                      <a:pt x="12869" y="21600"/>
                    </a:lnTo>
                    <a:lnTo>
                      <a:pt x="12869" y="12871"/>
                    </a:lnTo>
                    <a:lnTo>
                      <a:pt x="21600" y="12871"/>
                    </a:lnTo>
                    <a:lnTo>
                      <a:pt x="21600" y="8729"/>
                    </a:lnTo>
                    <a:lnTo>
                      <a:pt x="12869" y="8729"/>
                    </a:lnTo>
                    <a:lnTo>
                      <a:pt x="12869" y="0"/>
                    </a:lnTo>
                    <a:lnTo>
                      <a:pt x="8731" y="0"/>
                    </a:lnTo>
                    <a:close/>
                  </a:path>
                </a:pathLst>
              </a:custGeom>
              <a:solidFill>
                <a:schemeClr val="bg1"/>
              </a:solidFill>
              <a:ln w="31750" cap="flat">
                <a:solidFill>
                  <a:schemeClr val="bg1"/>
                </a:solidFill>
                <a:miter lim="400000"/>
              </a:ln>
              <a:effectLst/>
            </p:spPr>
            <p:txBody>
              <a:bodyPr wrap="square" lIns="0" tIns="0" rIns="0" bIns="0" numCol="1" anchor="ctr">
                <a:noAutofit/>
              </a:bodyPr>
              <a:lstStyle/>
              <a:p>
                <a:pPr defTabSz="321187">
                  <a:defRPr sz="10400">
                    <a:solidFill>
                      <a:srgbClr val="000000"/>
                    </a:solidFill>
                    <a:latin typeface="Gill Sans"/>
                    <a:ea typeface="Gill Sans"/>
                    <a:cs typeface="Gill Sans"/>
                    <a:sym typeface="Gill Sans"/>
                  </a:defRPr>
                </a:pPr>
                <a:endParaRPr sz="5718" dirty="0">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33" name="Group 32">
            <a:extLst>
              <a:ext uri="{FF2B5EF4-FFF2-40B4-BE49-F238E27FC236}">
                <a16:creationId xmlns:a16="http://schemas.microsoft.com/office/drawing/2014/main" id="{0BBC0B06-06CA-4834-A4FA-EADD6A6638EF}"/>
              </a:ext>
            </a:extLst>
          </p:cNvPr>
          <p:cNvGrpSpPr/>
          <p:nvPr/>
        </p:nvGrpSpPr>
        <p:grpSpPr>
          <a:xfrm>
            <a:off x="1124000" y="2160169"/>
            <a:ext cx="5486028" cy="3563932"/>
            <a:chOff x="1726314" y="2420310"/>
            <a:chExt cx="4802756" cy="3120051"/>
          </a:xfrm>
        </p:grpSpPr>
        <p:sp>
          <p:nvSpPr>
            <p:cNvPr id="21" name="Circle">
              <a:extLst>
                <a:ext uri="{FF2B5EF4-FFF2-40B4-BE49-F238E27FC236}">
                  <a16:creationId xmlns:a16="http://schemas.microsoft.com/office/drawing/2014/main" id="{6C18C712-5A6A-4F51-93B3-EF1B76090A04}"/>
                </a:ext>
              </a:extLst>
            </p:cNvPr>
            <p:cNvSpPr>
              <a:spLocks noChangeAspect="1"/>
            </p:cNvSpPr>
            <p:nvPr/>
          </p:nvSpPr>
          <p:spPr>
            <a:xfrm>
              <a:off x="1726314" y="2502690"/>
              <a:ext cx="525516" cy="525518"/>
            </a:xfrm>
            <a:prstGeom prst="ellipse">
              <a:avLst/>
            </a:prstGeom>
            <a:solidFill>
              <a:schemeClr val="accent1"/>
            </a:solidFill>
            <a:ln w="12700" cap="flat">
              <a:noFill/>
              <a:miter lim="400000"/>
            </a:ln>
            <a:effectLst/>
          </p:spPr>
          <p:txBody>
            <a:bodyPr wrap="square" lIns="0" tIns="0" rIns="0" bIns="0" numCol="1" anchor="t">
              <a:noAutofit/>
            </a:bodyPr>
            <a:lstStyle/>
            <a:p>
              <a:endParaRPr sz="2400" dirty="0"/>
            </a:p>
          </p:txBody>
        </p:sp>
        <p:sp>
          <p:nvSpPr>
            <p:cNvPr id="22" name="Circle">
              <a:extLst>
                <a:ext uri="{FF2B5EF4-FFF2-40B4-BE49-F238E27FC236}">
                  <a16:creationId xmlns:a16="http://schemas.microsoft.com/office/drawing/2014/main" id="{58469297-F06D-4A6E-A0BB-75246E8DCB58}"/>
                </a:ext>
              </a:extLst>
            </p:cNvPr>
            <p:cNvSpPr>
              <a:spLocks noChangeAspect="1"/>
            </p:cNvSpPr>
            <p:nvPr/>
          </p:nvSpPr>
          <p:spPr>
            <a:xfrm>
              <a:off x="1731339" y="3718934"/>
              <a:ext cx="525516" cy="525518"/>
            </a:xfrm>
            <a:prstGeom prst="ellipse">
              <a:avLst/>
            </a:prstGeom>
            <a:solidFill>
              <a:schemeClr val="accent2"/>
            </a:solidFill>
            <a:ln w="12700" cap="flat">
              <a:noFill/>
              <a:miter lim="400000"/>
            </a:ln>
            <a:effectLst/>
          </p:spPr>
          <p:txBody>
            <a:bodyPr wrap="square" lIns="0" tIns="0" rIns="0" bIns="0" numCol="1" anchor="t">
              <a:noAutofit/>
            </a:bodyPr>
            <a:lstStyle/>
            <a:p>
              <a:endParaRPr sz="2400" dirty="0"/>
            </a:p>
          </p:txBody>
        </p:sp>
        <p:sp>
          <p:nvSpPr>
            <p:cNvPr id="23" name="Circle">
              <a:extLst>
                <a:ext uri="{FF2B5EF4-FFF2-40B4-BE49-F238E27FC236}">
                  <a16:creationId xmlns:a16="http://schemas.microsoft.com/office/drawing/2014/main" id="{5670E4CE-F191-43AB-B8E7-62723244DE88}"/>
                </a:ext>
              </a:extLst>
            </p:cNvPr>
            <p:cNvSpPr>
              <a:spLocks noChangeAspect="1"/>
            </p:cNvSpPr>
            <p:nvPr/>
          </p:nvSpPr>
          <p:spPr>
            <a:xfrm>
              <a:off x="1731339" y="4995221"/>
              <a:ext cx="525516" cy="525518"/>
            </a:xfrm>
            <a:prstGeom prst="ellipse">
              <a:avLst/>
            </a:prstGeom>
            <a:solidFill>
              <a:schemeClr val="accent3"/>
            </a:solidFill>
            <a:ln w="12700" cap="flat">
              <a:noFill/>
              <a:miter lim="400000"/>
            </a:ln>
            <a:effectLst/>
          </p:spPr>
          <p:txBody>
            <a:bodyPr wrap="square" lIns="0" tIns="0" rIns="0" bIns="0" numCol="1" anchor="t">
              <a:noAutofit/>
            </a:bodyPr>
            <a:lstStyle/>
            <a:p>
              <a:endParaRPr sz="2400" dirty="0"/>
            </a:p>
          </p:txBody>
        </p:sp>
        <p:sp>
          <p:nvSpPr>
            <p:cNvPr id="27" name="TextBox 26">
              <a:extLst>
                <a:ext uri="{FF2B5EF4-FFF2-40B4-BE49-F238E27FC236}">
                  <a16:creationId xmlns:a16="http://schemas.microsoft.com/office/drawing/2014/main" id="{A28299C1-BEDA-4299-852D-B717A2B5D75A}"/>
                </a:ext>
              </a:extLst>
            </p:cNvPr>
            <p:cNvSpPr txBox="1"/>
            <p:nvPr/>
          </p:nvSpPr>
          <p:spPr>
            <a:xfrm>
              <a:off x="2361992" y="2420310"/>
              <a:ext cx="3717070" cy="323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YOUR CAPTION 01</a:t>
              </a:r>
            </a:p>
          </p:txBody>
        </p:sp>
        <p:sp>
          <p:nvSpPr>
            <p:cNvPr id="28" name="Subtitle 2">
              <a:extLst>
                <a:ext uri="{FF2B5EF4-FFF2-40B4-BE49-F238E27FC236}">
                  <a16:creationId xmlns:a16="http://schemas.microsoft.com/office/drawing/2014/main" id="{74474072-3DAC-40E7-8535-232F585E3F87}"/>
                </a:ext>
              </a:extLst>
            </p:cNvPr>
            <p:cNvSpPr txBox="1">
              <a:spLocks/>
            </p:cNvSpPr>
            <p:nvPr/>
          </p:nvSpPr>
          <p:spPr>
            <a:xfrm>
              <a:off x="2387009" y="2719445"/>
              <a:ext cx="4137036" cy="32838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69"/>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US" sz="1050" dirty="0">
                  <a:solidFill>
                    <a:schemeClr val="tx1"/>
                  </a:solidFill>
                  <a:latin typeface="+mn-lt"/>
                  <a:ea typeface="Lato Light" panose="020F0502020204030203" pitchFamily="34" charset="0"/>
                  <a:cs typeface="Mukta ExtraLight" panose="020B0000000000000000" pitchFamily="34" charset="77"/>
                </a:rPr>
                <a:t>re.</a:t>
              </a:r>
            </a:p>
          </p:txBody>
        </p:sp>
        <p:sp>
          <p:nvSpPr>
            <p:cNvPr id="29" name="TextBox 28">
              <a:extLst>
                <a:ext uri="{FF2B5EF4-FFF2-40B4-BE49-F238E27FC236}">
                  <a16:creationId xmlns:a16="http://schemas.microsoft.com/office/drawing/2014/main" id="{9DAE3596-B2C4-45B6-9DE5-A217C518A9C3}"/>
                </a:ext>
              </a:extLst>
            </p:cNvPr>
            <p:cNvSpPr txBox="1"/>
            <p:nvPr/>
          </p:nvSpPr>
          <p:spPr>
            <a:xfrm>
              <a:off x="2361992" y="3636551"/>
              <a:ext cx="3717070" cy="323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YOUR CAPTION 02</a:t>
              </a:r>
            </a:p>
          </p:txBody>
        </p:sp>
        <p:sp>
          <p:nvSpPr>
            <p:cNvPr id="30" name="Subtitle 2">
              <a:extLst>
                <a:ext uri="{FF2B5EF4-FFF2-40B4-BE49-F238E27FC236}">
                  <a16:creationId xmlns:a16="http://schemas.microsoft.com/office/drawing/2014/main" id="{6A9AC5C4-C3B7-432F-A476-1447F395E120}"/>
                </a:ext>
              </a:extLst>
            </p:cNvPr>
            <p:cNvSpPr txBox="1">
              <a:spLocks/>
            </p:cNvSpPr>
            <p:nvPr/>
          </p:nvSpPr>
          <p:spPr>
            <a:xfrm>
              <a:off x="2387009" y="3935688"/>
              <a:ext cx="4137036" cy="32838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69"/>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US" sz="1050" dirty="0">
                  <a:solidFill>
                    <a:schemeClr val="tx1"/>
                  </a:solidFill>
                  <a:latin typeface="+mn-lt"/>
                  <a:ea typeface="Lato Light" panose="020F0502020204030203" pitchFamily="34" charset="0"/>
                  <a:cs typeface="Mukta ExtraLight" panose="020B0000000000000000" pitchFamily="34" charset="77"/>
                </a:rPr>
                <a:t>re.</a:t>
              </a:r>
            </a:p>
          </p:txBody>
        </p:sp>
        <p:sp>
          <p:nvSpPr>
            <p:cNvPr id="31" name="TextBox 30">
              <a:extLst>
                <a:ext uri="{FF2B5EF4-FFF2-40B4-BE49-F238E27FC236}">
                  <a16:creationId xmlns:a16="http://schemas.microsoft.com/office/drawing/2014/main" id="{15333295-A5FD-4990-846A-351AE006DCF3}"/>
                </a:ext>
              </a:extLst>
            </p:cNvPr>
            <p:cNvSpPr txBox="1"/>
            <p:nvPr/>
          </p:nvSpPr>
          <p:spPr>
            <a:xfrm>
              <a:off x="2367018" y="4912839"/>
              <a:ext cx="3717070" cy="323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YOUR CAPTION 03</a:t>
              </a:r>
            </a:p>
          </p:txBody>
        </p:sp>
        <p:sp>
          <p:nvSpPr>
            <p:cNvPr id="32" name="Subtitle 2">
              <a:extLst>
                <a:ext uri="{FF2B5EF4-FFF2-40B4-BE49-F238E27FC236}">
                  <a16:creationId xmlns:a16="http://schemas.microsoft.com/office/drawing/2014/main" id="{6A8307D5-4BD7-4C63-B660-8C5115B7D6D9}"/>
                </a:ext>
              </a:extLst>
            </p:cNvPr>
            <p:cNvSpPr txBox="1">
              <a:spLocks/>
            </p:cNvSpPr>
            <p:nvPr/>
          </p:nvSpPr>
          <p:spPr>
            <a:xfrm>
              <a:off x="2392034" y="5211976"/>
              <a:ext cx="4137036" cy="32838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69"/>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US" sz="1050" dirty="0">
                  <a:solidFill>
                    <a:schemeClr val="tx1"/>
                  </a:solidFill>
                  <a:latin typeface="+mn-lt"/>
                  <a:ea typeface="Lato Light" panose="020F0502020204030203" pitchFamily="34" charset="0"/>
                  <a:cs typeface="Mukta ExtraLight" panose="020B0000000000000000" pitchFamily="34" charset="77"/>
                </a:rPr>
                <a:t>re.</a:t>
              </a:r>
            </a:p>
          </p:txBody>
        </p:sp>
      </p:grpSp>
      <p:pic>
        <p:nvPicPr>
          <p:cNvPr id="34" name="Graphic 33" descr="Heart with pulse">
            <a:extLst>
              <a:ext uri="{FF2B5EF4-FFF2-40B4-BE49-F238E27FC236}">
                <a16:creationId xmlns:a16="http://schemas.microsoft.com/office/drawing/2014/main" id="{EC606B89-E3F1-4A4C-86E0-4675C1E8DD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7084" y="3702586"/>
            <a:ext cx="506859" cy="506859"/>
          </a:xfrm>
          <a:prstGeom prst="rect">
            <a:avLst/>
          </a:prstGeom>
        </p:spPr>
      </p:pic>
      <p:pic>
        <p:nvPicPr>
          <p:cNvPr id="35" name="Graphic 34" descr="Heartbeat">
            <a:extLst>
              <a:ext uri="{FF2B5EF4-FFF2-40B4-BE49-F238E27FC236}">
                <a16:creationId xmlns:a16="http://schemas.microsoft.com/office/drawing/2014/main" id="{AE22E25E-414B-4A5C-B9B9-F6035475A3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1210" y="5164387"/>
            <a:ext cx="506859" cy="506859"/>
          </a:xfrm>
          <a:prstGeom prst="rect">
            <a:avLst/>
          </a:prstGeom>
        </p:spPr>
      </p:pic>
      <p:pic>
        <p:nvPicPr>
          <p:cNvPr id="36" name="Graphic 35" descr="IV">
            <a:extLst>
              <a:ext uri="{FF2B5EF4-FFF2-40B4-BE49-F238E27FC236}">
                <a16:creationId xmlns:a16="http://schemas.microsoft.com/office/drawing/2014/main" id="{4A1155F8-4B8D-4E07-B8A4-0F9CDCE6C5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6615" y="2292088"/>
            <a:ext cx="506859" cy="506859"/>
          </a:xfrm>
          <a:prstGeom prst="rect">
            <a:avLst/>
          </a:prstGeom>
        </p:spPr>
      </p:pic>
    </p:spTree>
    <p:extLst>
      <p:ext uri="{BB962C8B-B14F-4D97-AF65-F5344CB8AC3E}">
        <p14:creationId xmlns:p14="http://schemas.microsoft.com/office/powerpoint/2010/main" val="14375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16</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17</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D3B127-B90C-408E-B801-C3A45CA4F62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E29163B-7E3E-4194-B427-298E73E82A1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C657CE3-70E7-4703-9F57-649A71E4C21F}"/>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68789DC6-C9FC-489E-A576-FE2256C422D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E73CBD3-8DDE-4466-82B6-ECBB612339E2}"/>
              </a:ext>
            </a:extLst>
          </p:cNvPr>
          <p:cNvSpPr>
            <a:spLocks noGrp="1"/>
          </p:cNvSpPr>
          <p:nvPr>
            <p:ph type="body" sz="quarter" idx="13"/>
          </p:nvPr>
        </p:nvSpPr>
        <p:spPr/>
        <p:txBody>
          <a:bodyPr/>
          <a:lstStyle/>
          <a:p>
            <a:endParaRPr lang="en-ZA"/>
          </a:p>
        </p:txBody>
      </p:sp>
      <p:grpSp>
        <p:nvGrpSpPr>
          <p:cNvPr id="31" name="Group 33462">
            <a:extLst>
              <a:ext uri="{FF2B5EF4-FFF2-40B4-BE49-F238E27FC236}">
                <a16:creationId xmlns:a16="http://schemas.microsoft.com/office/drawing/2014/main" id="{36752617-DE1C-4C78-907A-8068ECFC581B}"/>
              </a:ext>
            </a:extLst>
          </p:cNvPr>
          <p:cNvGrpSpPr/>
          <p:nvPr/>
        </p:nvGrpSpPr>
        <p:grpSpPr>
          <a:xfrm>
            <a:off x="5960668" y="1963149"/>
            <a:ext cx="3731164" cy="4159410"/>
            <a:chOff x="0" y="0"/>
            <a:chExt cx="6423604" cy="7160876"/>
          </a:xfrm>
        </p:grpSpPr>
        <p:sp>
          <p:nvSpPr>
            <p:cNvPr id="32" name="Shape 33454">
              <a:extLst>
                <a:ext uri="{FF2B5EF4-FFF2-40B4-BE49-F238E27FC236}">
                  <a16:creationId xmlns:a16="http://schemas.microsoft.com/office/drawing/2014/main" id="{A979D42A-0DE2-4DFA-8F4D-540BB6030455}"/>
                </a:ext>
              </a:extLst>
            </p:cNvPr>
            <p:cNvSpPr/>
            <p:nvPr/>
          </p:nvSpPr>
          <p:spPr>
            <a:xfrm>
              <a:off x="15478" y="327421"/>
              <a:ext cx="2502025" cy="6618351"/>
            </a:xfrm>
            <a:custGeom>
              <a:avLst/>
              <a:gdLst/>
              <a:ahLst/>
              <a:cxnLst>
                <a:cxn ang="0">
                  <a:pos x="wd2" y="hd2"/>
                </a:cxn>
                <a:cxn ang="5400000">
                  <a:pos x="wd2" y="hd2"/>
                </a:cxn>
                <a:cxn ang="10800000">
                  <a:pos x="wd2" y="hd2"/>
                </a:cxn>
                <a:cxn ang="16200000">
                  <a:pos x="wd2" y="hd2"/>
                </a:cxn>
              </a:cxnLst>
              <a:rect l="0" t="0" r="r" b="b"/>
              <a:pathLst>
                <a:path w="21336" h="21550" extrusionOk="0">
                  <a:moveTo>
                    <a:pt x="2695" y="0"/>
                  </a:moveTo>
                  <a:cubicBezTo>
                    <a:pt x="2348" y="0"/>
                    <a:pt x="2001" y="50"/>
                    <a:pt x="1737" y="151"/>
                  </a:cubicBezTo>
                  <a:cubicBezTo>
                    <a:pt x="1208" y="353"/>
                    <a:pt x="1208" y="679"/>
                    <a:pt x="1737" y="881"/>
                  </a:cubicBezTo>
                  <a:cubicBezTo>
                    <a:pt x="2266" y="1083"/>
                    <a:pt x="3124" y="1083"/>
                    <a:pt x="3652" y="881"/>
                  </a:cubicBezTo>
                  <a:cubicBezTo>
                    <a:pt x="4181" y="679"/>
                    <a:pt x="4181" y="353"/>
                    <a:pt x="3652" y="151"/>
                  </a:cubicBezTo>
                  <a:cubicBezTo>
                    <a:pt x="3388" y="50"/>
                    <a:pt x="3041" y="0"/>
                    <a:pt x="2695" y="0"/>
                  </a:cubicBezTo>
                  <a:close/>
                  <a:moveTo>
                    <a:pt x="7094" y="2068"/>
                  </a:moveTo>
                  <a:cubicBezTo>
                    <a:pt x="6748" y="2068"/>
                    <a:pt x="6401" y="2118"/>
                    <a:pt x="6136" y="2219"/>
                  </a:cubicBezTo>
                  <a:cubicBezTo>
                    <a:pt x="5608" y="2421"/>
                    <a:pt x="5608" y="2747"/>
                    <a:pt x="6136" y="2949"/>
                  </a:cubicBezTo>
                  <a:cubicBezTo>
                    <a:pt x="6665" y="3151"/>
                    <a:pt x="7523" y="3151"/>
                    <a:pt x="8052" y="2949"/>
                  </a:cubicBezTo>
                  <a:cubicBezTo>
                    <a:pt x="8581" y="2747"/>
                    <a:pt x="8581" y="2421"/>
                    <a:pt x="8052" y="2219"/>
                  </a:cubicBezTo>
                  <a:cubicBezTo>
                    <a:pt x="7788" y="2118"/>
                    <a:pt x="7441" y="2068"/>
                    <a:pt x="7094" y="2068"/>
                  </a:cubicBezTo>
                  <a:close/>
                  <a:moveTo>
                    <a:pt x="2363" y="6355"/>
                  </a:moveTo>
                  <a:cubicBezTo>
                    <a:pt x="2016" y="6355"/>
                    <a:pt x="1670" y="6405"/>
                    <a:pt x="1405" y="6506"/>
                  </a:cubicBezTo>
                  <a:cubicBezTo>
                    <a:pt x="877" y="6708"/>
                    <a:pt x="877" y="7036"/>
                    <a:pt x="1405" y="7238"/>
                  </a:cubicBezTo>
                  <a:cubicBezTo>
                    <a:pt x="1934" y="7440"/>
                    <a:pt x="2792" y="7440"/>
                    <a:pt x="3321" y="7238"/>
                  </a:cubicBezTo>
                  <a:cubicBezTo>
                    <a:pt x="3849" y="7036"/>
                    <a:pt x="3849" y="6708"/>
                    <a:pt x="3321" y="6506"/>
                  </a:cubicBezTo>
                  <a:cubicBezTo>
                    <a:pt x="3056" y="6405"/>
                    <a:pt x="2709" y="6355"/>
                    <a:pt x="2363" y="6355"/>
                  </a:cubicBezTo>
                  <a:close/>
                  <a:moveTo>
                    <a:pt x="4014" y="8938"/>
                  </a:moveTo>
                  <a:cubicBezTo>
                    <a:pt x="3668" y="8938"/>
                    <a:pt x="3321" y="8990"/>
                    <a:pt x="3057" y="9091"/>
                  </a:cubicBezTo>
                  <a:cubicBezTo>
                    <a:pt x="2528" y="9293"/>
                    <a:pt x="2528" y="9619"/>
                    <a:pt x="3057" y="9821"/>
                  </a:cubicBezTo>
                  <a:cubicBezTo>
                    <a:pt x="3585" y="10023"/>
                    <a:pt x="4444" y="10023"/>
                    <a:pt x="4972" y="9821"/>
                  </a:cubicBezTo>
                  <a:cubicBezTo>
                    <a:pt x="5501" y="9619"/>
                    <a:pt x="5501" y="9293"/>
                    <a:pt x="4972" y="9091"/>
                  </a:cubicBezTo>
                  <a:cubicBezTo>
                    <a:pt x="4708" y="8990"/>
                    <a:pt x="4361" y="8938"/>
                    <a:pt x="4014" y="8938"/>
                  </a:cubicBezTo>
                  <a:close/>
                  <a:moveTo>
                    <a:pt x="13822" y="9289"/>
                  </a:moveTo>
                  <a:cubicBezTo>
                    <a:pt x="13476" y="9289"/>
                    <a:pt x="13129" y="9339"/>
                    <a:pt x="12864" y="9440"/>
                  </a:cubicBezTo>
                  <a:cubicBezTo>
                    <a:pt x="12336" y="9642"/>
                    <a:pt x="12336" y="9968"/>
                    <a:pt x="12864" y="10170"/>
                  </a:cubicBezTo>
                  <a:cubicBezTo>
                    <a:pt x="13393" y="10372"/>
                    <a:pt x="14251" y="10372"/>
                    <a:pt x="14780" y="10170"/>
                  </a:cubicBezTo>
                  <a:cubicBezTo>
                    <a:pt x="15309" y="9968"/>
                    <a:pt x="15309" y="9642"/>
                    <a:pt x="14780" y="9440"/>
                  </a:cubicBezTo>
                  <a:cubicBezTo>
                    <a:pt x="14516" y="9339"/>
                    <a:pt x="14169" y="9289"/>
                    <a:pt x="13822" y="9289"/>
                  </a:cubicBezTo>
                  <a:close/>
                  <a:moveTo>
                    <a:pt x="9345" y="9551"/>
                  </a:moveTo>
                  <a:cubicBezTo>
                    <a:pt x="8998" y="9551"/>
                    <a:pt x="8651" y="9601"/>
                    <a:pt x="8387" y="9702"/>
                  </a:cubicBezTo>
                  <a:cubicBezTo>
                    <a:pt x="7858" y="9904"/>
                    <a:pt x="7858" y="10232"/>
                    <a:pt x="8387" y="10434"/>
                  </a:cubicBezTo>
                  <a:cubicBezTo>
                    <a:pt x="8916" y="10635"/>
                    <a:pt x="9774" y="10635"/>
                    <a:pt x="10302" y="10434"/>
                  </a:cubicBezTo>
                  <a:cubicBezTo>
                    <a:pt x="10831" y="10232"/>
                    <a:pt x="10831" y="9904"/>
                    <a:pt x="10302" y="9702"/>
                  </a:cubicBezTo>
                  <a:cubicBezTo>
                    <a:pt x="10038" y="9601"/>
                    <a:pt x="9691" y="9551"/>
                    <a:pt x="9345" y="9551"/>
                  </a:cubicBezTo>
                  <a:close/>
                  <a:moveTo>
                    <a:pt x="1354" y="12040"/>
                  </a:moveTo>
                  <a:cubicBezTo>
                    <a:pt x="1008" y="12040"/>
                    <a:pt x="661" y="12091"/>
                    <a:pt x="397" y="12192"/>
                  </a:cubicBezTo>
                  <a:cubicBezTo>
                    <a:pt x="-132" y="12394"/>
                    <a:pt x="-132" y="12721"/>
                    <a:pt x="397" y="12922"/>
                  </a:cubicBezTo>
                  <a:cubicBezTo>
                    <a:pt x="925" y="13124"/>
                    <a:pt x="1784" y="13124"/>
                    <a:pt x="2312" y="12922"/>
                  </a:cubicBezTo>
                  <a:cubicBezTo>
                    <a:pt x="2841" y="12721"/>
                    <a:pt x="2841" y="12394"/>
                    <a:pt x="2312" y="12192"/>
                  </a:cubicBezTo>
                  <a:cubicBezTo>
                    <a:pt x="2048" y="12091"/>
                    <a:pt x="1701" y="12040"/>
                    <a:pt x="1354" y="12040"/>
                  </a:cubicBezTo>
                  <a:close/>
                  <a:moveTo>
                    <a:pt x="19982" y="14257"/>
                  </a:moveTo>
                  <a:cubicBezTo>
                    <a:pt x="19635" y="14257"/>
                    <a:pt x="19288" y="14308"/>
                    <a:pt x="19024" y="14408"/>
                  </a:cubicBezTo>
                  <a:cubicBezTo>
                    <a:pt x="18495" y="14610"/>
                    <a:pt x="18495" y="14938"/>
                    <a:pt x="19024" y="15140"/>
                  </a:cubicBezTo>
                  <a:cubicBezTo>
                    <a:pt x="19552" y="15342"/>
                    <a:pt x="20411" y="15342"/>
                    <a:pt x="20939" y="15140"/>
                  </a:cubicBezTo>
                  <a:cubicBezTo>
                    <a:pt x="21468" y="14938"/>
                    <a:pt x="21468" y="14610"/>
                    <a:pt x="20939" y="14408"/>
                  </a:cubicBezTo>
                  <a:cubicBezTo>
                    <a:pt x="20675" y="14308"/>
                    <a:pt x="20328" y="14257"/>
                    <a:pt x="19982" y="14257"/>
                  </a:cubicBezTo>
                  <a:close/>
                  <a:moveTo>
                    <a:pt x="14760" y="14306"/>
                  </a:moveTo>
                  <a:cubicBezTo>
                    <a:pt x="14413" y="14306"/>
                    <a:pt x="14066" y="14357"/>
                    <a:pt x="13802" y="14458"/>
                  </a:cubicBezTo>
                  <a:cubicBezTo>
                    <a:pt x="13273" y="14659"/>
                    <a:pt x="13273" y="14987"/>
                    <a:pt x="13802" y="15189"/>
                  </a:cubicBezTo>
                  <a:cubicBezTo>
                    <a:pt x="14331" y="15391"/>
                    <a:pt x="15189" y="15391"/>
                    <a:pt x="15717" y="15189"/>
                  </a:cubicBezTo>
                  <a:cubicBezTo>
                    <a:pt x="16246" y="14987"/>
                    <a:pt x="16246" y="14659"/>
                    <a:pt x="15717" y="14458"/>
                  </a:cubicBezTo>
                  <a:cubicBezTo>
                    <a:pt x="15453" y="14357"/>
                    <a:pt x="15106" y="14306"/>
                    <a:pt x="14760" y="14306"/>
                  </a:cubicBezTo>
                  <a:close/>
                  <a:moveTo>
                    <a:pt x="11913" y="14499"/>
                  </a:moveTo>
                  <a:cubicBezTo>
                    <a:pt x="11567" y="14499"/>
                    <a:pt x="11220" y="14549"/>
                    <a:pt x="10956" y="14650"/>
                  </a:cubicBezTo>
                  <a:cubicBezTo>
                    <a:pt x="10427" y="14852"/>
                    <a:pt x="10427" y="15180"/>
                    <a:pt x="10956" y="15381"/>
                  </a:cubicBezTo>
                  <a:cubicBezTo>
                    <a:pt x="11484" y="15583"/>
                    <a:pt x="12343" y="15583"/>
                    <a:pt x="12871" y="15381"/>
                  </a:cubicBezTo>
                  <a:cubicBezTo>
                    <a:pt x="13400" y="15180"/>
                    <a:pt x="13400" y="14852"/>
                    <a:pt x="12871" y="14650"/>
                  </a:cubicBezTo>
                  <a:cubicBezTo>
                    <a:pt x="12607" y="14549"/>
                    <a:pt x="12260" y="14499"/>
                    <a:pt x="11913" y="14499"/>
                  </a:cubicBezTo>
                  <a:close/>
                  <a:moveTo>
                    <a:pt x="2725" y="14505"/>
                  </a:moveTo>
                  <a:cubicBezTo>
                    <a:pt x="2379" y="14505"/>
                    <a:pt x="2032" y="14556"/>
                    <a:pt x="1767" y="14657"/>
                  </a:cubicBezTo>
                  <a:cubicBezTo>
                    <a:pt x="1239" y="14858"/>
                    <a:pt x="1239" y="15186"/>
                    <a:pt x="1767" y="15388"/>
                  </a:cubicBezTo>
                  <a:cubicBezTo>
                    <a:pt x="2296" y="15590"/>
                    <a:pt x="3154" y="15590"/>
                    <a:pt x="3683" y="15388"/>
                  </a:cubicBezTo>
                  <a:cubicBezTo>
                    <a:pt x="4211" y="15186"/>
                    <a:pt x="4211" y="14858"/>
                    <a:pt x="3683" y="14657"/>
                  </a:cubicBezTo>
                  <a:cubicBezTo>
                    <a:pt x="3418" y="14556"/>
                    <a:pt x="3072" y="14505"/>
                    <a:pt x="2725" y="14505"/>
                  </a:cubicBezTo>
                  <a:close/>
                  <a:moveTo>
                    <a:pt x="4360" y="16501"/>
                  </a:moveTo>
                  <a:cubicBezTo>
                    <a:pt x="4012" y="16501"/>
                    <a:pt x="3667" y="16551"/>
                    <a:pt x="3402" y="16652"/>
                  </a:cubicBezTo>
                  <a:cubicBezTo>
                    <a:pt x="2872" y="16854"/>
                    <a:pt x="2872" y="17182"/>
                    <a:pt x="3402" y="17384"/>
                  </a:cubicBezTo>
                  <a:cubicBezTo>
                    <a:pt x="3932" y="17587"/>
                    <a:pt x="4791" y="17587"/>
                    <a:pt x="5321" y="17384"/>
                  </a:cubicBezTo>
                  <a:cubicBezTo>
                    <a:pt x="5851" y="17182"/>
                    <a:pt x="5851" y="16854"/>
                    <a:pt x="5321" y="16652"/>
                  </a:cubicBezTo>
                  <a:cubicBezTo>
                    <a:pt x="5056" y="16551"/>
                    <a:pt x="4707" y="16501"/>
                    <a:pt x="4360" y="16501"/>
                  </a:cubicBezTo>
                  <a:close/>
                  <a:moveTo>
                    <a:pt x="10698" y="16628"/>
                  </a:moveTo>
                  <a:cubicBezTo>
                    <a:pt x="10352" y="16628"/>
                    <a:pt x="10005" y="16679"/>
                    <a:pt x="9741" y="16780"/>
                  </a:cubicBezTo>
                  <a:cubicBezTo>
                    <a:pt x="9212" y="16982"/>
                    <a:pt x="9212" y="17309"/>
                    <a:pt x="9741" y="17511"/>
                  </a:cubicBezTo>
                  <a:cubicBezTo>
                    <a:pt x="10269" y="17713"/>
                    <a:pt x="11128" y="17713"/>
                    <a:pt x="11656" y="17511"/>
                  </a:cubicBezTo>
                  <a:cubicBezTo>
                    <a:pt x="12185" y="17309"/>
                    <a:pt x="12185" y="16982"/>
                    <a:pt x="11656" y="16780"/>
                  </a:cubicBezTo>
                  <a:cubicBezTo>
                    <a:pt x="11392" y="16679"/>
                    <a:pt x="11045" y="16628"/>
                    <a:pt x="10698" y="16628"/>
                  </a:cubicBezTo>
                  <a:close/>
                  <a:moveTo>
                    <a:pt x="16401" y="18943"/>
                  </a:moveTo>
                  <a:cubicBezTo>
                    <a:pt x="16055" y="18943"/>
                    <a:pt x="15708" y="18993"/>
                    <a:pt x="15443" y="19094"/>
                  </a:cubicBezTo>
                  <a:cubicBezTo>
                    <a:pt x="14915" y="19296"/>
                    <a:pt x="14915" y="19622"/>
                    <a:pt x="15443" y="19824"/>
                  </a:cubicBezTo>
                  <a:cubicBezTo>
                    <a:pt x="15972" y="20026"/>
                    <a:pt x="16827" y="20026"/>
                    <a:pt x="17355" y="19824"/>
                  </a:cubicBezTo>
                  <a:cubicBezTo>
                    <a:pt x="17884" y="19622"/>
                    <a:pt x="17884" y="19296"/>
                    <a:pt x="17355" y="19094"/>
                  </a:cubicBezTo>
                  <a:cubicBezTo>
                    <a:pt x="17091" y="18993"/>
                    <a:pt x="16747" y="18943"/>
                    <a:pt x="16401" y="18943"/>
                  </a:cubicBezTo>
                  <a:close/>
                  <a:moveTo>
                    <a:pt x="5416" y="20516"/>
                  </a:moveTo>
                  <a:cubicBezTo>
                    <a:pt x="5069" y="20516"/>
                    <a:pt x="4722" y="20566"/>
                    <a:pt x="4458" y="20667"/>
                  </a:cubicBezTo>
                  <a:cubicBezTo>
                    <a:pt x="3929" y="20869"/>
                    <a:pt x="3929" y="21196"/>
                    <a:pt x="4458" y="21398"/>
                  </a:cubicBezTo>
                  <a:cubicBezTo>
                    <a:pt x="4986" y="21600"/>
                    <a:pt x="5845" y="21600"/>
                    <a:pt x="6373" y="21398"/>
                  </a:cubicBezTo>
                  <a:cubicBezTo>
                    <a:pt x="6902" y="21196"/>
                    <a:pt x="6902" y="20869"/>
                    <a:pt x="6373" y="20667"/>
                  </a:cubicBezTo>
                  <a:cubicBezTo>
                    <a:pt x="6109" y="20566"/>
                    <a:pt x="5762" y="20516"/>
                    <a:pt x="5416" y="20516"/>
                  </a:cubicBezTo>
                  <a:close/>
                </a:path>
              </a:pathLst>
            </a:custGeom>
            <a:solidFill>
              <a:schemeClr val="accent6"/>
            </a:solidFill>
            <a:ln w="12700" cap="flat">
              <a:noFill/>
              <a:miter lim="400000"/>
            </a:ln>
            <a:effectLst/>
          </p:spPr>
          <p:txBody>
            <a:bodyPr wrap="square" lIns="0" tIns="0" rIns="0" bIns="0" numCol="1" anchor="ctr">
              <a:noAutofit/>
            </a:bodyPr>
            <a:lstStyle/>
            <a:p>
              <a:endParaRPr sz="2400" dirty="0"/>
            </a:p>
          </p:txBody>
        </p:sp>
        <p:sp>
          <p:nvSpPr>
            <p:cNvPr id="33" name="Shape 33455">
              <a:extLst>
                <a:ext uri="{FF2B5EF4-FFF2-40B4-BE49-F238E27FC236}">
                  <a16:creationId xmlns:a16="http://schemas.microsoft.com/office/drawing/2014/main" id="{86ACAF76-8F9F-44AA-B351-47A78DC0067D}"/>
                </a:ext>
              </a:extLst>
            </p:cNvPr>
            <p:cNvSpPr/>
            <p:nvPr/>
          </p:nvSpPr>
          <p:spPr>
            <a:xfrm>
              <a:off x="19843" y="2334418"/>
              <a:ext cx="2500439" cy="4769707"/>
            </a:xfrm>
            <a:custGeom>
              <a:avLst/>
              <a:gdLst/>
              <a:ahLst/>
              <a:cxnLst>
                <a:cxn ang="0">
                  <a:pos x="wd2" y="hd2"/>
                </a:cxn>
                <a:cxn ang="5400000">
                  <a:pos x="wd2" y="hd2"/>
                </a:cxn>
                <a:cxn ang="10800000">
                  <a:pos x="wd2" y="hd2"/>
                </a:cxn>
                <a:cxn ang="16200000">
                  <a:pos x="wd2" y="hd2"/>
                </a:cxn>
              </a:cxnLst>
              <a:rect l="0" t="0" r="r" b="b"/>
              <a:pathLst>
                <a:path w="21336" h="21530" extrusionOk="0">
                  <a:moveTo>
                    <a:pt x="16872" y="0"/>
                  </a:moveTo>
                  <a:cubicBezTo>
                    <a:pt x="16525" y="0"/>
                    <a:pt x="16178" y="70"/>
                    <a:pt x="15914" y="210"/>
                  </a:cubicBezTo>
                  <a:cubicBezTo>
                    <a:pt x="15385" y="489"/>
                    <a:pt x="15385" y="944"/>
                    <a:pt x="15914" y="1224"/>
                  </a:cubicBezTo>
                  <a:cubicBezTo>
                    <a:pt x="16443" y="1503"/>
                    <a:pt x="17301" y="1503"/>
                    <a:pt x="17830" y="1224"/>
                  </a:cubicBezTo>
                  <a:cubicBezTo>
                    <a:pt x="18359" y="944"/>
                    <a:pt x="18359" y="489"/>
                    <a:pt x="17830" y="210"/>
                  </a:cubicBezTo>
                  <a:cubicBezTo>
                    <a:pt x="17566" y="70"/>
                    <a:pt x="17219" y="0"/>
                    <a:pt x="16872" y="0"/>
                  </a:cubicBezTo>
                  <a:close/>
                  <a:moveTo>
                    <a:pt x="7986" y="3724"/>
                  </a:moveTo>
                  <a:cubicBezTo>
                    <a:pt x="7639" y="3724"/>
                    <a:pt x="7292" y="3796"/>
                    <a:pt x="7028" y="3936"/>
                  </a:cubicBezTo>
                  <a:cubicBezTo>
                    <a:pt x="6499" y="4216"/>
                    <a:pt x="6499" y="4668"/>
                    <a:pt x="7028" y="4948"/>
                  </a:cubicBezTo>
                  <a:cubicBezTo>
                    <a:pt x="7557" y="5228"/>
                    <a:pt x="8415" y="5228"/>
                    <a:pt x="8944" y="4948"/>
                  </a:cubicBezTo>
                  <a:cubicBezTo>
                    <a:pt x="9473" y="4668"/>
                    <a:pt x="9473" y="4216"/>
                    <a:pt x="8944" y="3936"/>
                  </a:cubicBezTo>
                  <a:cubicBezTo>
                    <a:pt x="8680" y="3796"/>
                    <a:pt x="8333" y="3724"/>
                    <a:pt x="7986" y="3724"/>
                  </a:cubicBezTo>
                  <a:close/>
                  <a:moveTo>
                    <a:pt x="5179" y="4583"/>
                  </a:moveTo>
                  <a:cubicBezTo>
                    <a:pt x="4832" y="4583"/>
                    <a:pt x="4488" y="4652"/>
                    <a:pt x="4224" y="4792"/>
                  </a:cubicBezTo>
                  <a:cubicBezTo>
                    <a:pt x="3695" y="5072"/>
                    <a:pt x="3695" y="5526"/>
                    <a:pt x="4224" y="5806"/>
                  </a:cubicBezTo>
                  <a:cubicBezTo>
                    <a:pt x="4753" y="6086"/>
                    <a:pt x="5608" y="6086"/>
                    <a:pt x="6137" y="5806"/>
                  </a:cubicBezTo>
                  <a:cubicBezTo>
                    <a:pt x="6666" y="5526"/>
                    <a:pt x="6666" y="5072"/>
                    <a:pt x="6137" y="4792"/>
                  </a:cubicBezTo>
                  <a:cubicBezTo>
                    <a:pt x="5872" y="4652"/>
                    <a:pt x="5525" y="4583"/>
                    <a:pt x="5179" y="4583"/>
                  </a:cubicBezTo>
                  <a:close/>
                  <a:moveTo>
                    <a:pt x="19981" y="4812"/>
                  </a:moveTo>
                  <a:cubicBezTo>
                    <a:pt x="19634" y="4812"/>
                    <a:pt x="19287" y="4882"/>
                    <a:pt x="19022" y="5021"/>
                  </a:cubicBezTo>
                  <a:cubicBezTo>
                    <a:pt x="18493" y="5301"/>
                    <a:pt x="18493" y="5756"/>
                    <a:pt x="19022" y="6035"/>
                  </a:cubicBezTo>
                  <a:cubicBezTo>
                    <a:pt x="19551" y="6315"/>
                    <a:pt x="20410" y="6315"/>
                    <a:pt x="20939" y="6035"/>
                  </a:cubicBezTo>
                  <a:cubicBezTo>
                    <a:pt x="21468" y="5756"/>
                    <a:pt x="21468" y="5301"/>
                    <a:pt x="20939" y="5021"/>
                  </a:cubicBezTo>
                  <a:cubicBezTo>
                    <a:pt x="20675" y="4882"/>
                    <a:pt x="20327" y="4812"/>
                    <a:pt x="19981" y="4812"/>
                  </a:cubicBezTo>
                  <a:close/>
                  <a:moveTo>
                    <a:pt x="15971" y="7162"/>
                  </a:moveTo>
                  <a:cubicBezTo>
                    <a:pt x="15624" y="7162"/>
                    <a:pt x="15277" y="7232"/>
                    <a:pt x="15013" y="7372"/>
                  </a:cubicBezTo>
                  <a:cubicBezTo>
                    <a:pt x="14484" y="7652"/>
                    <a:pt x="14484" y="8106"/>
                    <a:pt x="15013" y="8386"/>
                  </a:cubicBezTo>
                  <a:cubicBezTo>
                    <a:pt x="15542" y="8666"/>
                    <a:pt x="16400" y="8666"/>
                    <a:pt x="16929" y="8386"/>
                  </a:cubicBezTo>
                  <a:cubicBezTo>
                    <a:pt x="17458" y="8106"/>
                    <a:pt x="17458" y="7652"/>
                    <a:pt x="16929" y="7372"/>
                  </a:cubicBezTo>
                  <a:cubicBezTo>
                    <a:pt x="16665" y="7232"/>
                    <a:pt x="16318" y="7162"/>
                    <a:pt x="15971" y="7162"/>
                  </a:cubicBezTo>
                  <a:close/>
                  <a:moveTo>
                    <a:pt x="9256" y="7189"/>
                  </a:moveTo>
                  <a:cubicBezTo>
                    <a:pt x="8909" y="7189"/>
                    <a:pt x="8562" y="7259"/>
                    <a:pt x="8298" y="7399"/>
                  </a:cubicBezTo>
                  <a:cubicBezTo>
                    <a:pt x="7769" y="7679"/>
                    <a:pt x="7769" y="8131"/>
                    <a:pt x="8298" y="8411"/>
                  </a:cubicBezTo>
                  <a:cubicBezTo>
                    <a:pt x="8826" y="8691"/>
                    <a:pt x="9685" y="8691"/>
                    <a:pt x="10214" y="8411"/>
                  </a:cubicBezTo>
                  <a:cubicBezTo>
                    <a:pt x="10743" y="8131"/>
                    <a:pt x="10743" y="7679"/>
                    <a:pt x="10214" y="7399"/>
                  </a:cubicBezTo>
                  <a:cubicBezTo>
                    <a:pt x="9950" y="7259"/>
                    <a:pt x="9603" y="7189"/>
                    <a:pt x="9256" y="7189"/>
                  </a:cubicBezTo>
                  <a:close/>
                  <a:moveTo>
                    <a:pt x="5341" y="10383"/>
                  </a:moveTo>
                  <a:cubicBezTo>
                    <a:pt x="4994" y="10383"/>
                    <a:pt x="4651" y="10453"/>
                    <a:pt x="4386" y="10593"/>
                  </a:cubicBezTo>
                  <a:cubicBezTo>
                    <a:pt x="3857" y="10873"/>
                    <a:pt x="3857" y="11327"/>
                    <a:pt x="4386" y="11607"/>
                  </a:cubicBezTo>
                  <a:cubicBezTo>
                    <a:pt x="4915" y="11887"/>
                    <a:pt x="5771" y="11887"/>
                    <a:pt x="6300" y="11607"/>
                  </a:cubicBezTo>
                  <a:cubicBezTo>
                    <a:pt x="6829" y="11327"/>
                    <a:pt x="6829" y="10873"/>
                    <a:pt x="6300" y="10593"/>
                  </a:cubicBezTo>
                  <a:cubicBezTo>
                    <a:pt x="6035" y="10453"/>
                    <a:pt x="5688" y="10383"/>
                    <a:pt x="5341" y="10383"/>
                  </a:cubicBezTo>
                  <a:close/>
                  <a:moveTo>
                    <a:pt x="14732" y="14194"/>
                  </a:moveTo>
                  <a:cubicBezTo>
                    <a:pt x="14385" y="14194"/>
                    <a:pt x="14038" y="14263"/>
                    <a:pt x="13773" y="14403"/>
                  </a:cubicBezTo>
                  <a:cubicBezTo>
                    <a:pt x="13244" y="14683"/>
                    <a:pt x="13244" y="15137"/>
                    <a:pt x="13773" y="15417"/>
                  </a:cubicBezTo>
                  <a:cubicBezTo>
                    <a:pt x="14302" y="15697"/>
                    <a:pt x="15161" y="15697"/>
                    <a:pt x="15690" y="15417"/>
                  </a:cubicBezTo>
                  <a:cubicBezTo>
                    <a:pt x="16219" y="15137"/>
                    <a:pt x="16219" y="14683"/>
                    <a:pt x="15690" y="14403"/>
                  </a:cubicBezTo>
                  <a:cubicBezTo>
                    <a:pt x="15426" y="14263"/>
                    <a:pt x="15078" y="14194"/>
                    <a:pt x="14732" y="14194"/>
                  </a:cubicBezTo>
                  <a:close/>
                  <a:moveTo>
                    <a:pt x="8240" y="14204"/>
                  </a:moveTo>
                  <a:cubicBezTo>
                    <a:pt x="7893" y="14204"/>
                    <a:pt x="7546" y="14274"/>
                    <a:pt x="7282" y="14414"/>
                  </a:cubicBezTo>
                  <a:cubicBezTo>
                    <a:pt x="6753" y="14694"/>
                    <a:pt x="6753" y="15148"/>
                    <a:pt x="7282" y="15428"/>
                  </a:cubicBezTo>
                  <a:cubicBezTo>
                    <a:pt x="7811" y="15708"/>
                    <a:pt x="8669" y="15708"/>
                    <a:pt x="9198" y="15428"/>
                  </a:cubicBezTo>
                  <a:cubicBezTo>
                    <a:pt x="9727" y="15148"/>
                    <a:pt x="9727" y="14694"/>
                    <a:pt x="9198" y="14414"/>
                  </a:cubicBezTo>
                  <a:cubicBezTo>
                    <a:pt x="8934" y="14274"/>
                    <a:pt x="8587" y="14204"/>
                    <a:pt x="8240" y="14204"/>
                  </a:cubicBezTo>
                  <a:close/>
                  <a:moveTo>
                    <a:pt x="1355" y="15324"/>
                  </a:moveTo>
                  <a:cubicBezTo>
                    <a:pt x="1009" y="15324"/>
                    <a:pt x="661" y="15394"/>
                    <a:pt x="397" y="15534"/>
                  </a:cubicBezTo>
                  <a:cubicBezTo>
                    <a:pt x="-132" y="15814"/>
                    <a:pt x="-132" y="16266"/>
                    <a:pt x="397" y="16546"/>
                  </a:cubicBezTo>
                  <a:cubicBezTo>
                    <a:pt x="926" y="16826"/>
                    <a:pt x="1785" y="16826"/>
                    <a:pt x="2314" y="16546"/>
                  </a:cubicBezTo>
                  <a:cubicBezTo>
                    <a:pt x="2843" y="16266"/>
                    <a:pt x="2843" y="15814"/>
                    <a:pt x="2314" y="15534"/>
                  </a:cubicBezTo>
                  <a:cubicBezTo>
                    <a:pt x="2049" y="15394"/>
                    <a:pt x="1702" y="15324"/>
                    <a:pt x="1355" y="15324"/>
                  </a:cubicBezTo>
                  <a:close/>
                  <a:moveTo>
                    <a:pt x="15971" y="16071"/>
                  </a:moveTo>
                  <a:cubicBezTo>
                    <a:pt x="15624" y="16071"/>
                    <a:pt x="15277" y="16141"/>
                    <a:pt x="15013" y="16281"/>
                  </a:cubicBezTo>
                  <a:cubicBezTo>
                    <a:pt x="14484" y="16561"/>
                    <a:pt x="14484" y="17015"/>
                    <a:pt x="15013" y="17295"/>
                  </a:cubicBezTo>
                  <a:cubicBezTo>
                    <a:pt x="15542" y="17575"/>
                    <a:pt x="16400" y="17575"/>
                    <a:pt x="16929" y="17295"/>
                  </a:cubicBezTo>
                  <a:cubicBezTo>
                    <a:pt x="17458" y="17015"/>
                    <a:pt x="17458" y="16561"/>
                    <a:pt x="16929" y="16281"/>
                  </a:cubicBezTo>
                  <a:cubicBezTo>
                    <a:pt x="16665" y="16141"/>
                    <a:pt x="16318" y="16071"/>
                    <a:pt x="15971" y="16071"/>
                  </a:cubicBezTo>
                  <a:close/>
                  <a:moveTo>
                    <a:pt x="5792" y="16687"/>
                  </a:moveTo>
                  <a:cubicBezTo>
                    <a:pt x="5445" y="16687"/>
                    <a:pt x="5098" y="16757"/>
                    <a:pt x="4833" y="16897"/>
                  </a:cubicBezTo>
                  <a:cubicBezTo>
                    <a:pt x="4304" y="17177"/>
                    <a:pt x="4304" y="17631"/>
                    <a:pt x="4833" y="17911"/>
                  </a:cubicBezTo>
                  <a:cubicBezTo>
                    <a:pt x="5362" y="18191"/>
                    <a:pt x="6221" y="18191"/>
                    <a:pt x="6750" y="17911"/>
                  </a:cubicBezTo>
                  <a:cubicBezTo>
                    <a:pt x="7279" y="17631"/>
                    <a:pt x="7279" y="17177"/>
                    <a:pt x="6750" y="16897"/>
                  </a:cubicBezTo>
                  <a:cubicBezTo>
                    <a:pt x="6485" y="16757"/>
                    <a:pt x="6138" y="16687"/>
                    <a:pt x="5792" y="16687"/>
                  </a:cubicBezTo>
                  <a:close/>
                  <a:moveTo>
                    <a:pt x="14424" y="18087"/>
                  </a:moveTo>
                  <a:cubicBezTo>
                    <a:pt x="14077" y="18087"/>
                    <a:pt x="13730" y="18156"/>
                    <a:pt x="13465" y="18296"/>
                  </a:cubicBezTo>
                  <a:cubicBezTo>
                    <a:pt x="12936" y="18576"/>
                    <a:pt x="12936" y="19030"/>
                    <a:pt x="13465" y="19310"/>
                  </a:cubicBezTo>
                  <a:cubicBezTo>
                    <a:pt x="13994" y="19590"/>
                    <a:pt x="14850" y="19590"/>
                    <a:pt x="15379" y="19310"/>
                  </a:cubicBezTo>
                  <a:cubicBezTo>
                    <a:pt x="15908" y="19030"/>
                    <a:pt x="15907" y="18576"/>
                    <a:pt x="15379" y="18296"/>
                  </a:cubicBezTo>
                  <a:cubicBezTo>
                    <a:pt x="15114" y="18156"/>
                    <a:pt x="14770" y="18087"/>
                    <a:pt x="14424" y="18087"/>
                  </a:cubicBezTo>
                  <a:close/>
                  <a:moveTo>
                    <a:pt x="8365" y="20098"/>
                  </a:moveTo>
                  <a:cubicBezTo>
                    <a:pt x="8019" y="20098"/>
                    <a:pt x="7671" y="20168"/>
                    <a:pt x="7407" y="20308"/>
                  </a:cubicBezTo>
                  <a:cubicBezTo>
                    <a:pt x="6878" y="20588"/>
                    <a:pt x="6878" y="21040"/>
                    <a:pt x="7407" y="21320"/>
                  </a:cubicBezTo>
                  <a:cubicBezTo>
                    <a:pt x="7936" y="21600"/>
                    <a:pt x="8795" y="21600"/>
                    <a:pt x="9324" y="21320"/>
                  </a:cubicBezTo>
                  <a:cubicBezTo>
                    <a:pt x="9853" y="21040"/>
                    <a:pt x="9853" y="20588"/>
                    <a:pt x="9324" y="20308"/>
                  </a:cubicBezTo>
                  <a:cubicBezTo>
                    <a:pt x="9059" y="20168"/>
                    <a:pt x="8712" y="20098"/>
                    <a:pt x="8365" y="20098"/>
                  </a:cubicBezTo>
                  <a:close/>
                </a:path>
              </a:pathLst>
            </a:custGeom>
            <a:solidFill>
              <a:schemeClr val="accent3"/>
            </a:solidFill>
            <a:ln w="12700" cap="flat">
              <a:noFill/>
              <a:miter lim="400000"/>
            </a:ln>
            <a:effectLst/>
          </p:spPr>
          <p:txBody>
            <a:bodyPr wrap="square" lIns="0" tIns="0" rIns="0" bIns="0" numCol="1" anchor="ctr">
              <a:noAutofit/>
            </a:bodyPr>
            <a:lstStyle/>
            <a:p>
              <a:endParaRPr sz="2400" dirty="0"/>
            </a:p>
          </p:txBody>
        </p:sp>
        <p:sp>
          <p:nvSpPr>
            <p:cNvPr id="34" name="Shape 33456">
              <a:extLst>
                <a:ext uri="{FF2B5EF4-FFF2-40B4-BE49-F238E27FC236}">
                  <a16:creationId xmlns:a16="http://schemas.microsoft.com/office/drawing/2014/main" id="{B93DE881-488C-4175-A58D-4888E2A63284}"/>
                </a:ext>
              </a:extLst>
            </p:cNvPr>
            <p:cNvSpPr/>
            <p:nvPr/>
          </p:nvSpPr>
          <p:spPr>
            <a:xfrm>
              <a:off x="0" y="1037828"/>
              <a:ext cx="2507581" cy="6103206"/>
            </a:xfrm>
            <a:custGeom>
              <a:avLst/>
              <a:gdLst/>
              <a:ahLst/>
              <a:cxnLst>
                <a:cxn ang="0">
                  <a:pos x="wd2" y="hd2"/>
                </a:cxn>
                <a:cxn ang="5400000">
                  <a:pos x="wd2" y="hd2"/>
                </a:cxn>
                <a:cxn ang="10800000">
                  <a:pos x="wd2" y="hd2"/>
                </a:cxn>
                <a:cxn ang="16200000">
                  <a:pos x="wd2" y="hd2"/>
                </a:cxn>
              </a:cxnLst>
              <a:rect l="0" t="0" r="r" b="b"/>
              <a:pathLst>
                <a:path w="21336" h="21545" extrusionOk="0">
                  <a:moveTo>
                    <a:pt x="13707" y="0"/>
                  </a:moveTo>
                  <a:cubicBezTo>
                    <a:pt x="13362" y="0"/>
                    <a:pt x="13015" y="54"/>
                    <a:pt x="12752" y="164"/>
                  </a:cubicBezTo>
                  <a:cubicBezTo>
                    <a:pt x="12224" y="383"/>
                    <a:pt x="12224" y="738"/>
                    <a:pt x="12752" y="957"/>
                  </a:cubicBezTo>
                  <a:cubicBezTo>
                    <a:pt x="13279" y="1176"/>
                    <a:pt x="14135" y="1176"/>
                    <a:pt x="14663" y="957"/>
                  </a:cubicBezTo>
                  <a:cubicBezTo>
                    <a:pt x="15190" y="738"/>
                    <a:pt x="15190" y="383"/>
                    <a:pt x="14663" y="164"/>
                  </a:cubicBezTo>
                  <a:cubicBezTo>
                    <a:pt x="14399" y="54"/>
                    <a:pt x="14053" y="0"/>
                    <a:pt x="13707" y="0"/>
                  </a:cubicBezTo>
                  <a:close/>
                  <a:moveTo>
                    <a:pt x="13707" y="5373"/>
                  </a:moveTo>
                  <a:cubicBezTo>
                    <a:pt x="13362" y="5373"/>
                    <a:pt x="13015" y="5429"/>
                    <a:pt x="12752" y="5538"/>
                  </a:cubicBezTo>
                  <a:cubicBezTo>
                    <a:pt x="12224" y="5757"/>
                    <a:pt x="12224" y="6111"/>
                    <a:pt x="12752" y="6330"/>
                  </a:cubicBezTo>
                  <a:cubicBezTo>
                    <a:pt x="13279" y="6549"/>
                    <a:pt x="14135" y="6549"/>
                    <a:pt x="14663" y="6330"/>
                  </a:cubicBezTo>
                  <a:cubicBezTo>
                    <a:pt x="15190" y="6111"/>
                    <a:pt x="15190" y="5757"/>
                    <a:pt x="14663" y="5538"/>
                  </a:cubicBezTo>
                  <a:cubicBezTo>
                    <a:pt x="14399" y="5429"/>
                    <a:pt x="14053" y="5373"/>
                    <a:pt x="13707" y="5373"/>
                  </a:cubicBezTo>
                  <a:close/>
                  <a:moveTo>
                    <a:pt x="2489" y="6295"/>
                  </a:moveTo>
                  <a:cubicBezTo>
                    <a:pt x="2143" y="6295"/>
                    <a:pt x="1797" y="6349"/>
                    <a:pt x="1534" y="6459"/>
                  </a:cubicBezTo>
                  <a:cubicBezTo>
                    <a:pt x="1006" y="6678"/>
                    <a:pt x="1006" y="7033"/>
                    <a:pt x="1534" y="7252"/>
                  </a:cubicBezTo>
                  <a:cubicBezTo>
                    <a:pt x="2061" y="7471"/>
                    <a:pt x="2917" y="7471"/>
                    <a:pt x="3445" y="7252"/>
                  </a:cubicBezTo>
                  <a:cubicBezTo>
                    <a:pt x="3972" y="7033"/>
                    <a:pt x="3972" y="6678"/>
                    <a:pt x="3445" y="6459"/>
                  </a:cubicBezTo>
                  <a:cubicBezTo>
                    <a:pt x="3181" y="6349"/>
                    <a:pt x="2835" y="6295"/>
                    <a:pt x="2489" y="6295"/>
                  </a:cubicBezTo>
                  <a:close/>
                  <a:moveTo>
                    <a:pt x="10577" y="6575"/>
                  </a:moveTo>
                  <a:cubicBezTo>
                    <a:pt x="10231" y="6575"/>
                    <a:pt x="9888" y="6630"/>
                    <a:pt x="9625" y="6739"/>
                  </a:cubicBezTo>
                  <a:cubicBezTo>
                    <a:pt x="9097" y="6958"/>
                    <a:pt x="9097" y="7313"/>
                    <a:pt x="9625" y="7532"/>
                  </a:cubicBezTo>
                  <a:cubicBezTo>
                    <a:pt x="10152" y="7751"/>
                    <a:pt x="11005" y="7751"/>
                    <a:pt x="11532" y="7532"/>
                  </a:cubicBezTo>
                  <a:cubicBezTo>
                    <a:pt x="12060" y="7313"/>
                    <a:pt x="12060" y="6958"/>
                    <a:pt x="11532" y="6739"/>
                  </a:cubicBezTo>
                  <a:cubicBezTo>
                    <a:pt x="11269" y="6630"/>
                    <a:pt x="10923" y="6575"/>
                    <a:pt x="10577" y="6575"/>
                  </a:cubicBezTo>
                  <a:close/>
                  <a:moveTo>
                    <a:pt x="16875" y="7940"/>
                  </a:moveTo>
                  <a:cubicBezTo>
                    <a:pt x="16529" y="7940"/>
                    <a:pt x="16183" y="7996"/>
                    <a:pt x="15919" y="8105"/>
                  </a:cubicBezTo>
                  <a:cubicBezTo>
                    <a:pt x="15392" y="8324"/>
                    <a:pt x="15392" y="8678"/>
                    <a:pt x="15919" y="8897"/>
                  </a:cubicBezTo>
                  <a:cubicBezTo>
                    <a:pt x="16447" y="9115"/>
                    <a:pt x="17303" y="9115"/>
                    <a:pt x="17830" y="8897"/>
                  </a:cubicBezTo>
                  <a:cubicBezTo>
                    <a:pt x="18358" y="8678"/>
                    <a:pt x="18358" y="8324"/>
                    <a:pt x="17830" y="8105"/>
                  </a:cubicBezTo>
                  <a:cubicBezTo>
                    <a:pt x="17567" y="7996"/>
                    <a:pt x="17220" y="7940"/>
                    <a:pt x="16875" y="7940"/>
                  </a:cubicBezTo>
                  <a:close/>
                  <a:moveTo>
                    <a:pt x="10979" y="9129"/>
                  </a:moveTo>
                  <a:cubicBezTo>
                    <a:pt x="10633" y="9129"/>
                    <a:pt x="10290" y="9184"/>
                    <a:pt x="10026" y="9293"/>
                  </a:cubicBezTo>
                  <a:cubicBezTo>
                    <a:pt x="9499" y="9512"/>
                    <a:pt x="9499" y="9867"/>
                    <a:pt x="10026" y="10086"/>
                  </a:cubicBezTo>
                  <a:cubicBezTo>
                    <a:pt x="10554" y="10305"/>
                    <a:pt x="11407" y="10305"/>
                    <a:pt x="11934" y="10086"/>
                  </a:cubicBezTo>
                  <a:cubicBezTo>
                    <a:pt x="12462" y="9867"/>
                    <a:pt x="12462" y="9512"/>
                    <a:pt x="11934" y="9293"/>
                  </a:cubicBezTo>
                  <a:cubicBezTo>
                    <a:pt x="11671" y="9184"/>
                    <a:pt x="11324" y="9129"/>
                    <a:pt x="10979" y="9129"/>
                  </a:cubicBezTo>
                  <a:close/>
                  <a:moveTo>
                    <a:pt x="7396" y="9202"/>
                  </a:moveTo>
                  <a:cubicBezTo>
                    <a:pt x="7050" y="9202"/>
                    <a:pt x="6704" y="9258"/>
                    <a:pt x="6440" y="9367"/>
                  </a:cubicBezTo>
                  <a:cubicBezTo>
                    <a:pt x="5913" y="9586"/>
                    <a:pt x="5913" y="9940"/>
                    <a:pt x="6440" y="10159"/>
                  </a:cubicBezTo>
                  <a:cubicBezTo>
                    <a:pt x="6968" y="10378"/>
                    <a:pt x="7824" y="10378"/>
                    <a:pt x="8351" y="10159"/>
                  </a:cubicBezTo>
                  <a:cubicBezTo>
                    <a:pt x="8879" y="9940"/>
                    <a:pt x="8879" y="9586"/>
                    <a:pt x="8351" y="9367"/>
                  </a:cubicBezTo>
                  <a:cubicBezTo>
                    <a:pt x="8088" y="9258"/>
                    <a:pt x="7741" y="9202"/>
                    <a:pt x="7396" y="9202"/>
                  </a:cubicBezTo>
                  <a:close/>
                  <a:moveTo>
                    <a:pt x="17837" y="10729"/>
                  </a:moveTo>
                  <a:cubicBezTo>
                    <a:pt x="17491" y="10729"/>
                    <a:pt x="17145" y="10784"/>
                    <a:pt x="16881" y="10893"/>
                  </a:cubicBezTo>
                  <a:cubicBezTo>
                    <a:pt x="16354" y="11112"/>
                    <a:pt x="16354" y="11466"/>
                    <a:pt x="16881" y="11685"/>
                  </a:cubicBezTo>
                  <a:cubicBezTo>
                    <a:pt x="17409" y="11903"/>
                    <a:pt x="18265" y="11903"/>
                    <a:pt x="18793" y="11685"/>
                  </a:cubicBezTo>
                  <a:cubicBezTo>
                    <a:pt x="19320" y="11466"/>
                    <a:pt x="19320" y="11112"/>
                    <a:pt x="18793" y="10893"/>
                  </a:cubicBezTo>
                  <a:cubicBezTo>
                    <a:pt x="18529" y="10784"/>
                    <a:pt x="18183" y="10729"/>
                    <a:pt x="17837" y="10729"/>
                  </a:cubicBezTo>
                  <a:close/>
                  <a:moveTo>
                    <a:pt x="11310" y="10915"/>
                  </a:moveTo>
                  <a:cubicBezTo>
                    <a:pt x="10964" y="10915"/>
                    <a:pt x="10618" y="10970"/>
                    <a:pt x="10354" y="11079"/>
                  </a:cubicBezTo>
                  <a:cubicBezTo>
                    <a:pt x="9826" y="11298"/>
                    <a:pt x="9826" y="11653"/>
                    <a:pt x="10354" y="11872"/>
                  </a:cubicBezTo>
                  <a:cubicBezTo>
                    <a:pt x="10881" y="12091"/>
                    <a:pt x="11738" y="12091"/>
                    <a:pt x="12265" y="11872"/>
                  </a:cubicBezTo>
                  <a:cubicBezTo>
                    <a:pt x="12793" y="11653"/>
                    <a:pt x="12793" y="11298"/>
                    <a:pt x="12265" y="11079"/>
                  </a:cubicBezTo>
                  <a:cubicBezTo>
                    <a:pt x="12002" y="10970"/>
                    <a:pt x="11655" y="10915"/>
                    <a:pt x="11310" y="10915"/>
                  </a:cubicBezTo>
                  <a:close/>
                  <a:moveTo>
                    <a:pt x="19985" y="11533"/>
                  </a:moveTo>
                  <a:cubicBezTo>
                    <a:pt x="19639" y="11533"/>
                    <a:pt x="19293" y="11588"/>
                    <a:pt x="19029" y="11697"/>
                  </a:cubicBezTo>
                  <a:cubicBezTo>
                    <a:pt x="18502" y="11916"/>
                    <a:pt x="18502" y="12271"/>
                    <a:pt x="19029" y="12490"/>
                  </a:cubicBezTo>
                  <a:cubicBezTo>
                    <a:pt x="19557" y="12709"/>
                    <a:pt x="20413" y="12709"/>
                    <a:pt x="20940" y="12490"/>
                  </a:cubicBezTo>
                  <a:cubicBezTo>
                    <a:pt x="21468" y="12271"/>
                    <a:pt x="21468" y="11916"/>
                    <a:pt x="20940" y="11697"/>
                  </a:cubicBezTo>
                  <a:cubicBezTo>
                    <a:pt x="20677" y="11588"/>
                    <a:pt x="20331" y="11533"/>
                    <a:pt x="19985" y="11533"/>
                  </a:cubicBezTo>
                  <a:close/>
                  <a:moveTo>
                    <a:pt x="1351" y="11955"/>
                  </a:moveTo>
                  <a:cubicBezTo>
                    <a:pt x="1005" y="11955"/>
                    <a:pt x="659" y="12009"/>
                    <a:pt x="396" y="12119"/>
                  </a:cubicBezTo>
                  <a:cubicBezTo>
                    <a:pt x="-132" y="12338"/>
                    <a:pt x="-132" y="12693"/>
                    <a:pt x="396" y="12912"/>
                  </a:cubicBezTo>
                  <a:cubicBezTo>
                    <a:pt x="923" y="13131"/>
                    <a:pt x="1779" y="13131"/>
                    <a:pt x="2307" y="12912"/>
                  </a:cubicBezTo>
                  <a:cubicBezTo>
                    <a:pt x="2834" y="12693"/>
                    <a:pt x="2834" y="12338"/>
                    <a:pt x="2307" y="12119"/>
                  </a:cubicBezTo>
                  <a:cubicBezTo>
                    <a:pt x="2043" y="12009"/>
                    <a:pt x="1697" y="11955"/>
                    <a:pt x="1351" y="11955"/>
                  </a:cubicBezTo>
                  <a:close/>
                  <a:moveTo>
                    <a:pt x="13822" y="12413"/>
                  </a:moveTo>
                  <a:cubicBezTo>
                    <a:pt x="13476" y="12413"/>
                    <a:pt x="13130" y="12468"/>
                    <a:pt x="12866" y="12577"/>
                  </a:cubicBezTo>
                  <a:cubicBezTo>
                    <a:pt x="12339" y="12796"/>
                    <a:pt x="12339" y="13150"/>
                    <a:pt x="12866" y="13369"/>
                  </a:cubicBezTo>
                  <a:cubicBezTo>
                    <a:pt x="13394" y="13587"/>
                    <a:pt x="14247" y="13587"/>
                    <a:pt x="14774" y="13369"/>
                  </a:cubicBezTo>
                  <a:cubicBezTo>
                    <a:pt x="15302" y="13150"/>
                    <a:pt x="15302" y="12796"/>
                    <a:pt x="14774" y="12577"/>
                  </a:cubicBezTo>
                  <a:cubicBezTo>
                    <a:pt x="14511" y="12468"/>
                    <a:pt x="14168" y="12413"/>
                    <a:pt x="13822" y="12413"/>
                  </a:cubicBezTo>
                  <a:close/>
                  <a:moveTo>
                    <a:pt x="5903" y="14136"/>
                  </a:moveTo>
                  <a:cubicBezTo>
                    <a:pt x="5558" y="14136"/>
                    <a:pt x="5211" y="14191"/>
                    <a:pt x="4948" y="14300"/>
                  </a:cubicBezTo>
                  <a:cubicBezTo>
                    <a:pt x="4420" y="14519"/>
                    <a:pt x="4420" y="14874"/>
                    <a:pt x="4948" y="15093"/>
                  </a:cubicBezTo>
                  <a:cubicBezTo>
                    <a:pt x="5475" y="15312"/>
                    <a:pt x="6328" y="15312"/>
                    <a:pt x="6855" y="15093"/>
                  </a:cubicBezTo>
                  <a:cubicBezTo>
                    <a:pt x="7383" y="14874"/>
                    <a:pt x="7383" y="14519"/>
                    <a:pt x="6855" y="14300"/>
                  </a:cubicBezTo>
                  <a:cubicBezTo>
                    <a:pt x="6592" y="14191"/>
                    <a:pt x="6249" y="14136"/>
                    <a:pt x="5903" y="14136"/>
                  </a:cubicBezTo>
                  <a:close/>
                  <a:moveTo>
                    <a:pt x="10749" y="14138"/>
                  </a:moveTo>
                  <a:cubicBezTo>
                    <a:pt x="10403" y="14138"/>
                    <a:pt x="10057" y="14192"/>
                    <a:pt x="9793" y="14302"/>
                  </a:cubicBezTo>
                  <a:cubicBezTo>
                    <a:pt x="9266" y="14521"/>
                    <a:pt x="9266" y="14876"/>
                    <a:pt x="9793" y="15095"/>
                  </a:cubicBezTo>
                  <a:cubicBezTo>
                    <a:pt x="10321" y="15314"/>
                    <a:pt x="11177" y="15314"/>
                    <a:pt x="11705" y="15095"/>
                  </a:cubicBezTo>
                  <a:cubicBezTo>
                    <a:pt x="12232" y="14876"/>
                    <a:pt x="12232" y="14521"/>
                    <a:pt x="11705" y="14302"/>
                  </a:cubicBezTo>
                  <a:cubicBezTo>
                    <a:pt x="11441" y="14192"/>
                    <a:pt x="11095" y="14138"/>
                    <a:pt x="10749" y="14138"/>
                  </a:cubicBezTo>
                  <a:close/>
                  <a:moveTo>
                    <a:pt x="3333" y="14721"/>
                  </a:moveTo>
                  <a:cubicBezTo>
                    <a:pt x="2988" y="14721"/>
                    <a:pt x="2645" y="14775"/>
                    <a:pt x="2381" y="14885"/>
                  </a:cubicBezTo>
                  <a:cubicBezTo>
                    <a:pt x="1854" y="15103"/>
                    <a:pt x="1854" y="15459"/>
                    <a:pt x="2381" y="15678"/>
                  </a:cubicBezTo>
                  <a:cubicBezTo>
                    <a:pt x="2909" y="15896"/>
                    <a:pt x="3762" y="15896"/>
                    <a:pt x="4289" y="15678"/>
                  </a:cubicBezTo>
                  <a:cubicBezTo>
                    <a:pt x="4817" y="15459"/>
                    <a:pt x="4817" y="15103"/>
                    <a:pt x="4289" y="14885"/>
                  </a:cubicBezTo>
                  <a:cubicBezTo>
                    <a:pt x="4025" y="14775"/>
                    <a:pt x="3679" y="14721"/>
                    <a:pt x="3333" y="14721"/>
                  </a:cubicBezTo>
                  <a:close/>
                  <a:moveTo>
                    <a:pt x="6305" y="16047"/>
                  </a:moveTo>
                  <a:cubicBezTo>
                    <a:pt x="5959" y="16047"/>
                    <a:pt x="5617" y="16102"/>
                    <a:pt x="5353" y="16211"/>
                  </a:cubicBezTo>
                  <a:cubicBezTo>
                    <a:pt x="4825" y="16430"/>
                    <a:pt x="4825" y="16784"/>
                    <a:pt x="5353" y="17003"/>
                  </a:cubicBezTo>
                  <a:cubicBezTo>
                    <a:pt x="5880" y="17222"/>
                    <a:pt x="6733" y="17222"/>
                    <a:pt x="7261" y="17003"/>
                  </a:cubicBezTo>
                  <a:cubicBezTo>
                    <a:pt x="7788" y="16784"/>
                    <a:pt x="7788" y="16430"/>
                    <a:pt x="7261" y="16211"/>
                  </a:cubicBezTo>
                  <a:cubicBezTo>
                    <a:pt x="6997" y="16102"/>
                    <a:pt x="6651" y="16047"/>
                    <a:pt x="6305" y="16047"/>
                  </a:cubicBezTo>
                  <a:close/>
                  <a:moveTo>
                    <a:pt x="14183" y="17165"/>
                  </a:moveTo>
                  <a:cubicBezTo>
                    <a:pt x="13838" y="17165"/>
                    <a:pt x="13491" y="17220"/>
                    <a:pt x="13228" y="17329"/>
                  </a:cubicBezTo>
                  <a:cubicBezTo>
                    <a:pt x="12700" y="17548"/>
                    <a:pt x="12700" y="17903"/>
                    <a:pt x="13228" y="18122"/>
                  </a:cubicBezTo>
                  <a:cubicBezTo>
                    <a:pt x="13755" y="18341"/>
                    <a:pt x="14611" y="18341"/>
                    <a:pt x="15139" y="18122"/>
                  </a:cubicBezTo>
                  <a:cubicBezTo>
                    <a:pt x="15667" y="17903"/>
                    <a:pt x="15667" y="17548"/>
                    <a:pt x="15139" y="17329"/>
                  </a:cubicBezTo>
                  <a:cubicBezTo>
                    <a:pt x="14875" y="17220"/>
                    <a:pt x="14529" y="17165"/>
                    <a:pt x="14183" y="17165"/>
                  </a:cubicBezTo>
                  <a:close/>
                  <a:moveTo>
                    <a:pt x="19894" y="17640"/>
                  </a:moveTo>
                  <a:cubicBezTo>
                    <a:pt x="19548" y="17640"/>
                    <a:pt x="19205" y="17695"/>
                    <a:pt x="18941" y="17804"/>
                  </a:cubicBezTo>
                  <a:cubicBezTo>
                    <a:pt x="18414" y="18023"/>
                    <a:pt x="18414" y="18377"/>
                    <a:pt x="18941" y="18596"/>
                  </a:cubicBezTo>
                  <a:cubicBezTo>
                    <a:pt x="19469" y="18815"/>
                    <a:pt x="20322" y="18815"/>
                    <a:pt x="20849" y="18596"/>
                  </a:cubicBezTo>
                  <a:cubicBezTo>
                    <a:pt x="21377" y="18377"/>
                    <a:pt x="21377" y="18023"/>
                    <a:pt x="20849" y="17804"/>
                  </a:cubicBezTo>
                  <a:cubicBezTo>
                    <a:pt x="20586" y="17695"/>
                    <a:pt x="20239" y="17640"/>
                    <a:pt x="19894" y="17640"/>
                  </a:cubicBezTo>
                  <a:close/>
                  <a:moveTo>
                    <a:pt x="4546" y="18034"/>
                  </a:moveTo>
                  <a:cubicBezTo>
                    <a:pt x="4200" y="18034"/>
                    <a:pt x="3854" y="18089"/>
                    <a:pt x="3590" y="18198"/>
                  </a:cubicBezTo>
                  <a:cubicBezTo>
                    <a:pt x="3063" y="18417"/>
                    <a:pt x="3063" y="18772"/>
                    <a:pt x="3590" y="18991"/>
                  </a:cubicBezTo>
                  <a:cubicBezTo>
                    <a:pt x="4118" y="19210"/>
                    <a:pt x="4974" y="19210"/>
                    <a:pt x="5501" y="18991"/>
                  </a:cubicBezTo>
                  <a:cubicBezTo>
                    <a:pt x="6029" y="18772"/>
                    <a:pt x="6029" y="18417"/>
                    <a:pt x="5501" y="18198"/>
                  </a:cubicBezTo>
                  <a:cubicBezTo>
                    <a:pt x="5238" y="18089"/>
                    <a:pt x="4891" y="18034"/>
                    <a:pt x="4546" y="18034"/>
                  </a:cubicBezTo>
                  <a:close/>
                  <a:moveTo>
                    <a:pt x="8237" y="18286"/>
                  </a:moveTo>
                  <a:cubicBezTo>
                    <a:pt x="7891" y="18286"/>
                    <a:pt x="7545" y="18341"/>
                    <a:pt x="7281" y="18450"/>
                  </a:cubicBezTo>
                  <a:cubicBezTo>
                    <a:pt x="6753" y="18669"/>
                    <a:pt x="6753" y="19024"/>
                    <a:pt x="7281" y="19243"/>
                  </a:cubicBezTo>
                  <a:cubicBezTo>
                    <a:pt x="7808" y="19462"/>
                    <a:pt x="8665" y="19462"/>
                    <a:pt x="9192" y="19243"/>
                  </a:cubicBezTo>
                  <a:cubicBezTo>
                    <a:pt x="9720" y="19024"/>
                    <a:pt x="9720" y="18669"/>
                    <a:pt x="9192" y="18450"/>
                  </a:cubicBezTo>
                  <a:cubicBezTo>
                    <a:pt x="8929" y="18341"/>
                    <a:pt x="8582" y="18286"/>
                    <a:pt x="8237" y="18286"/>
                  </a:cubicBezTo>
                  <a:close/>
                  <a:moveTo>
                    <a:pt x="11559" y="20424"/>
                  </a:moveTo>
                  <a:cubicBezTo>
                    <a:pt x="11214" y="20424"/>
                    <a:pt x="10868" y="20480"/>
                    <a:pt x="10604" y="20590"/>
                  </a:cubicBezTo>
                  <a:cubicBezTo>
                    <a:pt x="10076" y="20808"/>
                    <a:pt x="10076" y="21162"/>
                    <a:pt x="10604" y="21381"/>
                  </a:cubicBezTo>
                  <a:cubicBezTo>
                    <a:pt x="11131" y="21600"/>
                    <a:pt x="11988" y="21600"/>
                    <a:pt x="12515" y="21381"/>
                  </a:cubicBezTo>
                  <a:cubicBezTo>
                    <a:pt x="13043" y="21162"/>
                    <a:pt x="13043" y="20808"/>
                    <a:pt x="12515" y="20590"/>
                  </a:cubicBezTo>
                  <a:cubicBezTo>
                    <a:pt x="12251" y="20480"/>
                    <a:pt x="11905" y="20424"/>
                    <a:pt x="11559" y="20424"/>
                  </a:cubicBezTo>
                  <a:close/>
                </a:path>
              </a:pathLst>
            </a:custGeom>
            <a:solidFill>
              <a:schemeClr val="accent4"/>
            </a:solidFill>
            <a:ln w="12700" cap="flat">
              <a:noFill/>
              <a:miter lim="400000"/>
            </a:ln>
            <a:effectLst/>
          </p:spPr>
          <p:txBody>
            <a:bodyPr wrap="square" lIns="0" tIns="0" rIns="0" bIns="0" numCol="1" anchor="ctr">
              <a:noAutofit/>
            </a:bodyPr>
            <a:lstStyle/>
            <a:p>
              <a:endParaRPr sz="2400" dirty="0"/>
            </a:p>
          </p:txBody>
        </p:sp>
        <p:sp>
          <p:nvSpPr>
            <p:cNvPr id="35" name="Shape 33457">
              <a:extLst>
                <a:ext uri="{FF2B5EF4-FFF2-40B4-BE49-F238E27FC236}">
                  <a16:creationId xmlns:a16="http://schemas.microsoft.com/office/drawing/2014/main" id="{2FD9CAF9-11FC-4FA2-8486-867DF2D7D3E9}"/>
                </a:ext>
              </a:extLst>
            </p:cNvPr>
            <p:cNvSpPr/>
            <p:nvPr/>
          </p:nvSpPr>
          <p:spPr>
            <a:xfrm>
              <a:off x="6349" y="1628378"/>
              <a:ext cx="2512345" cy="4818522"/>
            </a:xfrm>
            <a:custGeom>
              <a:avLst/>
              <a:gdLst/>
              <a:ahLst/>
              <a:cxnLst>
                <a:cxn ang="0">
                  <a:pos x="wd2" y="hd2"/>
                </a:cxn>
                <a:cxn ang="5400000">
                  <a:pos x="wd2" y="hd2"/>
                </a:cxn>
                <a:cxn ang="10800000">
                  <a:pos x="wd2" y="hd2"/>
                </a:cxn>
                <a:cxn ang="16200000">
                  <a:pos x="wd2" y="hd2"/>
                </a:cxn>
              </a:cxnLst>
              <a:rect l="0" t="0" r="r" b="b"/>
              <a:pathLst>
                <a:path w="21337" h="21531" extrusionOk="0">
                  <a:moveTo>
                    <a:pt x="19236" y="0"/>
                  </a:moveTo>
                  <a:cubicBezTo>
                    <a:pt x="18891" y="0"/>
                    <a:pt x="18545" y="71"/>
                    <a:pt x="18282" y="209"/>
                  </a:cubicBezTo>
                  <a:cubicBezTo>
                    <a:pt x="17756" y="486"/>
                    <a:pt x="17756" y="934"/>
                    <a:pt x="18282" y="1211"/>
                  </a:cubicBezTo>
                  <a:cubicBezTo>
                    <a:pt x="18809" y="1488"/>
                    <a:pt x="19663" y="1488"/>
                    <a:pt x="20190" y="1211"/>
                  </a:cubicBezTo>
                  <a:cubicBezTo>
                    <a:pt x="20716" y="934"/>
                    <a:pt x="20716" y="486"/>
                    <a:pt x="20190" y="209"/>
                  </a:cubicBezTo>
                  <a:cubicBezTo>
                    <a:pt x="19927" y="71"/>
                    <a:pt x="19581" y="0"/>
                    <a:pt x="19236" y="0"/>
                  </a:cubicBezTo>
                  <a:close/>
                  <a:moveTo>
                    <a:pt x="1379" y="401"/>
                  </a:moveTo>
                  <a:cubicBezTo>
                    <a:pt x="1034" y="401"/>
                    <a:pt x="688" y="472"/>
                    <a:pt x="425" y="610"/>
                  </a:cubicBezTo>
                  <a:cubicBezTo>
                    <a:pt x="-102" y="887"/>
                    <a:pt x="-102" y="1335"/>
                    <a:pt x="425" y="1612"/>
                  </a:cubicBezTo>
                  <a:cubicBezTo>
                    <a:pt x="951" y="1889"/>
                    <a:pt x="1806" y="1889"/>
                    <a:pt x="2333" y="1612"/>
                  </a:cubicBezTo>
                  <a:cubicBezTo>
                    <a:pt x="2859" y="1335"/>
                    <a:pt x="2859" y="887"/>
                    <a:pt x="2333" y="610"/>
                  </a:cubicBezTo>
                  <a:cubicBezTo>
                    <a:pt x="2069" y="472"/>
                    <a:pt x="1724" y="401"/>
                    <a:pt x="1379" y="401"/>
                  </a:cubicBezTo>
                  <a:close/>
                  <a:moveTo>
                    <a:pt x="11851" y="2156"/>
                  </a:moveTo>
                  <a:cubicBezTo>
                    <a:pt x="11506" y="2156"/>
                    <a:pt x="11164" y="2225"/>
                    <a:pt x="10901" y="2364"/>
                  </a:cubicBezTo>
                  <a:cubicBezTo>
                    <a:pt x="10374" y="2641"/>
                    <a:pt x="10374" y="3089"/>
                    <a:pt x="10901" y="3366"/>
                  </a:cubicBezTo>
                  <a:cubicBezTo>
                    <a:pt x="11427" y="3643"/>
                    <a:pt x="12278" y="3643"/>
                    <a:pt x="12805" y="3366"/>
                  </a:cubicBezTo>
                  <a:cubicBezTo>
                    <a:pt x="13331" y="3089"/>
                    <a:pt x="13331" y="2641"/>
                    <a:pt x="12805" y="2364"/>
                  </a:cubicBezTo>
                  <a:cubicBezTo>
                    <a:pt x="12542" y="2225"/>
                    <a:pt x="12196" y="2156"/>
                    <a:pt x="11851" y="2156"/>
                  </a:cubicBezTo>
                  <a:close/>
                  <a:moveTo>
                    <a:pt x="16540" y="5481"/>
                  </a:moveTo>
                  <a:cubicBezTo>
                    <a:pt x="16194" y="5481"/>
                    <a:pt x="15849" y="5550"/>
                    <a:pt x="15586" y="5689"/>
                  </a:cubicBezTo>
                  <a:cubicBezTo>
                    <a:pt x="15059" y="5966"/>
                    <a:pt x="15059" y="6416"/>
                    <a:pt x="15586" y="6693"/>
                  </a:cubicBezTo>
                  <a:cubicBezTo>
                    <a:pt x="16112" y="6970"/>
                    <a:pt x="16967" y="6970"/>
                    <a:pt x="17493" y="6693"/>
                  </a:cubicBezTo>
                  <a:cubicBezTo>
                    <a:pt x="18020" y="6416"/>
                    <a:pt x="18020" y="5966"/>
                    <a:pt x="17493" y="5689"/>
                  </a:cubicBezTo>
                  <a:cubicBezTo>
                    <a:pt x="17230" y="5550"/>
                    <a:pt x="16885" y="5481"/>
                    <a:pt x="16540" y="5481"/>
                  </a:cubicBezTo>
                  <a:close/>
                  <a:moveTo>
                    <a:pt x="12818" y="8044"/>
                  </a:moveTo>
                  <a:cubicBezTo>
                    <a:pt x="12473" y="8044"/>
                    <a:pt x="12131" y="8115"/>
                    <a:pt x="11868" y="8253"/>
                  </a:cubicBezTo>
                  <a:cubicBezTo>
                    <a:pt x="11341" y="8530"/>
                    <a:pt x="11341" y="8978"/>
                    <a:pt x="11868" y="9255"/>
                  </a:cubicBezTo>
                  <a:cubicBezTo>
                    <a:pt x="12394" y="9532"/>
                    <a:pt x="13246" y="9532"/>
                    <a:pt x="13772" y="9255"/>
                  </a:cubicBezTo>
                  <a:cubicBezTo>
                    <a:pt x="14299" y="8978"/>
                    <a:pt x="14299" y="8530"/>
                    <a:pt x="13772" y="8253"/>
                  </a:cubicBezTo>
                  <a:cubicBezTo>
                    <a:pt x="13509" y="8115"/>
                    <a:pt x="13163" y="8044"/>
                    <a:pt x="12818" y="8044"/>
                  </a:cubicBezTo>
                  <a:close/>
                  <a:moveTo>
                    <a:pt x="1348" y="8583"/>
                  </a:moveTo>
                  <a:cubicBezTo>
                    <a:pt x="1003" y="8583"/>
                    <a:pt x="658" y="8654"/>
                    <a:pt x="395" y="8792"/>
                  </a:cubicBezTo>
                  <a:cubicBezTo>
                    <a:pt x="-132" y="9069"/>
                    <a:pt x="-132" y="9517"/>
                    <a:pt x="395" y="9794"/>
                  </a:cubicBezTo>
                  <a:cubicBezTo>
                    <a:pt x="921" y="10071"/>
                    <a:pt x="1776" y="10071"/>
                    <a:pt x="2302" y="9794"/>
                  </a:cubicBezTo>
                  <a:cubicBezTo>
                    <a:pt x="2829" y="9517"/>
                    <a:pt x="2829" y="9069"/>
                    <a:pt x="2302" y="8792"/>
                  </a:cubicBezTo>
                  <a:cubicBezTo>
                    <a:pt x="2039" y="8654"/>
                    <a:pt x="1693" y="8583"/>
                    <a:pt x="1348" y="8583"/>
                  </a:cubicBezTo>
                  <a:close/>
                  <a:moveTo>
                    <a:pt x="5878" y="10667"/>
                  </a:moveTo>
                  <a:cubicBezTo>
                    <a:pt x="5533" y="10667"/>
                    <a:pt x="5188" y="10736"/>
                    <a:pt x="4925" y="10874"/>
                  </a:cubicBezTo>
                  <a:cubicBezTo>
                    <a:pt x="4398" y="11151"/>
                    <a:pt x="4398" y="11601"/>
                    <a:pt x="4925" y="11878"/>
                  </a:cubicBezTo>
                  <a:cubicBezTo>
                    <a:pt x="5451" y="12155"/>
                    <a:pt x="6306" y="12155"/>
                    <a:pt x="6832" y="11878"/>
                  </a:cubicBezTo>
                  <a:cubicBezTo>
                    <a:pt x="7359" y="11601"/>
                    <a:pt x="7359" y="11151"/>
                    <a:pt x="6832" y="10874"/>
                  </a:cubicBezTo>
                  <a:cubicBezTo>
                    <a:pt x="6569" y="10736"/>
                    <a:pt x="6223" y="10667"/>
                    <a:pt x="5878" y="10667"/>
                  </a:cubicBezTo>
                  <a:close/>
                  <a:moveTo>
                    <a:pt x="13614" y="11676"/>
                  </a:moveTo>
                  <a:cubicBezTo>
                    <a:pt x="13269" y="11676"/>
                    <a:pt x="12923" y="11747"/>
                    <a:pt x="12660" y="11885"/>
                  </a:cubicBezTo>
                  <a:cubicBezTo>
                    <a:pt x="12133" y="12162"/>
                    <a:pt x="12133" y="12610"/>
                    <a:pt x="12660" y="12887"/>
                  </a:cubicBezTo>
                  <a:cubicBezTo>
                    <a:pt x="13187" y="13164"/>
                    <a:pt x="14041" y="13164"/>
                    <a:pt x="14568" y="12887"/>
                  </a:cubicBezTo>
                  <a:cubicBezTo>
                    <a:pt x="15094" y="12610"/>
                    <a:pt x="15094" y="12162"/>
                    <a:pt x="14568" y="11885"/>
                  </a:cubicBezTo>
                  <a:cubicBezTo>
                    <a:pt x="14304" y="11747"/>
                    <a:pt x="13959" y="11676"/>
                    <a:pt x="13614" y="11676"/>
                  </a:cubicBezTo>
                  <a:close/>
                  <a:moveTo>
                    <a:pt x="7951" y="11931"/>
                  </a:moveTo>
                  <a:cubicBezTo>
                    <a:pt x="7606" y="11931"/>
                    <a:pt x="7261" y="12002"/>
                    <a:pt x="6997" y="12140"/>
                  </a:cubicBezTo>
                  <a:cubicBezTo>
                    <a:pt x="6471" y="12417"/>
                    <a:pt x="6471" y="12865"/>
                    <a:pt x="6997" y="13142"/>
                  </a:cubicBezTo>
                  <a:cubicBezTo>
                    <a:pt x="7524" y="13419"/>
                    <a:pt x="8379" y="13419"/>
                    <a:pt x="8905" y="13142"/>
                  </a:cubicBezTo>
                  <a:cubicBezTo>
                    <a:pt x="9432" y="12865"/>
                    <a:pt x="9432" y="12418"/>
                    <a:pt x="8905" y="12140"/>
                  </a:cubicBezTo>
                  <a:cubicBezTo>
                    <a:pt x="8642" y="12002"/>
                    <a:pt x="8296" y="11931"/>
                    <a:pt x="7951" y="11931"/>
                  </a:cubicBezTo>
                  <a:close/>
                  <a:moveTo>
                    <a:pt x="8440" y="13765"/>
                  </a:moveTo>
                  <a:cubicBezTo>
                    <a:pt x="8095" y="13765"/>
                    <a:pt x="7749" y="13834"/>
                    <a:pt x="7486" y="13972"/>
                  </a:cubicBezTo>
                  <a:cubicBezTo>
                    <a:pt x="6960" y="14249"/>
                    <a:pt x="6960" y="14697"/>
                    <a:pt x="7486" y="14974"/>
                  </a:cubicBezTo>
                  <a:cubicBezTo>
                    <a:pt x="8013" y="15251"/>
                    <a:pt x="8867" y="15251"/>
                    <a:pt x="9394" y="14974"/>
                  </a:cubicBezTo>
                  <a:cubicBezTo>
                    <a:pt x="9920" y="14697"/>
                    <a:pt x="9920" y="14249"/>
                    <a:pt x="9394" y="13972"/>
                  </a:cubicBezTo>
                  <a:cubicBezTo>
                    <a:pt x="9131" y="13834"/>
                    <a:pt x="8785" y="13765"/>
                    <a:pt x="8440" y="13765"/>
                  </a:cubicBezTo>
                  <a:close/>
                  <a:moveTo>
                    <a:pt x="17281" y="14093"/>
                  </a:moveTo>
                  <a:cubicBezTo>
                    <a:pt x="16936" y="14093"/>
                    <a:pt x="16590" y="14162"/>
                    <a:pt x="16327" y="14300"/>
                  </a:cubicBezTo>
                  <a:cubicBezTo>
                    <a:pt x="15801" y="14577"/>
                    <a:pt x="15801" y="15027"/>
                    <a:pt x="16327" y="15304"/>
                  </a:cubicBezTo>
                  <a:cubicBezTo>
                    <a:pt x="16854" y="15581"/>
                    <a:pt x="17708" y="15581"/>
                    <a:pt x="18235" y="15304"/>
                  </a:cubicBezTo>
                  <a:cubicBezTo>
                    <a:pt x="18761" y="15027"/>
                    <a:pt x="18761" y="14577"/>
                    <a:pt x="18235" y="14300"/>
                  </a:cubicBezTo>
                  <a:cubicBezTo>
                    <a:pt x="17972" y="14162"/>
                    <a:pt x="17626" y="14093"/>
                    <a:pt x="17281" y="14093"/>
                  </a:cubicBezTo>
                  <a:close/>
                  <a:moveTo>
                    <a:pt x="4891" y="14405"/>
                  </a:moveTo>
                  <a:cubicBezTo>
                    <a:pt x="4546" y="14405"/>
                    <a:pt x="4204" y="14474"/>
                    <a:pt x="3940" y="14613"/>
                  </a:cubicBezTo>
                  <a:cubicBezTo>
                    <a:pt x="3414" y="14890"/>
                    <a:pt x="3414" y="15339"/>
                    <a:pt x="3940" y="15616"/>
                  </a:cubicBezTo>
                  <a:cubicBezTo>
                    <a:pt x="4467" y="15893"/>
                    <a:pt x="5318" y="15893"/>
                    <a:pt x="5845" y="15616"/>
                  </a:cubicBezTo>
                  <a:cubicBezTo>
                    <a:pt x="6371" y="15339"/>
                    <a:pt x="6371" y="14890"/>
                    <a:pt x="5845" y="14613"/>
                  </a:cubicBezTo>
                  <a:cubicBezTo>
                    <a:pt x="5581" y="14474"/>
                    <a:pt x="5236" y="14405"/>
                    <a:pt x="4891" y="14405"/>
                  </a:cubicBezTo>
                  <a:close/>
                  <a:moveTo>
                    <a:pt x="12805" y="15114"/>
                  </a:moveTo>
                  <a:cubicBezTo>
                    <a:pt x="12460" y="15114"/>
                    <a:pt x="12114" y="15183"/>
                    <a:pt x="11851" y="15322"/>
                  </a:cubicBezTo>
                  <a:cubicBezTo>
                    <a:pt x="11325" y="15599"/>
                    <a:pt x="11325" y="16049"/>
                    <a:pt x="11851" y="16326"/>
                  </a:cubicBezTo>
                  <a:cubicBezTo>
                    <a:pt x="12378" y="16603"/>
                    <a:pt x="13232" y="16603"/>
                    <a:pt x="13759" y="16326"/>
                  </a:cubicBezTo>
                  <a:cubicBezTo>
                    <a:pt x="14285" y="16049"/>
                    <a:pt x="14285" y="15599"/>
                    <a:pt x="13759" y="15322"/>
                  </a:cubicBezTo>
                  <a:cubicBezTo>
                    <a:pt x="13496" y="15183"/>
                    <a:pt x="13150" y="15114"/>
                    <a:pt x="12805" y="15114"/>
                  </a:cubicBezTo>
                  <a:close/>
                  <a:moveTo>
                    <a:pt x="19988" y="17865"/>
                  </a:moveTo>
                  <a:cubicBezTo>
                    <a:pt x="19643" y="17865"/>
                    <a:pt x="19297" y="17934"/>
                    <a:pt x="19034" y="18072"/>
                  </a:cubicBezTo>
                  <a:cubicBezTo>
                    <a:pt x="18507" y="18349"/>
                    <a:pt x="18507" y="18799"/>
                    <a:pt x="19034" y="19076"/>
                  </a:cubicBezTo>
                  <a:cubicBezTo>
                    <a:pt x="19560" y="19353"/>
                    <a:pt x="20415" y="19353"/>
                    <a:pt x="20941" y="19076"/>
                  </a:cubicBezTo>
                  <a:cubicBezTo>
                    <a:pt x="21468" y="18799"/>
                    <a:pt x="21468" y="18349"/>
                    <a:pt x="20941" y="18072"/>
                  </a:cubicBezTo>
                  <a:cubicBezTo>
                    <a:pt x="20678" y="17934"/>
                    <a:pt x="20333" y="17865"/>
                    <a:pt x="19988" y="17865"/>
                  </a:cubicBezTo>
                  <a:close/>
                  <a:moveTo>
                    <a:pt x="1787" y="19629"/>
                  </a:moveTo>
                  <a:cubicBezTo>
                    <a:pt x="1442" y="19629"/>
                    <a:pt x="1096" y="19700"/>
                    <a:pt x="833" y="19839"/>
                  </a:cubicBezTo>
                  <a:cubicBezTo>
                    <a:pt x="306" y="20116"/>
                    <a:pt x="306" y="20564"/>
                    <a:pt x="833" y="20841"/>
                  </a:cubicBezTo>
                  <a:cubicBezTo>
                    <a:pt x="1359" y="21118"/>
                    <a:pt x="2214" y="21118"/>
                    <a:pt x="2740" y="20841"/>
                  </a:cubicBezTo>
                  <a:cubicBezTo>
                    <a:pt x="3267" y="20564"/>
                    <a:pt x="3267" y="20116"/>
                    <a:pt x="2740" y="19839"/>
                  </a:cubicBezTo>
                  <a:cubicBezTo>
                    <a:pt x="2477" y="19700"/>
                    <a:pt x="2132" y="19629"/>
                    <a:pt x="1787" y="19629"/>
                  </a:cubicBezTo>
                  <a:close/>
                  <a:moveTo>
                    <a:pt x="11093" y="20112"/>
                  </a:moveTo>
                  <a:cubicBezTo>
                    <a:pt x="10748" y="20112"/>
                    <a:pt x="10405" y="20183"/>
                    <a:pt x="10142" y="20321"/>
                  </a:cubicBezTo>
                  <a:cubicBezTo>
                    <a:pt x="9616" y="20598"/>
                    <a:pt x="9616" y="21046"/>
                    <a:pt x="10142" y="21323"/>
                  </a:cubicBezTo>
                  <a:cubicBezTo>
                    <a:pt x="10669" y="21600"/>
                    <a:pt x="11520" y="21600"/>
                    <a:pt x="12047" y="21323"/>
                  </a:cubicBezTo>
                  <a:cubicBezTo>
                    <a:pt x="12573" y="21046"/>
                    <a:pt x="12573" y="20598"/>
                    <a:pt x="12047" y="20321"/>
                  </a:cubicBezTo>
                  <a:cubicBezTo>
                    <a:pt x="11783" y="20183"/>
                    <a:pt x="11438" y="20112"/>
                    <a:pt x="11093" y="20112"/>
                  </a:cubicBezTo>
                  <a:close/>
                </a:path>
              </a:pathLst>
            </a:custGeom>
            <a:solidFill>
              <a:schemeClr val="accent1"/>
            </a:solidFill>
            <a:ln w="12700" cap="flat">
              <a:noFill/>
              <a:miter lim="400000"/>
            </a:ln>
            <a:effectLst/>
          </p:spPr>
          <p:txBody>
            <a:bodyPr wrap="square" lIns="0" tIns="0" rIns="0" bIns="0" numCol="1" anchor="ctr">
              <a:noAutofit/>
            </a:bodyPr>
            <a:lstStyle/>
            <a:p>
              <a:endParaRPr sz="2400" dirty="0"/>
            </a:p>
          </p:txBody>
        </p:sp>
        <p:sp>
          <p:nvSpPr>
            <p:cNvPr id="36" name="Shape 33458">
              <a:extLst>
                <a:ext uri="{FF2B5EF4-FFF2-40B4-BE49-F238E27FC236}">
                  <a16:creationId xmlns:a16="http://schemas.microsoft.com/office/drawing/2014/main" id="{CF94C6C0-D0B3-4B9F-96AB-80FBEA336A2F}"/>
                </a:ext>
              </a:extLst>
            </p:cNvPr>
            <p:cNvSpPr/>
            <p:nvPr/>
          </p:nvSpPr>
          <p:spPr>
            <a:xfrm>
              <a:off x="9921" y="1638696"/>
              <a:ext cx="2497660" cy="5134039"/>
            </a:xfrm>
            <a:custGeom>
              <a:avLst/>
              <a:gdLst/>
              <a:ahLst/>
              <a:cxnLst>
                <a:cxn ang="0">
                  <a:pos x="wd2" y="hd2"/>
                </a:cxn>
                <a:cxn ang="5400000">
                  <a:pos x="wd2" y="hd2"/>
                </a:cxn>
                <a:cxn ang="10800000">
                  <a:pos x="wd2" y="hd2"/>
                </a:cxn>
                <a:cxn ang="16200000">
                  <a:pos x="wd2" y="hd2"/>
                </a:cxn>
              </a:cxnLst>
              <a:rect l="0" t="0" r="r" b="b"/>
              <a:pathLst>
                <a:path w="21335" h="21535" extrusionOk="0">
                  <a:moveTo>
                    <a:pt x="7808" y="0"/>
                  </a:moveTo>
                  <a:cubicBezTo>
                    <a:pt x="7461" y="0"/>
                    <a:pt x="7117" y="66"/>
                    <a:pt x="6852" y="196"/>
                  </a:cubicBezTo>
                  <a:cubicBezTo>
                    <a:pt x="6323" y="456"/>
                    <a:pt x="6323" y="877"/>
                    <a:pt x="6852" y="1137"/>
                  </a:cubicBezTo>
                  <a:cubicBezTo>
                    <a:pt x="7382" y="1397"/>
                    <a:pt x="8238" y="1397"/>
                    <a:pt x="8768" y="1137"/>
                  </a:cubicBezTo>
                  <a:cubicBezTo>
                    <a:pt x="9297" y="877"/>
                    <a:pt x="9297" y="456"/>
                    <a:pt x="8768" y="196"/>
                  </a:cubicBezTo>
                  <a:cubicBezTo>
                    <a:pt x="8503" y="66"/>
                    <a:pt x="8155" y="0"/>
                    <a:pt x="7808" y="0"/>
                  </a:cubicBezTo>
                  <a:close/>
                  <a:moveTo>
                    <a:pt x="6781" y="4976"/>
                  </a:moveTo>
                  <a:cubicBezTo>
                    <a:pt x="6434" y="4976"/>
                    <a:pt x="6087" y="5041"/>
                    <a:pt x="5822" y="5171"/>
                  </a:cubicBezTo>
                  <a:cubicBezTo>
                    <a:pt x="5292" y="5431"/>
                    <a:pt x="5292" y="5853"/>
                    <a:pt x="5822" y="6113"/>
                  </a:cubicBezTo>
                  <a:cubicBezTo>
                    <a:pt x="6351" y="6373"/>
                    <a:pt x="7211" y="6373"/>
                    <a:pt x="7741" y="6113"/>
                  </a:cubicBezTo>
                  <a:cubicBezTo>
                    <a:pt x="8270" y="5853"/>
                    <a:pt x="8270" y="5431"/>
                    <a:pt x="7741" y="5171"/>
                  </a:cubicBezTo>
                  <a:cubicBezTo>
                    <a:pt x="7476" y="5041"/>
                    <a:pt x="7128" y="4976"/>
                    <a:pt x="6781" y="4976"/>
                  </a:cubicBezTo>
                  <a:close/>
                  <a:moveTo>
                    <a:pt x="18657" y="6442"/>
                  </a:moveTo>
                  <a:cubicBezTo>
                    <a:pt x="18310" y="6442"/>
                    <a:pt x="17962" y="6507"/>
                    <a:pt x="17697" y="6637"/>
                  </a:cubicBezTo>
                  <a:cubicBezTo>
                    <a:pt x="17168" y="6897"/>
                    <a:pt x="17168" y="7319"/>
                    <a:pt x="17697" y="7579"/>
                  </a:cubicBezTo>
                  <a:cubicBezTo>
                    <a:pt x="18227" y="7839"/>
                    <a:pt x="19087" y="7839"/>
                    <a:pt x="19616" y="7579"/>
                  </a:cubicBezTo>
                  <a:cubicBezTo>
                    <a:pt x="20146" y="7319"/>
                    <a:pt x="20146" y="6897"/>
                    <a:pt x="19616" y="6637"/>
                  </a:cubicBezTo>
                  <a:cubicBezTo>
                    <a:pt x="19351" y="6507"/>
                    <a:pt x="19004" y="6442"/>
                    <a:pt x="18657" y="6442"/>
                  </a:cubicBezTo>
                  <a:close/>
                  <a:moveTo>
                    <a:pt x="2127" y="6549"/>
                  </a:moveTo>
                  <a:cubicBezTo>
                    <a:pt x="1779" y="6549"/>
                    <a:pt x="1435" y="6615"/>
                    <a:pt x="1171" y="6745"/>
                  </a:cubicBezTo>
                  <a:cubicBezTo>
                    <a:pt x="641" y="7005"/>
                    <a:pt x="641" y="7426"/>
                    <a:pt x="1171" y="7686"/>
                  </a:cubicBezTo>
                  <a:cubicBezTo>
                    <a:pt x="1700" y="7946"/>
                    <a:pt x="2556" y="7946"/>
                    <a:pt x="3086" y="7686"/>
                  </a:cubicBezTo>
                  <a:cubicBezTo>
                    <a:pt x="3616" y="7426"/>
                    <a:pt x="3616" y="7005"/>
                    <a:pt x="3086" y="6745"/>
                  </a:cubicBezTo>
                  <a:cubicBezTo>
                    <a:pt x="2821" y="6615"/>
                    <a:pt x="2474" y="6549"/>
                    <a:pt x="2127" y="6549"/>
                  </a:cubicBezTo>
                  <a:close/>
                  <a:moveTo>
                    <a:pt x="18081" y="8445"/>
                  </a:moveTo>
                  <a:cubicBezTo>
                    <a:pt x="17733" y="8445"/>
                    <a:pt x="17386" y="8510"/>
                    <a:pt x="17121" y="8640"/>
                  </a:cubicBezTo>
                  <a:cubicBezTo>
                    <a:pt x="16592" y="8900"/>
                    <a:pt x="16592" y="9322"/>
                    <a:pt x="17121" y="9582"/>
                  </a:cubicBezTo>
                  <a:cubicBezTo>
                    <a:pt x="17651" y="9842"/>
                    <a:pt x="18510" y="9842"/>
                    <a:pt x="19040" y="9582"/>
                  </a:cubicBezTo>
                  <a:cubicBezTo>
                    <a:pt x="19570" y="9322"/>
                    <a:pt x="19570" y="8900"/>
                    <a:pt x="19040" y="8640"/>
                  </a:cubicBezTo>
                  <a:cubicBezTo>
                    <a:pt x="18775" y="8510"/>
                    <a:pt x="18428" y="8445"/>
                    <a:pt x="18081" y="8445"/>
                  </a:cubicBezTo>
                  <a:close/>
                  <a:moveTo>
                    <a:pt x="4117" y="8680"/>
                  </a:moveTo>
                  <a:cubicBezTo>
                    <a:pt x="3770" y="8680"/>
                    <a:pt x="3422" y="8746"/>
                    <a:pt x="3157" y="8876"/>
                  </a:cubicBezTo>
                  <a:cubicBezTo>
                    <a:pt x="2628" y="9136"/>
                    <a:pt x="2628" y="9557"/>
                    <a:pt x="3157" y="9817"/>
                  </a:cubicBezTo>
                  <a:cubicBezTo>
                    <a:pt x="3687" y="10077"/>
                    <a:pt x="4546" y="10077"/>
                    <a:pt x="5076" y="9817"/>
                  </a:cubicBezTo>
                  <a:cubicBezTo>
                    <a:pt x="5606" y="9557"/>
                    <a:pt x="5606" y="9136"/>
                    <a:pt x="5076" y="8876"/>
                  </a:cubicBezTo>
                  <a:cubicBezTo>
                    <a:pt x="4811" y="8746"/>
                    <a:pt x="4464" y="8680"/>
                    <a:pt x="4117" y="8680"/>
                  </a:cubicBezTo>
                  <a:close/>
                  <a:moveTo>
                    <a:pt x="12789" y="8986"/>
                  </a:moveTo>
                  <a:cubicBezTo>
                    <a:pt x="12441" y="8986"/>
                    <a:pt x="12094" y="9053"/>
                    <a:pt x="11829" y="9183"/>
                  </a:cubicBezTo>
                  <a:cubicBezTo>
                    <a:pt x="11300" y="9443"/>
                    <a:pt x="11300" y="9863"/>
                    <a:pt x="11829" y="10123"/>
                  </a:cubicBezTo>
                  <a:cubicBezTo>
                    <a:pt x="12359" y="10383"/>
                    <a:pt x="13218" y="10383"/>
                    <a:pt x="13748" y="10123"/>
                  </a:cubicBezTo>
                  <a:cubicBezTo>
                    <a:pt x="14278" y="9863"/>
                    <a:pt x="14278" y="9443"/>
                    <a:pt x="13748" y="9183"/>
                  </a:cubicBezTo>
                  <a:cubicBezTo>
                    <a:pt x="13483" y="9053"/>
                    <a:pt x="13136" y="8986"/>
                    <a:pt x="12789" y="8986"/>
                  </a:cubicBezTo>
                  <a:close/>
                  <a:moveTo>
                    <a:pt x="10765" y="12222"/>
                  </a:moveTo>
                  <a:cubicBezTo>
                    <a:pt x="10418" y="12222"/>
                    <a:pt x="10070" y="12289"/>
                    <a:pt x="9805" y="12419"/>
                  </a:cubicBezTo>
                  <a:cubicBezTo>
                    <a:pt x="9276" y="12679"/>
                    <a:pt x="9276" y="13099"/>
                    <a:pt x="9805" y="13359"/>
                  </a:cubicBezTo>
                  <a:cubicBezTo>
                    <a:pt x="10335" y="13619"/>
                    <a:pt x="11194" y="13619"/>
                    <a:pt x="11724" y="13359"/>
                  </a:cubicBezTo>
                  <a:cubicBezTo>
                    <a:pt x="12254" y="13099"/>
                    <a:pt x="12254" y="12679"/>
                    <a:pt x="11724" y="12419"/>
                  </a:cubicBezTo>
                  <a:cubicBezTo>
                    <a:pt x="11459" y="12289"/>
                    <a:pt x="11112" y="12222"/>
                    <a:pt x="10765" y="12222"/>
                  </a:cubicBezTo>
                  <a:close/>
                  <a:moveTo>
                    <a:pt x="1357" y="13399"/>
                  </a:moveTo>
                  <a:cubicBezTo>
                    <a:pt x="1010" y="13399"/>
                    <a:pt x="662" y="13464"/>
                    <a:pt x="398" y="13594"/>
                  </a:cubicBezTo>
                  <a:cubicBezTo>
                    <a:pt x="-132" y="13854"/>
                    <a:pt x="-132" y="14276"/>
                    <a:pt x="398" y="14536"/>
                  </a:cubicBezTo>
                  <a:cubicBezTo>
                    <a:pt x="927" y="14796"/>
                    <a:pt x="1787" y="14796"/>
                    <a:pt x="2316" y="14536"/>
                  </a:cubicBezTo>
                  <a:cubicBezTo>
                    <a:pt x="2846" y="14276"/>
                    <a:pt x="2846" y="13854"/>
                    <a:pt x="2316" y="13594"/>
                  </a:cubicBezTo>
                  <a:cubicBezTo>
                    <a:pt x="2052" y="13464"/>
                    <a:pt x="1704" y="13399"/>
                    <a:pt x="1357" y="13399"/>
                  </a:cubicBezTo>
                  <a:close/>
                  <a:moveTo>
                    <a:pt x="19979" y="14708"/>
                  </a:moveTo>
                  <a:cubicBezTo>
                    <a:pt x="19632" y="14708"/>
                    <a:pt x="19284" y="14772"/>
                    <a:pt x="19020" y="14903"/>
                  </a:cubicBezTo>
                  <a:cubicBezTo>
                    <a:pt x="18490" y="15163"/>
                    <a:pt x="18490" y="15585"/>
                    <a:pt x="19020" y="15845"/>
                  </a:cubicBezTo>
                  <a:cubicBezTo>
                    <a:pt x="19549" y="16105"/>
                    <a:pt x="20409" y="16105"/>
                    <a:pt x="20938" y="15845"/>
                  </a:cubicBezTo>
                  <a:cubicBezTo>
                    <a:pt x="21468" y="15585"/>
                    <a:pt x="21468" y="15163"/>
                    <a:pt x="20938" y="14903"/>
                  </a:cubicBezTo>
                  <a:cubicBezTo>
                    <a:pt x="20674" y="14772"/>
                    <a:pt x="20326" y="14708"/>
                    <a:pt x="19979" y="14708"/>
                  </a:cubicBezTo>
                  <a:close/>
                  <a:moveTo>
                    <a:pt x="17592" y="16319"/>
                  </a:moveTo>
                  <a:cubicBezTo>
                    <a:pt x="17245" y="16319"/>
                    <a:pt x="16898" y="16386"/>
                    <a:pt x="16633" y="16516"/>
                  </a:cubicBezTo>
                  <a:cubicBezTo>
                    <a:pt x="16103" y="16776"/>
                    <a:pt x="16103" y="17196"/>
                    <a:pt x="16633" y="17456"/>
                  </a:cubicBezTo>
                  <a:cubicBezTo>
                    <a:pt x="17163" y="17716"/>
                    <a:pt x="18022" y="17716"/>
                    <a:pt x="18552" y="17456"/>
                  </a:cubicBezTo>
                  <a:cubicBezTo>
                    <a:pt x="19081" y="17196"/>
                    <a:pt x="19081" y="16776"/>
                    <a:pt x="18552" y="16516"/>
                  </a:cubicBezTo>
                  <a:cubicBezTo>
                    <a:pt x="18287" y="16386"/>
                    <a:pt x="17939" y="16319"/>
                    <a:pt x="17592" y="16319"/>
                  </a:cubicBezTo>
                  <a:close/>
                  <a:moveTo>
                    <a:pt x="12789" y="16985"/>
                  </a:moveTo>
                  <a:cubicBezTo>
                    <a:pt x="12441" y="16985"/>
                    <a:pt x="12094" y="17051"/>
                    <a:pt x="11829" y="17182"/>
                  </a:cubicBezTo>
                  <a:cubicBezTo>
                    <a:pt x="11300" y="17442"/>
                    <a:pt x="11300" y="17862"/>
                    <a:pt x="11829" y="18122"/>
                  </a:cubicBezTo>
                  <a:cubicBezTo>
                    <a:pt x="12359" y="18382"/>
                    <a:pt x="13218" y="18382"/>
                    <a:pt x="13748" y="18122"/>
                  </a:cubicBezTo>
                  <a:cubicBezTo>
                    <a:pt x="14278" y="17862"/>
                    <a:pt x="14278" y="17442"/>
                    <a:pt x="13748" y="17182"/>
                  </a:cubicBezTo>
                  <a:cubicBezTo>
                    <a:pt x="13483" y="17051"/>
                    <a:pt x="13136" y="16985"/>
                    <a:pt x="12789" y="16985"/>
                  </a:cubicBezTo>
                  <a:close/>
                  <a:moveTo>
                    <a:pt x="2761" y="19502"/>
                  </a:moveTo>
                  <a:cubicBezTo>
                    <a:pt x="2413" y="19502"/>
                    <a:pt x="2066" y="19569"/>
                    <a:pt x="1801" y="19699"/>
                  </a:cubicBezTo>
                  <a:cubicBezTo>
                    <a:pt x="1272" y="19959"/>
                    <a:pt x="1272" y="20379"/>
                    <a:pt x="1801" y="20639"/>
                  </a:cubicBezTo>
                  <a:cubicBezTo>
                    <a:pt x="2331" y="20899"/>
                    <a:pt x="3190" y="20899"/>
                    <a:pt x="3720" y="20639"/>
                  </a:cubicBezTo>
                  <a:cubicBezTo>
                    <a:pt x="4249" y="20379"/>
                    <a:pt x="4249" y="19959"/>
                    <a:pt x="3720" y="19699"/>
                  </a:cubicBezTo>
                  <a:cubicBezTo>
                    <a:pt x="3455" y="19569"/>
                    <a:pt x="3108" y="19502"/>
                    <a:pt x="2761" y="19502"/>
                  </a:cubicBezTo>
                  <a:close/>
                  <a:moveTo>
                    <a:pt x="18087" y="19873"/>
                  </a:moveTo>
                  <a:cubicBezTo>
                    <a:pt x="17740" y="19873"/>
                    <a:pt x="17393" y="19938"/>
                    <a:pt x="17128" y="20068"/>
                  </a:cubicBezTo>
                  <a:cubicBezTo>
                    <a:pt x="16598" y="20328"/>
                    <a:pt x="16598" y="20750"/>
                    <a:pt x="17128" y="21010"/>
                  </a:cubicBezTo>
                  <a:cubicBezTo>
                    <a:pt x="17657" y="21270"/>
                    <a:pt x="18517" y="21270"/>
                    <a:pt x="19047" y="21010"/>
                  </a:cubicBezTo>
                  <a:cubicBezTo>
                    <a:pt x="19576" y="20750"/>
                    <a:pt x="19576" y="20328"/>
                    <a:pt x="19047" y="20068"/>
                  </a:cubicBezTo>
                  <a:cubicBezTo>
                    <a:pt x="18782" y="19938"/>
                    <a:pt x="18434" y="19873"/>
                    <a:pt x="18087" y="19873"/>
                  </a:cubicBezTo>
                  <a:close/>
                  <a:moveTo>
                    <a:pt x="11107" y="20205"/>
                  </a:moveTo>
                  <a:cubicBezTo>
                    <a:pt x="10760" y="20205"/>
                    <a:pt x="10412" y="20269"/>
                    <a:pt x="10148" y="20399"/>
                  </a:cubicBezTo>
                  <a:cubicBezTo>
                    <a:pt x="9618" y="20659"/>
                    <a:pt x="9618" y="21080"/>
                    <a:pt x="10148" y="21340"/>
                  </a:cubicBezTo>
                  <a:cubicBezTo>
                    <a:pt x="10677" y="21600"/>
                    <a:pt x="11537" y="21600"/>
                    <a:pt x="12066" y="21340"/>
                  </a:cubicBezTo>
                  <a:cubicBezTo>
                    <a:pt x="12596" y="21080"/>
                    <a:pt x="12596" y="20659"/>
                    <a:pt x="12066" y="20399"/>
                  </a:cubicBezTo>
                  <a:cubicBezTo>
                    <a:pt x="11802" y="20269"/>
                    <a:pt x="11454" y="20205"/>
                    <a:pt x="11107" y="20205"/>
                  </a:cubicBezTo>
                  <a:close/>
                </a:path>
              </a:pathLst>
            </a:custGeom>
            <a:solidFill>
              <a:schemeClr val="accent5"/>
            </a:solidFill>
            <a:ln w="12700" cap="flat">
              <a:noFill/>
              <a:miter lim="400000"/>
            </a:ln>
            <a:effectLst/>
          </p:spPr>
          <p:txBody>
            <a:bodyPr wrap="square" lIns="0" tIns="0" rIns="0" bIns="0" numCol="1" anchor="ctr">
              <a:noAutofit/>
            </a:bodyPr>
            <a:lstStyle/>
            <a:p>
              <a:endParaRPr sz="2400" dirty="0"/>
            </a:p>
          </p:txBody>
        </p:sp>
        <p:sp>
          <p:nvSpPr>
            <p:cNvPr id="37" name="Shape 33459">
              <a:extLst>
                <a:ext uri="{FF2B5EF4-FFF2-40B4-BE49-F238E27FC236}">
                  <a16:creationId xmlns:a16="http://schemas.microsoft.com/office/drawing/2014/main" id="{225D519C-A9C1-4CC0-AF66-B9B8B390D55D}"/>
                </a:ext>
              </a:extLst>
            </p:cNvPr>
            <p:cNvSpPr/>
            <p:nvPr/>
          </p:nvSpPr>
          <p:spPr>
            <a:xfrm>
              <a:off x="0" y="0"/>
              <a:ext cx="2668316" cy="7058484"/>
            </a:xfrm>
            <a:custGeom>
              <a:avLst/>
              <a:gdLst/>
              <a:ahLst/>
              <a:cxnLst>
                <a:cxn ang="0">
                  <a:pos x="wd2" y="hd2"/>
                </a:cxn>
                <a:cxn ang="5400000">
                  <a:pos x="wd2" y="hd2"/>
                </a:cxn>
                <a:cxn ang="10800000">
                  <a:pos x="wd2" y="hd2"/>
                </a:cxn>
                <a:cxn ang="16200000">
                  <a:pos x="wd2" y="hd2"/>
                </a:cxn>
              </a:cxnLst>
              <a:rect l="0" t="0" r="r" b="b"/>
              <a:pathLst>
                <a:path w="21352" h="21553" extrusionOk="0">
                  <a:moveTo>
                    <a:pt x="14371" y="0"/>
                  </a:moveTo>
                  <a:cubicBezTo>
                    <a:pt x="14046" y="0"/>
                    <a:pt x="13720" y="47"/>
                    <a:pt x="13472" y="142"/>
                  </a:cubicBezTo>
                  <a:cubicBezTo>
                    <a:pt x="12976" y="331"/>
                    <a:pt x="12976" y="638"/>
                    <a:pt x="13472" y="828"/>
                  </a:cubicBezTo>
                  <a:cubicBezTo>
                    <a:pt x="13968" y="1017"/>
                    <a:pt x="14774" y="1017"/>
                    <a:pt x="15270" y="828"/>
                  </a:cubicBezTo>
                  <a:cubicBezTo>
                    <a:pt x="15766" y="638"/>
                    <a:pt x="15766" y="331"/>
                    <a:pt x="15270" y="142"/>
                  </a:cubicBezTo>
                  <a:cubicBezTo>
                    <a:pt x="15022" y="47"/>
                    <a:pt x="14696" y="0"/>
                    <a:pt x="14371" y="0"/>
                  </a:cubicBezTo>
                  <a:close/>
                  <a:moveTo>
                    <a:pt x="20081" y="3167"/>
                  </a:moveTo>
                  <a:cubicBezTo>
                    <a:pt x="19756" y="3167"/>
                    <a:pt x="19430" y="3214"/>
                    <a:pt x="19182" y="3308"/>
                  </a:cubicBezTo>
                  <a:cubicBezTo>
                    <a:pt x="18686" y="3498"/>
                    <a:pt x="18686" y="3805"/>
                    <a:pt x="19182" y="3994"/>
                  </a:cubicBezTo>
                  <a:cubicBezTo>
                    <a:pt x="19678" y="4184"/>
                    <a:pt x="20484" y="4184"/>
                    <a:pt x="20980" y="3994"/>
                  </a:cubicBezTo>
                  <a:cubicBezTo>
                    <a:pt x="21476" y="3805"/>
                    <a:pt x="21476" y="3498"/>
                    <a:pt x="20980" y="3308"/>
                  </a:cubicBezTo>
                  <a:cubicBezTo>
                    <a:pt x="20732" y="3214"/>
                    <a:pt x="20406" y="3167"/>
                    <a:pt x="20081" y="3167"/>
                  </a:cubicBezTo>
                  <a:close/>
                  <a:moveTo>
                    <a:pt x="6778" y="6779"/>
                  </a:moveTo>
                  <a:cubicBezTo>
                    <a:pt x="6453" y="6779"/>
                    <a:pt x="6127" y="6826"/>
                    <a:pt x="5879" y="6921"/>
                  </a:cubicBezTo>
                  <a:cubicBezTo>
                    <a:pt x="5383" y="7110"/>
                    <a:pt x="5383" y="7417"/>
                    <a:pt x="5879" y="7607"/>
                  </a:cubicBezTo>
                  <a:cubicBezTo>
                    <a:pt x="6375" y="7796"/>
                    <a:pt x="7177" y="7796"/>
                    <a:pt x="7673" y="7607"/>
                  </a:cubicBezTo>
                  <a:cubicBezTo>
                    <a:pt x="8169" y="7417"/>
                    <a:pt x="8169" y="7110"/>
                    <a:pt x="7673" y="6921"/>
                  </a:cubicBezTo>
                  <a:cubicBezTo>
                    <a:pt x="7425" y="6826"/>
                    <a:pt x="7103" y="6779"/>
                    <a:pt x="6778" y="6779"/>
                  </a:cubicBezTo>
                  <a:close/>
                  <a:moveTo>
                    <a:pt x="18897" y="7748"/>
                  </a:moveTo>
                  <a:cubicBezTo>
                    <a:pt x="18571" y="7748"/>
                    <a:pt x="18246" y="7796"/>
                    <a:pt x="17998" y="7890"/>
                  </a:cubicBezTo>
                  <a:cubicBezTo>
                    <a:pt x="17502" y="8080"/>
                    <a:pt x="17502" y="8387"/>
                    <a:pt x="17998" y="8576"/>
                  </a:cubicBezTo>
                  <a:cubicBezTo>
                    <a:pt x="18494" y="8765"/>
                    <a:pt x="19299" y="8765"/>
                    <a:pt x="19795" y="8576"/>
                  </a:cubicBezTo>
                  <a:cubicBezTo>
                    <a:pt x="20291" y="8387"/>
                    <a:pt x="20291" y="8080"/>
                    <a:pt x="19795" y="7890"/>
                  </a:cubicBezTo>
                  <a:cubicBezTo>
                    <a:pt x="19547" y="7796"/>
                    <a:pt x="19222" y="7748"/>
                    <a:pt x="18897" y="7748"/>
                  </a:cubicBezTo>
                  <a:close/>
                  <a:moveTo>
                    <a:pt x="13974" y="11574"/>
                  </a:moveTo>
                  <a:cubicBezTo>
                    <a:pt x="13649" y="11574"/>
                    <a:pt x="13323" y="11621"/>
                    <a:pt x="13075" y="11716"/>
                  </a:cubicBezTo>
                  <a:cubicBezTo>
                    <a:pt x="12579" y="11905"/>
                    <a:pt x="12579" y="12213"/>
                    <a:pt x="13075" y="12402"/>
                  </a:cubicBezTo>
                  <a:cubicBezTo>
                    <a:pt x="13571" y="12591"/>
                    <a:pt x="14377" y="12591"/>
                    <a:pt x="14873" y="12402"/>
                  </a:cubicBezTo>
                  <a:cubicBezTo>
                    <a:pt x="15369" y="12213"/>
                    <a:pt x="15369" y="11905"/>
                    <a:pt x="14873" y="11716"/>
                  </a:cubicBezTo>
                  <a:cubicBezTo>
                    <a:pt x="14625" y="11621"/>
                    <a:pt x="14299" y="11574"/>
                    <a:pt x="13974" y="11574"/>
                  </a:cubicBezTo>
                  <a:close/>
                  <a:moveTo>
                    <a:pt x="3005" y="11813"/>
                  </a:moveTo>
                  <a:cubicBezTo>
                    <a:pt x="2680" y="11813"/>
                    <a:pt x="2354" y="11860"/>
                    <a:pt x="2106" y="11955"/>
                  </a:cubicBezTo>
                  <a:cubicBezTo>
                    <a:pt x="1610" y="12144"/>
                    <a:pt x="1610" y="12450"/>
                    <a:pt x="2106" y="12639"/>
                  </a:cubicBezTo>
                  <a:cubicBezTo>
                    <a:pt x="2602" y="12829"/>
                    <a:pt x="3407" y="12829"/>
                    <a:pt x="3904" y="12639"/>
                  </a:cubicBezTo>
                  <a:cubicBezTo>
                    <a:pt x="4400" y="12450"/>
                    <a:pt x="4400" y="12144"/>
                    <a:pt x="3904" y="11955"/>
                  </a:cubicBezTo>
                  <a:cubicBezTo>
                    <a:pt x="3656" y="11860"/>
                    <a:pt x="3330" y="11813"/>
                    <a:pt x="3005" y="11813"/>
                  </a:cubicBezTo>
                  <a:close/>
                  <a:moveTo>
                    <a:pt x="18897" y="11949"/>
                  </a:moveTo>
                  <a:cubicBezTo>
                    <a:pt x="18571" y="11949"/>
                    <a:pt x="18246" y="11996"/>
                    <a:pt x="17998" y="12090"/>
                  </a:cubicBezTo>
                  <a:cubicBezTo>
                    <a:pt x="17502" y="12280"/>
                    <a:pt x="17502" y="12587"/>
                    <a:pt x="17998" y="12776"/>
                  </a:cubicBezTo>
                  <a:cubicBezTo>
                    <a:pt x="18494" y="12966"/>
                    <a:pt x="19299" y="12966"/>
                    <a:pt x="19795" y="12776"/>
                  </a:cubicBezTo>
                  <a:cubicBezTo>
                    <a:pt x="20291" y="12587"/>
                    <a:pt x="20291" y="12280"/>
                    <a:pt x="19795" y="12090"/>
                  </a:cubicBezTo>
                  <a:cubicBezTo>
                    <a:pt x="19547" y="11996"/>
                    <a:pt x="19222" y="11949"/>
                    <a:pt x="18897" y="11949"/>
                  </a:cubicBezTo>
                  <a:close/>
                  <a:moveTo>
                    <a:pt x="4320" y="13416"/>
                  </a:moveTo>
                  <a:cubicBezTo>
                    <a:pt x="3995" y="13416"/>
                    <a:pt x="3669" y="13465"/>
                    <a:pt x="3421" y="13559"/>
                  </a:cubicBezTo>
                  <a:cubicBezTo>
                    <a:pt x="2925" y="13749"/>
                    <a:pt x="2925" y="14055"/>
                    <a:pt x="3421" y="14244"/>
                  </a:cubicBezTo>
                  <a:cubicBezTo>
                    <a:pt x="3917" y="14433"/>
                    <a:pt x="4722" y="14433"/>
                    <a:pt x="5218" y="14244"/>
                  </a:cubicBezTo>
                  <a:cubicBezTo>
                    <a:pt x="5714" y="14055"/>
                    <a:pt x="5714" y="13749"/>
                    <a:pt x="5218" y="13559"/>
                  </a:cubicBezTo>
                  <a:cubicBezTo>
                    <a:pt x="4970" y="13465"/>
                    <a:pt x="4645" y="13416"/>
                    <a:pt x="4320" y="13416"/>
                  </a:cubicBezTo>
                  <a:close/>
                  <a:moveTo>
                    <a:pt x="16007" y="13416"/>
                  </a:moveTo>
                  <a:cubicBezTo>
                    <a:pt x="15681" y="13416"/>
                    <a:pt x="15356" y="13465"/>
                    <a:pt x="15108" y="13559"/>
                  </a:cubicBezTo>
                  <a:cubicBezTo>
                    <a:pt x="14612" y="13749"/>
                    <a:pt x="14612" y="14055"/>
                    <a:pt x="15108" y="14244"/>
                  </a:cubicBezTo>
                  <a:cubicBezTo>
                    <a:pt x="15604" y="14433"/>
                    <a:pt x="16409" y="14433"/>
                    <a:pt x="16905" y="14244"/>
                  </a:cubicBezTo>
                  <a:cubicBezTo>
                    <a:pt x="17401" y="14055"/>
                    <a:pt x="17401" y="13749"/>
                    <a:pt x="16905" y="13559"/>
                  </a:cubicBezTo>
                  <a:cubicBezTo>
                    <a:pt x="16657" y="13465"/>
                    <a:pt x="16332" y="13416"/>
                    <a:pt x="16007" y="13416"/>
                  </a:cubicBezTo>
                  <a:close/>
                  <a:moveTo>
                    <a:pt x="7200" y="15669"/>
                  </a:moveTo>
                  <a:cubicBezTo>
                    <a:pt x="6875" y="15669"/>
                    <a:pt x="6553" y="15716"/>
                    <a:pt x="6305" y="15811"/>
                  </a:cubicBezTo>
                  <a:cubicBezTo>
                    <a:pt x="5808" y="16000"/>
                    <a:pt x="5808" y="16307"/>
                    <a:pt x="6305" y="16497"/>
                  </a:cubicBezTo>
                  <a:cubicBezTo>
                    <a:pt x="6801" y="16686"/>
                    <a:pt x="7603" y="16686"/>
                    <a:pt x="8099" y="16497"/>
                  </a:cubicBezTo>
                  <a:cubicBezTo>
                    <a:pt x="8595" y="16307"/>
                    <a:pt x="8595" y="16000"/>
                    <a:pt x="8099" y="15811"/>
                  </a:cubicBezTo>
                  <a:cubicBezTo>
                    <a:pt x="7851" y="15716"/>
                    <a:pt x="7525" y="15669"/>
                    <a:pt x="7200" y="15669"/>
                  </a:cubicBezTo>
                  <a:close/>
                  <a:moveTo>
                    <a:pt x="15870" y="15717"/>
                  </a:moveTo>
                  <a:cubicBezTo>
                    <a:pt x="15545" y="15717"/>
                    <a:pt x="15219" y="15765"/>
                    <a:pt x="14971" y="15859"/>
                  </a:cubicBezTo>
                  <a:cubicBezTo>
                    <a:pt x="14475" y="16049"/>
                    <a:pt x="14475" y="16356"/>
                    <a:pt x="14971" y="16545"/>
                  </a:cubicBezTo>
                  <a:cubicBezTo>
                    <a:pt x="15467" y="16734"/>
                    <a:pt x="16273" y="16734"/>
                    <a:pt x="16769" y="16545"/>
                  </a:cubicBezTo>
                  <a:cubicBezTo>
                    <a:pt x="17265" y="16356"/>
                    <a:pt x="17265" y="16049"/>
                    <a:pt x="16769" y="15859"/>
                  </a:cubicBezTo>
                  <a:cubicBezTo>
                    <a:pt x="16521" y="15765"/>
                    <a:pt x="16195" y="15717"/>
                    <a:pt x="15870" y="15717"/>
                  </a:cubicBezTo>
                  <a:close/>
                  <a:moveTo>
                    <a:pt x="12926" y="15902"/>
                  </a:moveTo>
                  <a:cubicBezTo>
                    <a:pt x="12601" y="15902"/>
                    <a:pt x="12275" y="15949"/>
                    <a:pt x="12027" y="16043"/>
                  </a:cubicBezTo>
                  <a:cubicBezTo>
                    <a:pt x="11531" y="16233"/>
                    <a:pt x="11531" y="16540"/>
                    <a:pt x="12027" y="16729"/>
                  </a:cubicBezTo>
                  <a:cubicBezTo>
                    <a:pt x="12523" y="16919"/>
                    <a:pt x="13329" y="16919"/>
                    <a:pt x="13825" y="16729"/>
                  </a:cubicBezTo>
                  <a:cubicBezTo>
                    <a:pt x="14321" y="16540"/>
                    <a:pt x="14321" y="16233"/>
                    <a:pt x="13825" y="16043"/>
                  </a:cubicBezTo>
                  <a:cubicBezTo>
                    <a:pt x="13577" y="15949"/>
                    <a:pt x="13251" y="15902"/>
                    <a:pt x="12926" y="15902"/>
                  </a:cubicBezTo>
                  <a:close/>
                  <a:moveTo>
                    <a:pt x="1271" y="16176"/>
                  </a:moveTo>
                  <a:cubicBezTo>
                    <a:pt x="946" y="16176"/>
                    <a:pt x="620" y="16224"/>
                    <a:pt x="372" y="16319"/>
                  </a:cubicBezTo>
                  <a:cubicBezTo>
                    <a:pt x="-124" y="16508"/>
                    <a:pt x="-124" y="16814"/>
                    <a:pt x="372" y="17003"/>
                  </a:cubicBezTo>
                  <a:cubicBezTo>
                    <a:pt x="868" y="17193"/>
                    <a:pt x="1674" y="17193"/>
                    <a:pt x="2170" y="17003"/>
                  </a:cubicBezTo>
                  <a:cubicBezTo>
                    <a:pt x="2666" y="16814"/>
                    <a:pt x="2666" y="16508"/>
                    <a:pt x="2170" y="16319"/>
                  </a:cubicBezTo>
                  <a:cubicBezTo>
                    <a:pt x="1922" y="16224"/>
                    <a:pt x="1596" y="16176"/>
                    <a:pt x="1271" y="16176"/>
                  </a:cubicBezTo>
                  <a:close/>
                  <a:moveTo>
                    <a:pt x="3713" y="17144"/>
                  </a:moveTo>
                  <a:cubicBezTo>
                    <a:pt x="3388" y="17144"/>
                    <a:pt x="3062" y="17191"/>
                    <a:pt x="2814" y="17286"/>
                  </a:cubicBezTo>
                  <a:cubicBezTo>
                    <a:pt x="2318" y="17475"/>
                    <a:pt x="2318" y="17781"/>
                    <a:pt x="2814" y="17970"/>
                  </a:cubicBezTo>
                  <a:cubicBezTo>
                    <a:pt x="3310" y="18160"/>
                    <a:pt x="4113" y="18160"/>
                    <a:pt x="4609" y="17970"/>
                  </a:cubicBezTo>
                  <a:cubicBezTo>
                    <a:pt x="5105" y="17781"/>
                    <a:pt x="5105" y="17475"/>
                    <a:pt x="4609" y="17286"/>
                  </a:cubicBezTo>
                  <a:cubicBezTo>
                    <a:pt x="4361" y="17191"/>
                    <a:pt x="4038" y="17144"/>
                    <a:pt x="3713" y="17144"/>
                  </a:cubicBezTo>
                  <a:close/>
                  <a:moveTo>
                    <a:pt x="8813" y="17669"/>
                  </a:moveTo>
                  <a:cubicBezTo>
                    <a:pt x="8488" y="17669"/>
                    <a:pt x="8163" y="17717"/>
                    <a:pt x="7915" y="17812"/>
                  </a:cubicBezTo>
                  <a:cubicBezTo>
                    <a:pt x="7419" y="18001"/>
                    <a:pt x="7419" y="18307"/>
                    <a:pt x="7915" y="18496"/>
                  </a:cubicBezTo>
                  <a:cubicBezTo>
                    <a:pt x="8411" y="18686"/>
                    <a:pt x="9216" y="18686"/>
                    <a:pt x="9712" y="18496"/>
                  </a:cubicBezTo>
                  <a:cubicBezTo>
                    <a:pt x="10208" y="18307"/>
                    <a:pt x="10208" y="18001"/>
                    <a:pt x="9712" y="17812"/>
                  </a:cubicBezTo>
                  <a:cubicBezTo>
                    <a:pt x="9464" y="17717"/>
                    <a:pt x="9138" y="17669"/>
                    <a:pt x="8813" y="17669"/>
                  </a:cubicBezTo>
                  <a:close/>
                  <a:moveTo>
                    <a:pt x="16515" y="18085"/>
                  </a:moveTo>
                  <a:cubicBezTo>
                    <a:pt x="16190" y="18085"/>
                    <a:pt x="15864" y="18133"/>
                    <a:pt x="15616" y="18227"/>
                  </a:cubicBezTo>
                  <a:cubicBezTo>
                    <a:pt x="15120" y="18417"/>
                    <a:pt x="15120" y="18724"/>
                    <a:pt x="15616" y="18913"/>
                  </a:cubicBezTo>
                  <a:cubicBezTo>
                    <a:pt x="16112" y="19102"/>
                    <a:pt x="16917" y="19102"/>
                    <a:pt x="17413" y="18913"/>
                  </a:cubicBezTo>
                  <a:cubicBezTo>
                    <a:pt x="17910" y="18724"/>
                    <a:pt x="17910" y="18417"/>
                    <a:pt x="17413" y="18227"/>
                  </a:cubicBezTo>
                  <a:cubicBezTo>
                    <a:pt x="17165" y="18133"/>
                    <a:pt x="16840" y="18085"/>
                    <a:pt x="16515" y="18085"/>
                  </a:cubicBezTo>
                  <a:close/>
                  <a:moveTo>
                    <a:pt x="6816" y="19724"/>
                  </a:moveTo>
                  <a:cubicBezTo>
                    <a:pt x="6491" y="19724"/>
                    <a:pt x="6165" y="19771"/>
                    <a:pt x="5917" y="19866"/>
                  </a:cubicBezTo>
                  <a:cubicBezTo>
                    <a:pt x="5421" y="20055"/>
                    <a:pt x="5421" y="20362"/>
                    <a:pt x="5917" y="20552"/>
                  </a:cubicBezTo>
                  <a:cubicBezTo>
                    <a:pt x="6413" y="20741"/>
                    <a:pt x="7218" y="20741"/>
                    <a:pt x="7715" y="20552"/>
                  </a:cubicBezTo>
                  <a:cubicBezTo>
                    <a:pt x="8211" y="20362"/>
                    <a:pt x="8211" y="20055"/>
                    <a:pt x="7715" y="19866"/>
                  </a:cubicBezTo>
                  <a:cubicBezTo>
                    <a:pt x="7467" y="19771"/>
                    <a:pt x="7141" y="19724"/>
                    <a:pt x="6816" y="19724"/>
                  </a:cubicBezTo>
                  <a:close/>
                  <a:moveTo>
                    <a:pt x="15746" y="19955"/>
                  </a:moveTo>
                  <a:cubicBezTo>
                    <a:pt x="15421" y="19955"/>
                    <a:pt x="15095" y="20002"/>
                    <a:pt x="14847" y="20097"/>
                  </a:cubicBezTo>
                  <a:cubicBezTo>
                    <a:pt x="14351" y="20286"/>
                    <a:pt x="14351" y="20594"/>
                    <a:pt x="14847" y="20783"/>
                  </a:cubicBezTo>
                  <a:cubicBezTo>
                    <a:pt x="15344" y="20972"/>
                    <a:pt x="16149" y="20972"/>
                    <a:pt x="16645" y="20783"/>
                  </a:cubicBezTo>
                  <a:cubicBezTo>
                    <a:pt x="17141" y="20594"/>
                    <a:pt x="17141" y="20286"/>
                    <a:pt x="16645" y="20097"/>
                  </a:cubicBezTo>
                  <a:cubicBezTo>
                    <a:pt x="16397" y="20002"/>
                    <a:pt x="16071" y="19955"/>
                    <a:pt x="15746" y="19955"/>
                  </a:cubicBezTo>
                  <a:close/>
                  <a:moveTo>
                    <a:pt x="13329" y="20583"/>
                  </a:moveTo>
                  <a:cubicBezTo>
                    <a:pt x="13004" y="20583"/>
                    <a:pt x="12679" y="20630"/>
                    <a:pt x="12431" y="20725"/>
                  </a:cubicBezTo>
                  <a:cubicBezTo>
                    <a:pt x="11935" y="20914"/>
                    <a:pt x="11935" y="21221"/>
                    <a:pt x="12431" y="21411"/>
                  </a:cubicBezTo>
                  <a:cubicBezTo>
                    <a:pt x="12927" y="21600"/>
                    <a:pt x="13732" y="21600"/>
                    <a:pt x="14228" y="21411"/>
                  </a:cubicBezTo>
                  <a:cubicBezTo>
                    <a:pt x="14724" y="21221"/>
                    <a:pt x="14724" y="20914"/>
                    <a:pt x="14228" y="20725"/>
                  </a:cubicBezTo>
                  <a:cubicBezTo>
                    <a:pt x="13980" y="20630"/>
                    <a:pt x="13654" y="20583"/>
                    <a:pt x="13329" y="20583"/>
                  </a:cubicBezTo>
                  <a:close/>
                </a:path>
              </a:pathLst>
            </a:custGeom>
            <a:solidFill>
              <a:schemeClr val="accent2"/>
            </a:solidFill>
            <a:ln w="12700" cap="flat">
              <a:noFill/>
              <a:miter lim="400000"/>
            </a:ln>
            <a:effectLst/>
          </p:spPr>
          <p:txBody>
            <a:bodyPr wrap="square" lIns="0" tIns="0" rIns="0" bIns="0" numCol="1" anchor="ctr">
              <a:noAutofit/>
            </a:bodyPr>
            <a:lstStyle/>
            <a:p>
              <a:endParaRPr sz="2400" dirty="0"/>
            </a:p>
          </p:txBody>
        </p:sp>
        <p:sp>
          <p:nvSpPr>
            <p:cNvPr id="38" name="Shape 33461">
              <a:extLst>
                <a:ext uri="{FF2B5EF4-FFF2-40B4-BE49-F238E27FC236}">
                  <a16:creationId xmlns:a16="http://schemas.microsoft.com/office/drawing/2014/main" id="{5023064C-54ED-4A56-AC68-DA7E92F8B1A5}"/>
                </a:ext>
              </a:extLst>
            </p:cNvPr>
            <p:cNvSpPr/>
            <p:nvPr/>
          </p:nvSpPr>
          <p:spPr>
            <a:xfrm>
              <a:off x="2545618" y="1715293"/>
              <a:ext cx="3877986" cy="4033726"/>
            </a:xfrm>
            <a:custGeom>
              <a:avLst/>
              <a:gdLst/>
              <a:ahLst/>
              <a:cxnLst>
                <a:cxn ang="0">
                  <a:pos x="wd2" y="hd2"/>
                </a:cxn>
                <a:cxn ang="5400000">
                  <a:pos x="wd2" y="hd2"/>
                </a:cxn>
                <a:cxn ang="10800000">
                  <a:pos x="wd2" y="hd2"/>
                </a:cxn>
                <a:cxn ang="16200000">
                  <a:pos x="wd2" y="hd2"/>
                </a:cxn>
              </a:cxnLst>
              <a:rect l="0" t="0" r="r" b="b"/>
              <a:pathLst>
                <a:path w="20774" h="20806" extrusionOk="0">
                  <a:moveTo>
                    <a:pt x="10445" y="0"/>
                  </a:moveTo>
                  <a:lnTo>
                    <a:pt x="9087" y="1099"/>
                  </a:lnTo>
                  <a:lnTo>
                    <a:pt x="17920" y="11234"/>
                  </a:lnTo>
                  <a:cubicBezTo>
                    <a:pt x="19611" y="13174"/>
                    <a:pt x="19348" y="16065"/>
                    <a:pt x="17334" y="17693"/>
                  </a:cubicBezTo>
                  <a:cubicBezTo>
                    <a:pt x="16599" y="18286"/>
                    <a:pt x="15736" y="18625"/>
                    <a:pt x="14850" y="18728"/>
                  </a:cubicBezTo>
                  <a:cubicBezTo>
                    <a:pt x="15365" y="18550"/>
                    <a:pt x="15856" y="18291"/>
                    <a:pt x="16300" y="17932"/>
                  </a:cubicBezTo>
                  <a:cubicBezTo>
                    <a:pt x="18315" y="16304"/>
                    <a:pt x="18578" y="13412"/>
                    <a:pt x="16887" y="11472"/>
                  </a:cubicBezTo>
                  <a:lnTo>
                    <a:pt x="8360" y="1687"/>
                  </a:lnTo>
                  <a:lnTo>
                    <a:pt x="0" y="8440"/>
                  </a:lnTo>
                  <a:lnTo>
                    <a:pt x="8732" y="18460"/>
                  </a:lnTo>
                  <a:cubicBezTo>
                    <a:pt x="11153" y="21238"/>
                    <a:pt x="15452" y="21600"/>
                    <a:pt x="18337" y="19269"/>
                  </a:cubicBezTo>
                  <a:cubicBezTo>
                    <a:pt x="21222" y="16938"/>
                    <a:pt x="21600" y="12798"/>
                    <a:pt x="19179" y="10020"/>
                  </a:cubicBezTo>
                  <a:lnTo>
                    <a:pt x="10445" y="0"/>
                  </a:lnTo>
                  <a:close/>
                </a:path>
              </a:pathLst>
            </a:custGeom>
            <a:solidFill>
              <a:schemeClr val="accent1"/>
            </a:solidFill>
            <a:ln w="12700" cap="flat">
              <a:noFill/>
              <a:miter lim="400000"/>
            </a:ln>
            <a:effectLst/>
          </p:spPr>
          <p:txBody>
            <a:bodyPr wrap="square" lIns="0" tIns="0" rIns="0" bIns="0" numCol="1" anchor="ctr">
              <a:noAutofit/>
            </a:bodyPr>
            <a:lstStyle/>
            <a:p>
              <a:endParaRPr sz="2400" dirty="0"/>
            </a:p>
          </p:txBody>
        </p:sp>
        <p:sp>
          <p:nvSpPr>
            <p:cNvPr id="39" name="Shape 33460">
              <a:extLst>
                <a:ext uri="{FF2B5EF4-FFF2-40B4-BE49-F238E27FC236}">
                  <a16:creationId xmlns:a16="http://schemas.microsoft.com/office/drawing/2014/main" id="{5E6712A8-17BE-4FC6-864D-9C663B90F5D2}"/>
                </a:ext>
              </a:extLst>
            </p:cNvPr>
            <p:cNvSpPr/>
            <p:nvPr/>
          </p:nvSpPr>
          <p:spPr>
            <a:xfrm rot="5400000">
              <a:off x="-631577" y="3983761"/>
              <a:ext cx="3808729" cy="2545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382" y="21600"/>
                  </a:lnTo>
                  <a:cubicBezTo>
                    <a:pt x="18369" y="21600"/>
                    <a:pt x="21600" y="16766"/>
                    <a:pt x="21600" y="10800"/>
                  </a:cubicBezTo>
                  <a:cubicBezTo>
                    <a:pt x="21600" y="4834"/>
                    <a:pt x="18369" y="0"/>
                    <a:pt x="14382" y="0"/>
                  </a:cubicBezTo>
                  <a:lnTo>
                    <a:pt x="0" y="0"/>
                  </a:lnTo>
                  <a:close/>
                </a:path>
              </a:pathLst>
            </a:custGeom>
            <a:solidFill>
              <a:schemeClr val="bg1">
                <a:lumMod val="85000"/>
                <a:alpha val="60000"/>
              </a:schemeClr>
            </a:solidFill>
            <a:ln w="12700" cap="flat">
              <a:noFill/>
              <a:miter lim="400000"/>
            </a:ln>
            <a:effectLst/>
          </p:spPr>
          <p:txBody>
            <a:bodyPr wrap="square" lIns="0" tIns="0" rIns="0" bIns="0" numCol="1" anchor="ctr">
              <a:noAutofit/>
            </a:bodyPr>
            <a:lstStyle/>
            <a:p>
              <a:endParaRPr sz="2400" dirty="0"/>
            </a:p>
          </p:txBody>
        </p:sp>
      </p:grpSp>
      <p:sp>
        <p:nvSpPr>
          <p:cNvPr id="40" name="Shape 33463">
            <a:extLst>
              <a:ext uri="{FF2B5EF4-FFF2-40B4-BE49-F238E27FC236}">
                <a16:creationId xmlns:a16="http://schemas.microsoft.com/office/drawing/2014/main" id="{8111C587-E3B1-41A7-8DD1-72EA6608AF72}"/>
              </a:ext>
            </a:extLst>
          </p:cNvPr>
          <p:cNvSpPr/>
          <p:nvPr/>
        </p:nvSpPr>
        <p:spPr>
          <a:xfrm>
            <a:off x="1459706" y="2186694"/>
            <a:ext cx="225289" cy="225291"/>
          </a:xfrm>
          <a:prstGeom prst="ellipse">
            <a:avLst/>
          </a:prstGeom>
          <a:solidFill>
            <a:schemeClr val="accent1"/>
          </a:solidFill>
          <a:ln w="12700" cap="flat">
            <a:noFill/>
            <a:miter lim="400000"/>
          </a:ln>
          <a:effectLst/>
        </p:spPr>
        <p:txBody>
          <a:bodyPr wrap="square" lIns="27929" tIns="27929" rIns="27929" bIns="27929" numCol="1" anchor="ctr">
            <a:noAutofit/>
          </a:bodyPr>
          <a:lstStyle/>
          <a:p>
            <a:endParaRPr sz="2400" dirty="0"/>
          </a:p>
        </p:txBody>
      </p:sp>
      <p:sp>
        <p:nvSpPr>
          <p:cNvPr id="41" name="Shape 33468">
            <a:extLst>
              <a:ext uri="{FF2B5EF4-FFF2-40B4-BE49-F238E27FC236}">
                <a16:creationId xmlns:a16="http://schemas.microsoft.com/office/drawing/2014/main" id="{C2770F08-3ED5-4372-A116-5A2642969069}"/>
              </a:ext>
            </a:extLst>
          </p:cNvPr>
          <p:cNvSpPr/>
          <p:nvPr/>
        </p:nvSpPr>
        <p:spPr>
          <a:xfrm>
            <a:off x="1459706" y="5402605"/>
            <a:ext cx="225289" cy="225291"/>
          </a:xfrm>
          <a:prstGeom prst="ellipse">
            <a:avLst/>
          </a:prstGeom>
          <a:solidFill>
            <a:schemeClr val="accent5"/>
          </a:solidFill>
          <a:ln w="12700" cap="flat">
            <a:noFill/>
            <a:miter lim="400000"/>
          </a:ln>
          <a:effectLst/>
        </p:spPr>
        <p:txBody>
          <a:bodyPr wrap="square" lIns="27929" tIns="27929" rIns="27929" bIns="27929" numCol="1" anchor="ctr">
            <a:noAutofit/>
          </a:bodyPr>
          <a:lstStyle/>
          <a:p>
            <a:endParaRPr sz="2400" dirty="0"/>
          </a:p>
        </p:txBody>
      </p:sp>
      <p:sp>
        <p:nvSpPr>
          <p:cNvPr id="42" name="Shape 33473">
            <a:extLst>
              <a:ext uri="{FF2B5EF4-FFF2-40B4-BE49-F238E27FC236}">
                <a16:creationId xmlns:a16="http://schemas.microsoft.com/office/drawing/2014/main" id="{E1E46429-E715-4175-89A3-8E75111D9AFC}"/>
              </a:ext>
            </a:extLst>
          </p:cNvPr>
          <p:cNvSpPr/>
          <p:nvPr/>
        </p:nvSpPr>
        <p:spPr>
          <a:xfrm>
            <a:off x="1459706" y="3797053"/>
            <a:ext cx="225289" cy="225291"/>
          </a:xfrm>
          <a:prstGeom prst="ellipse">
            <a:avLst/>
          </a:prstGeom>
          <a:solidFill>
            <a:schemeClr val="accent3"/>
          </a:solidFill>
          <a:ln w="12700" cap="flat">
            <a:noFill/>
            <a:miter lim="400000"/>
          </a:ln>
          <a:effectLst/>
        </p:spPr>
        <p:txBody>
          <a:bodyPr wrap="square" lIns="27929" tIns="27929" rIns="27929" bIns="27929" numCol="1" anchor="ctr">
            <a:noAutofit/>
          </a:bodyPr>
          <a:lstStyle/>
          <a:p>
            <a:pPr>
              <a:defRPr>
                <a:solidFill>
                  <a:srgbClr val="4C4C4C"/>
                </a:solidFill>
              </a:defRPr>
            </a:pPr>
            <a:endParaRPr sz="2400" dirty="0"/>
          </a:p>
        </p:txBody>
      </p:sp>
      <p:sp>
        <p:nvSpPr>
          <p:cNvPr id="43" name="Shape 33478">
            <a:extLst>
              <a:ext uri="{FF2B5EF4-FFF2-40B4-BE49-F238E27FC236}">
                <a16:creationId xmlns:a16="http://schemas.microsoft.com/office/drawing/2014/main" id="{518893DB-35CC-4E35-8836-E0ADE9B18A42}"/>
              </a:ext>
            </a:extLst>
          </p:cNvPr>
          <p:cNvSpPr/>
          <p:nvPr/>
        </p:nvSpPr>
        <p:spPr>
          <a:xfrm>
            <a:off x="1459706" y="2989470"/>
            <a:ext cx="225289" cy="225291"/>
          </a:xfrm>
          <a:prstGeom prst="ellipse">
            <a:avLst/>
          </a:prstGeom>
          <a:solidFill>
            <a:schemeClr val="accent2"/>
          </a:solidFill>
          <a:ln w="12700" cap="flat">
            <a:noFill/>
            <a:miter lim="400000"/>
          </a:ln>
          <a:effectLst/>
        </p:spPr>
        <p:txBody>
          <a:bodyPr wrap="square" lIns="27929" tIns="27929" rIns="27929" bIns="27929" numCol="1" anchor="ctr">
            <a:noAutofit/>
          </a:bodyPr>
          <a:lstStyle/>
          <a:p>
            <a:endParaRPr sz="2400" dirty="0"/>
          </a:p>
        </p:txBody>
      </p:sp>
      <p:sp>
        <p:nvSpPr>
          <p:cNvPr id="44" name="Shape 33483">
            <a:extLst>
              <a:ext uri="{FF2B5EF4-FFF2-40B4-BE49-F238E27FC236}">
                <a16:creationId xmlns:a16="http://schemas.microsoft.com/office/drawing/2014/main" id="{7F78F0F1-82B3-4122-8D2C-F17F17BE65A8}"/>
              </a:ext>
            </a:extLst>
          </p:cNvPr>
          <p:cNvSpPr/>
          <p:nvPr/>
        </p:nvSpPr>
        <p:spPr>
          <a:xfrm>
            <a:off x="1459706" y="4602776"/>
            <a:ext cx="225289" cy="225291"/>
          </a:xfrm>
          <a:prstGeom prst="ellipse">
            <a:avLst/>
          </a:prstGeom>
          <a:solidFill>
            <a:schemeClr val="accent4"/>
          </a:solidFill>
          <a:ln w="12700" cap="flat">
            <a:noFill/>
            <a:miter lim="400000"/>
          </a:ln>
          <a:effectLst/>
        </p:spPr>
        <p:txBody>
          <a:bodyPr wrap="square" lIns="27929" tIns="27929" rIns="27929" bIns="27929" numCol="1" anchor="ctr">
            <a:noAutofit/>
          </a:bodyPr>
          <a:lstStyle/>
          <a:p>
            <a:endParaRPr sz="2400" dirty="0"/>
          </a:p>
        </p:txBody>
      </p:sp>
      <p:sp>
        <p:nvSpPr>
          <p:cNvPr id="45" name="TextBox 44">
            <a:extLst>
              <a:ext uri="{FF2B5EF4-FFF2-40B4-BE49-F238E27FC236}">
                <a16:creationId xmlns:a16="http://schemas.microsoft.com/office/drawing/2014/main" id="{B9852D95-B0B4-4ADB-AF39-CCC3B7CFB7B1}"/>
              </a:ext>
            </a:extLst>
          </p:cNvPr>
          <p:cNvSpPr txBox="1"/>
          <p:nvPr/>
        </p:nvSpPr>
        <p:spPr>
          <a:xfrm>
            <a:off x="1843623" y="2100015"/>
            <a:ext cx="1762021"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01</a:t>
            </a:r>
          </a:p>
        </p:txBody>
      </p:sp>
      <p:sp>
        <p:nvSpPr>
          <p:cNvPr id="46" name="Subtitle 2">
            <a:extLst>
              <a:ext uri="{FF2B5EF4-FFF2-40B4-BE49-F238E27FC236}">
                <a16:creationId xmlns:a16="http://schemas.microsoft.com/office/drawing/2014/main" id="{5684AAFF-8667-4348-A8CF-63EE81475ED1}"/>
              </a:ext>
            </a:extLst>
          </p:cNvPr>
          <p:cNvSpPr txBox="1">
            <a:spLocks/>
          </p:cNvSpPr>
          <p:nvPr/>
        </p:nvSpPr>
        <p:spPr>
          <a:xfrm>
            <a:off x="1872197" y="2431778"/>
            <a:ext cx="3044220"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47" name="TextBox 46">
            <a:extLst>
              <a:ext uri="{FF2B5EF4-FFF2-40B4-BE49-F238E27FC236}">
                <a16:creationId xmlns:a16="http://schemas.microsoft.com/office/drawing/2014/main" id="{AC24E9D0-A637-4BD5-9151-A62B63C2DBEE}"/>
              </a:ext>
            </a:extLst>
          </p:cNvPr>
          <p:cNvSpPr txBox="1"/>
          <p:nvPr/>
        </p:nvSpPr>
        <p:spPr>
          <a:xfrm>
            <a:off x="1843623" y="2898305"/>
            <a:ext cx="1798890"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02</a:t>
            </a:r>
          </a:p>
        </p:txBody>
      </p:sp>
      <p:sp>
        <p:nvSpPr>
          <p:cNvPr id="48" name="Subtitle 2">
            <a:extLst>
              <a:ext uri="{FF2B5EF4-FFF2-40B4-BE49-F238E27FC236}">
                <a16:creationId xmlns:a16="http://schemas.microsoft.com/office/drawing/2014/main" id="{846F64C6-ED67-4239-9558-24E77CA96E2F}"/>
              </a:ext>
            </a:extLst>
          </p:cNvPr>
          <p:cNvSpPr txBox="1">
            <a:spLocks/>
          </p:cNvSpPr>
          <p:nvPr/>
        </p:nvSpPr>
        <p:spPr>
          <a:xfrm>
            <a:off x="1872197" y="3230067"/>
            <a:ext cx="3044220"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49" name="TextBox 48">
            <a:extLst>
              <a:ext uri="{FF2B5EF4-FFF2-40B4-BE49-F238E27FC236}">
                <a16:creationId xmlns:a16="http://schemas.microsoft.com/office/drawing/2014/main" id="{DA8B42E2-F788-41BE-A78B-ACC1D71BE354}"/>
              </a:ext>
            </a:extLst>
          </p:cNvPr>
          <p:cNvSpPr txBox="1"/>
          <p:nvPr/>
        </p:nvSpPr>
        <p:spPr>
          <a:xfrm>
            <a:off x="1843623" y="3711395"/>
            <a:ext cx="1802096"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03</a:t>
            </a:r>
          </a:p>
        </p:txBody>
      </p:sp>
      <p:sp>
        <p:nvSpPr>
          <p:cNvPr id="50" name="Subtitle 2">
            <a:extLst>
              <a:ext uri="{FF2B5EF4-FFF2-40B4-BE49-F238E27FC236}">
                <a16:creationId xmlns:a16="http://schemas.microsoft.com/office/drawing/2014/main" id="{9DFD6718-2397-49C7-B35C-272421964F74}"/>
              </a:ext>
            </a:extLst>
          </p:cNvPr>
          <p:cNvSpPr txBox="1">
            <a:spLocks/>
          </p:cNvSpPr>
          <p:nvPr/>
        </p:nvSpPr>
        <p:spPr>
          <a:xfrm>
            <a:off x="1872197" y="4043156"/>
            <a:ext cx="3044220"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51" name="TextBox 50">
            <a:extLst>
              <a:ext uri="{FF2B5EF4-FFF2-40B4-BE49-F238E27FC236}">
                <a16:creationId xmlns:a16="http://schemas.microsoft.com/office/drawing/2014/main" id="{0ACEF0DD-2106-434A-A5E3-C48B49CA8128}"/>
              </a:ext>
            </a:extLst>
          </p:cNvPr>
          <p:cNvSpPr txBox="1"/>
          <p:nvPr/>
        </p:nvSpPr>
        <p:spPr>
          <a:xfrm>
            <a:off x="1843623" y="4508243"/>
            <a:ext cx="1810111"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04</a:t>
            </a:r>
          </a:p>
        </p:txBody>
      </p:sp>
      <p:sp>
        <p:nvSpPr>
          <p:cNvPr id="52" name="Subtitle 2">
            <a:extLst>
              <a:ext uri="{FF2B5EF4-FFF2-40B4-BE49-F238E27FC236}">
                <a16:creationId xmlns:a16="http://schemas.microsoft.com/office/drawing/2014/main" id="{8CBFED05-1C69-4EFF-9CF6-27368937DD2D}"/>
              </a:ext>
            </a:extLst>
          </p:cNvPr>
          <p:cNvSpPr txBox="1">
            <a:spLocks/>
          </p:cNvSpPr>
          <p:nvPr/>
        </p:nvSpPr>
        <p:spPr>
          <a:xfrm>
            <a:off x="1872197" y="4840004"/>
            <a:ext cx="3044220"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53" name="TextBox 52">
            <a:extLst>
              <a:ext uri="{FF2B5EF4-FFF2-40B4-BE49-F238E27FC236}">
                <a16:creationId xmlns:a16="http://schemas.microsoft.com/office/drawing/2014/main" id="{6E874F3D-14EE-45B6-B354-0645B34CF044}"/>
              </a:ext>
            </a:extLst>
          </p:cNvPr>
          <p:cNvSpPr txBox="1"/>
          <p:nvPr/>
        </p:nvSpPr>
        <p:spPr>
          <a:xfrm>
            <a:off x="1843623" y="5314386"/>
            <a:ext cx="180530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05</a:t>
            </a:r>
          </a:p>
        </p:txBody>
      </p:sp>
      <p:sp>
        <p:nvSpPr>
          <p:cNvPr id="54" name="Subtitle 2">
            <a:extLst>
              <a:ext uri="{FF2B5EF4-FFF2-40B4-BE49-F238E27FC236}">
                <a16:creationId xmlns:a16="http://schemas.microsoft.com/office/drawing/2014/main" id="{FBF451E0-5773-4CF0-9295-28E939718D2E}"/>
              </a:ext>
            </a:extLst>
          </p:cNvPr>
          <p:cNvSpPr txBox="1">
            <a:spLocks/>
          </p:cNvSpPr>
          <p:nvPr/>
        </p:nvSpPr>
        <p:spPr>
          <a:xfrm>
            <a:off x="1872197" y="5646148"/>
            <a:ext cx="3044220"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07410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FC807-0068-4447-90FE-4B20E2F46C7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2A7DB68-D263-4791-96CC-EC56E99AB43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AB984E5-6428-4022-8F99-EF7892E17CBC}"/>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78A29F3A-284C-4BD2-8455-E9481ECEB10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F3E296A-069A-45D4-8BEB-F914DA4DFCED}"/>
              </a:ext>
            </a:extLst>
          </p:cNvPr>
          <p:cNvSpPr>
            <a:spLocks noGrp="1"/>
          </p:cNvSpPr>
          <p:nvPr>
            <p:ph type="body" sz="quarter" idx="13"/>
          </p:nvPr>
        </p:nvSpPr>
        <p:spPr/>
        <p:txBody>
          <a:bodyPr/>
          <a:lstStyle/>
          <a:p>
            <a:endParaRPr lang="en-ZA"/>
          </a:p>
        </p:txBody>
      </p:sp>
      <p:sp>
        <p:nvSpPr>
          <p:cNvPr id="7" name="Shape 62356">
            <a:extLst>
              <a:ext uri="{FF2B5EF4-FFF2-40B4-BE49-F238E27FC236}">
                <a16:creationId xmlns:a16="http://schemas.microsoft.com/office/drawing/2014/main" id="{8E6F044A-9B95-4526-8748-AE1DC9B9D31C}"/>
              </a:ext>
            </a:extLst>
          </p:cNvPr>
          <p:cNvSpPr/>
          <p:nvPr/>
        </p:nvSpPr>
        <p:spPr>
          <a:xfrm>
            <a:off x="1352550" y="2341094"/>
            <a:ext cx="739954" cy="739955"/>
          </a:xfrm>
          <a:prstGeom prst="ellipse">
            <a:avLst/>
          </a:prstGeom>
          <a:solidFill>
            <a:schemeClr val="accent1"/>
          </a:solidFill>
          <a:ln w="12700" cap="flat">
            <a:noFill/>
            <a:miter lim="400000"/>
          </a:ln>
          <a:effectLst/>
        </p:spPr>
        <p:txBody>
          <a:bodyPr wrap="square" lIns="0" tIns="0" rIns="0" bIns="0" numCol="1" anchor="t">
            <a:noAutofit/>
          </a:bodyPr>
          <a:lstStyle/>
          <a:p>
            <a:endParaRPr sz="2000" dirty="0"/>
          </a:p>
        </p:txBody>
      </p:sp>
      <p:sp>
        <p:nvSpPr>
          <p:cNvPr id="8" name="Shape 62359">
            <a:extLst>
              <a:ext uri="{FF2B5EF4-FFF2-40B4-BE49-F238E27FC236}">
                <a16:creationId xmlns:a16="http://schemas.microsoft.com/office/drawing/2014/main" id="{053AA4CD-5630-4235-A8DA-C27D85699562}"/>
              </a:ext>
            </a:extLst>
          </p:cNvPr>
          <p:cNvSpPr/>
          <p:nvPr/>
        </p:nvSpPr>
        <p:spPr>
          <a:xfrm>
            <a:off x="1352550" y="4264704"/>
            <a:ext cx="739954" cy="739955"/>
          </a:xfrm>
          <a:prstGeom prst="ellipse">
            <a:avLst/>
          </a:prstGeom>
          <a:solidFill>
            <a:schemeClr val="accent3"/>
          </a:solidFill>
          <a:ln w="12700" cap="flat">
            <a:noFill/>
            <a:miter lim="400000"/>
          </a:ln>
          <a:effectLst/>
        </p:spPr>
        <p:txBody>
          <a:bodyPr wrap="square" lIns="0" tIns="0" rIns="0" bIns="0" numCol="1" anchor="t">
            <a:noAutofit/>
          </a:bodyPr>
          <a:lstStyle/>
          <a:p>
            <a:endParaRPr sz="2000" dirty="0"/>
          </a:p>
        </p:txBody>
      </p:sp>
      <p:sp>
        <p:nvSpPr>
          <p:cNvPr id="9" name="Shape 62362">
            <a:extLst>
              <a:ext uri="{FF2B5EF4-FFF2-40B4-BE49-F238E27FC236}">
                <a16:creationId xmlns:a16="http://schemas.microsoft.com/office/drawing/2014/main" id="{89F4B14B-62D5-412D-A5BD-084C504EA64F}"/>
              </a:ext>
            </a:extLst>
          </p:cNvPr>
          <p:cNvSpPr/>
          <p:nvPr/>
        </p:nvSpPr>
        <p:spPr>
          <a:xfrm>
            <a:off x="6906956" y="2341094"/>
            <a:ext cx="739954" cy="739955"/>
          </a:xfrm>
          <a:prstGeom prst="ellipse">
            <a:avLst/>
          </a:prstGeom>
          <a:solidFill>
            <a:schemeClr val="accent2"/>
          </a:solidFill>
          <a:ln w="12700" cap="flat">
            <a:noFill/>
            <a:miter lim="400000"/>
          </a:ln>
          <a:effectLst/>
        </p:spPr>
        <p:txBody>
          <a:bodyPr wrap="square" lIns="0" tIns="0" rIns="0" bIns="0" numCol="1" anchor="t">
            <a:noAutofit/>
          </a:bodyPr>
          <a:lstStyle/>
          <a:p>
            <a:endParaRPr sz="2000" dirty="0"/>
          </a:p>
        </p:txBody>
      </p:sp>
      <p:sp>
        <p:nvSpPr>
          <p:cNvPr id="10" name="Shape 62365">
            <a:extLst>
              <a:ext uri="{FF2B5EF4-FFF2-40B4-BE49-F238E27FC236}">
                <a16:creationId xmlns:a16="http://schemas.microsoft.com/office/drawing/2014/main" id="{58A82957-B3A1-4B1A-833E-1088F55CCA73}"/>
              </a:ext>
            </a:extLst>
          </p:cNvPr>
          <p:cNvSpPr/>
          <p:nvPr/>
        </p:nvSpPr>
        <p:spPr>
          <a:xfrm>
            <a:off x="6906956" y="4264704"/>
            <a:ext cx="739954" cy="739955"/>
          </a:xfrm>
          <a:prstGeom prst="ellipse">
            <a:avLst/>
          </a:prstGeom>
          <a:solidFill>
            <a:schemeClr val="accent4"/>
          </a:solidFill>
          <a:ln w="12700" cap="flat">
            <a:noFill/>
            <a:miter lim="400000"/>
          </a:ln>
          <a:effectLst/>
        </p:spPr>
        <p:txBody>
          <a:bodyPr wrap="square" lIns="0" tIns="0" rIns="0" bIns="0" numCol="1" anchor="t">
            <a:noAutofit/>
          </a:bodyPr>
          <a:lstStyle/>
          <a:p>
            <a:endParaRPr sz="2000" dirty="0"/>
          </a:p>
        </p:txBody>
      </p:sp>
      <p:sp>
        <p:nvSpPr>
          <p:cNvPr id="11" name="Shape 62370">
            <a:extLst>
              <a:ext uri="{FF2B5EF4-FFF2-40B4-BE49-F238E27FC236}">
                <a16:creationId xmlns:a16="http://schemas.microsoft.com/office/drawing/2014/main" id="{DA7C1718-1F6A-4538-9723-96FC36DD25B7}"/>
              </a:ext>
            </a:extLst>
          </p:cNvPr>
          <p:cNvSpPr/>
          <p:nvPr/>
        </p:nvSpPr>
        <p:spPr>
          <a:xfrm>
            <a:off x="4715715" y="2824516"/>
            <a:ext cx="802579" cy="2053407"/>
          </a:xfrm>
          <a:custGeom>
            <a:avLst/>
            <a:gdLst/>
            <a:ahLst/>
            <a:cxnLst>
              <a:cxn ang="0">
                <a:pos x="wd2" y="hd2"/>
              </a:cxn>
              <a:cxn ang="5400000">
                <a:pos x="wd2" y="hd2"/>
              </a:cxn>
              <a:cxn ang="10800000">
                <a:pos x="wd2" y="hd2"/>
              </a:cxn>
              <a:cxn ang="16200000">
                <a:pos x="wd2" y="hd2"/>
              </a:cxn>
            </a:cxnLst>
            <a:rect l="0" t="0" r="r" b="b"/>
            <a:pathLst>
              <a:path w="21600" h="21600" extrusionOk="0">
                <a:moveTo>
                  <a:pt x="8067" y="0"/>
                </a:moveTo>
                <a:cubicBezTo>
                  <a:pt x="7438" y="0"/>
                  <a:pt x="6868" y="100"/>
                  <a:pt x="6455" y="261"/>
                </a:cubicBezTo>
                <a:cubicBezTo>
                  <a:pt x="6042" y="422"/>
                  <a:pt x="5787" y="645"/>
                  <a:pt x="5787" y="891"/>
                </a:cubicBezTo>
                <a:lnTo>
                  <a:pt x="5787" y="7871"/>
                </a:lnTo>
                <a:lnTo>
                  <a:pt x="4809" y="7871"/>
                </a:lnTo>
                <a:lnTo>
                  <a:pt x="4809" y="2759"/>
                </a:lnTo>
                <a:cubicBezTo>
                  <a:pt x="4809" y="2513"/>
                  <a:pt x="4554" y="2290"/>
                  <a:pt x="4141" y="2129"/>
                </a:cubicBezTo>
                <a:cubicBezTo>
                  <a:pt x="3728" y="1967"/>
                  <a:pt x="3158" y="1868"/>
                  <a:pt x="2529" y="1868"/>
                </a:cubicBezTo>
                <a:lnTo>
                  <a:pt x="2280" y="1868"/>
                </a:lnTo>
                <a:cubicBezTo>
                  <a:pt x="1651" y="1868"/>
                  <a:pt x="1081" y="1967"/>
                  <a:pt x="668" y="2129"/>
                </a:cubicBezTo>
                <a:cubicBezTo>
                  <a:pt x="255" y="2290"/>
                  <a:pt x="0" y="2513"/>
                  <a:pt x="0" y="2759"/>
                </a:cubicBezTo>
                <a:lnTo>
                  <a:pt x="0" y="7615"/>
                </a:lnTo>
                <a:lnTo>
                  <a:pt x="0" y="8000"/>
                </a:lnTo>
                <a:lnTo>
                  <a:pt x="0" y="19361"/>
                </a:lnTo>
                <a:cubicBezTo>
                  <a:pt x="0" y="19979"/>
                  <a:pt x="640" y="20538"/>
                  <a:pt x="1677" y="20943"/>
                </a:cubicBezTo>
                <a:cubicBezTo>
                  <a:pt x="2713" y="21349"/>
                  <a:pt x="4145" y="21600"/>
                  <a:pt x="5726" y="21600"/>
                </a:cubicBezTo>
                <a:lnTo>
                  <a:pt x="15874" y="21600"/>
                </a:lnTo>
                <a:cubicBezTo>
                  <a:pt x="17479" y="21549"/>
                  <a:pt x="18898" y="21264"/>
                  <a:pt x="19923" y="20835"/>
                </a:cubicBezTo>
                <a:cubicBezTo>
                  <a:pt x="20920" y="20419"/>
                  <a:pt x="21548" y="19865"/>
                  <a:pt x="21600" y="19253"/>
                </a:cubicBezTo>
                <a:lnTo>
                  <a:pt x="21600" y="8000"/>
                </a:lnTo>
                <a:lnTo>
                  <a:pt x="21600" y="7615"/>
                </a:lnTo>
                <a:lnTo>
                  <a:pt x="21600" y="4267"/>
                </a:lnTo>
                <a:cubicBezTo>
                  <a:pt x="21600" y="4021"/>
                  <a:pt x="21345" y="3799"/>
                  <a:pt x="20932" y="3638"/>
                </a:cubicBezTo>
                <a:cubicBezTo>
                  <a:pt x="20519" y="3477"/>
                  <a:pt x="19949" y="3377"/>
                  <a:pt x="19320" y="3377"/>
                </a:cubicBezTo>
                <a:lnTo>
                  <a:pt x="19071" y="3377"/>
                </a:lnTo>
                <a:cubicBezTo>
                  <a:pt x="18442" y="3377"/>
                  <a:pt x="17871" y="3477"/>
                  <a:pt x="17457" y="3638"/>
                </a:cubicBezTo>
                <a:cubicBezTo>
                  <a:pt x="17044" y="3799"/>
                  <a:pt x="16788" y="4021"/>
                  <a:pt x="16788" y="4267"/>
                </a:cubicBezTo>
                <a:lnTo>
                  <a:pt x="16788" y="7871"/>
                </a:lnTo>
                <a:lnTo>
                  <a:pt x="16166" y="7871"/>
                </a:lnTo>
                <a:lnTo>
                  <a:pt x="16166" y="2047"/>
                </a:lnTo>
                <a:cubicBezTo>
                  <a:pt x="16166" y="1801"/>
                  <a:pt x="15911" y="1578"/>
                  <a:pt x="15499" y="1417"/>
                </a:cubicBezTo>
                <a:cubicBezTo>
                  <a:pt x="15087" y="1256"/>
                  <a:pt x="14518" y="1156"/>
                  <a:pt x="13888" y="1156"/>
                </a:cubicBezTo>
                <a:lnTo>
                  <a:pt x="13637" y="1156"/>
                </a:lnTo>
                <a:cubicBezTo>
                  <a:pt x="13007" y="1156"/>
                  <a:pt x="12437" y="1256"/>
                  <a:pt x="12024" y="1417"/>
                </a:cubicBezTo>
                <a:cubicBezTo>
                  <a:pt x="11612" y="1578"/>
                  <a:pt x="11356" y="1801"/>
                  <a:pt x="11356" y="2047"/>
                </a:cubicBezTo>
                <a:lnTo>
                  <a:pt x="11356" y="7871"/>
                </a:lnTo>
                <a:lnTo>
                  <a:pt x="10599" y="7871"/>
                </a:lnTo>
                <a:lnTo>
                  <a:pt x="10599" y="891"/>
                </a:lnTo>
                <a:cubicBezTo>
                  <a:pt x="10599" y="645"/>
                  <a:pt x="10343" y="422"/>
                  <a:pt x="9930" y="261"/>
                </a:cubicBezTo>
                <a:cubicBezTo>
                  <a:pt x="9516" y="100"/>
                  <a:pt x="8945" y="0"/>
                  <a:pt x="8316" y="0"/>
                </a:cubicBezTo>
                <a:lnTo>
                  <a:pt x="8067" y="0"/>
                </a:lnTo>
                <a:close/>
              </a:path>
            </a:pathLst>
          </a:custGeom>
          <a:solidFill>
            <a:schemeClr val="bg1">
              <a:lumMod val="75000"/>
            </a:schemeClr>
          </a:solidFill>
          <a:ln w="12700" cap="flat">
            <a:noFill/>
            <a:miter lim="400000"/>
          </a:ln>
          <a:effectLst/>
        </p:spPr>
        <p:txBody>
          <a:bodyPr wrap="square" lIns="20947" tIns="20947" rIns="20947" bIns="20947" numCol="1" anchor="ctr">
            <a:noAutofit/>
          </a:bodyPr>
          <a:lstStyle/>
          <a:p>
            <a:endParaRPr sz="2000" dirty="0"/>
          </a:p>
        </p:txBody>
      </p:sp>
      <p:sp>
        <p:nvSpPr>
          <p:cNvPr id="12" name="Shape 62371">
            <a:extLst>
              <a:ext uri="{FF2B5EF4-FFF2-40B4-BE49-F238E27FC236}">
                <a16:creationId xmlns:a16="http://schemas.microsoft.com/office/drawing/2014/main" id="{3DCBEA3E-195F-479F-9F34-5EA68D2EA56F}"/>
              </a:ext>
            </a:extLst>
          </p:cNvPr>
          <p:cNvSpPr/>
          <p:nvPr/>
        </p:nvSpPr>
        <p:spPr>
          <a:xfrm>
            <a:off x="5757719" y="2824516"/>
            <a:ext cx="802580" cy="2053407"/>
          </a:xfrm>
          <a:custGeom>
            <a:avLst/>
            <a:gdLst/>
            <a:ahLst/>
            <a:cxnLst>
              <a:cxn ang="0">
                <a:pos x="wd2" y="hd2"/>
              </a:cxn>
              <a:cxn ang="5400000">
                <a:pos x="wd2" y="hd2"/>
              </a:cxn>
              <a:cxn ang="10800000">
                <a:pos x="wd2" y="hd2"/>
              </a:cxn>
              <a:cxn ang="16200000">
                <a:pos x="wd2" y="hd2"/>
              </a:cxn>
            </a:cxnLst>
            <a:rect l="0" t="0" r="r" b="b"/>
            <a:pathLst>
              <a:path w="21600" h="21600" extrusionOk="0">
                <a:moveTo>
                  <a:pt x="13533" y="0"/>
                </a:moveTo>
                <a:cubicBezTo>
                  <a:pt x="14162" y="0"/>
                  <a:pt x="14732" y="100"/>
                  <a:pt x="15145" y="261"/>
                </a:cubicBezTo>
                <a:cubicBezTo>
                  <a:pt x="15558" y="422"/>
                  <a:pt x="15813" y="645"/>
                  <a:pt x="15813" y="891"/>
                </a:cubicBezTo>
                <a:lnTo>
                  <a:pt x="15813" y="7871"/>
                </a:lnTo>
                <a:lnTo>
                  <a:pt x="16791" y="7871"/>
                </a:lnTo>
                <a:lnTo>
                  <a:pt x="16791" y="2759"/>
                </a:lnTo>
                <a:cubicBezTo>
                  <a:pt x="16791" y="2513"/>
                  <a:pt x="17046" y="2290"/>
                  <a:pt x="17459" y="2129"/>
                </a:cubicBezTo>
                <a:cubicBezTo>
                  <a:pt x="17872" y="1967"/>
                  <a:pt x="18442" y="1868"/>
                  <a:pt x="19071" y="1868"/>
                </a:cubicBezTo>
                <a:lnTo>
                  <a:pt x="19320" y="1868"/>
                </a:lnTo>
                <a:cubicBezTo>
                  <a:pt x="19949" y="1868"/>
                  <a:pt x="20519" y="1967"/>
                  <a:pt x="20932" y="2129"/>
                </a:cubicBezTo>
                <a:cubicBezTo>
                  <a:pt x="21345" y="2290"/>
                  <a:pt x="21600" y="2513"/>
                  <a:pt x="21600" y="2759"/>
                </a:cubicBezTo>
                <a:lnTo>
                  <a:pt x="21600" y="7615"/>
                </a:lnTo>
                <a:lnTo>
                  <a:pt x="21600" y="8000"/>
                </a:lnTo>
                <a:lnTo>
                  <a:pt x="21600" y="19361"/>
                </a:lnTo>
                <a:cubicBezTo>
                  <a:pt x="21600" y="19979"/>
                  <a:pt x="20960" y="20538"/>
                  <a:pt x="19923" y="20943"/>
                </a:cubicBezTo>
                <a:cubicBezTo>
                  <a:pt x="18887" y="21349"/>
                  <a:pt x="17455" y="21600"/>
                  <a:pt x="15874" y="21600"/>
                </a:cubicBezTo>
                <a:lnTo>
                  <a:pt x="5726" y="21600"/>
                </a:lnTo>
                <a:cubicBezTo>
                  <a:pt x="4164" y="21550"/>
                  <a:pt x="2778" y="21279"/>
                  <a:pt x="1758" y="20871"/>
                </a:cubicBezTo>
                <a:cubicBezTo>
                  <a:pt x="773" y="20476"/>
                  <a:pt x="122" y="19951"/>
                  <a:pt x="0" y="19361"/>
                </a:cubicBezTo>
                <a:lnTo>
                  <a:pt x="0" y="8000"/>
                </a:lnTo>
                <a:lnTo>
                  <a:pt x="0" y="7615"/>
                </a:lnTo>
                <a:lnTo>
                  <a:pt x="0" y="4267"/>
                </a:lnTo>
                <a:cubicBezTo>
                  <a:pt x="0" y="4021"/>
                  <a:pt x="255" y="3799"/>
                  <a:pt x="668" y="3638"/>
                </a:cubicBezTo>
                <a:cubicBezTo>
                  <a:pt x="1081" y="3477"/>
                  <a:pt x="1651" y="3377"/>
                  <a:pt x="2280" y="3377"/>
                </a:cubicBezTo>
                <a:lnTo>
                  <a:pt x="2529" y="3377"/>
                </a:lnTo>
                <a:cubicBezTo>
                  <a:pt x="3158" y="3377"/>
                  <a:pt x="3729" y="3477"/>
                  <a:pt x="4143" y="3638"/>
                </a:cubicBezTo>
                <a:cubicBezTo>
                  <a:pt x="4556" y="3799"/>
                  <a:pt x="4812" y="4021"/>
                  <a:pt x="4812" y="4267"/>
                </a:cubicBezTo>
                <a:lnTo>
                  <a:pt x="4812" y="7871"/>
                </a:lnTo>
                <a:lnTo>
                  <a:pt x="5434" y="7871"/>
                </a:lnTo>
                <a:lnTo>
                  <a:pt x="5434" y="2047"/>
                </a:lnTo>
                <a:cubicBezTo>
                  <a:pt x="5434" y="1801"/>
                  <a:pt x="5689" y="1578"/>
                  <a:pt x="6101" y="1417"/>
                </a:cubicBezTo>
                <a:cubicBezTo>
                  <a:pt x="6513" y="1256"/>
                  <a:pt x="7082" y="1156"/>
                  <a:pt x="7712" y="1156"/>
                </a:cubicBezTo>
                <a:lnTo>
                  <a:pt x="7963" y="1156"/>
                </a:lnTo>
                <a:cubicBezTo>
                  <a:pt x="8593" y="1156"/>
                  <a:pt x="9163" y="1256"/>
                  <a:pt x="9576" y="1417"/>
                </a:cubicBezTo>
                <a:cubicBezTo>
                  <a:pt x="9988" y="1578"/>
                  <a:pt x="10244" y="1801"/>
                  <a:pt x="10244" y="2047"/>
                </a:cubicBezTo>
                <a:lnTo>
                  <a:pt x="10244" y="7871"/>
                </a:lnTo>
                <a:lnTo>
                  <a:pt x="11001" y="7871"/>
                </a:lnTo>
                <a:lnTo>
                  <a:pt x="11001" y="891"/>
                </a:lnTo>
                <a:cubicBezTo>
                  <a:pt x="11001" y="645"/>
                  <a:pt x="11257" y="422"/>
                  <a:pt x="11670" y="261"/>
                </a:cubicBezTo>
                <a:cubicBezTo>
                  <a:pt x="12084" y="100"/>
                  <a:pt x="12655" y="0"/>
                  <a:pt x="13284" y="0"/>
                </a:cubicBezTo>
                <a:lnTo>
                  <a:pt x="13533" y="0"/>
                </a:lnTo>
                <a:close/>
              </a:path>
            </a:pathLst>
          </a:custGeom>
          <a:solidFill>
            <a:schemeClr val="bg1">
              <a:lumMod val="75000"/>
            </a:schemeClr>
          </a:solidFill>
          <a:ln w="12700" cap="flat">
            <a:noFill/>
            <a:miter lim="400000"/>
          </a:ln>
          <a:effectLst/>
        </p:spPr>
        <p:txBody>
          <a:bodyPr wrap="square" lIns="20947" tIns="20947" rIns="20947" bIns="20947" numCol="1" anchor="ctr">
            <a:noAutofit/>
          </a:bodyPr>
          <a:lstStyle/>
          <a:p>
            <a:endParaRPr sz="2000" dirty="0"/>
          </a:p>
        </p:txBody>
      </p:sp>
      <p:sp>
        <p:nvSpPr>
          <p:cNvPr id="13" name="Shape 62373">
            <a:extLst>
              <a:ext uri="{FF2B5EF4-FFF2-40B4-BE49-F238E27FC236}">
                <a16:creationId xmlns:a16="http://schemas.microsoft.com/office/drawing/2014/main" id="{ABE013C8-CDCA-44A8-B4E0-4000FA2AA569}"/>
              </a:ext>
            </a:extLst>
          </p:cNvPr>
          <p:cNvSpPr/>
          <p:nvPr/>
        </p:nvSpPr>
        <p:spPr>
          <a:xfrm>
            <a:off x="4654811" y="3227203"/>
            <a:ext cx="1966392" cy="1632320"/>
          </a:xfrm>
          <a:custGeom>
            <a:avLst/>
            <a:gdLst/>
            <a:ahLst/>
            <a:cxnLst>
              <a:cxn ang="0">
                <a:pos x="wd2" y="hd2"/>
              </a:cxn>
              <a:cxn ang="5400000">
                <a:pos x="wd2" y="hd2"/>
              </a:cxn>
              <a:cxn ang="10800000">
                <a:pos x="wd2" y="hd2"/>
              </a:cxn>
              <a:cxn ang="16200000">
                <a:pos x="wd2" y="hd2"/>
              </a:cxn>
            </a:cxnLst>
            <a:rect l="0" t="0" r="r" b="b"/>
            <a:pathLst>
              <a:path w="19874" h="21581" extrusionOk="0">
                <a:moveTo>
                  <a:pt x="5701" y="4"/>
                </a:moveTo>
                <a:cubicBezTo>
                  <a:pt x="5199" y="-19"/>
                  <a:pt x="4660" y="61"/>
                  <a:pt x="4083" y="281"/>
                </a:cubicBezTo>
                <a:cubicBezTo>
                  <a:pt x="543" y="1629"/>
                  <a:pt x="-863" y="6698"/>
                  <a:pt x="532" y="11496"/>
                </a:cubicBezTo>
                <a:cubicBezTo>
                  <a:pt x="1323" y="14216"/>
                  <a:pt x="4036" y="18755"/>
                  <a:pt x="9937" y="21581"/>
                </a:cubicBezTo>
                <a:cubicBezTo>
                  <a:pt x="15838" y="18755"/>
                  <a:pt x="18551" y="14216"/>
                  <a:pt x="19342" y="11496"/>
                </a:cubicBezTo>
                <a:cubicBezTo>
                  <a:pt x="20737" y="6698"/>
                  <a:pt x="19331" y="1629"/>
                  <a:pt x="15791" y="281"/>
                </a:cubicBezTo>
                <a:cubicBezTo>
                  <a:pt x="15214" y="61"/>
                  <a:pt x="14675" y="-19"/>
                  <a:pt x="14173" y="4"/>
                </a:cubicBezTo>
                <a:cubicBezTo>
                  <a:pt x="11689" y="117"/>
                  <a:pt x="10184" y="2691"/>
                  <a:pt x="9937" y="3149"/>
                </a:cubicBezTo>
                <a:cubicBezTo>
                  <a:pt x="9690" y="2691"/>
                  <a:pt x="8185" y="117"/>
                  <a:pt x="5701" y="4"/>
                </a:cubicBezTo>
                <a:close/>
              </a:path>
            </a:pathLst>
          </a:custGeom>
          <a:solidFill>
            <a:schemeClr val="accent5"/>
          </a:solidFill>
          <a:ln w="12700" cap="flat">
            <a:noFill/>
            <a:miter lim="400000"/>
          </a:ln>
          <a:effectLst/>
        </p:spPr>
        <p:txBody>
          <a:bodyPr wrap="square" lIns="20947" tIns="20947" rIns="20947" bIns="20947" numCol="1" anchor="ctr">
            <a:noAutofit/>
          </a:bodyPr>
          <a:lstStyle/>
          <a:p>
            <a:endParaRPr sz="2000" dirty="0"/>
          </a:p>
        </p:txBody>
      </p:sp>
      <p:sp>
        <p:nvSpPr>
          <p:cNvPr id="14" name="Freeform 59">
            <a:extLst>
              <a:ext uri="{FF2B5EF4-FFF2-40B4-BE49-F238E27FC236}">
                <a16:creationId xmlns:a16="http://schemas.microsoft.com/office/drawing/2014/main" id="{DE248A7C-E5DD-4252-88F7-F5B63D9E6407}"/>
              </a:ext>
            </a:extLst>
          </p:cNvPr>
          <p:cNvSpPr/>
          <p:nvPr/>
        </p:nvSpPr>
        <p:spPr>
          <a:xfrm>
            <a:off x="5568184" y="3548144"/>
            <a:ext cx="698767" cy="674147"/>
          </a:xfrm>
          <a:custGeom>
            <a:avLst/>
            <a:gdLst>
              <a:gd name="connsiteX0" fmla="*/ 322389 w 1787312"/>
              <a:gd name="connsiteY0" fmla="*/ 1269527 h 1724337"/>
              <a:gd name="connsiteX1" fmla="*/ 222335 w 1787312"/>
              <a:gd name="connsiteY1" fmla="*/ 1354859 h 1724337"/>
              <a:gd name="connsiteX2" fmla="*/ 303887 w 1787312"/>
              <a:gd name="connsiteY2" fmla="*/ 1502002 h 1724337"/>
              <a:gd name="connsiteX3" fmla="*/ 451030 w 1787312"/>
              <a:gd name="connsiteY3" fmla="*/ 1420450 h 1724337"/>
              <a:gd name="connsiteX4" fmla="*/ 369478 w 1787312"/>
              <a:gd name="connsiteY4" fmla="*/ 1273307 h 1724337"/>
              <a:gd name="connsiteX5" fmla="*/ 322389 w 1787312"/>
              <a:gd name="connsiteY5" fmla="*/ 1269527 h 1724337"/>
              <a:gd name="connsiteX6" fmla="*/ 284715 w 1787312"/>
              <a:gd name="connsiteY6" fmla="*/ 1050972 h 1724337"/>
              <a:gd name="connsiteX7" fmla="*/ 382758 w 1787312"/>
              <a:gd name="connsiteY7" fmla="*/ 1054339 h 1724337"/>
              <a:gd name="connsiteX8" fmla="*/ 389211 w 1787312"/>
              <a:gd name="connsiteY8" fmla="*/ 1107024 h 1724337"/>
              <a:gd name="connsiteX9" fmla="*/ 489405 w 1787312"/>
              <a:gd name="connsiteY9" fmla="*/ 1146584 h 1724337"/>
              <a:gd name="connsiteX10" fmla="*/ 542869 w 1787312"/>
              <a:gd name="connsiteY10" fmla="*/ 1100228 h 1724337"/>
              <a:gd name="connsiteX11" fmla="*/ 621242 w 1787312"/>
              <a:gd name="connsiteY11" fmla="*/ 1172209 h 1724337"/>
              <a:gd name="connsiteX12" fmla="*/ 574200 w 1787312"/>
              <a:gd name="connsiteY12" fmla="*/ 1229507 h 1724337"/>
              <a:gd name="connsiteX13" fmla="*/ 616129 w 1787312"/>
              <a:gd name="connsiteY13" fmla="*/ 1329546 h 1724337"/>
              <a:gd name="connsiteX14" fmla="*/ 673365 w 1787312"/>
              <a:gd name="connsiteY14" fmla="*/ 1335687 h 1724337"/>
              <a:gd name="connsiteX15" fmla="*/ 669998 w 1787312"/>
              <a:gd name="connsiteY15" fmla="*/ 1433730 h 1724337"/>
              <a:gd name="connsiteX16" fmla="*/ 617314 w 1787312"/>
              <a:gd name="connsiteY16" fmla="*/ 1440183 h 1724337"/>
              <a:gd name="connsiteX17" fmla="*/ 577753 w 1787312"/>
              <a:gd name="connsiteY17" fmla="*/ 1540378 h 1724337"/>
              <a:gd name="connsiteX18" fmla="*/ 624110 w 1787312"/>
              <a:gd name="connsiteY18" fmla="*/ 1593842 h 1724337"/>
              <a:gd name="connsiteX19" fmla="*/ 552128 w 1787312"/>
              <a:gd name="connsiteY19" fmla="*/ 1672214 h 1724337"/>
              <a:gd name="connsiteX20" fmla="*/ 494861 w 1787312"/>
              <a:gd name="connsiteY20" fmla="*/ 1625141 h 1724337"/>
              <a:gd name="connsiteX21" fmla="*/ 394760 w 1787312"/>
              <a:gd name="connsiteY21" fmla="*/ 1667101 h 1724337"/>
              <a:gd name="connsiteX22" fmla="*/ 388650 w 1787312"/>
              <a:gd name="connsiteY22" fmla="*/ 1724337 h 1724337"/>
              <a:gd name="connsiteX23" fmla="*/ 290607 w 1787312"/>
              <a:gd name="connsiteY23" fmla="*/ 1720970 h 1724337"/>
              <a:gd name="connsiteX24" fmla="*/ 284185 w 1787312"/>
              <a:gd name="connsiteY24" fmla="*/ 1668286 h 1724337"/>
              <a:gd name="connsiteX25" fmla="*/ 184271 w 1787312"/>
              <a:gd name="connsiteY25" fmla="*/ 1628913 h 1724337"/>
              <a:gd name="connsiteX26" fmla="*/ 130496 w 1787312"/>
              <a:gd name="connsiteY26" fmla="*/ 1675082 h 1724337"/>
              <a:gd name="connsiteX27" fmla="*/ 52123 w 1787312"/>
              <a:gd name="connsiteY27" fmla="*/ 1603100 h 1724337"/>
              <a:gd name="connsiteX28" fmla="*/ 99384 w 1787312"/>
              <a:gd name="connsiteY28" fmla="*/ 1546114 h 1724337"/>
              <a:gd name="connsiteX29" fmla="*/ 57236 w 1787312"/>
              <a:gd name="connsiteY29" fmla="*/ 1445701 h 1724337"/>
              <a:gd name="connsiteX30" fmla="*/ 0 w 1787312"/>
              <a:gd name="connsiteY30" fmla="*/ 1439622 h 1724337"/>
              <a:gd name="connsiteX31" fmla="*/ 3367 w 1787312"/>
              <a:gd name="connsiteY31" fmla="*/ 1341579 h 1724337"/>
              <a:gd name="connsiteX32" fmla="*/ 56051 w 1787312"/>
              <a:gd name="connsiteY32" fmla="*/ 1335157 h 1724337"/>
              <a:gd name="connsiteX33" fmla="*/ 95425 w 1787312"/>
              <a:gd name="connsiteY33" fmla="*/ 1235275 h 1724337"/>
              <a:gd name="connsiteX34" fmla="*/ 49255 w 1787312"/>
              <a:gd name="connsiteY34" fmla="*/ 1181499 h 1724337"/>
              <a:gd name="connsiteX35" fmla="*/ 121237 w 1787312"/>
              <a:gd name="connsiteY35" fmla="*/ 1103096 h 1724337"/>
              <a:gd name="connsiteX36" fmla="*/ 178192 w 1787312"/>
              <a:gd name="connsiteY36" fmla="*/ 1150356 h 1724337"/>
              <a:gd name="connsiteX37" fmla="*/ 278574 w 1787312"/>
              <a:gd name="connsiteY37" fmla="*/ 1108208 h 1724337"/>
              <a:gd name="connsiteX38" fmla="*/ 284715 w 1787312"/>
              <a:gd name="connsiteY38" fmla="*/ 1050972 h 1724337"/>
              <a:gd name="connsiteX39" fmla="*/ 1243057 w 1787312"/>
              <a:gd name="connsiteY39" fmla="*/ 820924 h 1724337"/>
              <a:gd name="connsiteX40" fmla="*/ 1076491 w 1787312"/>
              <a:gd name="connsiteY40" fmla="*/ 944035 h 1724337"/>
              <a:gd name="connsiteX41" fmla="*/ 1188492 w 1787312"/>
              <a:gd name="connsiteY41" fmla="*/ 1184177 h 1724337"/>
              <a:gd name="connsiteX42" fmla="*/ 1428634 w 1787312"/>
              <a:gd name="connsiteY42" fmla="*/ 1072177 h 1724337"/>
              <a:gd name="connsiteX43" fmla="*/ 1316633 w 1787312"/>
              <a:gd name="connsiteY43" fmla="*/ 832034 h 1724337"/>
              <a:gd name="connsiteX44" fmla="*/ 1243057 w 1787312"/>
              <a:gd name="connsiteY44" fmla="*/ 820924 h 1724337"/>
              <a:gd name="connsiteX45" fmla="*/ 1207901 w 1787312"/>
              <a:gd name="connsiteY45" fmla="*/ 473355 h 1724337"/>
              <a:gd name="connsiteX46" fmla="*/ 1361592 w 1787312"/>
              <a:gd name="connsiteY46" fmla="*/ 489398 h 1724337"/>
              <a:gd name="connsiteX47" fmla="*/ 1365949 w 1787312"/>
              <a:gd name="connsiteY47" fmla="*/ 572928 h 1724337"/>
              <a:gd name="connsiteX48" fmla="*/ 1519046 w 1787312"/>
              <a:gd name="connsiteY48" fmla="*/ 646060 h 1724337"/>
              <a:gd name="connsiteX49" fmla="*/ 1608121 w 1787312"/>
              <a:gd name="connsiteY49" fmla="*/ 579117 h 1724337"/>
              <a:gd name="connsiteX50" fmla="*/ 1723340 w 1787312"/>
              <a:gd name="connsiteY50" fmla="*/ 700872 h 1724337"/>
              <a:gd name="connsiteX51" fmla="*/ 1643128 w 1787312"/>
              <a:gd name="connsiteY51" fmla="*/ 785689 h 1724337"/>
              <a:gd name="connsiteX52" fmla="*/ 1698039 w 1787312"/>
              <a:gd name="connsiteY52" fmla="*/ 947501 h 1724337"/>
              <a:gd name="connsiteX53" fmla="*/ 1787312 w 1787312"/>
              <a:gd name="connsiteY53" fmla="*/ 963444 h 1724337"/>
              <a:gd name="connsiteX54" fmla="*/ 1771269 w 1787312"/>
              <a:gd name="connsiteY54" fmla="*/ 1117135 h 1724337"/>
              <a:gd name="connsiteX55" fmla="*/ 1687789 w 1787312"/>
              <a:gd name="connsiteY55" fmla="*/ 1121493 h 1724337"/>
              <a:gd name="connsiteX56" fmla="*/ 1614608 w 1787312"/>
              <a:gd name="connsiteY56" fmla="*/ 1274540 h 1724337"/>
              <a:gd name="connsiteX57" fmla="*/ 1681550 w 1787312"/>
              <a:gd name="connsiteY57" fmla="*/ 1363665 h 1724337"/>
              <a:gd name="connsiteX58" fmla="*/ 1559796 w 1787312"/>
              <a:gd name="connsiteY58" fmla="*/ 1478884 h 1724337"/>
              <a:gd name="connsiteX59" fmla="*/ 1475028 w 1787312"/>
              <a:gd name="connsiteY59" fmla="*/ 1398672 h 1724337"/>
              <a:gd name="connsiteX60" fmla="*/ 1313118 w 1787312"/>
              <a:gd name="connsiteY60" fmla="*/ 1453632 h 1724337"/>
              <a:gd name="connsiteX61" fmla="*/ 1297224 w 1787312"/>
              <a:gd name="connsiteY61" fmla="*/ 1542856 h 1724337"/>
              <a:gd name="connsiteX62" fmla="*/ 1143533 w 1787312"/>
              <a:gd name="connsiteY62" fmla="*/ 1526814 h 1724337"/>
              <a:gd name="connsiteX63" fmla="*/ 1139225 w 1787312"/>
              <a:gd name="connsiteY63" fmla="*/ 1443333 h 1724337"/>
              <a:gd name="connsiteX64" fmla="*/ 986574 w 1787312"/>
              <a:gd name="connsiteY64" fmla="*/ 1370449 h 1724337"/>
              <a:gd name="connsiteX65" fmla="*/ 897004 w 1787312"/>
              <a:gd name="connsiteY65" fmla="*/ 1437094 h 1724337"/>
              <a:gd name="connsiteX66" fmla="*/ 781785 w 1787312"/>
              <a:gd name="connsiteY66" fmla="*/ 1315340 h 1724337"/>
              <a:gd name="connsiteX67" fmla="*/ 862294 w 1787312"/>
              <a:gd name="connsiteY67" fmla="*/ 1231067 h 1724337"/>
              <a:gd name="connsiteX68" fmla="*/ 807037 w 1787312"/>
              <a:gd name="connsiteY68" fmla="*/ 1068612 h 1724337"/>
              <a:gd name="connsiteX69" fmla="*/ 717813 w 1787312"/>
              <a:gd name="connsiteY69" fmla="*/ 1052767 h 1724337"/>
              <a:gd name="connsiteX70" fmla="*/ 733855 w 1787312"/>
              <a:gd name="connsiteY70" fmla="*/ 899076 h 1724337"/>
              <a:gd name="connsiteX71" fmla="*/ 817336 w 1787312"/>
              <a:gd name="connsiteY71" fmla="*/ 894768 h 1724337"/>
              <a:gd name="connsiteX72" fmla="*/ 890171 w 1787312"/>
              <a:gd name="connsiteY72" fmla="*/ 742166 h 1724337"/>
              <a:gd name="connsiteX73" fmla="*/ 823575 w 1787312"/>
              <a:gd name="connsiteY73" fmla="*/ 652596 h 1724337"/>
              <a:gd name="connsiteX74" fmla="*/ 945329 w 1787312"/>
              <a:gd name="connsiteY74" fmla="*/ 537327 h 1724337"/>
              <a:gd name="connsiteX75" fmla="*/ 1029602 w 1787312"/>
              <a:gd name="connsiteY75" fmla="*/ 617837 h 1724337"/>
              <a:gd name="connsiteX76" fmla="*/ 1191958 w 1787312"/>
              <a:gd name="connsiteY76" fmla="*/ 562629 h 1724337"/>
              <a:gd name="connsiteX77" fmla="*/ 1207901 w 1787312"/>
              <a:gd name="connsiteY77" fmla="*/ 473355 h 1724337"/>
              <a:gd name="connsiteX78" fmla="*/ 1502118 w 1787312"/>
              <a:gd name="connsiteY78" fmla="*/ 129030 h 1724337"/>
              <a:gd name="connsiteX79" fmla="*/ 1440283 w 1787312"/>
              <a:gd name="connsiteY79" fmla="*/ 174733 h 1724337"/>
              <a:gd name="connsiteX80" fmla="*/ 1481862 w 1787312"/>
              <a:gd name="connsiteY80" fmla="*/ 263882 h 1724337"/>
              <a:gd name="connsiteX81" fmla="*/ 1571011 w 1787312"/>
              <a:gd name="connsiteY81" fmla="*/ 222304 h 1724337"/>
              <a:gd name="connsiteX82" fmla="*/ 1529432 w 1787312"/>
              <a:gd name="connsiteY82" fmla="*/ 133154 h 1724337"/>
              <a:gd name="connsiteX83" fmla="*/ 1502118 w 1787312"/>
              <a:gd name="connsiteY83" fmla="*/ 129030 h 1724337"/>
              <a:gd name="connsiteX84" fmla="*/ 1489067 w 1787312"/>
              <a:gd name="connsiteY84" fmla="*/ 0 h 1724337"/>
              <a:gd name="connsiteX85" fmla="*/ 1546123 w 1787312"/>
              <a:gd name="connsiteY85" fmla="*/ 5956 h 1724337"/>
              <a:gd name="connsiteX86" fmla="*/ 1547740 w 1787312"/>
              <a:gd name="connsiteY86" fmla="*/ 36965 h 1724337"/>
              <a:gd name="connsiteX87" fmla="*/ 1604575 w 1787312"/>
              <a:gd name="connsiteY87" fmla="*/ 64114 h 1724337"/>
              <a:gd name="connsiteX88" fmla="*/ 1637643 w 1787312"/>
              <a:gd name="connsiteY88" fmla="*/ 39263 h 1724337"/>
              <a:gd name="connsiteX89" fmla="*/ 1680416 w 1787312"/>
              <a:gd name="connsiteY89" fmla="*/ 84462 h 1724337"/>
              <a:gd name="connsiteX90" fmla="*/ 1650639 w 1787312"/>
              <a:gd name="connsiteY90" fmla="*/ 115949 h 1724337"/>
              <a:gd name="connsiteX91" fmla="*/ 1671024 w 1787312"/>
              <a:gd name="connsiteY91" fmla="*/ 176020 h 1724337"/>
              <a:gd name="connsiteX92" fmla="*/ 1704165 w 1787312"/>
              <a:gd name="connsiteY92" fmla="*/ 181938 h 1724337"/>
              <a:gd name="connsiteX93" fmla="*/ 1698209 w 1787312"/>
              <a:gd name="connsiteY93" fmla="*/ 238994 h 1724337"/>
              <a:gd name="connsiteX94" fmla="*/ 1667219 w 1787312"/>
              <a:gd name="connsiteY94" fmla="*/ 240611 h 1724337"/>
              <a:gd name="connsiteX95" fmla="*/ 1640051 w 1787312"/>
              <a:gd name="connsiteY95" fmla="*/ 297428 h 1724337"/>
              <a:gd name="connsiteX96" fmla="*/ 1664903 w 1787312"/>
              <a:gd name="connsiteY96" fmla="*/ 330514 h 1724337"/>
              <a:gd name="connsiteX97" fmla="*/ 1619703 w 1787312"/>
              <a:gd name="connsiteY97" fmla="*/ 373288 h 1724337"/>
              <a:gd name="connsiteX98" fmla="*/ 1588234 w 1787312"/>
              <a:gd name="connsiteY98" fmla="*/ 343510 h 1724337"/>
              <a:gd name="connsiteX99" fmla="*/ 1528127 w 1787312"/>
              <a:gd name="connsiteY99" fmla="*/ 363913 h 1724337"/>
              <a:gd name="connsiteX100" fmla="*/ 1522227 w 1787312"/>
              <a:gd name="connsiteY100" fmla="*/ 397036 h 1724337"/>
              <a:gd name="connsiteX101" fmla="*/ 1465171 w 1787312"/>
              <a:gd name="connsiteY101" fmla="*/ 391081 h 1724337"/>
              <a:gd name="connsiteX102" fmla="*/ 1463572 w 1787312"/>
              <a:gd name="connsiteY102" fmla="*/ 360090 h 1724337"/>
              <a:gd name="connsiteX103" fmla="*/ 1406903 w 1787312"/>
              <a:gd name="connsiteY103" fmla="*/ 333033 h 1724337"/>
              <a:gd name="connsiteX104" fmla="*/ 1373651 w 1787312"/>
              <a:gd name="connsiteY104" fmla="*/ 357774 h 1724337"/>
              <a:gd name="connsiteX105" fmla="*/ 1330878 w 1787312"/>
              <a:gd name="connsiteY105" fmla="*/ 312574 h 1724337"/>
              <a:gd name="connsiteX106" fmla="*/ 1360766 w 1787312"/>
              <a:gd name="connsiteY106" fmla="*/ 281289 h 1724337"/>
              <a:gd name="connsiteX107" fmla="*/ 1340252 w 1787312"/>
              <a:gd name="connsiteY107" fmla="*/ 220980 h 1724337"/>
              <a:gd name="connsiteX108" fmla="*/ 1307129 w 1787312"/>
              <a:gd name="connsiteY108" fmla="*/ 215098 h 1724337"/>
              <a:gd name="connsiteX109" fmla="*/ 1313085 w 1787312"/>
              <a:gd name="connsiteY109" fmla="*/ 158043 h 1724337"/>
              <a:gd name="connsiteX110" fmla="*/ 1344075 w 1787312"/>
              <a:gd name="connsiteY110" fmla="*/ 156443 h 1724337"/>
              <a:gd name="connsiteX111" fmla="*/ 1371114 w 1787312"/>
              <a:gd name="connsiteY111" fmla="*/ 99792 h 1724337"/>
              <a:gd name="connsiteX112" fmla="*/ 1346391 w 1787312"/>
              <a:gd name="connsiteY112" fmla="*/ 66541 h 1724337"/>
              <a:gd name="connsiteX113" fmla="*/ 1391591 w 1787312"/>
              <a:gd name="connsiteY113" fmla="*/ 23749 h 1724337"/>
              <a:gd name="connsiteX114" fmla="*/ 1422876 w 1787312"/>
              <a:gd name="connsiteY114" fmla="*/ 53637 h 1724337"/>
              <a:gd name="connsiteX115" fmla="*/ 1483148 w 1787312"/>
              <a:gd name="connsiteY115" fmla="*/ 33142 h 1724337"/>
              <a:gd name="connsiteX116" fmla="*/ 1489067 w 1787312"/>
              <a:gd name="connsiteY116" fmla="*/ 0 h 172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787312" h="1724337">
                <a:moveTo>
                  <a:pt x="322389" y="1269527"/>
                </a:moveTo>
                <a:cubicBezTo>
                  <a:pt x="276368" y="1275114"/>
                  <a:pt x="235919" y="1307490"/>
                  <a:pt x="222335" y="1354859"/>
                </a:cubicBezTo>
                <a:cubicBezTo>
                  <a:pt x="204223" y="1418019"/>
                  <a:pt x="240728" y="1483890"/>
                  <a:pt x="303887" y="1502002"/>
                </a:cubicBezTo>
                <a:cubicBezTo>
                  <a:pt x="367046" y="1520114"/>
                  <a:pt x="432918" y="1483609"/>
                  <a:pt x="451030" y="1420450"/>
                </a:cubicBezTo>
                <a:cubicBezTo>
                  <a:pt x="469142" y="1357291"/>
                  <a:pt x="432637" y="1291420"/>
                  <a:pt x="369478" y="1273307"/>
                </a:cubicBezTo>
                <a:cubicBezTo>
                  <a:pt x="353688" y="1268779"/>
                  <a:pt x="337729" y="1267665"/>
                  <a:pt x="322389" y="1269527"/>
                </a:cubicBezTo>
                <a:close/>
                <a:moveTo>
                  <a:pt x="284715" y="1050972"/>
                </a:moveTo>
                <a:lnTo>
                  <a:pt x="382758" y="1054339"/>
                </a:lnTo>
                <a:cubicBezTo>
                  <a:pt x="382758" y="1054339"/>
                  <a:pt x="385533" y="1074322"/>
                  <a:pt x="389211" y="1107024"/>
                </a:cubicBezTo>
                <a:cubicBezTo>
                  <a:pt x="425498" y="1113757"/>
                  <a:pt x="459322" y="1127474"/>
                  <a:pt x="489405" y="1146584"/>
                </a:cubicBezTo>
                <a:cubicBezTo>
                  <a:pt x="521640" y="1118215"/>
                  <a:pt x="542869" y="1100228"/>
                  <a:pt x="542869" y="1100228"/>
                </a:cubicBezTo>
                <a:lnTo>
                  <a:pt x="621242" y="1172209"/>
                </a:lnTo>
                <a:cubicBezTo>
                  <a:pt x="621242" y="1172209"/>
                  <a:pt x="602942" y="1195060"/>
                  <a:pt x="574200" y="1229507"/>
                </a:cubicBezTo>
                <a:cubicBezTo>
                  <a:pt x="594120" y="1259372"/>
                  <a:pt x="608616" y="1293134"/>
                  <a:pt x="616129" y="1329546"/>
                </a:cubicBezTo>
                <a:cubicBezTo>
                  <a:pt x="651387" y="1332944"/>
                  <a:pt x="673365" y="1335687"/>
                  <a:pt x="673365" y="1335687"/>
                </a:cubicBezTo>
                <a:lnTo>
                  <a:pt x="669998" y="1433730"/>
                </a:lnTo>
                <a:cubicBezTo>
                  <a:pt x="669998" y="1433730"/>
                  <a:pt x="650015" y="1436505"/>
                  <a:pt x="617314" y="1440183"/>
                </a:cubicBezTo>
                <a:cubicBezTo>
                  <a:pt x="610580" y="1476470"/>
                  <a:pt x="596863" y="1510263"/>
                  <a:pt x="577753" y="1540378"/>
                </a:cubicBezTo>
                <a:cubicBezTo>
                  <a:pt x="606153" y="1572612"/>
                  <a:pt x="624110" y="1593842"/>
                  <a:pt x="624110" y="1593842"/>
                </a:cubicBezTo>
                <a:lnTo>
                  <a:pt x="552128" y="1672214"/>
                </a:lnTo>
                <a:cubicBezTo>
                  <a:pt x="552128" y="1672214"/>
                  <a:pt x="529309" y="1653914"/>
                  <a:pt x="494861" y="1625141"/>
                </a:cubicBezTo>
                <a:cubicBezTo>
                  <a:pt x="464996" y="1645092"/>
                  <a:pt x="431172" y="1659588"/>
                  <a:pt x="394760" y="1667101"/>
                </a:cubicBezTo>
                <a:cubicBezTo>
                  <a:pt x="391362" y="1702359"/>
                  <a:pt x="388650" y="1724337"/>
                  <a:pt x="388650" y="1724337"/>
                </a:cubicBezTo>
                <a:lnTo>
                  <a:pt x="290607" y="1720970"/>
                </a:lnTo>
                <a:cubicBezTo>
                  <a:pt x="290607" y="1720970"/>
                  <a:pt x="287864" y="1700956"/>
                  <a:pt x="284185" y="1668286"/>
                </a:cubicBezTo>
                <a:cubicBezTo>
                  <a:pt x="248023" y="1661583"/>
                  <a:pt x="214292" y="1647929"/>
                  <a:pt x="184271" y="1628913"/>
                </a:cubicBezTo>
                <a:cubicBezTo>
                  <a:pt x="151881" y="1657188"/>
                  <a:pt x="130496" y="1675082"/>
                  <a:pt x="130496" y="1675082"/>
                </a:cubicBezTo>
                <a:lnTo>
                  <a:pt x="52123" y="1603100"/>
                </a:lnTo>
                <a:cubicBezTo>
                  <a:pt x="52123" y="1603100"/>
                  <a:pt x="70516" y="1580405"/>
                  <a:pt x="99384" y="1546114"/>
                </a:cubicBezTo>
                <a:cubicBezTo>
                  <a:pt x="79339" y="1516186"/>
                  <a:pt x="64780" y="1482269"/>
                  <a:pt x="57236" y="1445701"/>
                </a:cubicBezTo>
                <a:cubicBezTo>
                  <a:pt x="21978" y="1442334"/>
                  <a:pt x="0" y="1439622"/>
                  <a:pt x="0" y="1439622"/>
                </a:cubicBezTo>
                <a:lnTo>
                  <a:pt x="3367" y="1341579"/>
                </a:lnTo>
                <a:cubicBezTo>
                  <a:pt x="3367" y="1341579"/>
                  <a:pt x="23381" y="1338836"/>
                  <a:pt x="56051" y="1335157"/>
                </a:cubicBezTo>
                <a:cubicBezTo>
                  <a:pt x="62754" y="1298995"/>
                  <a:pt x="76408" y="1265296"/>
                  <a:pt x="95425" y="1235275"/>
                </a:cubicBezTo>
                <a:cubicBezTo>
                  <a:pt x="67118" y="1202885"/>
                  <a:pt x="49255" y="1181499"/>
                  <a:pt x="49255" y="1181499"/>
                </a:cubicBezTo>
                <a:lnTo>
                  <a:pt x="121237" y="1103096"/>
                </a:lnTo>
                <a:cubicBezTo>
                  <a:pt x="121237" y="1103096"/>
                  <a:pt x="143932" y="1121489"/>
                  <a:pt x="178192" y="1150356"/>
                </a:cubicBezTo>
                <a:cubicBezTo>
                  <a:pt x="208120" y="1130311"/>
                  <a:pt x="242037" y="1115784"/>
                  <a:pt x="278574" y="1108208"/>
                </a:cubicBezTo>
                <a:cubicBezTo>
                  <a:pt x="281972" y="1072950"/>
                  <a:pt x="284715" y="1050972"/>
                  <a:pt x="284715" y="1050972"/>
                </a:cubicBezTo>
                <a:close/>
                <a:moveTo>
                  <a:pt x="1243057" y="820924"/>
                </a:moveTo>
                <a:cubicBezTo>
                  <a:pt x="1170128" y="824653"/>
                  <a:pt x="1103006" y="871101"/>
                  <a:pt x="1076491" y="944035"/>
                </a:cubicBezTo>
                <a:cubicBezTo>
                  <a:pt x="1041089" y="1041280"/>
                  <a:pt x="1091197" y="1148824"/>
                  <a:pt x="1188492" y="1184177"/>
                </a:cubicBezTo>
                <a:cubicBezTo>
                  <a:pt x="1285737" y="1219580"/>
                  <a:pt x="1393281" y="1169422"/>
                  <a:pt x="1428634" y="1072177"/>
                </a:cubicBezTo>
                <a:cubicBezTo>
                  <a:pt x="1464036" y="974931"/>
                  <a:pt x="1413879" y="867437"/>
                  <a:pt x="1316633" y="832034"/>
                </a:cubicBezTo>
                <a:cubicBezTo>
                  <a:pt x="1292322" y="823184"/>
                  <a:pt x="1267367" y="819681"/>
                  <a:pt x="1243057" y="820924"/>
                </a:cubicBezTo>
                <a:close/>
                <a:moveTo>
                  <a:pt x="1207901" y="473355"/>
                </a:moveTo>
                <a:lnTo>
                  <a:pt x="1361592" y="489398"/>
                </a:lnTo>
                <a:cubicBezTo>
                  <a:pt x="1361592" y="489398"/>
                  <a:pt x="1363721" y="521136"/>
                  <a:pt x="1365949" y="572928"/>
                </a:cubicBezTo>
                <a:cubicBezTo>
                  <a:pt x="1422197" y="587485"/>
                  <a:pt x="1473840" y="612737"/>
                  <a:pt x="1519046" y="646060"/>
                </a:cubicBezTo>
                <a:cubicBezTo>
                  <a:pt x="1572769" y="605013"/>
                  <a:pt x="1608121" y="579117"/>
                  <a:pt x="1608121" y="579117"/>
                </a:cubicBezTo>
                <a:lnTo>
                  <a:pt x="1723340" y="700872"/>
                </a:lnTo>
                <a:cubicBezTo>
                  <a:pt x="1723340" y="700872"/>
                  <a:pt x="1692097" y="734739"/>
                  <a:pt x="1643128" y="785689"/>
                </a:cubicBezTo>
                <a:cubicBezTo>
                  <a:pt x="1671153" y="834807"/>
                  <a:pt x="1690215" y="889470"/>
                  <a:pt x="1698039" y="947501"/>
                </a:cubicBezTo>
                <a:cubicBezTo>
                  <a:pt x="1753098" y="956760"/>
                  <a:pt x="1787312" y="963444"/>
                  <a:pt x="1787312" y="963444"/>
                </a:cubicBezTo>
                <a:lnTo>
                  <a:pt x="1771269" y="1117135"/>
                </a:lnTo>
                <a:cubicBezTo>
                  <a:pt x="1771269" y="1117135"/>
                  <a:pt x="1739531" y="1119265"/>
                  <a:pt x="1687789" y="1121493"/>
                </a:cubicBezTo>
                <a:cubicBezTo>
                  <a:pt x="1673183" y="1177740"/>
                  <a:pt x="1647931" y="1229334"/>
                  <a:pt x="1614608" y="1274540"/>
                </a:cubicBezTo>
                <a:cubicBezTo>
                  <a:pt x="1655655" y="1328312"/>
                  <a:pt x="1681550" y="1363665"/>
                  <a:pt x="1681550" y="1363665"/>
                </a:cubicBezTo>
                <a:lnTo>
                  <a:pt x="1559796" y="1478884"/>
                </a:lnTo>
                <a:cubicBezTo>
                  <a:pt x="1559796" y="1478884"/>
                  <a:pt x="1525978" y="1447641"/>
                  <a:pt x="1475028" y="1398672"/>
                </a:cubicBezTo>
                <a:cubicBezTo>
                  <a:pt x="1425910" y="1426697"/>
                  <a:pt x="1371198" y="1445809"/>
                  <a:pt x="1313118" y="1453632"/>
                </a:cubicBezTo>
                <a:cubicBezTo>
                  <a:pt x="1303908" y="1508642"/>
                  <a:pt x="1297224" y="1542856"/>
                  <a:pt x="1297224" y="1542856"/>
                </a:cubicBezTo>
                <a:lnTo>
                  <a:pt x="1143533" y="1526814"/>
                </a:lnTo>
                <a:cubicBezTo>
                  <a:pt x="1143533" y="1526814"/>
                  <a:pt x="1141404" y="1495075"/>
                  <a:pt x="1139225" y="1443333"/>
                </a:cubicBezTo>
                <a:cubicBezTo>
                  <a:pt x="1083176" y="1428776"/>
                  <a:pt x="1031681" y="1403623"/>
                  <a:pt x="986574" y="1370449"/>
                </a:cubicBezTo>
                <a:cubicBezTo>
                  <a:pt x="932555" y="1411347"/>
                  <a:pt x="897004" y="1437094"/>
                  <a:pt x="897004" y="1437094"/>
                </a:cubicBezTo>
                <a:lnTo>
                  <a:pt x="781785" y="1315340"/>
                </a:lnTo>
                <a:cubicBezTo>
                  <a:pt x="781785" y="1315340"/>
                  <a:pt x="813127" y="1281720"/>
                  <a:pt x="862294" y="1231067"/>
                </a:cubicBezTo>
                <a:cubicBezTo>
                  <a:pt x="834071" y="1181801"/>
                  <a:pt x="814910" y="1126890"/>
                  <a:pt x="807037" y="1068612"/>
                </a:cubicBezTo>
                <a:cubicBezTo>
                  <a:pt x="752027" y="1059452"/>
                  <a:pt x="717813" y="1052767"/>
                  <a:pt x="717813" y="1052767"/>
                </a:cubicBezTo>
                <a:lnTo>
                  <a:pt x="733855" y="899076"/>
                </a:lnTo>
                <a:cubicBezTo>
                  <a:pt x="733855" y="899076"/>
                  <a:pt x="765594" y="896947"/>
                  <a:pt x="817336" y="894768"/>
                </a:cubicBezTo>
                <a:cubicBezTo>
                  <a:pt x="831893" y="838719"/>
                  <a:pt x="857046" y="787224"/>
                  <a:pt x="890171" y="742166"/>
                </a:cubicBezTo>
                <a:cubicBezTo>
                  <a:pt x="849322" y="688147"/>
                  <a:pt x="823575" y="652596"/>
                  <a:pt x="823575" y="652596"/>
                </a:cubicBezTo>
                <a:lnTo>
                  <a:pt x="945329" y="537327"/>
                </a:lnTo>
                <a:cubicBezTo>
                  <a:pt x="945329" y="537327"/>
                  <a:pt x="978949" y="568719"/>
                  <a:pt x="1029602" y="617837"/>
                </a:cubicBezTo>
                <a:cubicBezTo>
                  <a:pt x="1078868" y="589614"/>
                  <a:pt x="1133680" y="570502"/>
                  <a:pt x="1191958" y="562629"/>
                </a:cubicBezTo>
                <a:cubicBezTo>
                  <a:pt x="1201167" y="507569"/>
                  <a:pt x="1207901" y="473355"/>
                  <a:pt x="1207901" y="473355"/>
                </a:cubicBezTo>
                <a:close/>
                <a:moveTo>
                  <a:pt x="1502118" y="129030"/>
                </a:moveTo>
                <a:cubicBezTo>
                  <a:pt x="1475045" y="130414"/>
                  <a:pt x="1450126" y="147657"/>
                  <a:pt x="1440283" y="174733"/>
                </a:cubicBezTo>
                <a:cubicBezTo>
                  <a:pt x="1427140" y="210834"/>
                  <a:pt x="1445742" y="250758"/>
                  <a:pt x="1481862" y="263882"/>
                </a:cubicBezTo>
                <a:cubicBezTo>
                  <a:pt x="1517962" y="277025"/>
                  <a:pt x="1557887" y="258405"/>
                  <a:pt x="1571011" y="222304"/>
                </a:cubicBezTo>
                <a:cubicBezTo>
                  <a:pt x="1584154" y="186203"/>
                  <a:pt x="1565533" y="146297"/>
                  <a:pt x="1529432" y="133154"/>
                </a:cubicBezTo>
                <a:cubicBezTo>
                  <a:pt x="1520407" y="129869"/>
                  <a:pt x="1511143" y="128568"/>
                  <a:pt x="1502118" y="129030"/>
                </a:cubicBezTo>
                <a:close/>
                <a:moveTo>
                  <a:pt x="1489067" y="0"/>
                </a:moveTo>
                <a:lnTo>
                  <a:pt x="1546123" y="5956"/>
                </a:lnTo>
                <a:cubicBezTo>
                  <a:pt x="1546123" y="5956"/>
                  <a:pt x="1546913" y="17738"/>
                  <a:pt x="1547740" y="36965"/>
                </a:cubicBezTo>
                <a:cubicBezTo>
                  <a:pt x="1568621" y="42369"/>
                  <a:pt x="1587793" y="51744"/>
                  <a:pt x="1604575" y="64114"/>
                </a:cubicBezTo>
                <a:cubicBezTo>
                  <a:pt x="1624519" y="48876"/>
                  <a:pt x="1637643" y="39263"/>
                  <a:pt x="1637643" y="39263"/>
                </a:cubicBezTo>
                <a:lnTo>
                  <a:pt x="1680416" y="84462"/>
                </a:lnTo>
                <a:cubicBezTo>
                  <a:pt x="1680416" y="84462"/>
                  <a:pt x="1668818" y="97035"/>
                  <a:pt x="1650639" y="115949"/>
                </a:cubicBezTo>
                <a:cubicBezTo>
                  <a:pt x="1661042" y="134184"/>
                  <a:pt x="1668119" y="154477"/>
                  <a:pt x="1671024" y="176020"/>
                </a:cubicBezTo>
                <a:cubicBezTo>
                  <a:pt x="1691464" y="179457"/>
                  <a:pt x="1704165" y="181938"/>
                  <a:pt x="1704165" y="181938"/>
                </a:cubicBezTo>
                <a:lnTo>
                  <a:pt x="1698209" y="238994"/>
                </a:lnTo>
                <a:cubicBezTo>
                  <a:pt x="1698209" y="238994"/>
                  <a:pt x="1686427" y="239784"/>
                  <a:pt x="1667219" y="240611"/>
                </a:cubicBezTo>
                <a:cubicBezTo>
                  <a:pt x="1661796" y="261493"/>
                  <a:pt x="1652422" y="280646"/>
                  <a:pt x="1640051" y="297428"/>
                </a:cubicBezTo>
                <a:cubicBezTo>
                  <a:pt x="1655289" y="317390"/>
                  <a:pt x="1664903" y="330514"/>
                  <a:pt x="1664903" y="330514"/>
                </a:cubicBezTo>
                <a:lnTo>
                  <a:pt x="1619703" y="373288"/>
                </a:lnTo>
                <a:cubicBezTo>
                  <a:pt x="1619703" y="373288"/>
                  <a:pt x="1607149" y="361689"/>
                  <a:pt x="1588234" y="343510"/>
                </a:cubicBezTo>
                <a:cubicBezTo>
                  <a:pt x="1570000" y="353914"/>
                  <a:pt x="1549689" y="361009"/>
                  <a:pt x="1528127" y="363913"/>
                </a:cubicBezTo>
                <a:cubicBezTo>
                  <a:pt x="1524708" y="384335"/>
                  <a:pt x="1522227" y="397036"/>
                  <a:pt x="1522227" y="397036"/>
                </a:cubicBezTo>
                <a:lnTo>
                  <a:pt x="1465171" y="391081"/>
                </a:lnTo>
                <a:cubicBezTo>
                  <a:pt x="1465171" y="391081"/>
                  <a:pt x="1464381" y="379298"/>
                  <a:pt x="1463572" y="360090"/>
                </a:cubicBezTo>
                <a:cubicBezTo>
                  <a:pt x="1442765" y="354686"/>
                  <a:pt x="1423648" y="345348"/>
                  <a:pt x="1406903" y="333033"/>
                </a:cubicBezTo>
                <a:cubicBezTo>
                  <a:pt x="1386849" y="348216"/>
                  <a:pt x="1373651" y="357774"/>
                  <a:pt x="1373651" y="357774"/>
                </a:cubicBezTo>
                <a:lnTo>
                  <a:pt x="1330878" y="312574"/>
                </a:lnTo>
                <a:cubicBezTo>
                  <a:pt x="1330878" y="312574"/>
                  <a:pt x="1342513" y="300093"/>
                  <a:pt x="1360766" y="281289"/>
                </a:cubicBezTo>
                <a:cubicBezTo>
                  <a:pt x="1350288" y="263000"/>
                  <a:pt x="1343175" y="242615"/>
                  <a:pt x="1340252" y="220980"/>
                </a:cubicBezTo>
                <a:cubicBezTo>
                  <a:pt x="1319830" y="217580"/>
                  <a:pt x="1307129" y="215098"/>
                  <a:pt x="1307129" y="215098"/>
                </a:cubicBezTo>
                <a:lnTo>
                  <a:pt x="1313085" y="158043"/>
                </a:lnTo>
                <a:cubicBezTo>
                  <a:pt x="1313085" y="158043"/>
                  <a:pt x="1324867" y="157252"/>
                  <a:pt x="1344075" y="156443"/>
                </a:cubicBezTo>
                <a:cubicBezTo>
                  <a:pt x="1349480" y="135636"/>
                  <a:pt x="1358817" y="116519"/>
                  <a:pt x="1371114" y="99792"/>
                </a:cubicBezTo>
                <a:cubicBezTo>
                  <a:pt x="1355950" y="79738"/>
                  <a:pt x="1346391" y="66541"/>
                  <a:pt x="1346391" y="66541"/>
                </a:cubicBezTo>
                <a:lnTo>
                  <a:pt x="1391591" y="23749"/>
                </a:lnTo>
                <a:cubicBezTo>
                  <a:pt x="1391591" y="23749"/>
                  <a:pt x="1404072" y="35403"/>
                  <a:pt x="1422876" y="53637"/>
                </a:cubicBezTo>
                <a:cubicBezTo>
                  <a:pt x="1441165" y="43160"/>
                  <a:pt x="1461513" y="36064"/>
                  <a:pt x="1483148" y="33142"/>
                </a:cubicBezTo>
                <a:cubicBezTo>
                  <a:pt x="1486567" y="12702"/>
                  <a:pt x="1489067" y="0"/>
                  <a:pt x="1489067" y="0"/>
                </a:cubicBezTo>
                <a:close/>
              </a:path>
            </a:pathLst>
          </a:custGeom>
          <a:solidFill>
            <a:schemeClr val="bg1"/>
          </a:solidFill>
          <a:ln w="12700" cap="flat">
            <a:noFill/>
            <a:miter lim="400000"/>
          </a:ln>
          <a:effectLst/>
        </p:spPr>
        <p:txBody>
          <a:bodyPr wrap="square" lIns="20947" tIns="20947" rIns="20947" bIns="20947" numCol="1" anchor="ctr">
            <a:noAutofit/>
          </a:bodyPr>
          <a:lstStyle/>
          <a:p>
            <a:endParaRPr sz="2000" dirty="0"/>
          </a:p>
        </p:txBody>
      </p:sp>
      <p:sp>
        <p:nvSpPr>
          <p:cNvPr id="15" name="Shape 62379">
            <a:extLst>
              <a:ext uri="{FF2B5EF4-FFF2-40B4-BE49-F238E27FC236}">
                <a16:creationId xmlns:a16="http://schemas.microsoft.com/office/drawing/2014/main" id="{E04E2023-D110-4B50-AE0C-53BAA588A2B3}"/>
              </a:ext>
            </a:extLst>
          </p:cNvPr>
          <p:cNvSpPr/>
          <p:nvPr/>
        </p:nvSpPr>
        <p:spPr>
          <a:xfrm>
            <a:off x="5806730" y="3650073"/>
            <a:ext cx="878713" cy="2029051"/>
          </a:xfrm>
          <a:custGeom>
            <a:avLst/>
            <a:gdLst/>
            <a:ahLst/>
            <a:cxnLst>
              <a:cxn ang="0">
                <a:pos x="wd2" y="hd2"/>
              </a:cxn>
              <a:cxn ang="5400000">
                <a:pos x="wd2" y="hd2"/>
              </a:cxn>
              <a:cxn ang="10800000">
                <a:pos x="wd2" y="hd2"/>
              </a:cxn>
              <a:cxn ang="16200000">
                <a:pos x="wd2" y="hd2"/>
              </a:cxn>
            </a:cxnLst>
            <a:rect l="0" t="0" r="r" b="b"/>
            <a:pathLst>
              <a:path w="21582" h="21597" extrusionOk="0">
                <a:moveTo>
                  <a:pt x="20215" y="0"/>
                </a:moveTo>
                <a:cubicBezTo>
                  <a:pt x="20563" y="3"/>
                  <a:pt x="20880" y="62"/>
                  <a:pt x="21121" y="156"/>
                </a:cubicBezTo>
                <a:cubicBezTo>
                  <a:pt x="21405" y="268"/>
                  <a:pt x="21580" y="429"/>
                  <a:pt x="21579" y="607"/>
                </a:cubicBezTo>
                <a:lnTo>
                  <a:pt x="21579" y="2254"/>
                </a:lnTo>
                <a:lnTo>
                  <a:pt x="21579" y="6694"/>
                </a:lnTo>
                <a:cubicBezTo>
                  <a:pt x="21600" y="7546"/>
                  <a:pt x="21511" y="8398"/>
                  <a:pt x="21260" y="9242"/>
                </a:cubicBezTo>
                <a:cubicBezTo>
                  <a:pt x="21176" y="9524"/>
                  <a:pt x="21085" y="9804"/>
                  <a:pt x="20953" y="10065"/>
                </a:cubicBezTo>
                <a:cubicBezTo>
                  <a:pt x="20541" y="10877"/>
                  <a:pt x="19673" y="11632"/>
                  <a:pt x="18442" y="12269"/>
                </a:cubicBezTo>
                <a:lnTo>
                  <a:pt x="18385" y="21597"/>
                </a:lnTo>
                <a:lnTo>
                  <a:pt x="65" y="21588"/>
                </a:lnTo>
                <a:lnTo>
                  <a:pt x="0" y="12140"/>
                </a:lnTo>
                <a:cubicBezTo>
                  <a:pt x="1586" y="11844"/>
                  <a:pt x="3120" y="11499"/>
                  <a:pt x="4591" y="11108"/>
                </a:cubicBezTo>
                <a:cubicBezTo>
                  <a:pt x="5816" y="10782"/>
                  <a:pt x="6995" y="10424"/>
                  <a:pt x="8121" y="10037"/>
                </a:cubicBezTo>
                <a:cubicBezTo>
                  <a:pt x="8913" y="9151"/>
                  <a:pt x="10105" y="8326"/>
                  <a:pt x="11686" y="7614"/>
                </a:cubicBezTo>
                <a:cubicBezTo>
                  <a:pt x="13208" y="6929"/>
                  <a:pt x="15004" y="6387"/>
                  <a:pt x="16966" y="6008"/>
                </a:cubicBezTo>
                <a:lnTo>
                  <a:pt x="16966" y="2254"/>
                </a:lnTo>
                <a:cubicBezTo>
                  <a:pt x="16953" y="1782"/>
                  <a:pt x="17198" y="1338"/>
                  <a:pt x="17646" y="939"/>
                </a:cubicBezTo>
                <a:cubicBezTo>
                  <a:pt x="18009" y="617"/>
                  <a:pt x="18520" y="309"/>
                  <a:pt x="19288" y="118"/>
                </a:cubicBezTo>
                <a:cubicBezTo>
                  <a:pt x="19570" y="47"/>
                  <a:pt x="19882" y="-3"/>
                  <a:pt x="20215"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000" dirty="0"/>
          </a:p>
        </p:txBody>
      </p:sp>
      <p:sp>
        <p:nvSpPr>
          <p:cNvPr id="16" name="Shape 62380">
            <a:extLst>
              <a:ext uri="{FF2B5EF4-FFF2-40B4-BE49-F238E27FC236}">
                <a16:creationId xmlns:a16="http://schemas.microsoft.com/office/drawing/2014/main" id="{FD0207A7-9F60-42D0-A992-7E5E7596825C}"/>
              </a:ext>
            </a:extLst>
          </p:cNvPr>
          <p:cNvSpPr/>
          <p:nvPr/>
        </p:nvSpPr>
        <p:spPr>
          <a:xfrm>
            <a:off x="5722269" y="4994378"/>
            <a:ext cx="937664" cy="1320614"/>
          </a:xfrm>
          <a:prstGeom prst="rect">
            <a:avLst/>
          </a:prstGeom>
          <a:solidFill>
            <a:schemeClr val="accent6"/>
          </a:solidFill>
          <a:ln w="12700" cap="flat">
            <a:noFill/>
            <a:miter lim="400000"/>
          </a:ln>
          <a:effectLst/>
        </p:spPr>
        <p:txBody>
          <a:bodyPr wrap="square" lIns="0" tIns="0" rIns="0" bIns="0" numCol="1" anchor="ctr">
            <a:noAutofit/>
          </a:bodyPr>
          <a:lstStyle/>
          <a:p>
            <a:endParaRPr sz="2000" dirty="0"/>
          </a:p>
        </p:txBody>
      </p:sp>
      <p:sp>
        <p:nvSpPr>
          <p:cNvPr id="17" name="Shape 62381">
            <a:extLst>
              <a:ext uri="{FF2B5EF4-FFF2-40B4-BE49-F238E27FC236}">
                <a16:creationId xmlns:a16="http://schemas.microsoft.com/office/drawing/2014/main" id="{5FC6A28B-646F-488A-89E7-CF2089D9BD31}"/>
              </a:ext>
            </a:extLst>
          </p:cNvPr>
          <p:cNvSpPr/>
          <p:nvPr/>
        </p:nvSpPr>
        <p:spPr>
          <a:xfrm>
            <a:off x="4590569" y="3650073"/>
            <a:ext cx="878713" cy="2029051"/>
          </a:xfrm>
          <a:custGeom>
            <a:avLst/>
            <a:gdLst/>
            <a:ahLst/>
            <a:cxnLst>
              <a:cxn ang="0">
                <a:pos x="wd2" y="hd2"/>
              </a:cxn>
              <a:cxn ang="5400000">
                <a:pos x="wd2" y="hd2"/>
              </a:cxn>
              <a:cxn ang="10800000">
                <a:pos x="wd2" y="hd2"/>
              </a:cxn>
              <a:cxn ang="16200000">
                <a:pos x="wd2" y="hd2"/>
              </a:cxn>
            </a:cxnLst>
            <a:rect l="0" t="0" r="r" b="b"/>
            <a:pathLst>
              <a:path w="21582" h="21597" extrusionOk="0">
                <a:moveTo>
                  <a:pt x="1367" y="0"/>
                </a:moveTo>
                <a:cubicBezTo>
                  <a:pt x="1019" y="3"/>
                  <a:pt x="702" y="62"/>
                  <a:pt x="461" y="156"/>
                </a:cubicBezTo>
                <a:cubicBezTo>
                  <a:pt x="177" y="268"/>
                  <a:pt x="2" y="429"/>
                  <a:pt x="3" y="607"/>
                </a:cubicBezTo>
                <a:lnTo>
                  <a:pt x="3" y="2254"/>
                </a:lnTo>
                <a:lnTo>
                  <a:pt x="3" y="6694"/>
                </a:lnTo>
                <a:cubicBezTo>
                  <a:pt x="-18" y="7546"/>
                  <a:pt x="71" y="8398"/>
                  <a:pt x="322" y="9242"/>
                </a:cubicBezTo>
                <a:cubicBezTo>
                  <a:pt x="406" y="9524"/>
                  <a:pt x="497" y="9804"/>
                  <a:pt x="629" y="10065"/>
                </a:cubicBezTo>
                <a:cubicBezTo>
                  <a:pt x="1041" y="10877"/>
                  <a:pt x="1909" y="11632"/>
                  <a:pt x="3140" y="12269"/>
                </a:cubicBezTo>
                <a:lnTo>
                  <a:pt x="3197" y="21597"/>
                </a:lnTo>
                <a:lnTo>
                  <a:pt x="21517" y="21588"/>
                </a:lnTo>
                <a:lnTo>
                  <a:pt x="21582" y="12148"/>
                </a:lnTo>
                <a:cubicBezTo>
                  <a:pt x="19997" y="11848"/>
                  <a:pt x="18463" y="11501"/>
                  <a:pt x="16991" y="11108"/>
                </a:cubicBezTo>
                <a:cubicBezTo>
                  <a:pt x="15767" y="10781"/>
                  <a:pt x="14588" y="10423"/>
                  <a:pt x="13461" y="10037"/>
                </a:cubicBezTo>
                <a:cubicBezTo>
                  <a:pt x="12669" y="9151"/>
                  <a:pt x="11477" y="8326"/>
                  <a:pt x="9896" y="7614"/>
                </a:cubicBezTo>
                <a:cubicBezTo>
                  <a:pt x="8374" y="6929"/>
                  <a:pt x="6578" y="6387"/>
                  <a:pt x="4616" y="6008"/>
                </a:cubicBezTo>
                <a:lnTo>
                  <a:pt x="4616" y="2254"/>
                </a:lnTo>
                <a:cubicBezTo>
                  <a:pt x="4629" y="1782"/>
                  <a:pt x="4384" y="1338"/>
                  <a:pt x="3936" y="939"/>
                </a:cubicBezTo>
                <a:cubicBezTo>
                  <a:pt x="3573" y="617"/>
                  <a:pt x="3062" y="309"/>
                  <a:pt x="2294" y="118"/>
                </a:cubicBezTo>
                <a:cubicBezTo>
                  <a:pt x="2012" y="47"/>
                  <a:pt x="1700" y="-3"/>
                  <a:pt x="136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000" dirty="0"/>
          </a:p>
        </p:txBody>
      </p:sp>
      <p:sp>
        <p:nvSpPr>
          <p:cNvPr id="18" name="Shape 62382">
            <a:extLst>
              <a:ext uri="{FF2B5EF4-FFF2-40B4-BE49-F238E27FC236}">
                <a16:creationId xmlns:a16="http://schemas.microsoft.com/office/drawing/2014/main" id="{3D7B3099-574F-4333-A0EA-9B20E44EE39B}"/>
              </a:ext>
            </a:extLst>
          </p:cNvPr>
          <p:cNvSpPr/>
          <p:nvPr/>
        </p:nvSpPr>
        <p:spPr>
          <a:xfrm>
            <a:off x="4654810" y="4994378"/>
            <a:ext cx="937664" cy="1320614"/>
          </a:xfrm>
          <a:prstGeom prst="rect">
            <a:avLst/>
          </a:prstGeom>
          <a:solidFill>
            <a:schemeClr val="accent6"/>
          </a:solidFill>
          <a:ln w="12700" cap="flat">
            <a:noFill/>
            <a:miter lim="400000"/>
          </a:ln>
          <a:effectLst/>
        </p:spPr>
        <p:txBody>
          <a:bodyPr wrap="square" lIns="0" tIns="0" rIns="0" bIns="0" numCol="1" anchor="ctr">
            <a:noAutofit/>
          </a:bodyPr>
          <a:lstStyle/>
          <a:p>
            <a:endParaRPr sz="2000" dirty="0"/>
          </a:p>
        </p:txBody>
      </p:sp>
      <p:sp>
        <p:nvSpPr>
          <p:cNvPr id="19" name="TextBox 18">
            <a:extLst>
              <a:ext uri="{FF2B5EF4-FFF2-40B4-BE49-F238E27FC236}">
                <a16:creationId xmlns:a16="http://schemas.microsoft.com/office/drawing/2014/main" id="{ED190E7F-A514-4BDC-97B8-355926B6787D}"/>
              </a:ext>
            </a:extLst>
          </p:cNvPr>
          <p:cNvSpPr txBox="1"/>
          <p:nvPr/>
        </p:nvSpPr>
        <p:spPr>
          <a:xfrm>
            <a:off x="2190220" y="2266805"/>
            <a:ext cx="1762021" cy="338554"/>
          </a:xfrm>
          <a:prstGeom prst="rect">
            <a:avLst/>
          </a:prstGeom>
          <a:noFill/>
        </p:spPr>
        <p:txBody>
          <a:bodyPr wrap="none" rtlCol="0" anchor="ctr" anchorCtr="0">
            <a:spAutoFit/>
          </a:bodyPr>
          <a:lstStyle/>
          <a:p>
            <a:r>
              <a:rPr lang="en-US" sz="1600" b="1" dirty="0">
                <a:solidFill>
                  <a:schemeClr val="accent1"/>
                </a:solidFill>
                <a:ea typeface="League Spartan" charset="0"/>
                <a:cs typeface="Poppins" pitchFamily="2" charset="77"/>
              </a:rPr>
              <a:t>YOUR CAPTION 01</a:t>
            </a:r>
          </a:p>
        </p:txBody>
      </p:sp>
      <p:sp>
        <p:nvSpPr>
          <p:cNvPr id="20" name="Subtitle 2">
            <a:extLst>
              <a:ext uri="{FF2B5EF4-FFF2-40B4-BE49-F238E27FC236}">
                <a16:creationId xmlns:a16="http://schemas.microsoft.com/office/drawing/2014/main" id="{15CB5339-571A-446C-807B-8407B39DA8AD}"/>
              </a:ext>
            </a:extLst>
          </p:cNvPr>
          <p:cNvSpPr txBox="1">
            <a:spLocks/>
          </p:cNvSpPr>
          <p:nvPr/>
        </p:nvSpPr>
        <p:spPr>
          <a:xfrm>
            <a:off x="2228320" y="2569992"/>
            <a:ext cx="2064142" cy="543930"/>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US" sz="1100" dirty="0">
                <a:solidFill>
                  <a:schemeClr val="tx1"/>
                </a:solidFill>
                <a:latin typeface="+mn-lt"/>
                <a:ea typeface="Lato Light" panose="020F0502020204030203" pitchFamily="34" charset="0"/>
                <a:cs typeface="Mukta ExtraLight" panose="020B0000000000000000" pitchFamily="34" charset="77"/>
              </a:rPr>
              <a:t>re.</a:t>
            </a:r>
          </a:p>
        </p:txBody>
      </p:sp>
      <p:sp>
        <p:nvSpPr>
          <p:cNvPr id="21" name="TextBox 20">
            <a:extLst>
              <a:ext uri="{FF2B5EF4-FFF2-40B4-BE49-F238E27FC236}">
                <a16:creationId xmlns:a16="http://schemas.microsoft.com/office/drawing/2014/main" id="{144E9402-D458-4418-9A93-9AEF997EDF79}"/>
              </a:ext>
            </a:extLst>
          </p:cNvPr>
          <p:cNvSpPr txBox="1"/>
          <p:nvPr/>
        </p:nvSpPr>
        <p:spPr>
          <a:xfrm>
            <a:off x="2190220" y="4190416"/>
            <a:ext cx="1802096" cy="338554"/>
          </a:xfrm>
          <a:prstGeom prst="rect">
            <a:avLst/>
          </a:prstGeom>
          <a:noFill/>
        </p:spPr>
        <p:txBody>
          <a:bodyPr wrap="none" rtlCol="0" anchor="ctr" anchorCtr="0">
            <a:spAutoFit/>
          </a:bodyPr>
          <a:lstStyle/>
          <a:p>
            <a:r>
              <a:rPr lang="en-US" sz="1600" b="1" dirty="0">
                <a:solidFill>
                  <a:schemeClr val="accent3"/>
                </a:solidFill>
                <a:ea typeface="League Spartan" charset="0"/>
                <a:cs typeface="Poppins" pitchFamily="2" charset="77"/>
              </a:rPr>
              <a:t>YOUR CAPTION 03</a:t>
            </a:r>
          </a:p>
        </p:txBody>
      </p:sp>
      <p:sp>
        <p:nvSpPr>
          <p:cNvPr id="22" name="Subtitle 2">
            <a:extLst>
              <a:ext uri="{FF2B5EF4-FFF2-40B4-BE49-F238E27FC236}">
                <a16:creationId xmlns:a16="http://schemas.microsoft.com/office/drawing/2014/main" id="{56AF3BA7-DC84-4714-A3CD-6110B4D6AF84}"/>
              </a:ext>
            </a:extLst>
          </p:cNvPr>
          <p:cNvSpPr txBox="1">
            <a:spLocks/>
          </p:cNvSpPr>
          <p:nvPr/>
        </p:nvSpPr>
        <p:spPr>
          <a:xfrm>
            <a:off x="2228320" y="4493603"/>
            <a:ext cx="2064142" cy="543930"/>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US" sz="1100" dirty="0">
                <a:solidFill>
                  <a:schemeClr val="tx1"/>
                </a:solidFill>
                <a:latin typeface="+mn-lt"/>
                <a:ea typeface="Lato Light" panose="020F0502020204030203" pitchFamily="34" charset="0"/>
                <a:cs typeface="Mukta ExtraLight" panose="020B0000000000000000" pitchFamily="34" charset="77"/>
              </a:rPr>
              <a:t>re.</a:t>
            </a:r>
          </a:p>
        </p:txBody>
      </p:sp>
      <p:sp>
        <p:nvSpPr>
          <p:cNvPr id="23" name="TextBox 22">
            <a:extLst>
              <a:ext uri="{FF2B5EF4-FFF2-40B4-BE49-F238E27FC236}">
                <a16:creationId xmlns:a16="http://schemas.microsoft.com/office/drawing/2014/main" id="{5DCA331E-000D-4B0D-8C91-E46BB1771FB2}"/>
              </a:ext>
            </a:extLst>
          </p:cNvPr>
          <p:cNvSpPr txBox="1"/>
          <p:nvPr/>
        </p:nvSpPr>
        <p:spPr>
          <a:xfrm>
            <a:off x="7744625" y="2266805"/>
            <a:ext cx="1798890" cy="338554"/>
          </a:xfrm>
          <a:prstGeom prst="rect">
            <a:avLst/>
          </a:prstGeom>
          <a:noFill/>
        </p:spPr>
        <p:txBody>
          <a:bodyPr wrap="none" rtlCol="0" anchor="ctr" anchorCtr="0">
            <a:spAutoFit/>
          </a:bodyPr>
          <a:lstStyle/>
          <a:p>
            <a:r>
              <a:rPr lang="en-US" sz="1600" b="1" dirty="0">
                <a:solidFill>
                  <a:schemeClr val="accent2"/>
                </a:solidFill>
                <a:ea typeface="League Spartan" charset="0"/>
                <a:cs typeface="Poppins" pitchFamily="2" charset="77"/>
              </a:rPr>
              <a:t>YOUR CAPTION 02</a:t>
            </a:r>
          </a:p>
        </p:txBody>
      </p:sp>
      <p:sp>
        <p:nvSpPr>
          <p:cNvPr id="24" name="Subtitle 2">
            <a:extLst>
              <a:ext uri="{FF2B5EF4-FFF2-40B4-BE49-F238E27FC236}">
                <a16:creationId xmlns:a16="http://schemas.microsoft.com/office/drawing/2014/main" id="{DA8422DE-DD2B-4D87-AFE2-D0675A10046A}"/>
              </a:ext>
            </a:extLst>
          </p:cNvPr>
          <p:cNvSpPr txBox="1">
            <a:spLocks/>
          </p:cNvSpPr>
          <p:nvPr/>
        </p:nvSpPr>
        <p:spPr>
          <a:xfrm>
            <a:off x="7782725" y="2569992"/>
            <a:ext cx="2064142" cy="543930"/>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US" sz="1100" dirty="0">
                <a:solidFill>
                  <a:schemeClr val="tx1"/>
                </a:solidFill>
                <a:latin typeface="+mn-lt"/>
                <a:ea typeface="Lato Light" panose="020F0502020204030203" pitchFamily="34" charset="0"/>
                <a:cs typeface="Mukta ExtraLight" panose="020B0000000000000000" pitchFamily="34" charset="77"/>
              </a:rPr>
              <a:t>re.</a:t>
            </a:r>
          </a:p>
        </p:txBody>
      </p:sp>
      <p:sp>
        <p:nvSpPr>
          <p:cNvPr id="25" name="TextBox 24">
            <a:extLst>
              <a:ext uri="{FF2B5EF4-FFF2-40B4-BE49-F238E27FC236}">
                <a16:creationId xmlns:a16="http://schemas.microsoft.com/office/drawing/2014/main" id="{37F90241-0E64-4AEA-83F7-FE6B584D9636}"/>
              </a:ext>
            </a:extLst>
          </p:cNvPr>
          <p:cNvSpPr txBox="1"/>
          <p:nvPr/>
        </p:nvSpPr>
        <p:spPr>
          <a:xfrm>
            <a:off x="7744625" y="4190416"/>
            <a:ext cx="1810111" cy="338554"/>
          </a:xfrm>
          <a:prstGeom prst="rect">
            <a:avLst/>
          </a:prstGeom>
          <a:noFill/>
        </p:spPr>
        <p:txBody>
          <a:bodyPr wrap="none" rtlCol="0" anchor="ctr" anchorCtr="0">
            <a:spAutoFit/>
          </a:bodyPr>
          <a:lstStyle/>
          <a:p>
            <a:r>
              <a:rPr lang="en-US" sz="1600" b="1" dirty="0">
                <a:solidFill>
                  <a:schemeClr val="accent4"/>
                </a:solidFill>
                <a:ea typeface="League Spartan" charset="0"/>
                <a:cs typeface="Poppins" pitchFamily="2" charset="77"/>
              </a:rPr>
              <a:t>YOUR CAPTION 04</a:t>
            </a:r>
          </a:p>
        </p:txBody>
      </p:sp>
      <p:sp>
        <p:nvSpPr>
          <p:cNvPr id="26" name="Subtitle 2">
            <a:extLst>
              <a:ext uri="{FF2B5EF4-FFF2-40B4-BE49-F238E27FC236}">
                <a16:creationId xmlns:a16="http://schemas.microsoft.com/office/drawing/2014/main" id="{2C832A39-8D7C-41E7-B09F-3B8B7BBB7890}"/>
              </a:ext>
            </a:extLst>
          </p:cNvPr>
          <p:cNvSpPr txBox="1">
            <a:spLocks/>
          </p:cNvSpPr>
          <p:nvPr/>
        </p:nvSpPr>
        <p:spPr>
          <a:xfrm>
            <a:off x="7782725" y="4493603"/>
            <a:ext cx="2064142" cy="543930"/>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US" sz="1100" dirty="0">
                <a:solidFill>
                  <a:schemeClr val="tx1"/>
                </a:solidFill>
                <a:latin typeface="+mn-lt"/>
                <a:ea typeface="Lato Light" panose="020F0502020204030203" pitchFamily="34" charset="0"/>
                <a:cs typeface="Mukta ExtraLight" panose="020B0000000000000000" pitchFamily="34" charset="77"/>
              </a:rPr>
              <a:t>re.</a:t>
            </a:r>
          </a:p>
        </p:txBody>
      </p:sp>
      <p:pic>
        <p:nvPicPr>
          <p:cNvPr id="31" name="Graphic 30" descr="Heart with pulse">
            <a:extLst>
              <a:ext uri="{FF2B5EF4-FFF2-40B4-BE49-F238E27FC236}">
                <a16:creationId xmlns:a16="http://schemas.microsoft.com/office/drawing/2014/main" id="{A1AAB6DE-A05E-4765-A8CE-515A4384AE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2033" y="4399699"/>
            <a:ext cx="529797" cy="529797"/>
          </a:xfrm>
          <a:prstGeom prst="rect">
            <a:avLst/>
          </a:prstGeom>
        </p:spPr>
      </p:pic>
      <p:pic>
        <p:nvPicPr>
          <p:cNvPr id="32" name="Graphic 31" descr="DNA">
            <a:extLst>
              <a:ext uri="{FF2B5EF4-FFF2-40B4-BE49-F238E27FC236}">
                <a16:creationId xmlns:a16="http://schemas.microsoft.com/office/drawing/2014/main" id="{56A99839-AF05-4EC4-A934-C6E2F295BB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2034" y="2457080"/>
            <a:ext cx="529797" cy="529797"/>
          </a:xfrm>
          <a:prstGeom prst="rect">
            <a:avLst/>
          </a:prstGeom>
        </p:spPr>
      </p:pic>
      <p:pic>
        <p:nvPicPr>
          <p:cNvPr id="33" name="Graphic 32" descr="IV">
            <a:extLst>
              <a:ext uri="{FF2B5EF4-FFF2-40B4-BE49-F238E27FC236}">
                <a16:creationId xmlns:a16="http://schemas.microsoft.com/office/drawing/2014/main" id="{D7DD4230-7282-4FAD-8E92-118FC9C1B1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7628" y="4366576"/>
            <a:ext cx="529797" cy="529797"/>
          </a:xfrm>
          <a:prstGeom prst="rect">
            <a:avLst/>
          </a:prstGeom>
        </p:spPr>
      </p:pic>
      <p:pic>
        <p:nvPicPr>
          <p:cNvPr id="34" name="Graphic 33" descr="Brain">
            <a:extLst>
              <a:ext uri="{FF2B5EF4-FFF2-40B4-BE49-F238E27FC236}">
                <a16:creationId xmlns:a16="http://schemas.microsoft.com/office/drawing/2014/main" id="{FBB6C7F9-12C0-4AA6-95AD-72E4FD31A1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3968" y="2429711"/>
            <a:ext cx="529797" cy="529797"/>
          </a:xfrm>
          <a:prstGeom prst="rect">
            <a:avLst/>
          </a:prstGeom>
        </p:spPr>
      </p:pic>
    </p:spTree>
    <p:extLst>
      <p:ext uri="{BB962C8B-B14F-4D97-AF65-F5344CB8AC3E}">
        <p14:creationId xmlns:p14="http://schemas.microsoft.com/office/powerpoint/2010/main" val="177546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4E382-7274-429C-BEF6-FA71C772F58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F622F75-2CAC-42AB-8BE4-3A41D9AE3E4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49A3097-A74C-4953-9974-76503274BCCA}"/>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6B817BB5-F939-4531-ABC8-A87218E4406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3C26AAD-0A94-4E2F-BBAD-3EE1DC2032BC}"/>
              </a:ext>
            </a:extLst>
          </p:cNvPr>
          <p:cNvSpPr>
            <a:spLocks noGrp="1"/>
          </p:cNvSpPr>
          <p:nvPr>
            <p:ph type="body" sz="quarter" idx="13"/>
          </p:nvPr>
        </p:nvSpPr>
        <p:spPr/>
        <p:txBody>
          <a:bodyPr/>
          <a:lstStyle/>
          <a:p>
            <a:endParaRPr lang="en-ZA"/>
          </a:p>
        </p:txBody>
      </p:sp>
      <p:grpSp>
        <p:nvGrpSpPr>
          <p:cNvPr id="7" name="Group 34381">
            <a:extLst>
              <a:ext uri="{FF2B5EF4-FFF2-40B4-BE49-F238E27FC236}">
                <a16:creationId xmlns:a16="http://schemas.microsoft.com/office/drawing/2014/main" id="{E2E60583-646C-45BB-BC39-2F7AF109C303}"/>
              </a:ext>
            </a:extLst>
          </p:cNvPr>
          <p:cNvGrpSpPr/>
          <p:nvPr/>
        </p:nvGrpSpPr>
        <p:grpSpPr>
          <a:xfrm>
            <a:off x="2304820" y="2033540"/>
            <a:ext cx="1608593" cy="2790920"/>
            <a:chOff x="0" y="25399"/>
            <a:chExt cx="2925844" cy="5076358"/>
          </a:xfrm>
        </p:grpSpPr>
        <p:grpSp>
          <p:nvGrpSpPr>
            <p:cNvPr id="8" name="Group 34370">
              <a:extLst>
                <a:ext uri="{FF2B5EF4-FFF2-40B4-BE49-F238E27FC236}">
                  <a16:creationId xmlns:a16="http://schemas.microsoft.com/office/drawing/2014/main" id="{11D3BACC-463E-423A-88A9-CC402E5BE627}"/>
                </a:ext>
              </a:extLst>
            </p:cNvPr>
            <p:cNvGrpSpPr/>
            <p:nvPr/>
          </p:nvGrpSpPr>
          <p:grpSpPr>
            <a:xfrm>
              <a:off x="0" y="25399"/>
              <a:ext cx="2925845" cy="5076360"/>
              <a:chOff x="0" y="25399"/>
              <a:chExt cx="2925844" cy="5076358"/>
            </a:xfrm>
          </p:grpSpPr>
          <p:sp>
            <p:nvSpPr>
              <p:cNvPr id="19" name="Shape 34365">
                <a:extLst>
                  <a:ext uri="{FF2B5EF4-FFF2-40B4-BE49-F238E27FC236}">
                    <a16:creationId xmlns:a16="http://schemas.microsoft.com/office/drawing/2014/main" id="{B35C3499-C265-4867-B9A0-AD3A0C4514E5}"/>
                  </a:ext>
                </a:extLst>
              </p:cNvPr>
              <p:cNvSpPr/>
              <p:nvPr/>
            </p:nvSpPr>
            <p:spPr>
              <a:xfrm>
                <a:off x="123253" y="891125"/>
                <a:ext cx="2679339" cy="35662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018" y="465"/>
                      <a:pt x="20240" y="895"/>
                      <a:pt x="19311" y="1232"/>
                    </a:cubicBezTo>
                    <a:cubicBezTo>
                      <a:pt x="16917" y="2099"/>
                      <a:pt x="13837" y="2379"/>
                      <a:pt x="10800" y="2379"/>
                    </a:cubicBezTo>
                    <a:cubicBezTo>
                      <a:pt x="7763" y="2379"/>
                      <a:pt x="4683" y="2099"/>
                      <a:pt x="2289" y="1232"/>
                    </a:cubicBezTo>
                    <a:cubicBezTo>
                      <a:pt x="1360" y="895"/>
                      <a:pt x="582" y="465"/>
                      <a:pt x="0" y="0"/>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algn="ctr"/>
                <a:endParaRPr sz="2400" dirty="0"/>
              </a:p>
            </p:txBody>
          </p:sp>
          <p:sp>
            <p:nvSpPr>
              <p:cNvPr id="20" name="Shape 34366">
                <a:extLst>
                  <a:ext uri="{FF2B5EF4-FFF2-40B4-BE49-F238E27FC236}">
                    <a16:creationId xmlns:a16="http://schemas.microsoft.com/office/drawing/2014/main" id="{181FF6C8-378E-4A26-B212-CA14FDB4D236}"/>
                  </a:ext>
                </a:extLst>
              </p:cNvPr>
              <p:cNvSpPr/>
              <p:nvPr/>
            </p:nvSpPr>
            <p:spPr>
              <a:xfrm>
                <a:off x="123303" y="3812840"/>
                <a:ext cx="2679642" cy="1288919"/>
              </a:xfrm>
              <a:prstGeom prst="ellipse">
                <a:avLst/>
              </a:prstGeom>
              <a:solidFill>
                <a:schemeClr val="bg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21" name="Shape 34367">
                <a:extLst>
                  <a:ext uri="{FF2B5EF4-FFF2-40B4-BE49-F238E27FC236}">
                    <a16:creationId xmlns:a16="http://schemas.microsoft.com/office/drawing/2014/main" id="{EB20C50C-2E18-4A75-9B21-66E74435849C}"/>
                  </a:ext>
                </a:extLst>
              </p:cNvPr>
              <p:cNvSpPr/>
              <p:nvPr/>
            </p:nvSpPr>
            <p:spPr>
              <a:xfrm>
                <a:off x="123303" y="246665"/>
                <a:ext cx="2679642" cy="1288920"/>
              </a:xfrm>
              <a:prstGeom prst="ellipse">
                <a:avLst/>
              </a:prstGeom>
              <a:solidFill>
                <a:srgbClr val="EBB563"/>
              </a:solidFill>
              <a:ln w="12700" cap="flat">
                <a:noFill/>
                <a:miter lim="400000"/>
              </a:ln>
              <a:effectLst/>
            </p:spPr>
            <p:txBody>
              <a:bodyPr wrap="square" lIns="0" tIns="0" rIns="0" bIns="0" numCol="1" anchor="ctr">
                <a:noAutofit/>
              </a:bodyPr>
              <a:lstStyle/>
              <a:p>
                <a:pPr algn="ctr" defTabSz="321187">
                  <a:spcBef>
                    <a:spcPts val="550"/>
                  </a:spcBef>
                  <a:defRPr sz="1800" spc="0">
                    <a:solidFill>
                      <a:srgbClr val="FFFFFF"/>
                    </a:solidFill>
                    <a:latin typeface="Avenir Next"/>
                    <a:ea typeface="Avenir Next"/>
                    <a:cs typeface="Avenir Next"/>
                    <a:sym typeface="Avenir Next"/>
                  </a:defRPr>
                </a:pPr>
                <a:endParaRPr sz="1050" dirty="0">
                  <a:ea typeface="Lato Light" panose="020F0502020204030203" pitchFamily="34" charset="0"/>
                  <a:cs typeface="Lato Light" panose="020F0502020204030203" pitchFamily="34" charset="0"/>
                </a:endParaRPr>
              </a:p>
            </p:txBody>
          </p:sp>
          <p:sp>
            <p:nvSpPr>
              <p:cNvPr id="22" name="Shape 34368">
                <a:extLst>
                  <a:ext uri="{FF2B5EF4-FFF2-40B4-BE49-F238E27FC236}">
                    <a16:creationId xmlns:a16="http://schemas.microsoft.com/office/drawing/2014/main" id="{44E8C2B0-08CB-48E9-9E4F-B7B73E5247BE}"/>
                  </a:ext>
                </a:extLst>
              </p:cNvPr>
              <p:cNvSpPr/>
              <p:nvPr/>
            </p:nvSpPr>
            <p:spPr>
              <a:xfrm>
                <a:off x="0" y="649477"/>
                <a:ext cx="2925845" cy="1128619"/>
              </a:xfrm>
              <a:custGeom>
                <a:avLst/>
                <a:gdLst/>
                <a:ahLst/>
                <a:cxnLst>
                  <a:cxn ang="0">
                    <a:pos x="wd2" y="hd2"/>
                  </a:cxn>
                  <a:cxn ang="5400000">
                    <a:pos x="wd2" y="hd2"/>
                  </a:cxn>
                  <a:cxn ang="10800000">
                    <a:pos x="wd2" y="hd2"/>
                  </a:cxn>
                  <a:cxn ang="16200000">
                    <a:pos x="wd2" y="hd2"/>
                  </a:cxn>
                </a:cxnLst>
                <a:rect l="0" t="0" r="r" b="b"/>
                <a:pathLst>
                  <a:path w="21590" h="21547"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23" name="Shape 34369">
                <a:extLst>
                  <a:ext uri="{FF2B5EF4-FFF2-40B4-BE49-F238E27FC236}">
                    <a16:creationId xmlns:a16="http://schemas.microsoft.com/office/drawing/2014/main" id="{C6B2588F-073E-4C8C-9C3C-7428E8F4A65A}"/>
                  </a:ext>
                </a:extLst>
              </p:cNvPr>
              <p:cNvSpPr/>
              <p:nvPr/>
            </p:nvSpPr>
            <p:spPr>
              <a:xfrm>
                <a:off x="4152" y="25399"/>
                <a:ext cx="2917541" cy="1283844"/>
              </a:xfrm>
              <a:custGeom>
                <a:avLst/>
                <a:gdLst/>
                <a:ahLst/>
                <a:cxnLst>
                  <a:cxn ang="0">
                    <a:pos x="wd2" y="hd2"/>
                  </a:cxn>
                  <a:cxn ang="5400000">
                    <a:pos x="wd2" y="hd2"/>
                  </a:cxn>
                  <a:cxn ang="10800000">
                    <a:pos x="wd2" y="hd2"/>
                  </a:cxn>
                  <a:cxn ang="16200000">
                    <a:pos x="wd2" y="hd2"/>
                  </a:cxn>
                </a:cxnLst>
                <a:rect l="0" t="0" r="r" b="b"/>
                <a:pathLst>
                  <a:path w="21514" h="21591" extrusionOk="0">
                    <a:moveTo>
                      <a:pt x="9765" y="23"/>
                    </a:moveTo>
                    <a:cubicBezTo>
                      <a:pt x="7388" y="148"/>
                      <a:pt x="5021" y="879"/>
                      <a:pt x="3067" y="3078"/>
                    </a:cubicBezTo>
                    <a:cubicBezTo>
                      <a:pt x="2299" y="3944"/>
                      <a:pt x="1601" y="5052"/>
                      <a:pt x="1039" y="6242"/>
                    </a:cubicBezTo>
                    <a:cubicBezTo>
                      <a:pt x="490" y="7403"/>
                      <a:pt x="58" y="8734"/>
                      <a:pt x="5" y="10448"/>
                    </a:cubicBezTo>
                    <a:cubicBezTo>
                      <a:pt x="-43" y="12028"/>
                      <a:pt x="260" y="13423"/>
                      <a:pt x="751" y="14695"/>
                    </a:cubicBezTo>
                    <a:cubicBezTo>
                      <a:pt x="1293" y="16100"/>
                      <a:pt x="2057" y="17401"/>
                      <a:pt x="2972" y="18407"/>
                    </a:cubicBezTo>
                    <a:cubicBezTo>
                      <a:pt x="5162" y="20815"/>
                      <a:pt x="7979" y="21591"/>
                      <a:pt x="10757" y="21591"/>
                    </a:cubicBezTo>
                    <a:cubicBezTo>
                      <a:pt x="13535" y="21591"/>
                      <a:pt x="16352" y="20815"/>
                      <a:pt x="18542" y="18407"/>
                    </a:cubicBezTo>
                    <a:cubicBezTo>
                      <a:pt x="19457" y="17401"/>
                      <a:pt x="20221" y="16100"/>
                      <a:pt x="20763" y="14695"/>
                    </a:cubicBezTo>
                    <a:cubicBezTo>
                      <a:pt x="21254" y="13423"/>
                      <a:pt x="21557" y="12028"/>
                      <a:pt x="21509" y="10448"/>
                    </a:cubicBezTo>
                    <a:cubicBezTo>
                      <a:pt x="21456" y="8735"/>
                      <a:pt x="21024" y="7403"/>
                      <a:pt x="20475" y="6242"/>
                    </a:cubicBezTo>
                    <a:cubicBezTo>
                      <a:pt x="19913" y="5051"/>
                      <a:pt x="19216" y="3942"/>
                      <a:pt x="18447" y="3078"/>
                    </a:cubicBezTo>
                    <a:cubicBezTo>
                      <a:pt x="16436" y="821"/>
                      <a:pt x="14028" y="154"/>
                      <a:pt x="11622" y="26"/>
                    </a:cubicBezTo>
                    <a:cubicBezTo>
                      <a:pt x="11003" y="-6"/>
                      <a:pt x="10384" y="-9"/>
                      <a:pt x="9765" y="2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lgn="ctr"/>
                <a:endParaRPr sz="2400" dirty="0"/>
              </a:p>
            </p:txBody>
          </p:sp>
        </p:grpSp>
        <p:grpSp>
          <p:nvGrpSpPr>
            <p:cNvPr id="9" name="Group 34380">
              <a:extLst>
                <a:ext uri="{FF2B5EF4-FFF2-40B4-BE49-F238E27FC236}">
                  <a16:creationId xmlns:a16="http://schemas.microsoft.com/office/drawing/2014/main" id="{DDC096EF-7741-45D3-8BD3-589CC3DC38E8}"/>
                </a:ext>
              </a:extLst>
            </p:cNvPr>
            <p:cNvGrpSpPr/>
            <p:nvPr/>
          </p:nvGrpSpPr>
          <p:grpSpPr>
            <a:xfrm>
              <a:off x="1027498" y="4124132"/>
              <a:ext cx="1614014" cy="853708"/>
              <a:chOff x="0" y="0"/>
              <a:chExt cx="1614012" cy="853706"/>
            </a:xfrm>
          </p:grpSpPr>
          <p:grpSp>
            <p:nvGrpSpPr>
              <p:cNvPr id="10" name="Group 34373">
                <a:extLst>
                  <a:ext uri="{FF2B5EF4-FFF2-40B4-BE49-F238E27FC236}">
                    <a16:creationId xmlns:a16="http://schemas.microsoft.com/office/drawing/2014/main" id="{4E8A7745-F48E-4A88-9902-C64E21618914}"/>
                  </a:ext>
                </a:extLst>
              </p:cNvPr>
              <p:cNvGrpSpPr/>
              <p:nvPr/>
            </p:nvGrpSpPr>
            <p:grpSpPr>
              <a:xfrm>
                <a:off x="940896" y="210962"/>
                <a:ext cx="673117" cy="514850"/>
                <a:chOff x="0" y="0"/>
                <a:chExt cx="673116" cy="514849"/>
              </a:xfrm>
            </p:grpSpPr>
            <p:sp>
              <p:nvSpPr>
                <p:cNvPr id="17" name="Shape 34371">
                  <a:extLst>
                    <a:ext uri="{FF2B5EF4-FFF2-40B4-BE49-F238E27FC236}">
                      <a16:creationId xmlns:a16="http://schemas.microsoft.com/office/drawing/2014/main" id="{36DC373C-B026-4C6F-B743-B760B54E14AC}"/>
                    </a:ext>
                  </a:extLst>
                </p:cNvPr>
                <p:cNvSpPr/>
                <p:nvPr/>
              </p:nvSpPr>
              <p:spPr>
                <a:xfrm rot="20580000" flipH="1">
                  <a:off x="56910" y="203036"/>
                  <a:ext cx="595633" cy="229761"/>
                </a:xfrm>
                <a:custGeom>
                  <a:avLst/>
                  <a:gdLst/>
                  <a:ahLst/>
                  <a:cxnLst>
                    <a:cxn ang="0">
                      <a:pos x="wd2" y="hd2"/>
                    </a:cxn>
                    <a:cxn ang="5400000">
                      <a:pos x="wd2" y="hd2"/>
                    </a:cxn>
                    <a:cxn ang="10800000">
                      <a:pos x="wd2" y="hd2"/>
                    </a:cxn>
                    <a:cxn ang="16200000">
                      <a:pos x="wd2" y="hd2"/>
                    </a:cxn>
                  </a:cxnLst>
                  <a:rect l="0" t="0" r="r" b="b"/>
                  <a:pathLst>
                    <a:path w="21590" h="21547"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18" name="Shape 34372">
                  <a:extLst>
                    <a:ext uri="{FF2B5EF4-FFF2-40B4-BE49-F238E27FC236}">
                      <a16:creationId xmlns:a16="http://schemas.microsoft.com/office/drawing/2014/main" id="{3E4B65D9-69C9-4929-B60D-07ED09815156}"/>
                    </a:ext>
                  </a:extLst>
                </p:cNvPr>
                <p:cNvSpPr/>
                <p:nvPr/>
              </p:nvSpPr>
              <p:spPr>
                <a:xfrm rot="20580000" flipH="1">
                  <a:off x="25185" y="81153"/>
                  <a:ext cx="594155" cy="261080"/>
                </a:xfrm>
                <a:custGeom>
                  <a:avLst/>
                  <a:gdLst/>
                  <a:ahLst/>
                  <a:cxnLst>
                    <a:cxn ang="0">
                      <a:pos x="wd2" y="hd2"/>
                    </a:cxn>
                    <a:cxn ang="5400000">
                      <a:pos x="wd2" y="hd2"/>
                    </a:cxn>
                    <a:cxn ang="10800000">
                      <a:pos x="wd2" y="hd2"/>
                    </a:cxn>
                    <a:cxn ang="16200000">
                      <a:pos x="wd2" y="hd2"/>
                    </a:cxn>
                  </a:cxnLst>
                  <a:rect l="0" t="0" r="r" b="b"/>
                  <a:pathLst>
                    <a:path w="21513" h="21598"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grpSp>
            <p:nvGrpSpPr>
              <p:cNvPr id="11" name="Group 34376">
                <a:extLst>
                  <a:ext uri="{FF2B5EF4-FFF2-40B4-BE49-F238E27FC236}">
                    <a16:creationId xmlns:a16="http://schemas.microsoft.com/office/drawing/2014/main" id="{44CAD1FD-08D1-4C3C-91B9-51FF19E23B14}"/>
                  </a:ext>
                </a:extLst>
              </p:cNvPr>
              <p:cNvGrpSpPr/>
              <p:nvPr/>
            </p:nvGrpSpPr>
            <p:grpSpPr>
              <a:xfrm>
                <a:off x="-1" y="381316"/>
                <a:ext cx="656003" cy="472391"/>
                <a:chOff x="0" y="0"/>
                <a:chExt cx="656001" cy="472390"/>
              </a:xfrm>
            </p:grpSpPr>
            <p:sp>
              <p:nvSpPr>
                <p:cNvPr id="15" name="Shape 34374">
                  <a:extLst>
                    <a:ext uri="{FF2B5EF4-FFF2-40B4-BE49-F238E27FC236}">
                      <a16:creationId xmlns:a16="http://schemas.microsoft.com/office/drawing/2014/main" id="{D7E9526D-71AB-4828-9805-8D5895565F7E}"/>
                    </a:ext>
                  </a:extLst>
                </p:cNvPr>
                <p:cNvSpPr/>
                <p:nvPr/>
              </p:nvSpPr>
              <p:spPr>
                <a:xfrm rot="720000">
                  <a:off x="17376" y="183221"/>
                  <a:ext cx="595633" cy="229761"/>
                </a:xfrm>
                <a:custGeom>
                  <a:avLst/>
                  <a:gdLst/>
                  <a:ahLst/>
                  <a:cxnLst>
                    <a:cxn ang="0">
                      <a:pos x="wd2" y="hd2"/>
                    </a:cxn>
                    <a:cxn ang="5400000">
                      <a:pos x="wd2" y="hd2"/>
                    </a:cxn>
                    <a:cxn ang="10800000">
                      <a:pos x="wd2" y="hd2"/>
                    </a:cxn>
                    <a:cxn ang="16200000">
                      <a:pos x="wd2" y="hd2"/>
                    </a:cxn>
                  </a:cxnLst>
                  <a:rect l="0" t="0" r="r" b="b"/>
                  <a:pathLst>
                    <a:path w="21590" h="21547"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16" name="Shape 34375">
                  <a:extLst>
                    <a:ext uri="{FF2B5EF4-FFF2-40B4-BE49-F238E27FC236}">
                      <a16:creationId xmlns:a16="http://schemas.microsoft.com/office/drawing/2014/main" id="{69A4484A-A2C0-4727-984F-1810B698F1FA}"/>
                    </a:ext>
                  </a:extLst>
                </p:cNvPr>
                <p:cNvSpPr/>
                <p:nvPr/>
              </p:nvSpPr>
              <p:spPr>
                <a:xfrm rot="720000">
                  <a:off x="41198" y="58913"/>
                  <a:ext cx="594155" cy="261080"/>
                </a:xfrm>
                <a:custGeom>
                  <a:avLst/>
                  <a:gdLst/>
                  <a:ahLst/>
                  <a:cxnLst>
                    <a:cxn ang="0">
                      <a:pos x="wd2" y="hd2"/>
                    </a:cxn>
                    <a:cxn ang="5400000">
                      <a:pos x="wd2" y="hd2"/>
                    </a:cxn>
                    <a:cxn ang="10800000">
                      <a:pos x="wd2" y="hd2"/>
                    </a:cxn>
                    <a:cxn ang="16200000">
                      <a:pos x="wd2" y="hd2"/>
                    </a:cxn>
                  </a:cxnLst>
                  <a:rect l="0" t="0" r="r" b="b"/>
                  <a:pathLst>
                    <a:path w="21513" h="21598"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grpSp>
            <p:nvGrpSpPr>
              <p:cNvPr id="12" name="Group 34379">
                <a:extLst>
                  <a:ext uri="{FF2B5EF4-FFF2-40B4-BE49-F238E27FC236}">
                    <a16:creationId xmlns:a16="http://schemas.microsoft.com/office/drawing/2014/main" id="{B1C8E465-D1B2-4DD5-8268-E61B6DAC0357}"/>
                  </a:ext>
                </a:extLst>
              </p:cNvPr>
              <p:cNvGrpSpPr/>
              <p:nvPr/>
            </p:nvGrpSpPr>
            <p:grpSpPr>
              <a:xfrm>
                <a:off x="433634" y="-1"/>
                <a:ext cx="628910" cy="416724"/>
                <a:chOff x="0" y="0"/>
                <a:chExt cx="628908" cy="416722"/>
              </a:xfrm>
            </p:grpSpPr>
            <p:sp>
              <p:nvSpPr>
                <p:cNvPr id="13" name="Shape 34377">
                  <a:extLst>
                    <a:ext uri="{FF2B5EF4-FFF2-40B4-BE49-F238E27FC236}">
                      <a16:creationId xmlns:a16="http://schemas.microsoft.com/office/drawing/2014/main" id="{439BA102-2263-4650-A198-E28879CB3468}"/>
                    </a:ext>
                  </a:extLst>
                </p:cNvPr>
                <p:cNvSpPr/>
                <p:nvPr/>
              </p:nvSpPr>
              <p:spPr>
                <a:xfrm rot="360000" flipH="1">
                  <a:off x="10376" y="156462"/>
                  <a:ext cx="595633" cy="229760"/>
                </a:xfrm>
                <a:custGeom>
                  <a:avLst/>
                  <a:gdLst/>
                  <a:ahLst/>
                  <a:cxnLst>
                    <a:cxn ang="0">
                      <a:pos x="wd2" y="hd2"/>
                    </a:cxn>
                    <a:cxn ang="5400000">
                      <a:pos x="wd2" y="hd2"/>
                    </a:cxn>
                    <a:cxn ang="10800000">
                      <a:pos x="wd2" y="hd2"/>
                    </a:cxn>
                    <a:cxn ang="16200000">
                      <a:pos x="wd2" y="hd2"/>
                    </a:cxn>
                  </a:cxnLst>
                  <a:rect l="0" t="0" r="r" b="b"/>
                  <a:pathLst>
                    <a:path w="21590" h="21547"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14" name="Shape 34378">
                  <a:extLst>
                    <a:ext uri="{FF2B5EF4-FFF2-40B4-BE49-F238E27FC236}">
                      <a16:creationId xmlns:a16="http://schemas.microsoft.com/office/drawing/2014/main" id="{40E3ABF2-0C1D-4CCA-856C-9D131C14A40A}"/>
                    </a:ext>
                  </a:extLst>
                </p:cNvPr>
                <p:cNvSpPr/>
                <p:nvPr/>
              </p:nvSpPr>
              <p:spPr>
                <a:xfrm rot="360000" flipH="1">
                  <a:off x="22736" y="30337"/>
                  <a:ext cx="594155" cy="261081"/>
                </a:xfrm>
                <a:custGeom>
                  <a:avLst/>
                  <a:gdLst/>
                  <a:ahLst/>
                  <a:cxnLst>
                    <a:cxn ang="0">
                      <a:pos x="wd2" y="hd2"/>
                    </a:cxn>
                    <a:cxn ang="5400000">
                      <a:pos x="wd2" y="hd2"/>
                    </a:cxn>
                    <a:cxn ang="10800000">
                      <a:pos x="wd2" y="hd2"/>
                    </a:cxn>
                    <a:cxn ang="16200000">
                      <a:pos x="wd2" y="hd2"/>
                    </a:cxn>
                  </a:cxnLst>
                  <a:rect l="0" t="0" r="r" b="b"/>
                  <a:pathLst>
                    <a:path w="21513" h="21598"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grpSp>
      </p:grpSp>
      <p:grpSp>
        <p:nvGrpSpPr>
          <p:cNvPr id="24" name="Group 34364">
            <a:extLst>
              <a:ext uri="{FF2B5EF4-FFF2-40B4-BE49-F238E27FC236}">
                <a16:creationId xmlns:a16="http://schemas.microsoft.com/office/drawing/2014/main" id="{FEE8CB28-6B0B-4930-849E-E8140073EE8B}"/>
              </a:ext>
            </a:extLst>
          </p:cNvPr>
          <p:cNvGrpSpPr/>
          <p:nvPr/>
        </p:nvGrpSpPr>
        <p:grpSpPr>
          <a:xfrm>
            <a:off x="7153049" y="2033540"/>
            <a:ext cx="1608593" cy="2790920"/>
            <a:chOff x="0" y="25399"/>
            <a:chExt cx="2925844" cy="5076358"/>
          </a:xfrm>
        </p:grpSpPr>
        <p:grpSp>
          <p:nvGrpSpPr>
            <p:cNvPr id="25" name="Group 34326">
              <a:extLst>
                <a:ext uri="{FF2B5EF4-FFF2-40B4-BE49-F238E27FC236}">
                  <a16:creationId xmlns:a16="http://schemas.microsoft.com/office/drawing/2014/main" id="{5331CCE5-AF13-4CAE-8D5D-AC84E21AB3FE}"/>
                </a:ext>
              </a:extLst>
            </p:cNvPr>
            <p:cNvGrpSpPr/>
            <p:nvPr/>
          </p:nvGrpSpPr>
          <p:grpSpPr>
            <a:xfrm>
              <a:off x="0" y="25399"/>
              <a:ext cx="2925845" cy="5076360"/>
              <a:chOff x="0" y="25399"/>
              <a:chExt cx="2925844" cy="5076358"/>
            </a:xfrm>
          </p:grpSpPr>
          <p:sp>
            <p:nvSpPr>
              <p:cNvPr id="63" name="Shape 34321">
                <a:extLst>
                  <a:ext uri="{FF2B5EF4-FFF2-40B4-BE49-F238E27FC236}">
                    <a16:creationId xmlns:a16="http://schemas.microsoft.com/office/drawing/2014/main" id="{F9B6120D-4C93-4A67-A91E-179F7A958BE8}"/>
                  </a:ext>
                </a:extLst>
              </p:cNvPr>
              <p:cNvSpPr/>
              <p:nvPr/>
            </p:nvSpPr>
            <p:spPr>
              <a:xfrm>
                <a:off x="123252" y="891125"/>
                <a:ext cx="2679340" cy="35662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018" y="465"/>
                      <a:pt x="20240" y="895"/>
                      <a:pt x="19311" y="1232"/>
                    </a:cubicBezTo>
                    <a:cubicBezTo>
                      <a:pt x="16917" y="2099"/>
                      <a:pt x="13837" y="2379"/>
                      <a:pt x="10800" y="2379"/>
                    </a:cubicBezTo>
                    <a:cubicBezTo>
                      <a:pt x="7763" y="2379"/>
                      <a:pt x="4683" y="2099"/>
                      <a:pt x="2289" y="1232"/>
                    </a:cubicBezTo>
                    <a:cubicBezTo>
                      <a:pt x="1360" y="895"/>
                      <a:pt x="582" y="465"/>
                      <a:pt x="0" y="0"/>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algn="ctr"/>
                <a:endParaRPr sz="2400" dirty="0"/>
              </a:p>
            </p:txBody>
          </p:sp>
          <p:sp>
            <p:nvSpPr>
              <p:cNvPr id="64" name="Shape 34322">
                <a:extLst>
                  <a:ext uri="{FF2B5EF4-FFF2-40B4-BE49-F238E27FC236}">
                    <a16:creationId xmlns:a16="http://schemas.microsoft.com/office/drawing/2014/main" id="{CC8183AC-354B-4E7A-BE9C-EDFB8C66C62B}"/>
                  </a:ext>
                </a:extLst>
              </p:cNvPr>
              <p:cNvSpPr/>
              <p:nvPr/>
            </p:nvSpPr>
            <p:spPr>
              <a:xfrm>
                <a:off x="123303" y="3812840"/>
                <a:ext cx="2679641" cy="1288919"/>
              </a:xfrm>
              <a:prstGeom prst="ellipse">
                <a:avLst/>
              </a:prstGeom>
              <a:solidFill>
                <a:schemeClr val="bg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65" name="Shape 34323">
                <a:extLst>
                  <a:ext uri="{FF2B5EF4-FFF2-40B4-BE49-F238E27FC236}">
                    <a16:creationId xmlns:a16="http://schemas.microsoft.com/office/drawing/2014/main" id="{E26AC363-18D6-4047-A72C-C1A4301C3A2B}"/>
                  </a:ext>
                </a:extLst>
              </p:cNvPr>
              <p:cNvSpPr/>
              <p:nvPr/>
            </p:nvSpPr>
            <p:spPr>
              <a:xfrm>
                <a:off x="123303" y="246665"/>
                <a:ext cx="2679641" cy="1288920"/>
              </a:xfrm>
              <a:prstGeom prst="ellipse">
                <a:avLst/>
              </a:prstGeom>
              <a:solidFill>
                <a:srgbClr val="EBB563"/>
              </a:solidFill>
              <a:ln w="12700" cap="flat">
                <a:noFill/>
                <a:miter lim="400000"/>
              </a:ln>
              <a:effectLst/>
            </p:spPr>
            <p:txBody>
              <a:bodyPr wrap="square" lIns="0" tIns="0" rIns="0" bIns="0" numCol="1" anchor="ctr">
                <a:noAutofit/>
              </a:bodyPr>
              <a:lstStyle/>
              <a:p>
                <a:pPr algn="ctr" defTabSz="321187">
                  <a:spcBef>
                    <a:spcPts val="550"/>
                  </a:spcBef>
                  <a:defRPr sz="1800" spc="0">
                    <a:solidFill>
                      <a:srgbClr val="FFFFFF"/>
                    </a:solidFill>
                    <a:latin typeface="Avenir Next"/>
                    <a:ea typeface="Avenir Next"/>
                    <a:cs typeface="Avenir Next"/>
                    <a:sym typeface="Avenir Next"/>
                  </a:defRPr>
                </a:pPr>
                <a:endParaRPr sz="1050" dirty="0">
                  <a:ea typeface="Lato Light" panose="020F0502020204030203" pitchFamily="34" charset="0"/>
                  <a:cs typeface="Lato Light" panose="020F0502020204030203" pitchFamily="34" charset="0"/>
                </a:endParaRPr>
              </a:p>
            </p:txBody>
          </p:sp>
          <p:sp>
            <p:nvSpPr>
              <p:cNvPr id="66" name="Shape 34324">
                <a:extLst>
                  <a:ext uri="{FF2B5EF4-FFF2-40B4-BE49-F238E27FC236}">
                    <a16:creationId xmlns:a16="http://schemas.microsoft.com/office/drawing/2014/main" id="{ACA3C7A8-C285-4F89-81A9-D1808334EDF2}"/>
                  </a:ext>
                </a:extLst>
              </p:cNvPr>
              <p:cNvSpPr/>
              <p:nvPr/>
            </p:nvSpPr>
            <p:spPr>
              <a:xfrm>
                <a:off x="0" y="649477"/>
                <a:ext cx="2925845" cy="1128619"/>
              </a:xfrm>
              <a:custGeom>
                <a:avLst/>
                <a:gdLst/>
                <a:ahLst/>
                <a:cxnLst>
                  <a:cxn ang="0">
                    <a:pos x="wd2" y="hd2"/>
                  </a:cxn>
                  <a:cxn ang="5400000">
                    <a:pos x="wd2" y="hd2"/>
                  </a:cxn>
                  <a:cxn ang="10800000">
                    <a:pos x="wd2" y="hd2"/>
                  </a:cxn>
                  <a:cxn ang="16200000">
                    <a:pos x="wd2" y="hd2"/>
                  </a:cxn>
                </a:cxnLst>
                <a:rect l="0" t="0" r="r" b="b"/>
                <a:pathLst>
                  <a:path w="21590" h="21547"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67" name="Shape 34325">
                <a:extLst>
                  <a:ext uri="{FF2B5EF4-FFF2-40B4-BE49-F238E27FC236}">
                    <a16:creationId xmlns:a16="http://schemas.microsoft.com/office/drawing/2014/main" id="{DACB96CB-6B51-4B86-9796-4BE7271DFABA}"/>
                  </a:ext>
                </a:extLst>
              </p:cNvPr>
              <p:cNvSpPr/>
              <p:nvPr/>
            </p:nvSpPr>
            <p:spPr>
              <a:xfrm>
                <a:off x="4152" y="25399"/>
                <a:ext cx="2917541" cy="1283844"/>
              </a:xfrm>
              <a:custGeom>
                <a:avLst/>
                <a:gdLst/>
                <a:ahLst/>
                <a:cxnLst>
                  <a:cxn ang="0">
                    <a:pos x="wd2" y="hd2"/>
                  </a:cxn>
                  <a:cxn ang="5400000">
                    <a:pos x="wd2" y="hd2"/>
                  </a:cxn>
                  <a:cxn ang="10800000">
                    <a:pos x="wd2" y="hd2"/>
                  </a:cxn>
                  <a:cxn ang="16200000">
                    <a:pos x="wd2" y="hd2"/>
                  </a:cxn>
                </a:cxnLst>
                <a:rect l="0" t="0" r="r" b="b"/>
                <a:pathLst>
                  <a:path w="21514" h="21591" extrusionOk="0">
                    <a:moveTo>
                      <a:pt x="9765" y="23"/>
                    </a:moveTo>
                    <a:cubicBezTo>
                      <a:pt x="7388" y="148"/>
                      <a:pt x="5021" y="879"/>
                      <a:pt x="3067" y="3078"/>
                    </a:cubicBezTo>
                    <a:cubicBezTo>
                      <a:pt x="2299" y="3944"/>
                      <a:pt x="1601" y="5052"/>
                      <a:pt x="1039" y="6242"/>
                    </a:cubicBezTo>
                    <a:cubicBezTo>
                      <a:pt x="490" y="7403"/>
                      <a:pt x="58" y="8734"/>
                      <a:pt x="5" y="10448"/>
                    </a:cubicBezTo>
                    <a:cubicBezTo>
                      <a:pt x="-43" y="12028"/>
                      <a:pt x="260" y="13423"/>
                      <a:pt x="751" y="14695"/>
                    </a:cubicBezTo>
                    <a:cubicBezTo>
                      <a:pt x="1293" y="16100"/>
                      <a:pt x="2057" y="17401"/>
                      <a:pt x="2972" y="18407"/>
                    </a:cubicBezTo>
                    <a:cubicBezTo>
                      <a:pt x="5162" y="20815"/>
                      <a:pt x="7979" y="21591"/>
                      <a:pt x="10757" y="21591"/>
                    </a:cubicBezTo>
                    <a:cubicBezTo>
                      <a:pt x="13535" y="21591"/>
                      <a:pt x="16352" y="20815"/>
                      <a:pt x="18542" y="18407"/>
                    </a:cubicBezTo>
                    <a:cubicBezTo>
                      <a:pt x="19457" y="17401"/>
                      <a:pt x="20221" y="16100"/>
                      <a:pt x="20763" y="14695"/>
                    </a:cubicBezTo>
                    <a:cubicBezTo>
                      <a:pt x="21254" y="13423"/>
                      <a:pt x="21557" y="12028"/>
                      <a:pt x="21509" y="10448"/>
                    </a:cubicBezTo>
                    <a:cubicBezTo>
                      <a:pt x="21456" y="8735"/>
                      <a:pt x="21024" y="7403"/>
                      <a:pt x="20475" y="6242"/>
                    </a:cubicBezTo>
                    <a:cubicBezTo>
                      <a:pt x="19913" y="5051"/>
                      <a:pt x="19216" y="3942"/>
                      <a:pt x="18447" y="3078"/>
                    </a:cubicBezTo>
                    <a:cubicBezTo>
                      <a:pt x="16436" y="821"/>
                      <a:pt x="14028" y="154"/>
                      <a:pt x="11622" y="26"/>
                    </a:cubicBezTo>
                    <a:cubicBezTo>
                      <a:pt x="11003" y="-6"/>
                      <a:pt x="10384" y="-9"/>
                      <a:pt x="9765" y="2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lgn="ctr"/>
                <a:endParaRPr sz="2400" dirty="0"/>
              </a:p>
            </p:txBody>
          </p:sp>
        </p:grpSp>
        <p:grpSp>
          <p:nvGrpSpPr>
            <p:cNvPr id="26" name="Group 34363">
              <a:extLst>
                <a:ext uri="{FF2B5EF4-FFF2-40B4-BE49-F238E27FC236}">
                  <a16:creationId xmlns:a16="http://schemas.microsoft.com/office/drawing/2014/main" id="{10D6604C-7AF5-4A24-8118-7A5BFE59D181}"/>
                </a:ext>
              </a:extLst>
            </p:cNvPr>
            <p:cNvGrpSpPr/>
            <p:nvPr/>
          </p:nvGrpSpPr>
          <p:grpSpPr>
            <a:xfrm>
              <a:off x="95746" y="1911876"/>
              <a:ext cx="2700965" cy="3171491"/>
              <a:chOff x="0" y="0"/>
              <a:chExt cx="2700963" cy="3171490"/>
            </a:xfrm>
          </p:grpSpPr>
          <p:grpSp>
            <p:nvGrpSpPr>
              <p:cNvPr id="27" name="Group 34331">
                <a:extLst>
                  <a:ext uri="{FF2B5EF4-FFF2-40B4-BE49-F238E27FC236}">
                    <a16:creationId xmlns:a16="http://schemas.microsoft.com/office/drawing/2014/main" id="{E85F86FE-8502-4751-B453-EACA71143E21}"/>
                  </a:ext>
                </a:extLst>
              </p:cNvPr>
              <p:cNvGrpSpPr/>
              <p:nvPr/>
            </p:nvGrpSpPr>
            <p:grpSpPr>
              <a:xfrm>
                <a:off x="38810" y="-1"/>
                <a:ext cx="2662155" cy="2321177"/>
                <a:chOff x="0" y="0"/>
                <a:chExt cx="2662153" cy="2321176"/>
              </a:xfrm>
            </p:grpSpPr>
            <p:sp>
              <p:nvSpPr>
                <p:cNvPr id="59" name="Shape 34327">
                  <a:extLst>
                    <a:ext uri="{FF2B5EF4-FFF2-40B4-BE49-F238E27FC236}">
                      <a16:creationId xmlns:a16="http://schemas.microsoft.com/office/drawing/2014/main" id="{27DDC526-0495-4768-9DC2-1BBC1FCFE80D}"/>
                    </a:ext>
                  </a:extLst>
                </p:cNvPr>
                <p:cNvSpPr/>
                <p:nvPr/>
              </p:nvSpPr>
              <p:spPr>
                <a:xfrm>
                  <a:off x="856202" y="0"/>
                  <a:ext cx="1774608" cy="1140856"/>
                </a:xfrm>
                <a:custGeom>
                  <a:avLst/>
                  <a:gdLst/>
                  <a:ahLst/>
                  <a:cxnLst>
                    <a:cxn ang="0">
                      <a:pos x="wd2" y="hd2"/>
                    </a:cxn>
                    <a:cxn ang="5400000">
                      <a:pos x="wd2" y="hd2"/>
                    </a:cxn>
                    <a:cxn ang="10800000">
                      <a:pos x="wd2" y="hd2"/>
                    </a:cxn>
                    <a:cxn ang="16200000">
                      <a:pos x="wd2" y="hd2"/>
                    </a:cxn>
                  </a:cxnLst>
                  <a:rect l="0" t="0" r="r" b="b"/>
                  <a:pathLst>
                    <a:path w="21428" h="21032" extrusionOk="0">
                      <a:moveTo>
                        <a:pt x="17792" y="19"/>
                      </a:moveTo>
                      <a:cubicBezTo>
                        <a:pt x="17254" y="96"/>
                        <a:pt x="16750" y="396"/>
                        <a:pt x="16319" y="842"/>
                      </a:cubicBezTo>
                      <a:lnTo>
                        <a:pt x="20304" y="8080"/>
                      </a:lnTo>
                      <a:cubicBezTo>
                        <a:pt x="20787" y="7319"/>
                        <a:pt x="21120" y="6329"/>
                        <a:pt x="21185" y="5192"/>
                      </a:cubicBezTo>
                      <a:cubicBezTo>
                        <a:pt x="21260" y="3878"/>
                        <a:pt x="20977" y="2638"/>
                        <a:pt x="20463" y="1702"/>
                      </a:cubicBezTo>
                      <a:cubicBezTo>
                        <a:pt x="19948" y="765"/>
                        <a:pt x="19201" y="134"/>
                        <a:pt x="18340" y="19"/>
                      </a:cubicBezTo>
                      <a:cubicBezTo>
                        <a:pt x="18154" y="-6"/>
                        <a:pt x="17971" y="-7"/>
                        <a:pt x="17792" y="19"/>
                      </a:cubicBezTo>
                      <a:close/>
                      <a:moveTo>
                        <a:pt x="15828" y="1466"/>
                      </a:moveTo>
                      <a:cubicBezTo>
                        <a:pt x="15345" y="2227"/>
                        <a:pt x="15012" y="3225"/>
                        <a:pt x="14947" y="4362"/>
                      </a:cubicBezTo>
                      <a:cubicBezTo>
                        <a:pt x="14850" y="6051"/>
                        <a:pt x="15349" y="7604"/>
                        <a:pt x="16170" y="8565"/>
                      </a:cubicBezTo>
                      <a:cubicBezTo>
                        <a:pt x="15785" y="9116"/>
                        <a:pt x="15478" y="9804"/>
                        <a:pt x="15313" y="10630"/>
                      </a:cubicBezTo>
                      <a:cubicBezTo>
                        <a:pt x="15280" y="10796"/>
                        <a:pt x="15261" y="10963"/>
                        <a:pt x="15241" y="11129"/>
                      </a:cubicBezTo>
                      <a:cubicBezTo>
                        <a:pt x="15038" y="10789"/>
                        <a:pt x="14810" y="10488"/>
                        <a:pt x="14557" y="10248"/>
                      </a:cubicBezTo>
                      <a:lnTo>
                        <a:pt x="11843" y="18750"/>
                      </a:lnTo>
                      <a:cubicBezTo>
                        <a:pt x="12494" y="19113"/>
                        <a:pt x="13225" y="19172"/>
                        <a:pt x="13932" y="18801"/>
                      </a:cubicBezTo>
                      <a:cubicBezTo>
                        <a:pt x="15030" y="18223"/>
                        <a:pt x="15768" y="16797"/>
                        <a:pt x="15972" y="15171"/>
                      </a:cubicBezTo>
                      <a:cubicBezTo>
                        <a:pt x="16339" y="15814"/>
                        <a:pt x="16814" y="16329"/>
                        <a:pt x="17387" y="16596"/>
                      </a:cubicBezTo>
                      <a:cubicBezTo>
                        <a:pt x="19040" y="17368"/>
                        <a:pt x="20790" y="15945"/>
                        <a:pt x="21295" y="13422"/>
                      </a:cubicBezTo>
                      <a:cubicBezTo>
                        <a:pt x="21514" y="12331"/>
                        <a:pt x="21450" y="11221"/>
                        <a:pt x="21190" y="10240"/>
                      </a:cubicBezTo>
                      <a:lnTo>
                        <a:pt x="16030" y="14421"/>
                      </a:lnTo>
                      <a:cubicBezTo>
                        <a:pt x="16037" y="14069"/>
                        <a:pt x="16014" y="13719"/>
                        <a:pt x="15967" y="13363"/>
                      </a:cubicBezTo>
                      <a:lnTo>
                        <a:pt x="20886" y="9373"/>
                      </a:lnTo>
                      <a:cubicBezTo>
                        <a:pt x="20500" y="8494"/>
                        <a:pt x="19931" y="7789"/>
                        <a:pt x="19216" y="7455"/>
                      </a:cubicBezTo>
                      <a:cubicBezTo>
                        <a:pt x="19178" y="7437"/>
                        <a:pt x="19139" y="7434"/>
                        <a:pt x="19101" y="7418"/>
                      </a:cubicBezTo>
                      <a:lnTo>
                        <a:pt x="15828" y="1466"/>
                      </a:lnTo>
                      <a:close/>
                      <a:moveTo>
                        <a:pt x="11621" y="1937"/>
                      </a:moveTo>
                      <a:cubicBezTo>
                        <a:pt x="11000" y="1846"/>
                        <a:pt x="10385" y="2043"/>
                        <a:pt x="9855" y="2473"/>
                      </a:cubicBezTo>
                      <a:cubicBezTo>
                        <a:pt x="9148" y="3047"/>
                        <a:pt x="8587" y="4033"/>
                        <a:pt x="8334" y="5295"/>
                      </a:cubicBezTo>
                      <a:cubicBezTo>
                        <a:pt x="8199" y="5971"/>
                        <a:pt x="8182" y="6653"/>
                        <a:pt x="8243" y="7308"/>
                      </a:cubicBezTo>
                      <a:cubicBezTo>
                        <a:pt x="7691" y="7182"/>
                        <a:pt x="7144" y="7285"/>
                        <a:pt x="6645" y="7580"/>
                      </a:cubicBezTo>
                      <a:lnTo>
                        <a:pt x="9455" y="16009"/>
                      </a:lnTo>
                      <a:cubicBezTo>
                        <a:pt x="9612" y="15854"/>
                        <a:pt x="9760" y="15674"/>
                        <a:pt x="9898" y="15480"/>
                      </a:cubicBezTo>
                      <a:cubicBezTo>
                        <a:pt x="9919" y="15600"/>
                        <a:pt x="9929" y="15720"/>
                        <a:pt x="9956" y="15840"/>
                      </a:cubicBezTo>
                      <a:cubicBezTo>
                        <a:pt x="10199" y="16919"/>
                        <a:pt x="10676" y="17764"/>
                        <a:pt x="11265" y="18323"/>
                      </a:cubicBezTo>
                      <a:lnTo>
                        <a:pt x="13980" y="9821"/>
                      </a:lnTo>
                      <a:cubicBezTo>
                        <a:pt x="13903" y="9778"/>
                        <a:pt x="13823" y="9753"/>
                        <a:pt x="13744" y="9718"/>
                      </a:cubicBezTo>
                      <a:cubicBezTo>
                        <a:pt x="13996" y="9250"/>
                        <a:pt x="14193" y="8703"/>
                        <a:pt x="14317" y="8087"/>
                      </a:cubicBezTo>
                      <a:cubicBezTo>
                        <a:pt x="14535" y="6996"/>
                        <a:pt x="14472" y="5886"/>
                        <a:pt x="14211" y="4905"/>
                      </a:cubicBezTo>
                      <a:lnTo>
                        <a:pt x="9840" y="8455"/>
                      </a:lnTo>
                      <a:cubicBezTo>
                        <a:pt x="9662" y="8213"/>
                        <a:pt x="9464" y="8000"/>
                        <a:pt x="9248" y="7823"/>
                      </a:cubicBezTo>
                      <a:lnTo>
                        <a:pt x="13907" y="4038"/>
                      </a:lnTo>
                      <a:cubicBezTo>
                        <a:pt x="13521" y="3159"/>
                        <a:pt x="12957" y="2461"/>
                        <a:pt x="12242" y="2128"/>
                      </a:cubicBezTo>
                      <a:cubicBezTo>
                        <a:pt x="12036" y="2031"/>
                        <a:pt x="11828" y="1967"/>
                        <a:pt x="11621" y="1937"/>
                      </a:cubicBezTo>
                      <a:close/>
                      <a:moveTo>
                        <a:pt x="6072" y="8028"/>
                      </a:moveTo>
                      <a:cubicBezTo>
                        <a:pt x="5490" y="8603"/>
                        <a:pt x="5018" y="9456"/>
                        <a:pt x="4787" y="10541"/>
                      </a:cubicBezTo>
                      <a:cubicBezTo>
                        <a:pt x="4677" y="11056"/>
                        <a:pt x="4642" y="11580"/>
                        <a:pt x="4647" y="12092"/>
                      </a:cubicBezTo>
                      <a:cubicBezTo>
                        <a:pt x="4458" y="11927"/>
                        <a:pt x="4259" y="11782"/>
                        <a:pt x="4041" y="11680"/>
                      </a:cubicBezTo>
                      <a:cubicBezTo>
                        <a:pt x="3215" y="11295"/>
                        <a:pt x="2360" y="11459"/>
                        <a:pt x="1654" y="12033"/>
                      </a:cubicBezTo>
                      <a:cubicBezTo>
                        <a:pt x="947" y="12607"/>
                        <a:pt x="385" y="13594"/>
                        <a:pt x="133" y="14855"/>
                      </a:cubicBezTo>
                      <a:cubicBezTo>
                        <a:pt x="-86" y="15947"/>
                        <a:pt x="-23" y="17056"/>
                        <a:pt x="239" y="18037"/>
                      </a:cubicBezTo>
                      <a:lnTo>
                        <a:pt x="4975" y="14194"/>
                      </a:lnTo>
                      <a:cubicBezTo>
                        <a:pt x="5072" y="14485"/>
                        <a:pt x="5196" y="14760"/>
                        <a:pt x="5331" y="15017"/>
                      </a:cubicBezTo>
                      <a:lnTo>
                        <a:pt x="542" y="18904"/>
                      </a:lnTo>
                      <a:cubicBezTo>
                        <a:pt x="928" y="19783"/>
                        <a:pt x="1497" y="20488"/>
                        <a:pt x="2212" y="20822"/>
                      </a:cubicBezTo>
                      <a:cubicBezTo>
                        <a:pt x="3864" y="21593"/>
                        <a:pt x="5615" y="20170"/>
                        <a:pt x="6120" y="17647"/>
                      </a:cubicBezTo>
                      <a:cubicBezTo>
                        <a:pt x="6218" y="17159"/>
                        <a:pt x="6248" y="16668"/>
                        <a:pt x="6240" y="16185"/>
                      </a:cubicBezTo>
                      <a:cubicBezTo>
                        <a:pt x="6415" y="16333"/>
                        <a:pt x="6597" y="16462"/>
                        <a:pt x="6794" y="16560"/>
                      </a:cubicBezTo>
                      <a:cubicBezTo>
                        <a:pt x="7505" y="16912"/>
                        <a:pt x="8236" y="16838"/>
                        <a:pt x="8883" y="16457"/>
                      </a:cubicBezTo>
                      <a:lnTo>
                        <a:pt x="6072" y="802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60" name="Shape 34328">
                  <a:extLst>
                    <a:ext uri="{FF2B5EF4-FFF2-40B4-BE49-F238E27FC236}">
                      <a16:creationId xmlns:a16="http://schemas.microsoft.com/office/drawing/2014/main" id="{D2716B1C-E411-4B14-834D-4C85531C027E}"/>
                    </a:ext>
                  </a:extLst>
                </p:cNvPr>
                <p:cNvSpPr/>
                <p:nvPr/>
              </p:nvSpPr>
              <p:spPr>
                <a:xfrm>
                  <a:off x="3186" y="526021"/>
                  <a:ext cx="2658968" cy="883403"/>
                </a:xfrm>
                <a:custGeom>
                  <a:avLst/>
                  <a:gdLst/>
                  <a:ahLst/>
                  <a:cxnLst>
                    <a:cxn ang="0">
                      <a:pos x="wd2" y="hd2"/>
                    </a:cxn>
                    <a:cxn ang="5400000">
                      <a:pos x="wd2" y="hd2"/>
                    </a:cxn>
                    <a:cxn ang="10800000">
                      <a:pos x="wd2" y="hd2"/>
                    </a:cxn>
                    <a:cxn ang="16200000">
                      <a:pos x="wd2" y="hd2"/>
                    </a:cxn>
                  </a:cxnLst>
                  <a:rect l="0" t="0" r="r" b="b"/>
                  <a:pathLst>
                    <a:path w="21484" h="20973" extrusionOk="0">
                      <a:moveTo>
                        <a:pt x="2285" y="28"/>
                      </a:moveTo>
                      <a:cubicBezTo>
                        <a:pt x="1869" y="-88"/>
                        <a:pt x="1461" y="165"/>
                        <a:pt x="1106" y="719"/>
                      </a:cubicBezTo>
                      <a:cubicBezTo>
                        <a:pt x="633" y="1458"/>
                        <a:pt x="257" y="2728"/>
                        <a:pt x="88" y="4353"/>
                      </a:cubicBezTo>
                      <a:cubicBezTo>
                        <a:pt x="-58" y="5759"/>
                        <a:pt x="-16" y="7196"/>
                        <a:pt x="159" y="8460"/>
                      </a:cubicBezTo>
                      <a:lnTo>
                        <a:pt x="3818" y="2735"/>
                      </a:lnTo>
                      <a:cubicBezTo>
                        <a:pt x="3559" y="1602"/>
                        <a:pt x="3179" y="704"/>
                        <a:pt x="2700" y="274"/>
                      </a:cubicBezTo>
                      <a:cubicBezTo>
                        <a:pt x="2562" y="150"/>
                        <a:pt x="2423" y="67"/>
                        <a:pt x="2285" y="28"/>
                      </a:cubicBezTo>
                      <a:close/>
                      <a:moveTo>
                        <a:pt x="19589" y="2517"/>
                      </a:moveTo>
                      <a:cubicBezTo>
                        <a:pt x="19173" y="2401"/>
                        <a:pt x="18765" y="2663"/>
                        <a:pt x="18410" y="3217"/>
                      </a:cubicBezTo>
                      <a:cubicBezTo>
                        <a:pt x="17937" y="3956"/>
                        <a:pt x="17558" y="5227"/>
                        <a:pt x="17389" y="6851"/>
                      </a:cubicBezTo>
                      <a:cubicBezTo>
                        <a:pt x="17243" y="8257"/>
                        <a:pt x="17285" y="9685"/>
                        <a:pt x="17460" y="10949"/>
                      </a:cubicBezTo>
                      <a:lnTo>
                        <a:pt x="21122" y="5233"/>
                      </a:lnTo>
                      <a:cubicBezTo>
                        <a:pt x="20863" y="4101"/>
                        <a:pt x="20483" y="3193"/>
                        <a:pt x="20004" y="2763"/>
                      </a:cubicBezTo>
                      <a:cubicBezTo>
                        <a:pt x="19866" y="2639"/>
                        <a:pt x="19728" y="2556"/>
                        <a:pt x="19589" y="2517"/>
                      </a:cubicBezTo>
                      <a:close/>
                      <a:moveTo>
                        <a:pt x="4021" y="3851"/>
                      </a:moveTo>
                      <a:lnTo>
                        <a:pt x="359" y="9577"/>
                      </a:lnTo>
                      <a:cubicBezTo>
                        <a:pt x="618" y="10708"/>
                        <a:pt x="998" y="11607"/>
                        <a:pt x="1476" y="12037"/>
                      </a:cubicBezTo>
                      <a:cubicBezTo>
                        <a:pt x="1659" y="12201"/>
                        <a:pt x="1842" y="12267"/>
                        <a:pt x="2024" y="12283"/>
                      </a:cubicBezTo>
                      <a:cubicBezTo>
                        <a:pt x="1986" y="12526"/>
                        <a:pt x="1945" y="12759"/>
                        <a:pt x="1918" y="13021"/>
                      </a:cubicBezTo>
                      <a:cubicBezTo>
                        <a:pt x="1771" y="14427"/>
                        <a:pt x="1814" y="15865"/>
                        <a:pt x="1988" y="17128"/>
                      </a:cubicBezTo>
                      <a:lnTo>
                        <a:pt x="4852" y="12643"/>
                      </a:lnTo>
                      <a:cubicBezTo>
                        <a:pt x="4831" y="13127"/>
                        <a:pt x="4836" y="13609"/>
                        <a:pt x="4855" y="14081"/>
                      </a:cubicBezTo>
                      <a:lnTo>
                        <a:pt x="2188" y="18245"/>
                      </a:lnTo>
                      <a:cubicBezTo>
                        <a:pt x="2447" y="19377"/>
                        <a:pt x="2827" y="20276"/>
                        <a:pt x="3306" y="20705"/>
                      </a:cubicBezTo>
                      <a:cubicBezTo>
                        <a:pt x="4204" y="21512"/>
                        <a:pt x="5138" y="20438"/>
                        <a:pt x="5641" y="18273"/>
                      </a:cubicBezTo>
                      <a:cubicBezTo>
                        <a:pt x="5836" y="18732"/>
                        <a:pt x="6060" y="19096"/>
                        <a:pt x="6314" y="19324"/>
                      </a:cubicBezTo>
                      <a:cubicBezTo>
                        <a:pt x="7419" y="20317"/>
                        <a:pt x="8588" y="18494"/>
                        <a:pt x="8926" y="15245"/>
                      </a:cubicBezTo>
                      <a:cubicBezTo>
                        <a:pt x="9072" y="13840"/>
                        <a:pt x="9029" y="12411"/>
                        <a:pt x="8855" y="11147"/>
                      </a:cubicBezTo>
                      <a:lnTo>
                        <a:pt x="5992" y="15624"/>
                      </a:lnTo>
                      <a:cubicBezTo>
                        <a:pt x="6012" y="15143"/>
                        <a:pt x="6007" y="14663"/>
                        <a:pt x="5988" y="14195"/>
                      </a:cubicBezTo>
                      <a:lnTo>
                        <a:pt x="8652" y="10031"/>
                      </a:lnTo>
                      <a:cubicBezTo>
                        <a:pt x="8393" y="8899"/>
                        <a:pt x="8016" y="7991"/>
                        <a:pt x="7538" y="7561"/>
                      </a:cubicBezTo>
                      <a:cubicBezTo>
                        <a:pt x="6985" y="7064"/>
                        <a:pt x="6413" y="7276"/>
                        <a:pt x="5940" y="8015"/>
                      </a:cubicBezTo>
                      <a:cubicBezTo>
                        <a:pt x="5645" y="8476"/>
                        <a:pt x="5396" y="9161"/>
                        <a:pt x="5203" y="9993"/>
                      </a:cubicBezTo>
                      <a:cubicBezTo>
                        <a:pt x="5008" y="9534"/>
                        <a:pt x="4783" y="9171"/>
                        <a:pt x="4530" y="8943"/>
                      </a:cubicBezTo>
                      <a:cubicBezTo>
                        <a:pt x="4348" y="8780"/>
                        <a:pt x="4166" y="8714"/>
                        <a:pt x="3985" y="8697"/>
                      </a:cubicBezTo>
                      <a:cubicBezTo>
                        <a:pt x="4023" y="8453"/>
                        <a:pt x="4064" y="8212"/>
                        <a:pt x="4091" y="7949"/>
                      </a:cubicBezTo>
                      <a:cubicBezTo>
                        <a:pt x="4238" y="6544"/>
                        <a:pt x="4195" y="5114"/>
                        <a:pt x="4021" y="3851"/>
                      </a:cubicBezTo>
                      <a:close/>
                      <a:moveTo>
                        <a:pt x="12378" y="4296"/>
                      </a:moveTo>
                      <a:cubicBezTo>
                        <a:pt x="12106" y="4255"/>
                        <a:pt x="11828" y="4365"/>
                        <a:pt x="11557" y="4656"/>
                      </a:cubicBezTo>
                      <a:cubicBezTo>
                        <a:pt x="11087" y="5158"/>
                        <a:pt x="10723" y="6126"/>
                        <a:pt x="10484" y="7296"/>
                      </a:cubicBezTo>
                      <a:lnTo>
                        <a:pt x="13660" y="11649"/>
                      </a:lnTo>
                      <a:cubicBezTo>
                        <a:pt x="13609" y="11948"/>
                        <a:pt x="13562" y="12256"/>
                        <a:pt x="13528" y="12586"/>
                      </a:cubicBezTo>
                      <a:cubicBezTo>
                        <a:pt x="13519" y="12668"/>
                        <a:pt x="13516" y="12749"/>
                        <a:pt x="13509" y="12832"/>
                      </a:cubicBezTo>
                      <a:lnTo>
                        <a:pt x="10304" y="8441"/>
                      </a:lnTo>
                      <a:cubicBezTo>
                        <a:pt x="10152" y="9730"/>
                        <a:pt x="10133" y="11157"/>
                        <a:pt x="10304" y="12539"/>
                      </a:cubicBezTo>
                      <a:cubicBezTo>
                        <a:pt x="10502" y="14135"/>
                        <a:pt x="10901" y="15356"/>
                        <a:pt x="11386" y="16021"/>
                      </a:cubicBezTo>
                      <a:cubicBezTo>
                        <a:pt x="11872" y="16686"/>
                        <a:pt x="12444" y="16801"/>
                        <a:pt x="12987" y="16220"/>
                      </a:cubicBezTo>
                      <a:cubicBezTo>
                        <a:pt x="13168" y="16026"/>
                        <a:pt x="13331" y="15750"/>
                        <a:pt x="13480" y="15434"/>
                      </a:cubicBezTo>
                      <a:cubicBezTo>
                        <a:pt x="13507" y="15862"/>
                        <a:pt x="13540" y="16283"/>
                        <a:pt x="13595" y="16684"/>
                      </a:cubicBezTo>
                      <a:lnTo>
                        <a:pt x="17257" y="10968"/>
                      </a:lnTo>
                      <a:cubicBezTo>
                        <a:pt x="16999" y="9835"/>
                        <a:pt x="16618" y="8928"/>
                        <a:pt x="16140" y="8498"/>
                      </a:cubicBezTo>
                      <a:cubicBezTo>
                        <a:pt x="15587" y="8001"/>
                        <a:pt x="15019" y="8213"/>
                        <a:pt x="14546" y="8952"/>
                      </a:cubicBezTo>
                      <a:cubicBezTo>
                        <a:pt x="14470" y="9069"/>
                        <a:pt x="14403" y="9225"/>
                        <a:pt x="14333" y="9368"/>
                      </a:cubicBezTo>
                      <a:cubicBezTo>
                        <a:pt x="14313" y="9022"/>
                        <a:pt x="14282" y="8679"/>
                        <a:pt x="14240" y="8337"/>
                      </a:cubicBezTo>
                      <a:cubicBezTo>
                        <a:pt x="13943" y="5943"/>
                        <a:pt x="13193" y="4419"/>
                        <a:pt x="12378" y="4296"/>
                      </a:cubicBezTo>
                      <a:close/>
                      <a:moveTo>
                        <a:pt x="21322" y="6350"/>
                      </a:moveTo>
                      <a:lnTo>
                        <a:pt x="17663" y="12065"/>
                      </a:lnTo>
                      <a:cubicBezTo>
                        <a:pt x="17922" y="13197"/>
                        <a:pt x="18302" y="14096"/>
                        <a:pt x="18781" y="14526"/>
                      </a:cubicBezTo>
                      <a:cubicBezTo>
                        <a:pt x="19886" y="15519"/>
                        <a:pt x="21058" y="13696"/>
                        <a:pt x="21396" y="10447"/>
                      </a:cubicBezTo>
                      <a:cubicBezTo>
                        <a:pt x="21542" y="9042"/>
                        <a:pt x="21496" y="7613"/>
                        <a:pt x="21322" y="6350"/>
                      </a:cubicBezTo>
                      <a:close/>
                      <a:moveTo>
                        <a:pt x="17460" y="12084"/>
                      </a:moveTo>
                      <a:lnTo>
                        <a:pt x="13798" y="17800"/>
                      </a:lnTo>
                      <a:cubicBezTo>
                        <a:pt x="14057" y="18932"/>
                        <a:pt x="14438" y="19831"/>
                        <a:pt x="14916" y="20261"/>
                      </a:cubicBezTo>
                      <a:cubicBezTo>
                        <a:pt x="16022" y="21254"/>
                        <a:pt x="17193" y="19431"/>
                        <a:pt x="17531" y="16182"/>
                      </a:cubicBezTo>
                      <a:cubicBezTo>
                        <a:pt x="17677" y="14777"/>
                        <a:pt x="17635" y="13347"/>
                        <a:pt x="17460" y="12084"/>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61" name="Shape 34329">
                  <a:extLst>
                    <a:ext uri="{FF2B5EF4-FFF2-40B4-BE49-F238E27FC236}">
                      <a16:creationId xmlns:a16="http://schemas.microsoft.com/office/drawing/2014/main" id="{8B949124-143B-44FF-989B-EC849F34B2A1}"/>
                    </a:ext>
                  </a:extLst>
                </p:cNvPr>
                <p:cNvSpPr/>
                <p:nvPr/>
              </p:nvSpPr>
              <p:spPr>
                <a:xfrm>
                  <a:off x="11956" y="1107187"/>
                  <a:ext cx="2627079" cy="819904"/>
                </a:xfrm>
                <a:custGeom>
                  <a:avLst/>
                  <a:gdLst/>
                  <a:ahLst/>
                  <a:cxnLst>
                    <a:cxn ang="0">
                      <a:pos x="wd2" y="hd2"/>
                    </a:cxn>
                    <a:cxn ang="5400000">
                      <a:pos x="wd2" y="hd2"/>
                    </a:cxn>
                    <a:cxn ang="10800000">
                      <a:pos x="wd2" y="hd2"/>
                    </a:cxn>
                    <a:cxn ang="16200000">
                      <a:pos x="wd2" y="hd2"/>
                    </a:cxn>
                  </a:cxnLst>
                  <a:rect l="0" t="0" r="r" b="b"/>
                  <a:pathLst>
                    <a:path w="21482" h="21502" extrusionOk="0">
                      <a:moveTo>
                        <a:pt x="19565" y="30"/>
                      </a:moveTo>
                      <a:cubicBezTo>
                        <a:pt x="19145" y="-98"/>
                        <a:pt x="18732" y="181"/>
                        <a:pt x="18372" y="793"/>
                      </a:cubicBezTo>
                      <a:cubicBezTo>
                        <a:pt x="17894" y="1610"/>
                        <a:pt x="17510" y="3013"/>
                        <a:pt x="17339" y="4808"/>
                      </a:cubicBezTo>
                      <a:cubicBezTo>
                        <a:pt x="17334" y="4860"/>
                        <a:pt x="17334" y="4912"/>
                        <a:pt x="17329" y="4964"/>
                      </a:cubicBezTo>
                      <a:cubicBezTo>
                        <a:pt x="17061" y="5156"/>
                        <a:pt x="16809" y="5504"/>
                        <a:pt x="16586" y="5989"/>
                      </a:cubicBezTo>
                      <a:lnTo>
                        <a:pt x="17378" y="9020"/>
                      </a:lnTo>
                      <a:cubicBezTo>
                        <a:pt x="17390" y="9128"/>
                        <a:pt x="17398" y="9239"/>
                        <a:pt x="17411" y="9344"/>
                      </a:cubicBezTo>
                      <a:lnTo>
                        <a:pt x="17447" y="9282"/>
                      </a:lnTo>
                      <a:lnTo>
                        <a:pt x="17734" y="10379"/>
                      </a:lnTo>
                      <a:lnTo>
                        <a:pt x="17616" y="10578"/>
                      </a:lnTo>
                      <a:cubicBezTo>
                        <a:pt x="17802" y="11466"/>
                        <a:pt x="18051" y="12216"/>
                        <a:pt x="18353" y="12752"/>
                      </a:cubicBezTo>
                      <a:lnTo>
                        <a:pt x="19282" y="16296"/>
                      </a:lnTo>
                      <a:cubicBezTo>
                        <a:pt x="19522" y="15500"/>
                        <a:pt x="19708" y="14515"/>
                        <a:pt x="19807" y="13411"/>
                      </a:cubicBezTo>
                      <a:cubicBezTo>
                        <a:pt x="20534" y="12911"/>
                        <a:pt x="21161" y="11234"/>
                        <a:pt x="21394" y="8790"/>
                      </a:cubicBezTo>
                      <a:cubicBezTo>
                        <a:pt x="21542" y="7238"/>
                        <a:pt x="21496" y="5649"/>
                        <a:pt x="21319" y="4254"/>
                      </a:cubicBezTo>
                      <a:lnTo>
                        <a:pt x="19442" y="7463"/>
                      </a:lnTo>
                      <a:cubicBezTo>
                        <a:pt x="19423" y="7385"/>
                        <a:pt x="19409" y="7297"/>
                        <a:pt x="19389" y="7222"/>
                      </a:cubicBezTo>
                      <a:cubicBezTo>
                        <a:pt x="19312" y="6927"/>
                        <a:pt x="19224" y="6657"/>
                        <a:pt x="19132" y="6407"/>
                      </a:cubicBezTo>
                      <a:lnTo>
                        <a:pt x="21117" y="3020"/>
                      </a:lnTo>
                      <a:cubicBezTo>
                        <a:pt x="20855" y="1769"/>
                        <a:pt x="20470" y="777"/>
                        <a:pt x="19986" y="302"/>
                      </a:cubicBezTo>
                      <a:cubicBezTo>
                        <a:pt x="19846" y="165"/>
                        <a:pt x="19706" y="73"/>
                        <a:pt x="19565" y="30"/>
                      </a:cubicBezTo>
                      <a:close/>
                      <a:moveTo>
                        <a:pt x="10084" y="940"/>
                      </a:moveTo>
                      <a:cubicBezTo>
                        <a:pt x="9663" y="811"/>
                        <a:pt x="9250" y="1091"/>
                        <a:pt x="8891" y="1703"/>
                      </a:cubicBezTo>
                      <a:cubicBezTo>
                        <a:pt x="8412" y="2519"/>
                        <a:pt x="8032" y="3923"/>
                        <a:pt x="7861" y="5717"/>
                      </a:cubicBezTo>
                      <a:cubicBezTo>
                        <a:pt x="7784" y="6522"/>
                        <a:pt x="7758" y="7342"/>
                        <a:pt x="7776" y="8132"/>
                      </a:cubicBezTo>
                      <a:cubicBezTo>
                        <a:pt x="7730" y="8107"/>
                        <a:pt x="7685" y="8064"/>
                        <a:pt x="7639" y="8048"/>
                      </a:cubicBezTo>
                      <a:lnTo>
                        <a:pt x="7639" y="21502"/>
                      </a:lnTo>
                      <a:cubicBezTo>
                        <a:pt x="8106" y="21347"/>
                        <a:pt x="8562" y="20726"/>
                        <a:pt x="8920" y="19579"/>
                      </a:cubicBezTo>
                      <a:cubicBezTo>
                        <a:pt x="9365" y="18150"/>
                        <a:pt x="9560" y="16243"/>
                        <a:pt x="9526" y="14373"/>
                      </a:cubicBezTo>
                      <a:cubicBezTo>
                        <a:pt x="10020" y="14646"/>
                        <a:pt x="10510" y="14361"/>
                        <a:pt x="10925" y="13610"/>
                      </a:cubicBezTo>
                      <a:cubicBezTo>
                        <a:pt x="11186" y="14834"/>
                        <a:pt x="11566" y="15818"/>
                        <a:pt x="12043" y="16286"/>
                      </a:cubicBezTo>
                      <a:cubicBezTo>
                        <a:pt x="13162" y="17383"/>
                        <a:pt x="14347" y="15358"/>
                        <a:pt x="14689" y="11770"/>
                      </a:cubicBezTo>
                      <a:cubicBezTo>
                        <a:pt x="14837" y="10217"/>
                        <a:pt x="14791" y="8639"/>
                        <a:pt x="14614" y="7243"/>
                      </a:cubicBezTo>
                      <a:lnTo>
                        <a:pt x="11123" y="13191"/>
                      </a:lnTo>
                      <a:cubicBezTo>
                        <a:pt x="11421" y="12502"/>
                        <a:pt x="11659" y="11565"/>
                        <a:pt x="11814" y="10432"/>
                      </a:cubicBezTo>
                      <a:lnTo>
                        <a:pt x="14412" y="6010"/>
                      </a:lnTo>
                      <a:cubicBezTo>
                        <a:pt x="14150" y="4759"/>
                        <a:pt x="13765" y="3756"/>
                        <a:pt x="13281" y="3281"/>
                      </a:cubicBezTo>
                      <a:cubicBezTo>
                        <a:pt x="12722" y="2733"/>
                        <a:pt x="12143" y="2967"/>
                        <a:pt x="11664" y="3783"/>
                      </a:cubicBezTo>
                      <a:cubicBezTo>
                        <a:pt x="11649" y="3809"/>
                        <a:pt x="11637" y="3850"/>
                        <a:pt x="11622" y="3877"/>
                      </a:cubicBezTo>
                      <a:cubicBezTo>
                        <a:pt x="11361" y="2653"/>
                        <a:pt x="10981" y="1679"/>
                        <a:pt x="10504" y="1212"/>
                      </a:cubicBezTo>
                      <a:cubicBezTo>
                        <a:pt x="10364" y="1074"/>
                        <a:pt x="10224" y="983"/>
                        <a:pt x="10084" y="940"/>
                      </a:cubicBezTo>
                      <a:close/>
                      <a:moveTo>
                        <a:pt x="11436" y="4274"/>
                      </a:moveTo>
                      <a:cubicBezTo>
                        <a:pt x="11133" y="4965"/>
                        <a:pt x="10890" y="5909"/>
                        <a:pt x="10732" y="7055"/>
                      </a:cubicBezTo>
                      <a:lnTo>
                        <a:pt x="8953" y="10087"/>
                      </a:lnTo>
                      <a:cubicBezTo>
                        <a:pt x="8941" y="10047"/>
                        <a:pt x="8932" y="10001"/>
                        <a:pt x="8920" y="9961"/>
                      </a:cubicBezTo>
                      <a:cubicBezTo>
                        <a:pt x="8819" y="9638"/>
                        <a:pt x="8708" y="9365"/>
                        <a:pt x="8594" y="9125"/>
                      </a:cubicBezTo>
                      <a:lnTo>
                        <a:pt x="11436" y="4274"/>
                      </a:lnTo>
                      <a:close/>
                      <a:moveTo>
                        <a:pt x="2313" y="4703"/>
                      </a:moveTo>
                      <a:cubicBezTo>
                        <a:pt x="1892" y="4575"/>
                        <a:pt x="1479" y="4854"/>
                        <a:pt x="1120" y="5466"/>
                      </a:cubicBezTo>
                      <a:cubicBezTo>
                        <a:pt x="641" y="6283"/>
                        <a:pt x="261" y="7686"/>
                        <a:pt x="90" y="9480"/>
                      </a:cubicBezTo>
                      <a:cubicBezTo>
                        <a:pt x="-58" y="11034"/>
                        <a:pt x="-15" y="12621"/>
                        <a:pt x="162" y="14017"/>
                      </a:cubicBezTo>
                      <a:lnTo>
                        <a:pt x="3865" y="7693"/>
                      </a:lnTo>
                      <a:cubicBezTo>
                        <a:pt x="3603" y="6442"/>
                        <a:pt x="3221" y="5450"/>
                        <a:pt x="2737" y="4975"/>
                      </a:cubicBezTo>
                      <a:cubicBezTo>
                        <a:pt x="2597" y="4838"/>
                        <a:pt x="2453" y="4746"/>
                        <a:pt x="2313" y="4703"/>
                      </a:cubicBezTo>
                      <a:close/>
                      <a:moveTo>
                        <a:pt x="16251" y="6888"/>
                      </a:moveTo>
                      <a:cubicBezTo>
                        <a:pt x="15924" y="7969"/>
                        <a:pt x="15701" y="9379"/>
                        <a:pt x="15657" y="10996"/>
                      </a:cubicBezTo>
                      <a:cubicBezTo>
                        <a:pt x="15555" y="14735"/>
                        <a:pt x="16418" y="18028"/>
                        <a:pt x="17584" y="18355"/>
                      </a:cubicBezTo>
                      <a:cubicBezTo>
                        <a:pt x="18088" y="18497"/>
                        <a:pt x="18561" y="18029"/>
                        <a:pt x="18949" y="17185"/>
                      </a:cubicBezTo>
                      <a:lnTo>
                        <a:pt x="16251" y="6888"/>
                      </a:lnTo>
                      <a:close/>
                      <a:moveTo>
                        <a:pt x="7202" y="8048"/>
                      </a:moveTo>
                      <a:cubicBezTo>
                        <a:pt x="6735" y="8203"/>
                        <a:pt x="6279" y="8813"/>
                        <a:pt x="5921" y="9961"/>
                      </a:cubicBezTo>
                      <a:cubicBezTo>
                        <a:pt x="5508" y="11288"/>
                        <a:pt x="5302" y="13031"/>
                        <a:pt x="5302" y="14770"/>
                      </a:cubicBezTo>
                      <a:cubicBezTo>
                        <a:pt x="5302" y="16509"/>
                        <a:pt x="5508" y="18252"/>
                        <a:pt x="5921" y="19579"/>
                      </a:cubicBezTo>
                      <a:cubicBezTo>
                        <a:pt x="6279" y="20727"/>
                        <a:pt x="6735" y="21348"/>
                        <a:pt x="7202" y="21502"/>
                      </a:cubicBezTo>
                      <a:lnTo>
                        <a:pt x="7202" y="8048"/>
                      </a:lnTo>
                      <a:close/>
                      <a:moveTo>
                        <a:pt x="4070" y="8926"/>
                      </a:moveTo>
                      <a:lnTo>
                        <a:pt x="364" y="15251"/>
                      </a:lnTo>
                      <a:cubicBezTo>
                        <a:pt x="626" y="16501"/>
                        <a:pt x="1011" y="17494"/>
                        <a:pt x="1495" y="17969"/>
                      </a:cubicBezTo>
                      <a:cubicBezTo>
                        <a:pt x="2614" y="19066"/>
                        <a:pt x="3799" y="17052"/>
                        <a:pt x="4142" y="13463"/>
                      </a:cubicBezTo>
                      <a:cubicBezTo>
                        <a:pt x="4290" y="11911"/>
                        <a:pt x="4247" y="10322"/>
                        <a:pt x="4070" y="8926"/>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62" name="Shape 34330">
                  <a:extLst>
                    <a:ext uri="{FF2B5EF4-FFF2-40B4-BE49-F238E27FC236}">
                      <a16:creationId xmlns:a16="http://schemas.microsoft.com/office/drawing/2014/main" id="{A11D1949-1DA8-4300-8F59-C5E3FD014554}"/>
                    </a:ext>
                  </a:extLst>
                </p:cNvPr>
                <p:cNvSpPr/>
                <p:nvPr/>
              </p:nvSpPr>
              <p:spPr>
                <a:xfrm>
                  <a:off x="-1" y="1559135"/>
                  <a:ext cx="2650992" cy="762041"/>
                </a:xfrm>
                <a:custGeom>
                  <a:avLst/>
                  <a:gdLst/>
                  <a:ahLst/>
                  <a:cxnLst>
                    <a:cxn ang="0">
                      <a:pos x="wd2" y="hd2"/>
                    </a:cxn>
                    <a:cxn ang="5400000">
                      <a:pos x="wd2" y="hd2"/>
                    </a:cxn>
                    <a:cxn ang="10800000">
                      <a:pos x="wd2" y="hd2"/>
                    </a:cxn>
                    <a:cxn ang="16200000">
                      <a:pos x="wd2" y="hd2"/>
                    </a:cxn>
                  </a:cxnLst>
                  <a:rect l="0" t="0" r="r" b="b"/>
                  <a:pathLst>
                    <a:path w="21482" h="21251" extrusionOk="0">
                      <a:moveTo>
                        <a:pt x="5018" y="32"/>
                      </a:moveTo>
                      <a:cubicBezTo>
                        <a:pt x="4598" y="-106"/>
                        <a:pt x="4184" y="205"/>
                        <a:pt x="3825" y="862"/>
                      </a:cubicBezTo>
                      <a:cubicBezTo>
                        <a:pt x="3356" y="1721"/>
                        <a:pt x="2984" y="3194"/>
                        <a:pt x="2808" y="5068"/>
                      </a:cubicBezTo>
                      <a:cubicBezTo>
                        <a:pt x="2784" y="5038"/>
                        <a:pt x="2762" y="4994"/>
                        <a:pt x="2737" y="4967"/>
                      </a:cubicBezTo>
                      <a:cubicBezTo>
                        <a:pt x="2177" y="4378"/>
                        <a:pt x="1599" y="4618"/>
                        <a:pt x="1120" y="5494"/>
                      </a:cubicBezTo>
                      <a:cubicBezTo>
                        <a:pt x="641" y="6370"/>
                        <a:pt x="261" y="7876"/>
                        <a:pt x="90" y="9802"/>
                      </a:cubicBezTo>
                      <a:cubicBezTo>
                        <a:pt x="-58" y="11468"/>
                        <a:pt x="-15" y="13172"/>
                        <a:pt x="162" y="14670"/>
                      </a:cubicBezTo>
                      <a:lnTo>
                        <a:pt x="2841" y="9757"/>
                      </a:lnTo>
                      <a:cubicBezTo>
                        <a:pt x="2850" y="9846"/>
                        <a:pt x="2857" y="9938"/>
                        <a:pt x="2867" y="10026"/>
                      </a:cubicBezTo>
                      <a:lnTo>
                        <a:pt x="6570" y="3251"/>
                      </a:lnTo>
                      <a:cubicBezTo>
                        <a:pt x="6308" y="1909"/>
                        <a:pt x="5926" y="833"/>
                        <a:pt x="5442" y="323"/>
                      </a:cubicBezTo>
                      <a:cubicBezTo>
                        <a:pt x="5302" y="176"/>
                        <a:pt x="5159" y="78"/>
                        <a:pt x="5018" y="32"/>
                      </a:cubicBezTo>
                      <a:close/>
                      <a:moveTo>
                        <a:pt x="19565" y="88"/>
                      </a:moveTo>
                      <a:cubicBezTo>
                        <a:pt x="19145" y="-50"/>
                        <a:pt x="18732" y="250"/>
                        <a:pt x="18372" y="907"/>
                      </a:cubicBezTo>
                      <a:cubicBezTo>
                        <a:pt x="17894" y="1783"/>
                        <a:pt x="17510" y="3288"/>
                        <a:pt x="17339" y="5214"/>
                      </a:cubicBezTo>
                      <a:cubicBezTo>
                        <a:pt x="17230" y="6444"/>
                        <a:pt x="17227" y="7700"/>
                        <a:pt x="17303" y="8871"/>
                      </a:cubicBezTo>
                      <a:cubicBezTo>
                        <a:pt x="17187" y="9287"/>
                        <a:pt x="17083" y="9736"/>
                        <a:pt x="16997" y="10228"/>
                      </a:cubicBezTo>
                      <a:lnTo>
                        <a:pt x="17668" y="11305"/>
                      </a:lnTo>
                      <a:lnTo>
                        <a:pt x="17616" y="11406"/>
                      </a:lnTo>
                      <a:cubicBezTo>
                        <a:pt x="17878" y="12747"/>
                        <a:pt x="18263" y="13813"/>
                        <a:pt x="18747" y="14322"/>
                      </a:cubicBezTo>
                      <a:cubicBezTo>
                        <a:pt x="19060" y="14651"/>
                        <a:pt x="19376" y="14692"/>
                        <a:pt x="19680" y="14535"/>
                      </a:cubicBezTo>
                      <a:lnTo>
                        <a:pt x="20798" y="16330"/>
                      </a:lnTo>
                      <a:cubicBezTo>
                        <a:pt x="20921" y="15105"/>
                        <a:pt x="20953" y="13764"/>
                        <a:pt x="20872" y="12438"/>
                      </a:cubicBezTo>
                      <a:cubicBezTo>
                        <a:pt x="21104" y="11628"/>
                        <a:pt x="21291" y="10648"/>
                        <a:pt x="21394" y="9488"/>
                      </a:cubicBezTo>
                      <a:cubicBezTo>
                        <a:pt x="21542" y="7822"/>
                        <a:pt x="21496" y="6117"/>
                        <a:pt x="21319" y="4619"/>
                      </a:cubicBezTo>
                      <a:lnTo>
                        <a:pt x="19761" y="7469"/>
                      </a:lnTo>
                      <a:cubicBezTo>
                        <a:pt x="19583" y="7157"/>
                        <a:pt x="19395" y="6947"/>
                        <a:pt x="19197" y="6818"/>
                      </a:cubicBezTo>
                      <a:lnTo>
                        <a:pt x="21117" y="3296"/>
                      </a:lnTo>
                      <a:cubicBezTo>
                        <a:pt x="20855" y="1954"/>
                        <a:pt x="20470" y="889"/>
                        <a:pt x="19986" y="379"/>
                      </a:cubicBezTo>
                      <a:cubicBezTo>
                        <a:pt x="19846" y="232"/>
                        <a:pt x="19706" y="134"/>
                        <a:pt x="19565" y="88"/>
                      </a:cubicBezTo>
                      <a:close/>
                      <a:moveTo>
                        <a:pt x="10416" y="1367"/>
                      </a:moveTo>
                      <a:cubicBezTo>
                        <a:pt x="9995" y="1229"/>
                        <a:pt x="9579" y="1540"/>
                        <a:pt x="9220" y="2197"/>
                      </a:cubicBezTo>
                      <a:cubicBezTo>
                        <a:pt x="8741" y="3073"/>
                        <a:pt x="8361" y="4578"/>
                        <a:pt x="8190" y="6504"/>
                      </a:cubicBezTo>
                      <a:cubicBezTo>
                        <a:pt x="8042" y="8170"/>
                        <a:pt x="8085" y="9863"/>
                        <a:pt x="8262" y="11361"/>
                      </a:cubicBezTo>
                      <a:lnTo>
                        <a:pt x="11968" y="4586"/>
                      </a:lnTo>
                      <a:cubicBezTo>
                        <a:pt x="11706" y="3244"/>
                        <a:pt x="11321" y="2168"/>
                        <a:pt x="10837" y="1658"/>
                      </a:cubicBezTo>
                      <a:cubicBezTo>
                        <a:pt x="10697" y="1511"/>
                        <a:pt x="10556" y="1412"/>
                        <a:pt x="10416" y="1367"/>
                      </a:cubicBezTo>
                      <a:close/>
                      <a:moveTo>
                        <a:pt x="14663" y="1905"/>
                      </a:moveTo>
                      <a:cubicBezTo>
                        <a:pt x="14242" y="1767"/>
                        <a:pt x="13829" y="2078"/>
                        <a:pt x="13470" y="2735"/>
                      </a:cubicBezTo>
                      <a:cubicBezTo>
                        <a:pt x="12991" y="3611"/>
                        <a:pt x="12611" y="5117"/>
                        <a:pt x="12440" y="7042"/>
                      </a:cubicBezTo>
                      <a:cubicBezTo>
                        <a:pt x="12292" y="8709"/>
                        <a:pt x="12335" y="10401"/>
                        <a:pt x="12512" y="11899"/>
                      </a:cubicBezTo>
                      <a:lnTo>
                        <a:pt x="16215" y="5124"/>
                      </a:lnTo>
                      <a:cubicBezTo>
                        <a:pt x="15953" y="3782"/>
                        <a:pt x="15568" y="2706"/>
                        <a:pt x="15084" y="2197"/>
                      </a:cubicBezTo>
                      <a:cubicBezTo>
                        <a:pt x="14944" y="2049"/>
                        <a:pt x="14803" y="1951"/>
                        <a:pt x="14663" y="1905"/>
                      </a:cubicBezTo>
                      <a:close/>
                      <a:moveTo>
                        <a:pt x="6775" y="4575"/>
                      </a:moveTo>
                      <a:lnTo>
                        <a:pt x="4096" y="9476"/>
                      </a:lnTo>
                      <a:cubicBezTo>
                        <a:pt x="4087" y="9388"/>
                        <a:pt x="4080" y="9294"/>
                        <a:pt x="4070" y="9207"/>
                      </a:cubicBezTo>
                      <a:lnTo>
                        <a:pt x="364" y="15993"/>
                      </a:lnTo>
                      <a:cubicBezTo>
                        <a:pt x="626" y="17335"/>
                        <a:pt x="1011" y="18400"/>
                        <a:pt x="1495" y="18910"/>
                      </a:cubicBezTo>
                      <a:cubicBezTo>
                        <a:pt x="2605" y="20077"/>
                        <a:pt x="3779" y="17957"/>
                        <a:pt x="4132" y="14165"/>
                      </a:cubicBezTo>
                      <a:cubicBezTo>
                        <a:pt x="4156" y="14193"/>
                        <a:pt x="4176" y="14240"/>
                        <a:pt x="4200" y="14266"/>
                      </a:cubicBezTo>
                      <a:cubicBezTo>
                        <a:pt x="5319" y="15443"/>
                        <a:pt x="6505" y="13282"/>
                        <a:pt x="6847" y="9431"/>
                      </a:cubicBezTo>
                      <a:cubicBezTo>
                        <a:pt x="6995" y="7766"/>
                        <a:pt x="6952" y="6072"/>
                        <a:pt x="6775" y="4575"/>
                      </a:cubicBezTo>
                      <a:close/>
                      <a:moveTo>
                        <a:pt x="12170" y="5909"/>
                      </a:moveTo>
                      <a:lnTo>
                        <a:pt x="8467" y="12684"/>
                      </a:lnTo>
                      <a:cubicBezTo>
                        <a:pt x="8729" y="14026"/>
                        <a:pt x="9114" y="15091"/>
                        <a:pt x="9598" y="15601"/>
                      </a:cubicBezTo>
                      <a:cubicBezTo>
                        <a:pt x="10717" y="16778"/>
                        <a:pt x="11903" y="14617"/>
                        <a:pt x="12245" y="10766"/>
                      </a:cubicBezTo>
                      <a:cubicBezTo>
                        <a:pt x="12393" y="9100"/>
                        <a:pt x="12346" y="7407"/>
                        <a:pt x="12170" y="5909"/>
                      </a:cubicBezTo>
                      <a:close/>
                      <a:moveTo>
                        <a:pt x="16420" y="6448"/>
                      </a:moveTo>
                      <a:lnTo>
                        <a:pt x="12714" y="13223"/>
                      </a:lnTo>
                      <a:cubicBezTo>
                        <a:pt x="12976" y="14564"/>
                        <a:pt x="13361" y="15641"/>
                        <a:pt x="13845" y="16150"/>
                      </a:cubicBezTo>
                      <a:cubicBezTo>
                        <a:pt x="14964" y="17328"/>
                        <a:pt x="16150" y="15155"/>
                        <a:pt x="16492" y="11305"/>
                      </a:cubicBezTo>
                      <a:cubicBezTo>
                        <a:pt x="16640" y="9639"/>
                        <a:pt x="16597" y="7945"/>
                        <a:pt x="16420" y="6448"/>
                      </a:cubicBezTo>
                      <a:close/>
                      <a:moveTo>
                        <a:pt x="16811" y="11585"/>
                      </a:moveTo>
                      <a:cubicBezTo>
                        <a:pt x="16657" y="13113"/>
                        <a:pt x="16641" y="14804"/>
                        <a:pt x="16814" y="16442"/>
                      </a:cubicBezTo>
                      <a:cubicBezTo>
                        <a:pt x="17015" y="18334"/>
                        <a:pt x="17418" y="19781"/>
                        <a:pt x="17910" y="20570"/>
                      </a:cubicBezTo>
                      <a:cubicBezTo>
                        <a:pt x="18401" y="21358"/>
                        <a:pt x="18980" y="21494"/>
                        <a:pt x="19530" y="20805"/>
                      </a:cubicBezTo>
                      <a:cubicBezTo>
                        <a:pt x="20005" y="20209"/>
                        <a:pt x="20374" y="19075"/>
                        <a:pt x="20615" y="17687"/>
                      </a:cubicBezTo>
                      <a:lnTo>
                        <a:pt x="16811" y="11585"/>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algn="ctr"/>
                  <a:endParaRPr sz="2400" dirty="0"/>
                </a:p>
              </p:txBody>
            </p:sp>
          </p:grpSp>
          <p:grpSp>
            <p:nvGrpSpPr>
              <p:cNvPr id="28" name="Group 34362">
                <a:extLst>
                  <a:ext uri="{FF2B5EF4-FFF2-40B4-BE49-F238E27FC236}">
                    <a16:creationId xmlns:a16="http://schemas.microsoft.com/office/drawing/2014/main" id="{2F01E0F1-A8DE-402F-87AB-36B078309BF5}"/>
                  </a:ext>
                </a:extLst>
              </p:cNvPr>
              <p:cNvGrpSpPr/>
              <p:nvPr/>
            </p:nvGrpSpPr>
            <p:grpSpPr>
              <a:xfrm>
                <a:off x="-1" y="238108"/>
                <a:ext cx="2663225" cy="2933383"/>
                <a:chOff x="0" y="0"/>
                <a:chExt cx="2663223" cy="2933382"/>
              </a:xfrm>
            </p:grpSpPr>
            <p:sp>
              <p:nvSpPr>
                <p:cNvPr id="29" name="Shape 34332">
                  <a:extLst>
                    <a:ext uri="{FF2B5EF4-FFF2-40B4-BE49-F238E27FC236}">
                      <a16:creationId xmlns:a16="http://schemas.microsoft.com/office/drawing/2014/main" id="{58375CCF-8675-4909-A8F8-A93EA0188C17}"/>
                    </a:ext>
                  </a:extLst>
                </p:cNvPr>
                <p:cNvSpPr/>
                <p:nvPr/>
              </p:nvSpPr>
              <p:spPr>
                <a:xfrm flipH="1">
                  <a:off x="696278" y="1953664"/>
                  <a:ext cx="518254" cy="518254"/>
                </a:xfrm>
                <a:custGeom>
                  <a:avLst/>
                  <a:gdLst/>
                  <a:ahLst/>
                  <a:cxnLst>
                    <a:cxn ang="0">
                      <a:pos x="wd2" y="hd2"/>
                    </a:cxn>
                    <a:cxn ang="5400000">
                      <a:pos x="wd2" y="hd2"/>
                    </a:cxn>
                    <a:cxn ang="10800000">
                      <a:pos x="wd2" y="hd2"/>
                    </a:cxn>
                    <a:cxn ang="16200000">
                      <a:pos x="wd2" y="hd2"/>
                    </a:cxn>
                  </a:cxnLst>
                  <a:rect l="0" t="0" r="r" b="b"/>
                  <a:pathLst>
                    <a:path w="21600" h="21600" extrusionOk="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30" name="Shape 34333">
                  <a:extLst>
                    <a:ext uri="{FF2B5EF4-FFF2-40B4-BE49-F238E27FC236}">
                      <a16:creationId xmlns:a16="http://schemas.microsoft.com/office/drawing/2014/main" id="{17CE8B0D-397E-4078-B9F4-66F8E363B9C1}"/>
                    </a:ext>
                  </a:extLst>
                </p:cNvPr>
                <p:cNvSpPr/>
                <p:nvPr/>
              </p:nvSpPr>
              <p:spPr>
                <a:xfrm rot="20640000">
                  <a:off x="1141281" y="2354421"/>
                  <a:ext cx="513013" cy="518298"/>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31" name="Shape 34334">
                  <a:extLst>
                    <a:ext uri="{FF2B5EF4-FFF2-40B4-BE49-F238E27FC236}">
                      <a16:creationId xmlns:a16="http://schemas.microsoft.com/office/drawing/2014/main" id="{1D05ACD7-5403-49BA-8B9E-7248A8973B98}"/>
                    </a:ext>
                  </a:extLst>
                </p:cNvPr>
                <p:cNvSpPr/>
                <p:nvPr/>
              </p:nvSpPr>
              <p:spPr>
                <a:xfrm>
                  <a:off x="131574" y="2022602"/>
                  <a:ext cx="513013" cy="518297"/>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32" name="Shape 34335">
                  <a:extLst>
                    <a:ext uri="{FF2B5EF4-FFF2-40B4-BE49-F238E27FC236}">
                      <a16:creationId xmlns:a16="http://schemas.microsoft.com/office/drawing/2014/main" id="{E5C4A491-D092-4C76-A56A-8EB4E70627AD}"/>
                    </a:ext>
                  </a:extLst>
                </p:cNvPr>
                <p:cNvSpPr/>
                <p:nvPr/>
              </p:nvSpPr>
              <p:spPr>
                <a:xfrm rot="1500000">
                  <a:off x="2064723" y="2092901"/>
                  <a:ext cx="513013" cy="518298"/>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nvGrpSpPr>
                <p:cNvPr id="33" name="Group 34338">
                  <a:extLst>
                    <a:ext uri="{FF2B5EF4-FFF2-40B4-BE49-F238E27FC236}">
                      <a16:creationId xmlns:a16="http://schemas.microsoft.com/office/drawing/2014/main" id="{C1DDB691-A358-4B46-A412-781351D2DBDB}"/>
                    </a:ext>
                  </a:extLst>
                </p:cNvPr>
                <p:cNvGrpSpPr/>
                <p:nvPr/>
              </p:nvGrpSpPr>
              <p:grpSpPr>
                <a:xfrm>
                  <a:off x="1363358" y="2023047"/>
                  <a:ext cx="595632" cy="356493"/>
                  <a:chOff x="0" y="0"/>
                  <a:chExt cx="595631" cy="356492"/>
                </a:xfrm>
              </p:grpSpPr>
              <p:sp>
                <p:nvSpPr>
                  <p:cNvPr id="57" name="Shape 34336">
                    <a:extLst>
                      <a:ext uri="{FF2B5EF4-FFF2-40B4-BE49-F238E27FC236}">
                        <a16:creationId xmlns:a16="http://schemas.microsoft.com/office/drawing/2014/main" id="{226FA2A6-C175-432F-938C-65F409C2F865}"/>
                      </a:ext>
                    </a:extLst>
                  </p:cNvPr>
                  <p:cNvSpPr/>
                  <p:nvPr/>
                </p:nvSpPr>
                <p:spPr>
                  <a:xfrm>
                    <a:off x="0" y="126733"/>
                    <a:ext cx="595632" cy="229760"/>
                  </a:xfrm>
                  <a:custGeom>
                    <a:avLst/>
                    <a:gdLst/>
                    <a:ahLst/>
                    <a:cxnLst>
                      <a:cxn ang="0">
                        <a:pos x="wd2" y="hd2"/>
                      </a:cxn>
                      <a:cxn ang="5400000">
                        <a:pos x="wd2" y="hd2"/>
                      </a:cxn>
                      <a:cxn ang="10800000">
                        <a:pos x="wd2" y="hd2"/>
                      </a:cxn>
                      <a:cxn ang="16200000">
                        <a:pos x="wd2" y="hd2"/>
                      </a:cxn>
                    </a:cxnLst>
                    <a:rect l="0" t="0" r="r" b="b"/>
                    <a:pathLst>
                      <a:path w="21590" h="21547"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58" name="Shape 34337">
                    <a:extLst>
                      <a:ext uri="{FF2B5EF4-FFF2-40B4-BE49-F238E27FC236}">
                        <a16:creationId xmlns:a16="http://schemas.microsoft.com/office/drawing/2014/main" id="{89619DED-2F32-413E-B1D4-7D278F2113E4}"/>
                      </a:ext>
                    </a:extLst>
                  </p:cNvPr>
                  <p:cNvSpPr/>
                  <p:nvPr/>
                </p:nvSpPr>
                <p:spPr>
                  <a:xfrm>
                    <a:off x="727" y="0"/>
                    <a:ext cx="594155" cy="261080"/>
                  </a:xfrm>
                  <a:custGeom>
                    <a:avLst/>
                    <a:gdLst/>
                    <a:ahLst/>
                    <a:cxnLst>
                      <a:cxn ang="0">
                        <a:pos x="wd2" y="hd2"/>
                      </a:cxn>
                      <a:cxn ang="5400000">
                        <a:pos x="wd2" y="hd2"/>
                      </a:cxn>
                      <a:cxn ang="10800000">
                        <a:pos x="wd2" y="hd2"/>
                      </a:cxn>
                      <a:cxn ang="16200000">
                        <a:pos x="wd2" y="hd2"/>
                      </a:cxn>
                    </a:cxnLst>
                    <a:rect l="0" t="0" r="r" b="b"/>
                    <a:pathLst>
                      <a:path w="21513" h="21598"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grpSp>
              <p:nvGrpSpPr>
                <p:cNvPr id="34" name="Group 34341">
                  <a:extLst>
                    <a:ext uri="{FF2B5EF4-FFF2-40B4-BE49-F238E27FC236}">
                      <a16:creationId xmlns:a16="http://schemas.microsoft.com/office/drawing/2014/main" id="{D76AE553-E4C8-4559-A871-696C4241C742}"/>
                    </a:ext>
                  </a:extLst>
                </p:cNvPr>
                <p:cNvGrpSpPr/>
                <p:nvPr/>
              </p:nvGrpSpPr>
              <p:grpSpPr>
                <a:xfrm>
                  <a:off x="1581793" y="2377920"/>
                  <a:ext cx="673118" cy="514850"/>
                  <a:chOff x="0" y="0"/>
                  <a:chExt cx="673116" cy="514849"/>
                </a:xfrm>
              </p:grpSpPr>
              <p:sp>
                <p:nvSpPr>
                  <p:cNvPr id="55" name="Shape 34339">
                    <a:extLst>
                      <a:ext uri="{FF2B5EF4-FFF2-40B4-BE49-F238E27FC236}">
                        <a16:creationId xmlns:a16="http://schemas.microsoft.com/office/drawing/2014/main" id="{2A2BD3B8-7EB5-4826-9305-E128452306E6}"/>
                      </a:ext>
                    </a:extLst>
                  </p:cNvPr>
                  <p:cNvSpPr/>
                  <p:nvPr/>
                </p:nvSpPr>
                <p:spPr>
                  <a:xfrm rot="20580000" flipH="1">
                    <a:off x="56910" y="203036"/>
                    <a:ext cx="595633" cy="229761"/>
                  </a:xfrm>
                  <a:custGeom>
                    <a:avLst/>
                    <a:gdLst/>
                    <a:ahLst/>
                    <a:cxnLst>
                      <a:cxn ang="0">
                        <a:pos x="wd2" y="hd2"/>
                      </a:cxn>
                      <a:cxn ang="5400000">
                        <a:pos x="wd2" y="hd2"/>
                      </a:cxn>
                      <a:cxn ang="10800000">
                        <a:pos x="wd2" y="hd2"/>
                      </a:cxn>
                      <a:cxn ang="16200000">
                        <a:pos x="wd2" y="hd2"/>
                      </a:cxn>
                    </a:cxnLst>
                    <a:rect l="0" t="0" r="r" b="b"/>
                    <a:pathLst>
                      <a:path w="21590" h="21547"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56" name="Shape 34340">
                    <a:extLst>
                      <a:ext uri="{FF2B5EF4-FFF2-40B4-BE49-F238E27FC236}">
                        <a16:creationId xmlns:a16="http://schemas.microsoft.com/office/drawing/2014/main" id="{65818CE3-ACD8-4AB0-80A7-4EE6F18D4E9E}"/>
                      </a:ext>
                    </a:extLst>
                  </p:cNvPr>
                  <p:cNvSpPr/>
                  <p:nvPr/>
                </p:nvSpPr>
                <p:spPr>
                  <a:xfrm rot="20580000" flipH="1">
                    <a:off x="25185" y="81153"/>
                    <a:ext cx="594155" cy="261080"/>
                  </a:xfrm>
                  <a:custGeom>
                    <a:avLst/>
                    <a:gdLst/>
                    <a:ahLst/>
                    <a:cxnLst>
                      <a:cxn ang="0">
                        <a:pos x="wd2" y="hd2"/>
                      </a:cxn>
                      <a:cxn ang="5400000">
                        <a:pos x="wd2" y="hd2"/>
                      </a:cxn>
                      <a:cxn ang="10800000">
                        <a:pos x="wd2" y="hd2"/>
                      </a:cxn>
                      <a:cxn ang="16200000">
                        <a:pos x="wd2" y="hd2"/>
                      </a:cxn>
                    </a:cxnLst>
                    <a:rect l="0" t="0" r="r" b="b"/>
                    <a:pathLst>
                      <a:path w="21513" h="21598"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grpSp>
              <p:nvGrpSpPr>
                <p:cNvPr id="35" name="Group 34344">
                  <a:extLst>
                    <a:ext uri="{FF2B5EF4-FFF2-40B4-BE49-F238E27FC236}">
                      <a16:creationId xmlns:a16="http://schemas.microsoft.com/office/drawing/2014/main" id="{DF224C72-4012-4F0D-8ADE-829C13AF899A}"/>
                    </a:ext>
                  </a:extLst>
                </p:cNvPr>
                <p:cNvGrpSpPr/>
                <p:nvPr/>
              </p:nvGrpSpPr>
              <p:grpSpPr>
                <a:xfrm>
                  <a:off x="508260" y="2420286"/>
                  <a:ext cx="656002" cy="472391"/>
                  <a:chOff x="0" y="0"/>
                  <a:chExt cx="656001" cy="472390"/>
                </a:xfrm>
              </p:grpSpPr>
              <p:sp>
                <p:nvSpPr>
                  <p:cNvPr id="53" name="Shape 34342">
                    <a:extLst>
                      <a:ext uri="{FF2B5EF4-FFF2-40B4-BE49-F238E27FC236}">
                        <a16:creationId xmlns:a16="http://schemas.microsoft.com/office/drawing/2014/main" id="{32223343-87D9-463C-AF62-0C2DBC743965}"/>
                      </a:ext>
                    </a:extLst>
                  </p:cNvPr>
                  <p:cNvSpPr/>
                  <p:nvPr/>
                </p:nvSpPr>
                <p:spPr>
                  <a:xfrm rot="720000">
                    <a:off x="17376" y="183221"/>
                    <a:ext cx="595633" cy="229761"/>
                  </a:xfrm>
                  <a:custGeom>
                    <a:avLst/>
                    <a:gdLst/>
                    <a:ahLst/>
                    <a:cxnLst>
                      <a:cxn ang="0">
                        <a:pos x="wd2" y="hd2"/>
                      </a:cxn>
                      <a:cxn ang="5400000">
                        <a:pos x="wd2" y="hd2"/>
                      </a:cxn>
                      <a:cxn ang="10800000">
                        <a:pos x="wd2" y="hd2"/>
                      </a:cxn>
                      <a:cxn ang="16200000">
                        <a:pos x="wd2" y="hd2"/>
                      </a:cxn>
                    </a:cxnLst>
                    <a:rect l="0" t="0" r="r" b="b"/>
                    <a:pathLst>
                      <a:path w="21590" h="21547"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54" name="Shape 34343">
                    <a:extLst>
                      <a:ext uri="{FF2B5EF4-FFF2-40B4-BE49-F238E27FC236}">
                        <a16:creationId xmlns:a16="http://schemas.microsoft.com/office/drawing/2014/main" id="{65FF7278-1ADD-458E-8080-2C0AA1F632ED}"/>
                      </a:ext>
                    </a:extLst>
                  </p:cNvPr>
                  <p:cNvSpPr/>
                  <p:nvPr/>
                </p:nvSpPr>
                <p:spPr>
                  <a:xfrm rot="720000">
                    <a:off x="41197" y="58913"/>
                    <a:ext cx="594156" cy="261080"/>
                  </a:xfrm>
                  <a:custGeom>
                    <a:avLst/>
                    <a:gdLst/>
                    <a:ahLst/>
                    <a:cxnLst>
                      <a:cxn ang="0">
                        <a:pos x="wd2" y="hd2"/>
                      </a:cxn>
                      <a:cxn ang="5400000">
                        <a:pos x="wd2" y="hd2"/>
                      </a:cxn>
                      <a:cxn ang="10800000">
                        <a:pos x="wd2" y="hd2"/>
                      </a:cxn>
                      <a:cxn ang="16200000">
                        <a:pos x="wd2" y="hd2"/>
                      </a:cxn>
                    </a:cxnLst>
                    <a:rect l="0" t="0" r="r" b="b"/>
                    <a:pathLst>
                      <a:path w="21513" h="21598"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sp>
              <p:nvSpPr>
                <p:cNvPr id="36" name="Shape 34345">
                  <a:extLst>
                    <a:ext uri="{FF2B5EF4-FFF2-40B4-BE49-F238E27FC236}">
                      <a16:creationId xmlns:a16="http://schemas.microsoft.com/office/drawing/2014/main" id="{61959432-34CB-4994-AF60-F694257AD7C8}"/>
                    </a:ext>
                  </a:extLst>
                </p:cNvPr>
                <p:cNvSpPr/>
                <p:nvPr/>
              </p:nvSpPr>
              <p:spPr>
                <a:xfrm rot="1080000">
                  <a:off x="1051661" y="1455433"/>
                  <a:ext cx="518297" cy="513014"/>
                </a:xfrm>
                <a:custGeom>
                  <a:avLst/>
                  <a:gdLst/>
                  <a:ahLst/>
                  <a:cxnLst>
                    <a:cxn ang="0">
                      <a:pos x="wd2" y="hd2"/>
                    </a:cxn>
                    <a:cxn ang="5400000">
                      <a:pos x="wd2" y="hd2"/>
                    </a:cxn>
                    <a:cxn ang="10800000">
                      <a:pos x="wd2" y="hd2"/>
                    </a:cxn>
                    <a:cxn ang="16200000">
                      <a:pos x="wd2" y="hd2"/>
                    </a:cxn>
                  </a:cxnLst>
                  <a:rect l="0" t="0" r="r" b="b"/>
                  <a:pathLst>
                    <a:path w="20595" h="21600" extrusionOk="0">
                      <a:moveTo>
                        <a:pt x="0" y="10800"/>
                      </a:moveTo>
                      <a:cubicBezTo>
                        <a:pt x="0" y="13592"/>
                        <a:pt x="1008" y="16381"/>
                        <a:pt x="3018" y="18511"/>
                      </a:cubicBezTo>
                      <a:cubicBezTo>
                        <a:pt x="4758" y="20355"/>
                        <a:pt x="6969" y="21352"/>
                        <a:pt x="9240" y="21600"/>
                      </a:cubicBezTo>
                      <a:lnTo>
                        <a:pt x="9240" y="0"/>
                      </a:lnTo>
                      <a:cubicBezTo>
                        <a:pt x="6969" y="248"/>
                        <a:pt x="4758" y="1238"/>
                        <a:pt x="3018" y="3082"/>
                      </a:cubicBezTo>
                      <a:cubicBezTo>
                        <a:pt x="1008" y="5212"/>
                        <a:pt x="0" y="8008"/>
                        <a:pt x="0" y="10800"/>
                      </a:cubicBezTo>
                      <a:close/>
                      <a:moveTo>
                        <a:pt x="11357" y="21600"/>
                      </a:moveTo>
                      <a:cubicBezTo>
                        <a:pt x="13627" y="21352"/>
                        <a:pt x="15840" y="20354"/>
                        <a:pt x="17579" y="18511"/>
                      </a:cubicBezTo>
                      <a:cubicBezTo>
                        <a:pt x="21600" y="14251"/>
                        <a:pt x="21600" y="7342"/>
                        <a:pt x="17579" y="3082"/>
                      </a:cubicBezTo>
                      <a:cubicBezTo>
                        <a:pt x="15840" y="1239"/>
                        <a:pt x="13627" y="248"/>
                        <a:pt x="11357" y="0"/>
                      </a:cubicBezTo>
                      <a:lnTo>
                        <a:pt x="11357" y="21600"/>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37" name="Shape 34346">
                  <a:extLst>
                    <a:ext uri="{FF2B5EF4-FFF2-40B4-BE49-F238E27FC236}">
                      <a16:creationId xmlns:a16="http://schemas.microsoft.com/office/drawing/2014/main" id="{B537B2B1-F658-437C-AE6C-FC14513DD843}"/>
                    </a:ext>
                  </a:extLst>
                </p:cNvPr>
                <p:cNvSpPr/>
                <p:nvPr/>
              </p:nvSpPr>
              <p:spPr>
                <a:xfrm flipH="1">
                  <a:off x="2107794" y="1508578"/>
                  <a:ext cx="518254" cy="518255"/>
                </a:xfrm>
                <a:custGeom>
                  <a:avLst/>
                  <a:gdLst/>
                  <a:ahLst/>
                  <a:cxnLst>
                    <a:cxn ang="0">
                      <a:pos x="wd2" y="hd2"/>
                    </a:cxn>
                    <a:cxn ang="5400000">
                      <a:pos x="wd2" y="hd2"/>
                    </a:cxn>
                    <a:cxn ang="10800000">
                      <a:pos x="wd2" y="hd2"/>
                    </a:cxn>
                    <a:cxn ang="16200000">
                      <a:pos x="wd2" y="hd2"/>
                    </a:cxn>
                  </a:cxnLst>
                  <a:rect l="0" t="0" r="r" b="b"/>
                  <a:pathLst>
                    <a:path w="21600" h="21600" extrusionOk="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38" name="Shape 34347">
                  <a:extLst>
                    <a:ext uri="{FF2B5EF4-FFF2-40B4-BE49-F238E27FC236}">
                      <a16:creationId xmlns:a16="http://schemas.microsoft.com/office/drawing/2014/main" id="{287BE1D4-5956-4DB3-871E-62D874FD3051}"/>
                    </a:ext>
                  </a:extLst>
                </p:cNvPr>
                <p:cNvSpPr/>
                <p:nvPr/>
              </p:nvSpPr>
              <p:spPr>
                <a:xfrm flipH="1">
                  <a:off x="451642" y="1361671"/>
                  <a:ext cx="518255" cy="518254"/>
                </a:xfrm>
                <a:custGeom>
                  <a:avLst/>
                  <a:gdLst/>
                  <a:ahLst/>
                  <a:cxnLst>
                    <a:cxn ang="0">
                      <a:pos x="wd2" y="hd2"/>
                    </a:cxn>
                    <a:cxn ang="5400000">
                      <a:pos x="wd2" y="hd2"/>
                    </a:cxn>
                    <a:cxn ang="10800000">
                      <a:pos x="wd2" y="hd2"/>
                    </a:cxn>
                    <a:cxn ang="16200000">
                      <a:pos x="wd2" y="hd2"/>
                    </a:cxn>
                  </a:cxnLst>
                  <a:rect l="0" t="0" r="r" b="b"/>
                  <a:pathLst>
                    <a:path w="21600" h="21600" extrusionOk="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39" name="Shape 34348">
                  <a:extLst>
                    <a:ext uri="{FF2B5EF4-FFF2-40B4-BE49-F238E27FC236}">
                      <a16:creationId xmlns:a16="http://schemas.microsoft.com/office/drawing/2014/main" id="{6480FAE0-408D-4279-8E8E-0EEAA4361D6F}"/>
                    </a:ext>
                  </a:extLst>
                </p:cNvPr>
                <p:cNvSpPr/>
                <p:nvPr/>
              </p:nvSpPr>
              <p:spPr>
                <a:xfrm flipH="1">
                  <a:off x="1593832" y="1507692"/>
                  <a:ext cx="518254" cy="518255"/>
                </a:xfrm>
                <a:custGeom>
                  <a:avLst/>
                  <a:gdLst/>
                  <a:ahLst/>
                  <a:cxnLst>
                    <a:cxn ang="0">
                      <a:pos x="wd2" y="hd2"/>
                    </a:cxn>
                    <a:cxn ang="5400000">
                      <a:pos x="wd2" y="hd2"/>
                    </a:cxn>
                    <a:cxn ang="10800000">
                      <a:pos x="wd2" y="hd2"/>
                    </a:cxn>
                    <a:cxn ang="16200000">
                      <a:pos x="wd2" y="hd2"/>
                    </a:cxn>
                  </a:cxnLst>
                  <a:rect l="0" t="0" r="r" b="b"/>
                  <a:pathLst>
                    <a:path w="21600" h="21600" extrusionOk="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nvGrpSpPr>
                <p:cNvPr id="40" name="Group 34351">
                  <a:extLst>
                    <a:ext uri="{FF2B5EF4-FFF2-40B4-BE49-F238E27FC236}">
                      <a16:creationId xmlns:a16="http://schemas.microsoft.com/office/drawing/2014/main" id="{9CCEDF0C-4EF4-4295-82F4-A39AE68A4897}"/>
                    </a:ext>
                  </a:extLst>
                </p:cNvPr>
                <p:cNvGrpSpPr/>
                <p:nvPr/>
              </p:nvGrpSpPr>
              <p:grpSpPr>
                <a:xfrm>
                  <a:off x="-1" y="1375768"/>
                  <a:ext cx="582731" cy="587865"/>
                  <a:chOff x="0" y="0"/>
                  <a:chExt cx="582729" cy="587863"/>
                </a:xfrm>
              </p:grpSpPr>
              <p:sp>
                <p:nvSpPr>
                  <p:cNvPr id="51" name="Shape 34349">
                    <a:extLst>
                      <a:ext uri="{FF2B5EF4-FFF2-40B4-BE49-F238E27FC236}">
                        <a16:creationId xmlns:a16="http://schemas.microsoft.com/office/drawing/2014/main" id="{68A871CE-0B5C-4BB7-A4F9-70729E512682}"/>
                      </a:ext>
                    </a:extLst>
                  </p:cNvPr>
                  <p:cNvSpPr/>
                  <p:nvPr/>
                </p:nvSpPr>
                <p:spPr>
                  <a:xfrm rot="2760000">
                    <a:off x="-7221" y="232043"/>
                    <a:ext cx="518297" cy="199929"/>
                  </a:xfrm>
                  <a:custGeom>
                    <a:avLst/>
                    <a:gdLst/>
                    <a:ahLst/>
                    <a:cxnLst>
                      <a:cxn ang="0">
                        <a:pos x="wd2" y="hd2"/>
                      </a:cxn>
                      <a:cxn ang="5400000">
                        <a:pos x="wd2" y="hd2"/>
                      </a:cxn>
                      <a:cxn ang="10800000">
                        <a:pos x="wd2" y="hd2"/>
                      </a:cxn>
                      <a:cxn ang="16200000">
                        <a:pos x="wd2" y="hd2"/>
                      </a:cxn>
                    </a:cxnLst>
                    <a:rect l="0" t="0" r="r" b="b"/>
                    <a:pathLst>
                      <a:path w="21590" h="21547"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52" name="Shape 34350">
                    <a:extLst>
                      <a:ext uri="{FF2B5EF4-FFF2-40B4-BE49-F238E27FC236}">
                        <a16:creationId xmlns:a16="http://schemas.microsoft.com/office/drawing/2014/main" id="{C2BF522B-72E4-4011-A57F-C9304CBB96B4}"/>
                      </a:ext>
                    </a:extLst>
                  </p:cNvPr>
                  <p:cNvSpPr/>
                  <p:nvPr/>
                </p:nvSpPr>
                <p:spPr>
                  <a:xfrm rot="2760000">
                    <a:off x="62940" y="151269"/>
                    <a:ext cx="517012" cy="227182"/>
                  </a:xfrm>
                  <a:custGeom>
                    <a:avLst/>
                    <a:gdLst/>
                    <a:ahLst/>
                    <a:cxnLst>
                      <a:cxn ang="0">
                        <a:pos x="wd2" y="hd2"/>
                      </a:cxn>
                      <a:cxn ang="5400000">
                        <a:pos x="wd2" y="hd2"/>
                      </a:cxn>
                      <a:cxn ang="10800000">
                        <a:pos x="wd2" y="hd2"/>
                      </a:cxn>
                      <a:cxn ang="16200000">
                        <a:pos x="wd2" y="hd2"/>
                      </a:cxn>
                    </a:cxnLst>
                    <a:rect l="0" t="0" r="r" b="b"/>
                    <a:pathLst>
                      <a:path w="21513" h="21598"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sp>
              <p:nvSpPr>
                <p:cNvPr id="41" name="Shape 34352">
                  <a:extLst>
                    <a:ext uri="{FF2B5EF4-FFF2-40B4-BE49-F238E27FC236}">
                      <a16:creationId xmlns:a16="http://schemas.microsoft.com/office/drawing/2014/main" id="{5610B1FE-9E35-4978-AE98-0771CAE1C568}"/>
                    </a:ext>
                  </a:extLst>
                </p:cNvPr>
                <p:cNvSpPr/>
                <p:nvPr/>
              </p:nvSpPr>
              <p:spPr>
                <a:xfrm>
                  <a:off x="937492" y="798363"/>
                  <a:ext cx="518254" cy="518255"/>
                </a:xfrm>
                <a:custGeom>
                  <a:avLst/>
                  <a:gdLst/>
                  <a:ahLst/>
                  <a:cxnLst>
                    <a:cxn ang="0">
                      <a:pos x="wd2" y="hd2"/>
                    </a:cxn>
                    <a:cxn ang="5400000">
                      <a:pos x="wd2" y="hd2"/>
                    </a:cxn>
                    <a:cxn ang="10800000">
                      <a:pos x="wd2" y="hd2"/>
                    </a:cxn>
                    <a:cxn ang="16200000">
                      <a:pos x="wd2" y="hd2"/>
                    </a:cxn>
                  </a:cxnLst>
                  <a:rect l="0" t="0" r="r" b="b"/>
                  <a:pathLst>
                    <a:path w="21600" h="21600" extrusionOk="0">
                      <a:moveTo>
                        <a:pt x="18436" y="3159"/>
                      </a:moveTo>
                      <a:cubicBezTo>
                        <a:pt x="16482" y="1205"/>
                        <a:pt x="13782" y="0"/>
                        <a:pt x="10800" y="0"/>
                      </a:cubicBezTo>
                      <a:cubicBezTo>
                        <a:pt x="8219" y="0"/>
                        <a:pt x="5881" y="942"/>
                        <a:pt x="4023" y="2453"/>
                      </a:cubicBezTo>
                      <a:lnTo>
                        <a:pt x="19142" y="17572"/>
                      </a:lnTo>
                      <a:cubicBezTo>
                        <a:pt x="20653" y="15714"/>
                        <a:pt x="21600" y="13381"/>
                        <a:pt x="21600" y="10800"/>
                      </a:cubicBezTo>
                      <a:cubicBezTo>
                        <a:pt x="21600" y="7818"/>
                        <a:pt x="20390" y="5114"/>
                        <a:pt x="18436" y="3159"/>
                      </a:cubicBezTo>
                      <a:close/>
                      <a:moveTo>
                        <a:pt x="2453" y="4023"/>
                      </a:moveTo>
                      <a:cubicBezTo>
                        <a:pt x="943" y="5881"/>
                        <a:pt x="0" y="8220"/>
                        <a:pt x="0" y="10800"/>
                      </a:cubicBezTo>
                      <a:cubicBezTo>
                        <a:pt x="0" y="16764"/>
                        <a:pt x="4836" y="21600"/>
                        <a:pt x="10800" y="21600"/>
                      </a:cubicBezTo>
                      <a:cubicBezTo>
                        <a:pt x="13380" y="21600"/>
                        <a:pt x="15715" y="20652"/>
                        <a:pt x="17572" y="19142"/>
                      </a:cubicBezTo>
                      <a:lnTo>
                        <a:pt x="2453" y="4023"/>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42" name="Shape 34353">
                  <a:extLst>
                    <a:ext uri="{FF2B5EF4-FFF2-40B4-BE49-F238E27FC236}">
                      <a16:creationId xmlns:a16="http://schemas.microsoft.com/office/drawing/2014/main" id="{0365C68D-2CD8-4F2D-BB66-6EA5AF7E27A9}"/>
                    </a:ext>
                  </a:extLst>
                </p:cNvPr>
                <p:cNvSpPr/>
                <p:nvPr/>
              </p:nvSpPr>
              <p:spPr>
                <a:xfrm>
                  <a:off x="1923210" y="0"/>
                  <a:ext cx="518254" cy="518254"/>
                </a:xfrm>
                <a:custGeom>
                  <a:avLst/>
                  <a:gdLst/>
                  <a:ahLst/>
                  <a:cxnLst>
                    <a:cxn ang="0">
                      <a:pos x="wd2" y="hd2"/>
                    </a:cxn>
                    <a:cxn ang="5400000">
                      <a:pos x="wd2" y="hd2"/>
                    </a:cxn>
                    <a:cxn ang="10800000">
                      <a:pos x="wd2" y="hd2"/>
                    </a:cxn>
                    <a:cxn ang="16200000">
                      <a:pos x="wd2" y="hd2"/>
                    </a:cxn>
                  </a:cxnLst>
                  <a:rect l="0" t="0" r="r" b="b"/>
                  <a:pathLst>
                    <a:path w="21600" h="21600" extrusionOk="0">
                      <a:moveTo>
                        <a:pt x="18436" y="3159"/>
                      </a:moveTo>
                      <a:cubicBezTo>
                        <a:pt x="16482" y="1205"/>
                        <a:pt x="13782" y="0"/>
                        <a:pt x="10800" y="0"/>
                      </a:cubicBezTo>
                      <a:cubicBezTo>
                        <a:pt x="8219" y="0"/>
                        <a:pt x="5881" y="942"/>
                        <a:pt x="4023" y="2453"/>
                      </a:cubicBezTo>
                      <a:lnTo>
                        <a:pt x="19142" y="17572"/>
                      </a:lnTo>
                      <a:cubicBezTo>
                        <a:pt x="20653" y="15714"/>
                        <a:pt x="21600" y="13381"/>
                        <a:pt x="21600" y="10800"/>
                      </a:cubicBezTo>
                      <a:cubicBezTo>
                        <a:pt x="21600" y="7818"/>
                        <a:pt x="20390" y="5114"/>
                        <a:pt x="18436" y="3159"/>
                      </a:cubicBezTo>
                      <a:close/>
                      <a:moveTo>
                        <a:pt x="2453" y="4023"/>
                      </a:moveTo>
                      <a:cubicBezTo>
                        <a:pt x="943" y="5881"/>
                        <a:pt x="0" y="8220"/>
                        <a:pt x="0" y="10800"/>
                      </a:cubicBezTo>
                      <a:cubicBezTo>
                        <a:pt x="0" y="16764"/>
                        <a:pt x="4836" y="21600"/>
                        <a:pt x="10800" y="21600"/>
                      </a:cubicBezTo>
                      <a:cubicBezTo>
                        <a:pt x="13380" y="21600"/>
                        <a:pt x="15715" y="20652"/>
                        <a:pt x="17572" y="19142"/>
                      </a:cubicBezTo>
                      <a:lnTo>
                        <a:pt x="2453" y="4023"/>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43" name="Shape 34354">
                  <a:extLst>
                    <a:ext uri="{FF2B5EF4-FFF2-40B4-BE49-F238E27FC236}">
                      <a16:creationId xmlns:a16="http://schemas.microsoft.com/office/drawing/2014/main" id="{D50BB960-BFED-45E3-8FA6-78DC20A0D606}"/>
                    </a:ext>
                  </a:extLst>
                </p:cNvPr>
                <p:cNvSpPr/>
                <p:nvPr/>
              </p:nvSpPr>
              <p:spPr>
                <a:xfrm>
                  <a:off x="105795" y="798501"/>
                  <a:ext cx="513014" cy="518297"/>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44" name="Shape 34355">
                  <a:extLst>
                    <a:ext uri="{FF2B5EF4-FFF2-40B4-BE49-F238E27FC236}">
                      <a16:creationId xmlns:a16="http://schemas.microsoft.com/office/drawing/2014/main" id="{8DE37804-EF55-4DD9-B297-92C38B1DA02D}"/>
                    </a:ext>
                  </a:extLst>
                </p:cNvPr>
                <p:cNvSpPr/>
                <p:nvPr/>
              </p:nvSpPr>
              <p:spPr>
                <a:xfrm>
                  <a:off x="2038944" y="1122476"/>
                  <a:ext cx="513014" cy="518297"/>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45" name="Shape 34356">
                  <a:extLst>
                    <a:ext uri="{FF2B5EF4-FFF2-40B4-BE49-F238E27FC236}">
                      <a16:creationId xmlns:a16="http://schemas.microsoft.com/office/drawing/2014/main" id="{8BA5308C-92FB-4AB5-8CED-AFED20341A7A}"/>
                    </a:ext>
                  </a:extLst>
                </p:cNvPr>
                <p:cNvSpPr/>
                <p:nvPr/>
              </p:nvSpPr>
              <p:spPr>
                <a:xfrm>
                  <a:off x="1354348" y="417986"/>
                  <a:ext cx="513014" cy="518297"/>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46" name="Shape 34357">
                  <a:extLst>
                    <a:ext uri="{FF2B5EF4-FFF2-40B4-BE49-F238E27FC236}">
                      <a16:creationId xmlns:a16="http://schemas.microsoft.com/office/drawing/2014/main" id="{4ABCB9F5-44C4-49CE-B31A-23A0E6378181}"/>
                    </a:ext>
                  </a:extLst>
                </p:cNvPr>
                <p:cNvSpPr/>
                <p:nvPr/>
              </p:nvSpPr>
              <p:spPr>
                <a:xfrm>
                  <a:off x="524953" y="353526"/>
                  <a:ext cx="518255" cy="518254"/>
                </a:xfrm>
                <a:custGeom>
                  <a:avLst/>
                  <a:gdLst/>
                  <a:ahLst/>
                  <a:cxnLst>
                    <a:cxn ang="0">
                      <a:pos x="wd2" y="hd2"/>
                    </a:cxn>
                    <a:cxn ang="5400000">
                      <a:pos x="wd2" y="hd2"/>
                    </a:cxn>
                    <a:cxn ang="10800000">
                      <a:pos x="wd2" y="hd2"/>
                    </a:cxn>
                    <a:cxn ang="16200000">
                      <a:pos x="wd2" y="hd2"/>
                    </a:cxn>
                  </a:cxnLst>
                  <a:rect l="0" t="0" r="r" b="b"/>
                  <a:pathLst>
                    <a:path w="21600" h="21600" extrusionOk="0">
                      <a:moveTo>
                        <a:pt x="18436" y="3159"/>
                      </a:moveTo>
                      <a:cubicBezTo>
                        <a:pt x="16482" y="1205"/>
                        <a:pt x="13782" y="0"/>
                        <a:pt x="10800" y="0"/>
                      </a:cubicBezTo>
                      <a:cubicBezTo>
                        <a:pt x="8219" y="0"/>
                        <a:pt x="5881" y="942"/>
                        <a:pt x="4023" y="2453"/>
                      </a:cubicBezTo>
                      <a:lnTo>
                        <a:pt x="19142" y="17572"/>
                      </a:lnTo>
                      <a:cubicBezTo>
                        <a:pt x="20653" y="15714"/>
                        <a:pt x="21600" y="13381"/>
                        <a:pt x="21600" y="10800"/>
                      </a:cubicBezTo>
                      <a:cubicBezTo>
                        <a:pt x="21600" y="7818"/>
                        <a:pt x="20390" y="5114"/>
                        <a:pt x="18436" y="3159"/>
                      </a:cubicBezTo>
                      <a:close/>
                      <a:moveTo>
                        <a:pt x="2453" y="4023"/>
                      </a:moveTo>
                      <a:cubicBezTo>
                        <a:pt x="943" y="5881"/>
                        <a:pt x="0" y="8220"/>
                        <a:pt x="0" y="10800"/>
                      </a:cubicBezTo>
                      <a:cubicBezTo>
                        <a:pt x="0" y="16764"/>
                        <a:pt x="4836" y="21600"/>
                        <a:pt x="10800" y="21600"/>
                      </a:cubicBezTo>
                      <a:cubicBezTo>
                        <a:pt x="13380" y="21600"/>
                        <a:pt x="15715" y="20652"/>
                        <a:pt x="17572" y="19142"/>
                      </a:cubicBezTo>
                      <a:lnTo>
                        <a:pt x="2453" y="4023"/>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sp>
              <p:nvSpPr>
                <p:cNvPr id="47" name="Shape 34358">
                  <a:extLst>
                    <a:ext uri="{FF2B5EF4-FFF2-40B4-BE49-F238E27FC236}">
                      <a16:creationId xmlns:a16="http://schemas.microsoft.com/office/drawing/2014/main" id="{0F74B8B1-709C-468B-BDB5-01F952B876F5}"/>
                    </a:ext>
                  </a:extLst>
                </p:cNvPr>
                <p:cNvSpPr/>
                <p:nvPr/>
              </p:nvSpPr>
              <p:spPr>
                <a:xfrm rot="840000">
                  <a:off x="1523852" y="936225"/>
                  <a:ext cx="513014" cy="518298"/>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nvGrpSpPr>
                <p:cNvPr id="48" name="Group 34361">
                  <a:extLst>
                    <a:ext uri="{FF2B5EF4-FFF2-40B4-BE49-F238E27FC236}">
                      <a16:creationId xmlns:a16="http://schemas.microsoft.com/office/drawing/2014/main" id="{265772F9-9713-4CCC-B649-04801DD5A51B}"/>
                    </a:ext>
                  </a:extLst>
                </p:cNvPr>
                <p:cNvGrpSpPr/>
                <p:nvPr/>
              </p:nvGrpSpPr>
              <p:grpSpPr>
                <a:xfrm>
                  <a:off x="1937737" y="573692"/>
                  <a:ext cx="481532" cy="596176"/>
                  <a:chOff x="0" y="0"/>
                  <a:chExt cx="481531" cy="596174"/>
                </a:xfrm>
              </p:grpSpPr>
              <p:sp>
                <p:nvSpPr>
                  <p:cNvPr id="49" name="Shape 34359">
                    <a:extLst>
                      <a:ext uri="{FF2B5EF4-FFF2-40B4-BE49-F238E27FC236}">
                        <a16:creationId xmlns:a16="http://schemas.microsoft.com/office/drawing/2014/main" id="{1BA726D3-1B13-4633-8E80-34ADDFB2AD42}"/>
                      </a:ext>
                    </a:extLst>
                  </p:cNvPr>
                  <p:cNvSpPr/>
                  <p:nvPr/>
                </p:nvSpPr>
                <p:spPr>
                  <a:xfrm rot="14880000">
                    <a:off x="32619" y="177761"/>
                    <a:ext cx="518298" cy="199929"/>
                  </a:xfrm>
                  <a:custGeom>
                    <a:avLst/>
                    <a:gdLst/>
                    <a:ahLst/>
                    <a:cxnLst>
                      <a:cxn ang="0">
                        <a:pos x="wd2" y="hd2"/>
                      </a:cxn>
                      <a:cxn ang="5400000">
                        <a:pos x="wd2" y="hd2"/>
                      </a:cxn>
                      <a:cxn ang="10800000">
                        <a:pos x="wd2" y="hd2"/>
                      </a:cxn>
                      <a:cxn ang="16200000">
                        <a:pos x="wd2" y="hd2"/>
                      </a:cxn>
                    </a:cxnLst>
                    <a:rect l="0" t="0" r="r" b="b"/>
                    <a:pathLst>
                      <a:path w="21590" h="21547"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algn="ctr"/>
                    <a:endParaRPr sz="2400" dirty="0"/>
                  </a:p>
                </p:txBody>
              </p:sp>
              <p:sp>
                <p:nvSpPr>
                  <p:cNvPr id="50" name="Shape 34360">
                    <a:extLst>
                      <a:ext uri="{FF2B5EF4-FFF2-40B4-BE49-F238E27FC236}">
                        <a16:creationId xmlns:a16="http://schemas.microsoft.com/office/drawing/2014/main" id="{C524A956-D899-4584-B1FD-8CEEC54F82EC}"/>
                      </a:ext>
                    </a:extLst>
                  </p:cNvPr>
                  <p:cNvSpPr/>
                  <p:nvPr/>
                </p:nvSpPr>
                <p:spPr>
                  <a:xfrm rot="14880000">
                    <a:off x="-56349" y="200350"/>
                    <a:ext cx="517012" cy="227182"/>
                  </a:xfrm>
                  <a:custGeom>
                    <a:avLst/>
                    <a:gdLst/>
                    <a:ahLst/>
                    <a:cxnLst>
                      <a:cxn ang="0">
                        <a:pos x="wd2" y="hd2"/>
                      </a:cxn>
                      <a:cxn ang="5400000">
                        <a:pos x="wd2" y="hd2"/>
                      </a:cxn>
                      <a:cxn ang="10800000">
                        <a:pos x="wd2" y="hd2"/>
                      </a:cxn>
                      <a:cxn ang="16200000">
                        <a:pos x="wd2" y="hd2"/>
                      </a:cxn>
                    </a:cxnLst>
                    <a:rect l="0" t="0" r="r" b="b"/>
                    <a:pathLst>
                      <a:path w="21513" h="21598"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w="12700" cap="flat">
                    <a:noFill/>
                    <a:miter lim="400000"/>
                  </a:ln>
                  <a:effectLst/>
                </p:spPr>
                <p:txBody>
                  <a:bodyPr wrap="square" lIns="0" tIns="0" rIns="0" bIns="0" numCol="1" anchor="ctr">
                    <a:noAutofit/>
                  </a:bodyPr>
                  <a:lstStyle/>
                  <a:p>
                    <a:pPr algn="ctr"/>
                    <a:endParaRPr sz="2400" dirty="0"/>
                  </a:p>
                </p:txBody>
              </p:sp>
            </p:grpSp>
          </p:grpSp>
        </p:grpSp>
      </p:grpSp>
      <p:sp>
        <p:nvSpPr>
          <p:cNvPr id="68" name="TextBox 67">
            <a:extLst>
              <a:ext uri="{FF2B5EF4-FFF2-40B4-BE49-F238E27FC236}">
                <a16:creationId xmlns:a16="http://schemas.microsoft.com/office/drawing/2014/main" id="{2097700F-D6C6-4DF4-B1D2-A13C28640465}"/>
              </a:ext>
            </a:extLst>
          </p:cNvPr>
          <p:cNvSpPr txBox="1"/>
          <p:nvPr/>
        </p:nvSpPr>
        <p:spPr>
          <a:xfrm>
            <a:off x="2618012" y="4909458"/>
            <a:ext cx="986167" cy="707886"/>
          </a:xfrm>
          <a:prstGeom prst="rect">
            <a:avLst/>
          </a:prstGeom>
          <a:noFill/>
        </p:spPr>
        <p:txBody>
          <a:bodyPr wrap="none" rtlCol="0" anchor="ctr" anchorCtr="0">
            <a:spAutoFit/>
          </a:bodyPr>
          <a:lstStyle/>
          <a:p>
            <a:pPr algn="ctr"/>
            <a:r>
              <a:rPr lang="en-US" sz="4000" b="1" dirty="0">
                <a:solidFill>
                  <a:schemeClr val="accent1"/>
                </a:solidFill>
                <a:ea typeface="League Spartan" charset="0"/>
                <a:cs typeface="Poppins" pitchFamily="2" charset="77"/>
              </a:rPr>
              <a:t>15%</a:t>
            </a:r>
          </a:p>
        </p:txBody>
      </p:sp>
      <p:sp>
        <p:nvSpPr>
          <p:cNvPr id="69" name="Subtitle 2">
            <a:extLst>
              <a:ext uri="{FF2B5EF4-FFF2-40B4-BE49-F238E27FC236}">
                <a16:creationId xmlns:a16="http://schemas.microsoft.com/office/drawing/2014/main" id="{AC5AEEA9-6B5C-4A70-9DC0-1107F834FEFF}"/>
              </a:ext>
            </a:extLst>
          </p:cNvPr>
          <p:cNvSpPr txBox="1">
            <a:spLocks/>
          </p:cNvSpPr>
          <p:nvPr/>
        </p:nvSpPr>
        <p:spPr>
          <a:xfrm>
            <a:off x="2246791" y="5499089"/>
            <a:ext cx="1728599" cy="520847"/>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adipiscing</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elit</a:t>
            </a:r>
            <a:r>
              <a:rPr lang="en-US" sz="1050" dirty="0">
                <a:solidFill>
                  <a:schemeClr val="tx1"/>
                </a:solidFill>
                <a:latin typeface="+mn-lt"/>
                <a:ea typeface="Open Sans Light" panose="020B0306030504020204" pitchFamily="34" charset="0"/>
                <a:cs typeface="Open Sans Light" panose="020B0306030504020204" pitchFamily="34" charset="0"/>
              </a:rPr>
              <a:t>, sed do.</a:t>
            </a:r>
          </a:p>
        </p:txBody>
      </p:sp>
      <p:sp>
        <p:nvSpPr>
          <p:cNvPr id="70" name="TextBox 69">
            <a:extLst>
              <a:ext uri="{FF2B5EF4-FFF2-40B4-BE49-F238E27FC236}">
                <a16:creationId xmlns:a16="http://schemas.microsoft.com/office/drawing/2014/main" id="{ADA0DCA5-9105-4E3A-BB8C-2E9B7F9F6FED}"/>
              </a:ext>
            </a:extLst>
          </p:cNvPr>
          <p:cNvSpPr txBox="1"/>
          <p:nvPr/>
        </p:nvSpPr>
        <p:spPr>
          <a:xfrm>
            <a:off x="7469200" y="4909458"/>
            <a:ext cx="1104791" cy="707886"/>
          </a:xfrm>
          <a:prstGeom prst="rect">
            <a:avLst/>
          </a:prstGeom>
          <a:noFill/>
        </p:spPr>
        <p:txBody>
          <a:bodyPr wrap="none" rtlCol="0" anchor="ctr" anchorCtr="0">
            <a:spAutoFit/>
          </a:bodyPr>
          <a:lstStyle/>
          <a:p>
            <a:pPr algn="ctr"/>
            <a:r>
              <a:rPr lang="en-US" sz="4000" b="1" dirty="0">
                <a:solidFill>
                  <a:schemeClr val="accent3">
                    <a:lumMod val="75000"/>
                  </a:schemeClr>
                </a:solidFill>
                <a:ea typeface="League Spartan" charset="0"/>
                <a:cs typeface="Poppins" pitchFamily="2" charset="77"/>
              </a:rPr>
              <a:t>85%</a:t>
            </a:r>
          </a:p>
        </p:txBody>
      </p:sp>
      <p:sp>
        <p:nvSpPr>
          <p:cNvPr id="71" name="Subtitle 2">
            <a:extLst>
              <a:ext uri="{FF2B5EF4-FFF2-40B4-BE49-F238E27FC236}">
                <a16:creationId xmlns:a16="http://schemas.microsoft.com/office/drawing/2014/main" id="{8A45D021-4DD3-49E1-A46C-972EFCE35912}"/>
              </a:ext>
            </a:extLst>
          </p:cNvPr>
          <p:cNvSpPr txBox="1">
            <a:spLocks/>
          </p:cNvSpPr>
          <p:nvPr/>
        </p:nvSpPr>
        <p:spPr>
          <a:xfrm>
            <a:off x="7157293" y="5499089"/>
            <a:ext cx="1728599" cy="520847"/>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adipiscing</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elit</a:t>
            </a:r>
            <a:r>
              <a:rPr lang="en-US" sz="1050" dirty="0">
                <a:solidFill>
                  <a:schemeClr val="tx1"/>
                </a:solidFill>
                <a:latin typeface="+mn-lt"/>
                <a:ea typeface="Open Sans Light" panose="020B0306030504020204" pitchFamily="34" charset="0"/>
                <a:cs typeface="Open Sans Light" panose="020B0306030504020204" pitchFamily="34" charset="0"/>
              </a:rPr>
              <a:t>, sed do.</a:t>
            </a:r>
          </a:p>
        </p:txBody>
      </p:sp>
      <p:sp>
        <p:nvSpPr>
          <p:cNvPr id="72" name="Subtitle 2">
            <a:extLst>
              <a:ext uri="{FF2B5EF4-FFF2-40B4-BE49-F238E27FC236}">
                <a16:creationId xmlns:a16="http://schemas.microsoft.com/office/drawing/2014/main" id="{9C511FA5-E54D-4473-9F06-0E49BA9171A2}"/>
              </a:ext>
            </a:extLst>
          </p:cNvPr>
          <p:cNvSpPr txBox="1">
            <a:spLocks/>
          </p:cNvSpPr>
          <p:nvPr/>
        </p:nvSpPr>
        <p:spPr>
          <a:xfrm>
            <a:off x="4360326" y="2826160"/>
            <a:ext cx="2345617" cy="2136674"/>
          </a:xfrm>
          <a:prstGeom prst="rect">
            <a:avLst/>
          </a:prstGeom>
        </p:spPr>
        <p:txBody>
          <a:bodyPr vert="horz" wrap="square" lIns="35750" tIns="17875" rIns="35750" bIns="1787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consectetur</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adipiscing</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elit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do </a:t>
            </a:r>
            <a:r>
              <a:rPr lang="en-GB" sz="1050" dirty="0" err="1">
                <a:solidFill>
                  <a:schemeClr val="tx1"/>
                </a:solidFill>
                <a:latin typeface="+mn-lt"/>
                <a:ea typeface="Open Sans Light" panose="020B0306030504020204" pitchFamily="34" charset="0"/>
                <a:cs typeface="Open Sans Light" panose="020B0306030504020204" pitchFamily="34" charset="0"/>
              </a:rPr>
              <a:t>eiusmod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tempor</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incididunt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ut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labore</a:t>
            </a:r>
            <a:r>
              <a:rPr lang="en-GB" sz="1050" dirty="0">
                <a:solidFill>
                  <a:schemeClr val="tx1"/>
                </a:solidFill>
                <a:latin typeface="+mn-lt"/>
                <a:ea typeface="Open Sans Light" panose="020B0306030504020204" pitchFamily="34" charset="0"/>
                <a:cs typeface="Open Sans Light" panose="020B0306030504020204" pitchFamily="34" charset="0"/>
              </a:rPr>
              <a:t> et dolore magna </a:t>
            </a:r>
            <a:r>
              <a:rPr lang="en-GB" sz="1050" dirty="0" err="1">
                <a:solidFill>
                  <a:schemeClr val="tx1"/>
                </a:solidFill>
                <a:latin typeface="+mn-lt"/>
                <a:ea typeface="Open Sans Light" panose="020B0306030504020204" pitchFamily="34" charset="0"/>
                <a:cs typeface="Open Sans Light" panose="020B0306030504020204" pitchFamily="34" charset="0"/>
              </a:rPr>
              <a:t>aliqua</a:t>
            </a:r>
            <a:r>
              <a:rPr lang="en-GB" sz="1050" dirty="0">
                <a:solidFill>
                  <a:schemeClr val="tx1"/>
                </a:solidFill>
                <a:latin typeface="+mn-lt"/>
                <a:ea typeface="Open Sans Light" panose="020B0306030504020204" pitchFamily="34" charset="0"/>
                <a:cs typeface="Open Sans Light" panose="020B0306030504020204" pitchFamily="34" charset="0"/>
              </a:rPr>
              <a:t>. Ut </a:t>
            </a:r>
            <a:r>
              <a:rPr lang="en-GB" sz="1050" dirty="0" err="1">
                <a:solidFill>
                  <a:schemeClr val="tx1"/>
                </a:solidFill>
                <a:latin typeface="+mn-lt"/>
                <a:ea typeface="Open Sans Light" panose="020B0306030504020204" pitchFamily="34" charset="0"/>
                <a:cs typeface="Open Sans Light" panose="020B0306030504020204" pitchFamily="34" charset="0"/>
              </a:rPr>
              <a:t>enim</a:t>
            </a:r>
            <a:r>
              <a:rPr lang="en-GB" sz="1050" dirty="0">
                <a:solidFill>
                  <a:schemeClr val="tx1"/>
                </a:solidFill>
                <a:latin typeface="+mn-lt"/>
                <a:ea typeface="Open Sans Light" panose="020B0306030504020204" pitchFamily="34" charset="0"/>
                <a:cs typeface="Open Sans Light" panose="020B0306030504020204" pitchFamily="34" charset="0"/>
              </a:rPr>
              <a:t> ad minim </a:t>
            </a:r>
            <a:r>
              <a:rPr lang="en-GB" sz="1050" dirty="0" err="1">
                <a:solidFill>
                  <a:schemeClr val="tx1"/>
                </a:solidFill>
                <a:latin typeface="+mn-lt"/>
                <a:ea typeface="Open Sans Light" panose="020B0306030504020204" pitchFamily="34" charset="0"/>
                <a:cs typeface="Open Sans Light" panose="020B0306030504020204" pitchFamily="34" charset="0"/>
              </a:rPr>
              <a:t>veniam</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quis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nostrud</a:t>
            </a:r>
            <a:r>
              <a:rPr lang="en-GB" sz="1050" dirty="0">
                <a:solidFill>
                  <a:schemeClr val="tx1"/>
                </a:solidFill>
                <a:latin typeface="+mn-lt"/>
                <a:ea typeface="Open Sans Light" panose="020B0306030504020204" pitchFamily="34" charset="0"/>
                <a:cs typeface="Open Sans Light" panose="020B0306030504020204" pitchFamily="34" charset="0"/>
              </a:rPr>
              <a:t> exercitation </a:t>
            </a:r>
            <a:r>
              <a:rPr lang="en-GB" sz="1050" dirty="0" err="1">
                <a:solidFill>
                  <a:schemeClr val="tx1"/>
                </a:solidFill>
                <a:latin typeface="+mn-lt"/>
                <a:ea typeface="Open Sans Light" panose="020B0306030504020204" pitchFamily="34" charset="0"/>
                <a:cs typeface="Open Sans Light" panose="020B0306030504020204" pitchFamily="34" charset="0"/>
              </a:rPr>
              <a:t>ullamco</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laboris</a:t>
            </a:r>
            <a:r>
              <a:rPr lang="en-GB" sz="1050" dirty="0">
                <a:solidFill>
                  <a:schemeClr val="tx1"/>
                </a:solidFill>
                <a:latin typeface="+mn-lt"/>
                <a:ea typeface="Open Sans Light" panose="020B0306030504020204" pitchFamily="34" charset="0"/>
                <a:cs typeface="Open Sans Light" panose="020B0306030504020204" pitchFamily="34" charset="0"/>
              </a:rPr>
              <a:t> nisi </a:t>
            </a:r>
            <a:r>
              <a:rPr lang="en-GB" sz="1050" dirty="0" err="1">
                <a:solidFill>
                  <a:schemeClr val="tx1"/>
                </a:solidFill>
                <a:latin typeface="+mn-lt"/>
                <a:ea typeface="Open Sans Light" panose="020B0306030504020204" pitchFamily="34" charset="0"/>
                <a:cs typeface="Open Sans Light" panose="020B0306030504020204" pitchFamily="34" charset="0"/>
              </a:rPr>
              <a:t>ut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aliquip</a:t>
            </a:r>
            <a:r>
              <a:rPr lang="en-GB" sz="1050" dirty="0">
                <a:solidFill>
                  <a:schemeClr val="tx1"/>
                </a:solidFill>
                <a:latin typeface="+mn-lt"/>
                <a:ea typeface="Open Sans Light" panose="020B0306030504020204" pitchFamily="34" charset="0"/>
                <a:cs typeface="Open Sans Light" panose="020B0306030504020204" pitchFamily="34" charset="0"/>
              </a:rPr>
              <a:t> ex </a:t>
            </a:r>
            <a:r>
              <a:rPr lang="en-GB" sz="1050" dirty="0" err="1">
                <a:solidFill>
                  <a:schemeClr val="tx1"/>
                </a:solidFill>
                <a:latin typeface="+mn-lt"/>
                <a:ea typeface="Open Sans Light" panose="020B0306030504020204" pitchFamily="34" charset="0"/>
                <a:cs typeface="Open Sans Light" panose="020B0306030504020204" pitchFamily="34" charset="0"/>
              </a:rPr>
              <a:t>ea</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commodo</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consequat</a:t>
            </a:r>
            <a:r>
              <a:rPr lang="en-GB" sz="1050" dirty="0">
                <a:solidFill>
                  <a:schemeClr val="tx1"/>
                </a:solidFill>
                <a:latin typeface="+mn-lt"/>
                <a:ea typeface="Open Sans Light" panose="020B0306030504020204" pitchFamily="34" charset="0"/>
                <a:cs typeface="Open Sans Light" panose="020B0306030504020204" pitchFamily="34" charset="0"/>
              </a:rPr>
              <a:t>. Duis </a:t>
            </a:r>
            <a:r>
              <a:rPr lang="en-GB" sz="1050" dirty="0" err="1">
                <a:solidFill>
                  <a:schemeClr val="tx1"/>
                </a:solidFill>
                <a:latin typeface="+mn-lt"/>
                <a:ea typeface="Open Sans Light" panose="020B0306030504020204" pitchFamily="34" charset="0"/>
                <a:cs typeface="Open Sans Light" panose="020B0306030504020204" pitchFamily="34" charset="0"/>
              </a:rPr>
              <a:t>aute</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irure</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reprehenderit</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voluptate</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velit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esse</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cillum</a:t>
            </a:r>
            <a:r>
              <a:rPr lang="en-GB" sz="1050" dirty="0">
                <a:solidFill>
                  <a:schemeClr val="tx1"/>
                </a:solidFill>
                <a:latin typeface="+mn-lt"/>
                <a:ea typeface="Open Sans Light" panose="020B0306030504020204" pitchFamily="34" charset="0"/>
                <a:cs typeface="Open Sans Light" panose="020B0306030504020204" pitchFamily="34" charset="0"/>
              </a:rPr>
              <a:t> dolore </a:t>
            </a:r>
            <a:r>
              <a:rPr lang="en-GB" sz="1050" dirty="0" err="1">
                <a:solidFill>
                  <a:schemeClr val="tx1"/>
                </a:solidFill>
                <a:latin typeface="+mn-lt"/>
                <a:ea typeface="Open Sans Light" panose="020B0306030504020204" pitchFamily="34" charset="0"/>
                <a:cs typeface="Open Sans Light" panose="020B0306030504020204" pitchFamily="34" charset="0"/>
              </a:rPr>
              <a:t>eu</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fugiat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nulla</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pariatur</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Excepteur</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sint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occaecat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cupidatat</a:t>
            </a:r>
            <a:r>
              <a:rPr lang="en-GB" sz="1050" dirty="0">
                <a:solidFill>
                  <a:schemeClr val="tx1"/>
                </a:solidFill>
                <a:latin typeface="+mn-lt"/>
                <a:ea typeface="Open Sans Light" panose="020B0306030504020204" pitchFamily="34" charset="0"/>
                <a:cs typeface="Open Sans Light" panose="020B0306030504020204" pitchFamily="34" charset="0"/>
              </a:rPr>
              <a:t> non </a:t>
            </a:r>
            <a:r>
              <a:rPr lang="en-GB" sz="1050" dirty="0" err="1">
                <a:solidFill>
                  <a:schemeClr val="tx1"/>
                </a:solidFill>
                <a:latin typeface="+mn-lt"/>
                <a:ea typeface="Open Sans Light" panose="020B0306030504020204" pitchFamily="34" charset="0"/>
                <a:cs typeface="Open Sans Light" panose="020B0306030504020204" pitchFamily="34" charset="0"/>
              </a:rPr>
              <a:t>proident</a:t>
            </a:r>
            <a:r>
              <a:rPr lang="en-GB" sz="1050" dirty="0">
                <a:solidFill>
                  <a:schemeClr val="tx1"/>
                </a:solidFill>
                <a:latin typeface="+mn-lt"/>
                <a:ea typeface="Open Sans Light" panose="020B0306030504020204" pitchFamily="34" charset="0"/>
                <a:cs typeface="Open Sans Light" panose="020B0306030504020204" pitchFamily="34" charset="0"/>
              </a:rPr>
              <a:t>, sunt in culpa qui </a:t>
            </a:r>
            <a:r>
              <a:rPr lang="en-GB" sz="1050" dirty="0" err="1">
                <a:solidFill>
                  <a:schemeClr val="tx1"/>
                </a:solidFill>
                <a:latin typeface="+mn-lt"/>
                <a:ea typeface="Open Sans Light" panose="020B0306030504020204" pitchFamily="34" charset="0"/>
                <a:cs typeface="Open Sans Light" panose="020B0306030504020204" pitchFamily="34" charset="0"/>
              </a:rPr>
              <a:t>officia</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deserunt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mollit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anim</a:t>
            </a:r>
            <a:r>
              <a:rPr lang="en-GB" sz="1050" dirty="0">
                <a:solidFill>
                  <a:schemeClr val="tx1"/>
                </a:solidFill>
                <a:latin typeface="+mn-lt"/>
                <a:ea typeface="Open Sans Light" panose="020B0306030504020204" pitchFamily="34" charset="0"/>
                <a:cs typeface="Open Sans Light" panose="020B0306030504020204" pitchFamily="34" charset="0"/>
              </a:rPr>
              <a:t> id </a:t>
            </a:r>
            <a:r>
              <a:rPr lang="en-GB" sz="1050" dirty="0" err="1">
                <a:solidFill>
                  <a:schemeClr val="tx1"/>
                </a:solidFill>
                <a:latin typeface="+mn-lt"/>
                <a:ea typeface="Open Sans Light" panose="020B0306030504020204" pitchFamily="34" charset="0"/>
                <a:cs typeface="Open Sans Light" panose="020B0306030504020204" pitchFamily="34" charset="0"/>
              </a:rPr>
              <a:t>est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laborum</a:t>
            </a:r>
            <a:r>
              <a:rPr lang="en-GB" sz="1050" dirty="0">
                <a:solidFill>
                  <a:schemeClr val="tx1"/>
                </a:solidFill>
                <a:latin typeface="+mn-lt"/>
                <a:ea typeface="Open Sans Light" panose="020B0306030504020204" pitchFamily="34" charset="0"/>
                <a:cs typeface="Open Sans Light" panose="020B0306030504020204" pitchFamily="34" charset="0"/>
              </a:rPr>
              <a:t>. </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73" name="TextBox 72">
            <a:extLst>
              <a:ext uri="{FF2B5EF4-FFF2-40B4-BE49-F238E27FC236}">
                <a16:creationId xmlns:a16="http://schemas.microsoft.com/office/drawing/2014/main" id="{45E2ADDE-8CCD-4C13-8025-C2E6A35B8936}"/>
              </a:ext>
            </a:extLst>
          </p:cNvPr>
          <p:cNvSpPr txBox="1"/>
          <p:nvPr/>
        </p:nvSpPr>
        <p:spPr>
          <a:xfrm>
            <a:off x="4761128" y="2455794"/>
            <a:ext cx="1544012"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a:t>
            </a:r>
          </a:p>
        </p:txBody>
      </p:sp>
    </p:spTree>
    <p:extLst>
      <p:ext uri="{BB962C8B-B14F-4D97-AF65-F5344CB8AC3E}">
        <p14:creationId xmlns:p14="http://schemas.microsoft.com/office/powerpoint/2010/main" val="151894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A60AC-4A5D-4FD4-AE62-721B198578B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C590D4B-7028-4308-820B-AB6316E5A7C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67DF05A-DAAA-49F4-84FE-318D560F805C}"/>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AA7F58DD-15C9-4387-A58A-F1D76FBABA4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1485807-34DA-4923-8660-CD93B25AA336}"/>
              </a:ext>
            </a:extLst>
          </p:cNvPr>
          <p:cNvSpPr>
            <a:spLocks noGrp="1"/>
          </p:cNvSpPr>
          <p:nvPr>
            <p:ph type="body" sz="quarter" idx="13"/>
          </p:nvPr>
        </p:nvSpPr>
        <p:spPr/>
        <p:txBody>
          <a:bodyPr/>
          <a:lstStyle/>
          <a:p>
            <a:endParaRPr lang="en-ZA"/>
          </a:p>
        </p:txBody>
      </p:sp>
      <p:sp>
        <p:nvSpPr>
          <p:cNvPr id="7" name="Shape 29905">
            <a:extLst>
              <a:ext uri="{FF2B5EF4-FFF2-40B4-BE49-F238E27FC236}">
                <a16:creationId xmlns:a16="http://schemas.microsoft.com/office/drawing/2014/main" id="{364A4EE3-782C-41D8-A0B2-8C6C7DF9A4F9}"/>
              </a:ext>
            </a:extLst>
          </p:cNvPr>
          <p:cNvSpPr/>
          <p:nvPr/>
        </p:nvSpPr>
        <p:spPr>
          <a:xfrm>
            <a:off x="1827605" y="2042735"/>
            <a:ext cx="1376894" cy="1743223"/>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accent3"/>
          </a:solidFill>
          <a:ln w="12700" cap="flat">
            <a:noFill/>
            <a:miter lim="400000"/>
          </a:ln>
          <a:effectLst/>
        </p:spPr>
        <p:txBody>
          <a:bodyPr wrap="square" lIns="27929" tIns="27929" rIns="27929" bIns="27929" numCol="1" anchor="ctr">
            <a:noAutofit/>
          </a:bodyPr>
          <a:lstStyle/>
          <a:p>
            <a:pPr algn="ctr"/>
            <a:endParaRPr sz="2400" dirty="0"/>
          </a:p>
        </p:txBody>
      </p:sp>
      <p:sp>
        <p:nvSpPr>
          <p:cNvPr id="8" name="Shape 29906">
            <a:extLst>
              <a:ext uri="{FF2B5EF4-FFF2-40B4-BE49-F238E27FC236}">
                <a16:creationId xmlns:a16="http://schemas.microsoft.com/office/drawing/2014/main" id="{3FCFFB34-1F34-4A68-8231-B6C65258BF3F}"/>
              </a:ext>
            </a:extLst>
          </p:cNvPr>
          <p:cNvSpPr/>
          <p:nvPr/>
        </p:nvSpPr>
        <p:spPr>
          <a:xfrm>
            <a:off x="2128782" y="2160535"/>
            <a:ext cx="914910" cy="699947"/>
          </a:xfrm>
          <a:custGeom>
            <a:avLst/>
            <a:gdLst/>
            <a:ahLst/>
            <a:cxnLst>
              <a:cxn ang="0">
                <a:pos x="wd2" y="hd2"/>
              </a:cxn>
              <a:cxn ang="5400000">
                <a:pos x="wd2" y="hd2"/>
              </a:cxn>
              <a:cxn ang="10800000">
                <a:pos x="wd2" y="hd2"/>
              </a:cxn>
              <a:cxn ang="16200000">
                <a:pos x="wd2" y="hd2"/>
              </a:cxn>
            </a:cxnLst>
            <a:rect l="0" t="0" r="r" b="b"/>
            <a:pathLst>
              <a:path w="21584" h="21533" extrusionOk="0">
                <a:moveTo>
                  <a:pt x="21582" y="10650"/>
                </a:moveTo>
                <a:cubicBezTo>
                  <a:pt x="21558" y="10914"/>
                  <a:pt x="21292" y="11373"/>
                  <a:pt x="21278" y="11640"/>
                </a:cubicBezTo>
                <a:cubicBezTo>
                  <a:pt x="21274" y="11748"/>
                  <a:pt x="21369" y="11952"/>
                  <a:pt x="21362" y="12060"/>
                </a:cubicBezTo>
                <a:cubicBezTo>
                  <a:pt x="21352" y="12219"/>
                  <a:pt x="21247" y="12524"/>
                  <a:pt x="21169" y="12650"/>
                </a:cubicBezTo>
                <a:cubicBezTo>
                  <a:pt x="21104" y="12755"/>
                  <a:pt x="20911" y="12836"/>
                  <a:pt x="20784" y="12935"/>
                </a:cubicBezTo>
                <a:cubicBezTo>
                  <a:pt x="20615" y="12965"/>
                  <a:pt x="20346" y="13029"/>
                  <a:pt x="20242" y="13139"/>
                </a:cubicBezTo>
                <a:cubicBezTo>
                  <a:pt x="19898" y="13500"/>
                  <a:pt x="19751" y="13024"/>
                  <a:pt x="19383" y="12803"/>
                </a:cubicBezTo>
                <a:cubicBezTo>
                  <a:pt x="19015" y="12583"/>
                  <a:pt x="18527" y="12639"/>
                  <a:pt x="18352" y="13139"/>
                </a:cubicBezTo>
                <a:cubicBezTo>
                  <a:pt x="18178" y="13637"/>
                  <a:pt x="18333" y="14165"/>
                  <a:pt x="17837" y="14252"/>
                </a:cubicBezTo>
                <a:cubicBezTo>
                  <a:pt x="17340" y="14339"/>
                  <a:pt x="16985" y="14321"/>
                  <a:pt x="16805" y="14807"/>
                </a:cubicBezTo>
                <a:cubicBezTo>
                  <a:pt x="16702" y="15252"/>
                  <a:pt x="16488" y="15614"/>
                  <a:pt x="16299" y="15865"/>
                </a:cubicBezTo>
                <a:cubicBezTo>
                  <a:pt x="16110" y="16116"/>
                  <a:pt x="15946" y="16255"/>
                  <a:pt x="15946" y="16255"/>
                </a:cubicBezTo>
                <a:cubicBezTo>
                  <a:pt x="15946" y="16255"/>
                  <a:pt x="16851" y="16054"/>
                  <a:pt x="17063" y="15253"/>
                </a:cubicBezTo>
                <a:cubicBezTo>
                  <a:pt x="17230" y="14627"/>
                  <a:pt x="17569" y="14925"/>
                  <a:pt x="17922" y="14807"/>
                </a:cubicBezTo>
                <a:cubicBezTo>
                  <a:pt x="18275" y="14688"/>
                  <a:pt x="18451" y="14534"/>
                  <a:pt x="18524" y="14030"/>
                </a:cubicBezTo>
                <a:cubicBezTo>
                  <a:pt x="18597" y="13523"/>
                  <a:pt x="18732" y="13301"/>
                  <a:pt x="19125" y="13361"/>
                </a:cubicBezTo>
                <a:cubicBezTo>
                  <a:pt x="19360" y="13397"/>
                  <a:pt x="19576" y="13672"/>
                  <a:pt x="19813" y="13916"/>
                </a:cubicBezTo>
                <a:cubicBezTo>
                  <a:pt x="20050" y="14161"/>
                  <a:pt x="20431" y="13481"/>
                  <a:pt x="20757" y="13694"/>
                </a:cubicBezTo>
                <a:cubicBezTo>
                  <a:pt x="20770" y="13703"/>
                  <a:pt x="20782" y="13710"/>
                  <a:pt x="20794" y="13715"/>
                </a:cubicBezTo>
                <a:cubicBezTo>
                  <a:pt x="20804" y="13720"/>
                  <a:pt x="20815" y="13724"/>
                  <a:pt x="20826" y="13727"/>
                </a:cubicBezTo>
                <a:cubicBezTo>
                  <a:pt x="20928" y="13880"/>
                  <a:pt x="21150" y="13954"/>
                  <a:pt x="21207" y="14078"/>
                </a:cubicBezTo>
                <a:cubicBezTo>
                  <a:pt x="21296" y="14272"/>
                  <a:pt x="21341" y="14477"/>
                  <a:pt x="21378" y="14699"/>
                </a:cubicBezTo>
                <a:cubicBezTo>
                  <a:pt x="21428" y="14993"/>
                  <a:pt x="21458" y="15607"/>
                  <a:pt x="21429" y="15910"/>
                </a:cubicBezTo>
                <a:cubicBezTo>
                  <a:pt x="21399" y="16231"/>
                  <a:pt x="21258" y="16867"/>
                  <a:pt x="21131" y="17149"/>
                </a:cubicBezTo>
                <a:cubicBezTo>
                  <a:pt x="20986" y="17473"/>
                  <a:pt x="20554" y="17987"/>
                  <a:pt x="20344" y="18246"/>
                </a:cubicBezTo>
                <a:cubicBezTo>
                  <a:pt x="20113" y="18531"/>
                  <a:pt x="19638" y="19078"/>
                  <a:pt x="19365" y="19293"/>
                </a:cubicBezTo>
                <a:cubicBezTo>
                  <a:pt x="18984" y="19593"/>
                  <a:pt x="18559" y="19779"/>
                  <a:pt x="18143" y="19986"/>
                </a:cubicBezTo>
                <a:cubicBezTo>
                  <a:pt x="16809" y="20649"/>
                  <a:pt x="15509" y="21592"/>
                  <a:pt x="14075" y="21530"/>
                </a:cubicBezTo>
                <a:cubicBezTo>
                  <a:pt x="13605" y="21510"/>
                  <a:pt x="13141" y="21378"/>
                  <a:pt x="12707" y="21140"/>
                </a:cubicBezTo>
                <a:cubicBezTo>
                  <a:pt x="12691" y="21116"/>
                  <a:pt x="12658" y="21094"/>
                  <a:pt x="12624" y="21073"/>
                </a:cubicBezTo>
                <a:cubicBezTo>
                  <a:pt x="12590" y="21053"/>
                  <a:pt x="12555" y="21035"/>
                  <a:pt x="12533" y="21020"/>
                </a:cubicBezTo>
                <a:cubicBezTo>
                  <a:pt x="12411" y="20942"/>
                  <a:pt x="12156" y="20813"/>
                  <a:pt x="12042" y="20714"/>
                </a:cubicBezTo>
                <a:cubicBezTo>
                  <a:pt x="11934" y="20621"/>
                  <a:pt x="11746" y="20384"/>
                  <a:pt x="11651" y="20268"/>
                </a:cubicBezTo>
                <a:cubicBezTo>
                  <a:pt x="11486" y="20066"/>
                  <a:pt x="11146" y="19674"/>
                  <a:pt x="11010" y="19437"/>
                </a:cubicBezTo>
                <a:cubicBezTo>
                  <a:pt x="10853" y="19161"/>
                  <a:pt x="10838" y="18606"/>
                  <a:pt x="10602" y="18456"/>
                </a:cubicBezTo>
                <a:cubicBezTo>
                  <a:pt x="10592" y="18450"/>
                  <a:pt x="10557" y="18419"/>
                  <a:pt x="10520" y="18391"/>
                </a:cubicBezTo>
                <a:cubicBezTo>
                  <a:pt x="10483" y="18363"/>
                  <a:pt x="10444" y="18338"/>
                  <a:pt x="10425" y="18342"/>
                </a:cubicBezTo>
                <a:cubicBezTo>
                  <a:pt x="10434" y="18252"/>
                  <a:pt x="10699" y="18147"/>
                  <a:pt x="10706" y="18036"/>
                </a:cubicBezTo>
                <a:cubicBezTo>
                  <a:pt x="10736" y="17572"/>
                  <a:pt x="10715" y="18139"/>
                  <a:pt x="10964" y="17703"/>
                </a:cubicBezTo>
                <a:cubicBezTo>
                  <a:pt x="11213" y="17269"/>
                  <a:pt x="11354" y="17372"/>
                  <a:pt x="11565" y="17593"/>
                </a:cubicBezTo>
                <a:cubicBezTo>
                  <a:pt x="11775" y="17813"/>
                  <a:pt x="12045" y="17609"/>
                  <a:pt x="12338" y="17368"/>
                </a:cubicBezTo>
                <a:cubicBezTo>
                  <a:pt x="12632" y="17126"/>
                  <a:pt x="12882" y="17612"/>
                  <a:pt x="13284" y="17482"/>
                </a:cubicBezTo>
                <a:cubicBezTo>
                  <a:pt x="13685" y="17351"/>
                  <a:pt x="13941" y="16957"/>
                  <a:pt x="13713" y="17035"/>
                </a:cubicBezTo>
                <a:cubicBezTo>
                  <a:pt x="13485" y="17113"/>
                  <a:pt x="13326" y="17149"/>
                  <a:pt x="12940" y="17035"/>
                </a:cubicBezTo>
                <a:cubicBezTo>
                  <a:pt x="12554" y="16921"/>
                  <a:pt x="12364" y="16734"/>
                  <a:pt x="12167" y="17035"/>
                </a:cubicBezTo>
                <a:cubicBezTo>
                  <a:pt x="11968" y="17337"/>
                  <a:pt x="11626" y="17275"/>
                  <a:pt x="11479" y="17035"/>
                </a:cubicBezTo>
                <a:cubicBezTo>
                  <a:pt x="11333" y="16795"/>
                  <a:pt x="11109" y="16591"/>
                  <a:pt x="10878" y="17035"/>
                </a:cubicBezTo>
                <a:cubicBezTo>
                  <a:pt x="10647" y="17479"/>
                  <a:pt x="10432" y="17182"/>
                  <a:pt x="10191" y="17482"/>
                </a:cubicBezTo>
                <a:cubicBezTo>
                  <a:pt x="10019" y="17695"/>
                  <a:pt x="9962" y="18108"/>
                  <a:pt x="9994" y="18333"/>
                </a:cubicBezTo>
                <a:cubicBezTo>
                  <a:pt x="9861" y="18399"/>
                  <a:pt x="9592" y="18540"/>
                  <a:pt x="9476" y="18579"/>
                </a:cubicBezTo>
                <a:cubicBezTo>
                  <a:pt x="9316" y="18633"/>
                  <a:pt x="9160" y="18726"/>
                  <a:pt x="8995" y="18717"/>
                </a:cubicBezTo>
                <a:cubicBezTo>
                  <a:pt x="8938" y="18713"/>
                  <a:pt x="8854" y="18683"/>
                  <a:pt x="8771" y="18649"/>
                </a:cubicBezTo>
                <a:cubicBezTo>
                  <a:pt x="8689" y="18616"/>
                  <a:pt x="8606" y="18579"/>
                  <a:pt x="8550" y="18561"/>
                </a:cubicBezTo>
                <a:cubicBezTo>
                  <a:pt x="8323" y="18492"/>
                  <a:pt x="7857" y="18438"/>
                  <a:pt x="7641" y="18324"/>
                </a:cubicBezTo>
                <a:cubicBezTo>
                  <a:pt x="7492" y="18246"/>
                  <a:pt x="7222" y="18004"/>
                  <a:pt x="7098" y="17871"/>
                </a:cubicBezTo>
                <a:cubicBezTo>
                  <a:pt x="7003" y="17770"/>
                  <a:pt x="6826" y="17542"/>
                  <a:pt x="6758" y="17407"/>
                </a:cubicBezTo>
                <a:cubicBezTo>
                  <a:pt x="6704" y="17305"/>
                  <a:pt x="6628" y="17071"/>
                  <a:pt x="6599" y="16951"/>
                </a:cubicBezTo>
                <a:cubicBezTo>
                  <a:pt x="6549" y="16741"/>
                  <a:pt x="6620" y="16211"/>
                  <a:pt x="6480" y="16084"/>
                </a:cubicBezTo>
                <a:cubicBezTo>
                  <a:pt x="6438" y="16046"/>
                  <a:pt x="6329" y="16120"/>
                  <a:pt x="6278" y="16132"/>
                </a:cubicBezTo>
                <a:cubicBezTo>
                  <a:pt x="5941" y="16215"/>
                  <a:pt x="5273" y="16444"/>
                  <a:pt x="4931" y="16498"/>
                </a:cubicBezTo>
                <a:cubicBezTo>
                  <a:pt x="4763" y="16525"/>
                  <a:pt x="4426" y="16558"/>
                  <a:pt x="4259" y="16537"/>
                </a:cubicBezTo>
                <a:cubicBezTo>
                  <a:pt x="3954" y="16492"/>
                  <a:pt x="3364" y="16269"/>
                  <a:pt x="3077" y="16135"/>
                </a:cubicBezTo>
                <a:cubicBezTo>
                  <a:pt x="2871" y="16038"/>
                  <a:pt x="2479" y="15781"/>
                  <a:pt x="2285" y="15646"/>
                </a:cubicBezTo>
                <a:cubicBezTo>
                  <a:pt x="2060" y="15490"/>
                  <a:pt x="1613" y="15163"/>
                  <a:pt x="1404" y="14972"/>
                </a:cubicBezTo>
                <a:cubicBezTo>
                  <a:pt x="1283" y="14860"/>
                  <a:pt x="1052" y="14618"/>
                  <a:pt x="950" y="14477"/>
                </a:cubicBezTo>
                <a:cubicBezTo>
                  <a:pt x="769" y="14225"/>
                  <a:pt x="468" y="13649"/>
                  <a:pt x="329" y="13355"/>
                </a:cubicBezTo>
                <a:cubicBezTo>
                  <a:pt x="287" y="13271"/>
                  <a:pt x="211" y="13091"/>
                  <a:pt x="182" y="12995"/>
                </a:cubicBezTo>
                <a:cubicBezTo>
                  <a:pt x="136" y="12842"/>
                  <a:pt x="61" y="12518"/>
                  <a:pt x="54" y="12354"/>
                </a:cubicBezTo>
                <a:cubicBezTo>
                  <a:pt x="51" y="12222"/>
                  <a:pt x="91" y="11952"/>
                  <a:pt x="124" y="11826"/>
                </a:cubicBezTo>
                <a:cubicBezTo>
                  <a:pt x="167" y="11658"/>
                  <a:pt x="395" y="11379"/>
                  <a:pt x="378" y="11205"/>
                </a:cubicBezTo>
                <a:cubicBezTo>
                  <a:pt x="372" y="11139"/>
                  <a:pt x="266" y="11064"/>
                  <a:pt x="241" y="11007"/>
                </a:cubicBezTo>
                <a:cubicBezTo>
                  <a:pt x="203" y="10911"/>
                  <a:pt x="180" y="10698"/>
                  <a:pt x="159" y="10593"/>
                </a:cubicBezTo>
                <a:cubicBezTo>
                  <a:pt x="120" y="10395"/>
                  <a:pt x="15" y="10002"/>
                  <a:pt x="2" y="9799"/>
                </a:cubicBezTo>
                <a:cubicBezTo>
                  <a:pt x="-6" y="9679"/>
                  <a:pt x="16" y="9436"/>
                  <a:pt x="36" y="9319"/>
                </a:cubicBezTo>
                <a:cubicBezTo>
                  <a:pt x="47" y="9253"/>
                  <a:pt x="70" y="9158"/>
                  <a:pt x="95" y="9064"/>
                </a:cubicBezTo>
                <a:cubicBezTo>
                  <a:pt x="121" y="8970"/>
                  <a:pt x="149" y="8876"/>
                  <a:pt x="169" y="8815"/>
                </a:cubicBezTo>
                <a:cubicBezTo>
                  <a:pt x="222" y="8665"/>
                  <a:pt x="346" y="8374"/>
                  <a:pt x="409" y="8230"/>
                </a:cubicBezTo>
                <a:cubicBezTo>
                  <a:pt x="493" y="8037"/>
                  <a:pt x="629" y="7606"/>
                  <a:pt x="763" y="7468"/>
                </a:cubicBezTo>
                <a:cubicBezTo>
                  <a:pt x="808" y="7424"/>
                  <a:pt x="901" y="7413"/>
                  <a:pt x="990" y="7398"/>
                </a:cubicBezTo>
                <a:cubicBezTo>
                  <a:pt x="1079" y="7382"/>
                  <a:pt x="1164" y="7362"/>
                  <a:pt x="1192" y="7299"/>
                </a:cubicBezTo>
                <a:cubicBezTo>
                  <a:pt x="1219" y="7234"/>
                  <a:pt x="1137" y="7088"/>
                  <a:pt x="1135" y="7014"/>
                </a:cubicBezTo>
                <a:cubicBezTo>
                  <a:pt x="1132" y="6875"/>
                  <a:pt x="1179" y="6594"/>
                  <a:pt x="1214" y="6461"/>
                </a:cubicBezTo>
                <a:cubicBezTo>
                  <a:pt x="1294" y="6176"/>
                  <a:pt x="1536" y="5648"/>
                  <a:pt x="1668" y="5396"/>
                </a:cubicBezTo>
                <a:cubicBezTo>
                  <a:pt x="1748" y="5243"/>
                  <a:pt x="1917" y="4937"/>
                  <a:pt x="2031" y="4828"/>
                </a:cubicBezTo>
                <a:cubicBezTo>
                  <a:pt x="2116" y="4747"/>
                  <a:pt x="2330" y="4691"/>
                  <a:pt x="2421" y="4621"/>
                </a:cubicBezTo>
                <a:cubicBezTo>
                  <a:pt x="2443" y="4605"/>
                  <a:pt x="2485" y="4561"/>
                  <a:pt x="2502" y="4536"/>
                </a:cubicBezTo>
                <a:cubicBezTo>
                  <a:pt x="2537" y="4485"/>
                  <a:pt x="2582" y="4357"/>
                  <a:pt x="2614" y="4305"/>
                </a:cubicBezTo>
                <a:cubicBezTo>
                  <a:pt x="2718" y="4138"/>
                  <a:pt x="2966" y="3854"/>
                  <a:pt x="3086" y="3709"/>
                </a:cubicBezTo>
                <a:cubicBezTo>
                  <a:pt x="3207" y="3565"/>
                  <a:pt x="3451" y="3279"/>
                  <a:pt x="3579" y="3147"/>
                </a:cubicBezTo>
                <a:cubicBezTo>
                  <a:pt x="3676" y="3047"/>
                  <a:pt x="3878" y="2859"/>
                  <a:pt x="3981" y="2771"/>
                </a:cubicBezTo>
                <a:cubicBezTo>
                  <a:pt x="4016" y="2738"/>
                  <a:pt x="4069" y="2689"/>
                  <a:pt x="4123" y="2642"/>
                </a:cubicBezTo>
                <a:cubicBezTo>
                  <a:pt x="4178" y="2595"/>
                  <a:pt x="4233" y="2550"/>
                  <a:pt x="4272" y="2526"/>
                </a:cubicBezTo>
                <a:cubicBezTo>
                  <a:pt x="4457" y="2420"/>
                  <a:pt x="4854" y="2287"/>
                  <a:pt x="5053" y="2241"/>
                </a:cubicBezTo>
                <a:cubicBezTo>
                  <a:pt x="5224" y="2203"/>
                  <a:pt x="5583" y="2262"/>
                  <a:pt x="5744" y="2178"/>
                </a:cubicBezTo>
                <a:cubicBezTo>
                  <a:pt x="5800" y="2148"/>
                  <a:pt x="5885" y="2026"/>
                  <a:pt x="5929" y="1972"/>
                </a:cubicBezTo>
                <a:cubicBezTo>
                  <a:pt x="6016" y="1865"/>
                  <a:pt x="6165" y="1614"/>
                  <a:pt x="6265" y="1528"/>
                </a:cubicBezTo>
                <a:cubicBezTo>
                  <a:pt x="6406" y="1404"/>
                  <a:pt x="6731" y="1237"/>
                  <a:pt x="6898" y="1183"/>
                </a:cubicBezTo>
                <a:cubicBezTo>
                  <a:pt x="6956" y="1163"/>
                  <a:pt x="7044" y="1151"/>
                  <a:pt x="7133" y="1143"/>
                </a:cubicBezTo>
                <a:cubicBezTo>
                  <a:pt x="7222" y="1135"/>
                  <a:pt x="7311" y="1130"/>
                  <a:pt x="7370" y="1126"/>
                </a:cubicBezTo>
                <a:cubicBezTo>
                  <a:pt x="7432" y="1120"/>
                  <a:pt x="7484" y="1122"/>
                  <a:pt x="7536" y="1121"/>
                </a:cubicBezTo>
                <a:cubicBezTo>
                  <a:pt x="7587" y="1119"/>
                  <a:pt x="7639" y="1115"/>
                  <a:pt x="7701" y="1094"/>
                </a:cubicBezTo>
                <a:cubicBezTo>
                  <a:pt x="7698" y="1261"/>
                  <a:pt x="7675" y="1606"/>
                  <a:pt x="7528" y="1780"/>
                </a:cubicBezTo>
                <a:cubicBezTo>
                  <a:pt x="7329" y="2014"/>
                  <a:pt x="7284" y="2659"/>
                  <a:pt x="7700" y="3117"/>
                </a:cubicBezTo>
                <a:cubicBezTo>
                  <a:pt x="8114" y="3574"/>
                  <a:pt x="8831" y="3968"/>
                  <a:pt x="8387" y="4452"/>
                </a:cubicBezTo>
                <a:cubicBezTo>
                  <a:pt x="7942" y="4936"/>
                  <a:pt x="8135" y="5466"/>
                  <a:pt x="8301" y="5678"/>
                </a:cubicBezTo>
                <a:cubicBezTo>
                  <a:pt x="8466" y="5889"/>
                  <a:pt x="8435" y="6218"/>
                  <a:pt x="8215" y="6234"/>
                </a:cubicBezTo>
                <a:cubicBezTo>
                  <a:pt x="7995" y="6251"/>
                  <a:pt x="7966" y="6473"/>
                  <a:pt x="8129" y="6680"/>
                </a:cubicBezTo>
                <a:cubicBezTo>
                  <a:pt x="8292" y="6886"/>
                  <a:pt x="8179" y="7262"/>
                  <a:pt x="8043" y="7459"/>
                </a:cubicBezTo>
                <a:cubicBezTo>
                  <a:pt x="7907" y="7657"/>
                  <a:pt x="8062" y="8227"/>
                  <a:pt x="8387" y="8350"/>
                </a:cubicBezTo>
                <a:cubicBezTo>
                  <a:pt x="8712" y="8473"/>
                  <a:pt x="9396" y="8875"/>
                  <a:pt x="8817" y="9241"/>
                </a:cubicBezTo>
                <a:cubicBezTo>
                  <a:pt x="8236" y="9607"/>
                  <a:pt x="8007" y="9682"/>
                  <a:pt x="8043" y="10131"/>
                </a:cubicBezTo>
                <a:cubicBezTo>
                  <a:pt x="8079" y="10581"/>
                  <a:pt x="7827" y="10746"/>
                  <a:pt x="7700" y="10800"/>
                </a:cubicBezTo>
                <a:cubicBezTo>
                  <a:pt x="7572" y="10854"/>
                  <a:pt x="7497" y="11106"/>
                  <a:pt x="7613" y="11469"/>
                </a:cubicBezTo>
                <a:cubicBezTo>
                  <a:pt x="7729" y="11829"/>
                  <a:pt x="7518" y="11859"/>
                  <a:pt x="7528" y="12024"/>
                </a:cubicBezTo>
                <a:cubicBezTo>
                  <a:pt x="7537" y="12192"/>
                  <a:pt x="8005" y="12337"/>
                  <a:pt x="7613" y="12581"/>
                </a:cubicBezTo>
                <a:cubicBezTo>
                  <a:pt x="7223" y="12825"/>
                  <a:pt x="7785" y="12956"/>
                  <a:pt x="7442" y="13583"/>
                </a:cubicBezTo>
                <a:cubicBezTo>
                  <a:pt x="7694" y="13463"/>
                  <a:pt x="7832" y="13283"/>
                  <a:pt x="7785" y="13025"/>
                </a:cubicBezTo>
                <a:cubicBezTo>
                  <a:pt x="7739" y="12770"/>
                  <a:pt x="8032" y="12698"/>
                  <a:pt x="8043" y="12581"/>
                </a:cubicBezTo>
                <a:cubicBezTo>
                  <a:pt x="8087" y="12135"/>
                  <a:pt x="7748" y="11961"/>
                  <a:pt x="7957" y="11691"/>
                </a:cubicBezTo>
                <a:cubicBezTo>
                  <a:pt x="8167" y="11418"/>
                  <a:pt x="7813" y="11261"/>
                  <a:pt x="8129" y="11022"/>
                </a:cubicBezTo>
                <a:cubicBezTo>
                  <a:pt x="8444" y="10784"/>
                  <a:pt x="8416" y="10632"/>
                  <a:pt x="8387" y="10242"/>
                </a:cubicBezTo>
                <a:cubicBezTo>
                  <a:pt x="8357" y="9855"/>
                  <a:pt x="8656" y="9904"/>
                  <a:pt x="8988" y="9686"/>
                </a:cubicBezTo>
                <a:cubicBezTo>
                  <a:pt x="9320" y="9469"/>
                  <a:pt x="9757" y="8644"/>
                  <a:pt x="9923" y="8500"/>
                </a:cubicBezTo>
                <a:cubicBezTo>
                  <a:pt x="10089" y="8356"/>
                  <a:pt x="10325" y="8255"/>
                  <a:pt x="10508" y="8677"/>
                </a:cubicBezTo>
                <a:cubicBezTo>
                  <a:pt x="10691" y="9097"/>
                  <a:pt x="10981" y="9464"/>
                  <a:pt x="11204" y="9229"/>
                </a:cubicBezTo>
                <a:cubicBezTo>
                  <a:pt x="11427" y="8993"/>
                  <a:pt x="11644" y="9231"/>
                  <a:pt x="11815" y="9754"/>
                </a:cubicBezTo>
                <a:cubicBezTo>
                  <a:pt x="11987" y="10278"/>
                  <a:pt x="12949" y="10224"/>
                  <a:pt x="13102" y="9457"/>
                </a:cubicBezTo>
                <a:cubicBezTo>
                  <a:pt x="13219" y="8872"/>
                  <a:pt x="13631" y="9211"/>
                  <a:pt x="13624" y="9499"/>
                </a:cubicBezTo>
                <a:cubicBezTo>
                  <a:pt x="13618" y="9787"/>
                  <a:pt x="13839" y="10497"/>
                  <a:pt x="14197" y="10242"/>
                </a:cubicBezTo>
                <a:cubicBezTo>
                  <a:pt x="14554" y="9988"/>
                  <a:pt x="14671" y="9694"/>
                  <a:pt x="14841" y="10092"/>
                </a:cubicBezTo>
                <a:cubicBezTo>
                  <a:pt x="14904" y="10169"/>
                  <a:pt x="15035" y="10426"/>
                  <a:pt x="15162" y="10659"/>
                </a:cubicBezTo>
                <a:cubicBezTo>
                  <a:pt x="15288" y="10892"/>
                  <a:pt x="15411" y="11100"/>
                  <a:pt x="15458" y="11079"/>
                </a:cubicBezTo>
                <a:cubicBezTo>
                  <a:pt x="15235" y="11181"/>
                  <a:pt x="15210" y="9787"/>
                  <a:pt x="15041" y="9467"/>
                </a:cubicBezTo>
                <a:cubicBezTo>
                  <a:pt x="14872" y="9148"/>
                  <a:pt x="14514" y="9519"/>
                  <a:pt x="14294" y="9700"/>
                </a:cubicBezTo>
                <a:cubicBezTo>
                  <a:pt x="14073" y="9881"/>
                  <a:pt x="13939" y="9807"/>
                  <a:pt x="13850" y="9223"/>
                </a:cubicBezTo>
                <a:cubicBezTo>
                  <a:pt x="13761" y="8641"/>
                  <a:pt x="12942" y="8545"/>
                  <a:pt x="12910" y="9055"/>
                </a:cubicBezTo>
                <a:cubicBezTo>
                  <a:pt x="12877" y="9565"/>
                  <a:pt x="12267" y="9887"/>
                  <a:pt x="12041" y="9479"/>
                </a:cubicBezTo>
                <a:cubicBezTo>
                  <a:pt x="11815" y="9073"/>
                  <a:pt x="11668" y="8650"/>
                  <a:pt x="11384" y="8710"/>
                </a:cubicBezTo>
                <a:cubicBezTo>
                  <a:pt x="11100" y="8770"/>
                  <a:pt x="11107" y="9032"/>
                  <a:pt x="10734" y="8401"/>
                </a:cubicBezTo>
                <a:cubicBezTo>
                  <a:pt x="10361" y="7770"/>
                  <a:pt x="10137" y="7811"/>
                  <a:pt x="9814" y="8125"/>
                </a:cubicBezTo>
                <a:cubicBezTo>
                  <a:pt x="9491" y="8438"/>
                  <a:pt x="9332" y="8795"/>
                  <a:pt x="9332" y="8795"/>
                </a:cubicBezTo>
                <a:cubicBezTo>
                  <a:pt x="9332" y="8795"/>
                  <a:pt x="9362" y="8488"/>
                  <a:pt x="8988" y="8239"/>
                </a:cubicBezTo>
                <a:cubicBezTo>
                  <a:pt x="8614" y="7989"/>
                  <a:pt x="8357" y="7905"/>
                  <a:pt x="8559" y="7459"/>
                </a:cubicBezTo>
                <a:cubicBezTo>
                  <a:pt x="8761" y="7013"/>
                  <a:pt x="8707" y="6755"/>
                  <a:pt x="8645" y="6569"/>
                </a:cubicBezTo>
                <a:cubicBezTo>
                  <a:pt x="8582" y="6380"/>
                  <a:pt x="8677" y="6383"/>
                  <a:pt x="8817" y="6234"/>
                </a:cubicBezTo>
                <a:cubicBezTo>
                  <a:pt x="8956" y="6086"/>
                  <a:pt x="8883" y="5905"/>
                  <a:pt x="8730" y="5567"/>
                </a:cubicBezTo>
                <a:cubicBezTo>
                  <a:pt x="8577" y="5228"/>
                  <a:pt x="8563" y="4993"/>
                  <a:pt x="8817" y="4675"/>
                </a:cubicBezTo>
                <a:cubicBezTo>
                  <a:pt x="9069" y="4358"/>
                  <a:pt x="9497" y="3882"/>
                  <a:pt x="9246" y="3450"/>
                </a:cubicBezTo>
                <a:cubicBezTo>
                  <a:pt x="8995" y="3018"/>
                  <a:pt x="7971" y="2421"/>
                  <a:pt x="8215" y="2003"/>
                </a:cubicBezTo>
                <a:cubicBezTo>
                  <a:pt x="8429" y="1636"/>
                  <a:pt x="8546" y="1138"/>
                  <a:pt x="8501" y="798"/>
                </a:cubicBezTo>
                <a:cubicBezTo>
                  <a:pt x="8551" y="760"/>
                  <a:pt x="8598" y="727"/>
                  <a:pt x="8635" y="709"/>
                </a:cubicBezTo>
                <a:cubicBezTo>
                  <a:pt x="8725" y="666"/>
                  <a:pt x="8911" y="618"/>
                  <a:pt x="9003" y="588"/>
                </a:cubicBezTo>
                <a:cubicBezTo>
                  <a:pt x="9163" y="534"/>
                  <a:pt x="9137" y="532"/>
                  <a:pt x="9298" y="487"/>
                </a:cubicBezTo>
                <a:cubicBezTo>
                  <a:pt x="9442" y="448"/>
                  <a:pt x="9733" y="395"/>
                  <a:pt x="9878" y="364"/>
                </a:cubicBezTo>
                <a:cubicBezTo>
                  <a:pt x="10026" y="333"/>
                  <a:pt x="10322" y="259"/>
                  <a:pt x="10472" y="237"/>
                </a:cubicBezTo>
                <a:cubicBezTo>
                  <a:pt x="10533" y="228"/>
                  <a:pt x="10625" y="218"/>
                  <a:pt x="10716" y="210"/>
                </a:cubicBezTo>
                <a:cubicBezTo>
                  <a:pt x="10808" y="201"/>
                  <a:pt x="10900" y="195"/>
                  <a:pt x="10962" y="193"/>
                </a:cubicBezTo>
                <a:cubicBezTo>
                  <a:pt x="11110" y="187"/>
                  <a:pt x="11411" y="180"/>
                  <a:pt x="11560" y="199"/>
                </a:cubicBezTo>
                <a:cubicBezTo>
                  <a:pt x="11696" y="216"/>
                  <a:pt x="11962" y="346"/>
                  <a:pt x="12098" y="325"/>
                </a:cubicBezTo>
                <a:cubicBezTo>
                  <a:pt x="12160" y="315"/>
                  <a:pt x="12269" y="215"/>
                  <a:pt x="12328" y="190"/>
                </a:cubicBezTo>
                <a:cubicBezTo>
                  <a:pt x="12501" y="119"/>
                  <a:pt x="12859" y="23"/>
                  <a:pt x="13039" y="4"/>
                </a:cubicBezTo>
                <a:cubicBezTo>
                  <a:pt x="13155" y="-8"/>
                  <a:pt x="13389" y="9"/>
                  <a:pt x="13504" y="25"/>
                </a:cubicBezTo>
                <a:cubicBezTo>
                  <a:pt x="13688" y="55"/>
                  <a:pt x="14056" y="131"/>
                  <a:pt x="14229" y="217"/>
                </a:cubicBezTo>
                <a:cubicBezTo>
                  <a:pt x="14430" y="318"/>
                  <a:pt x="14781" y="663"/>
                  <a:pt x="14979" y="769"/>
                </a:cubicBezTo>
                <a:cubicBezTo>
                  <a:pt x="15063" y="811"/>
                  <a:pt x="15242" y="853"/>
                  <a:pt x="15328" y="886"/>
                </a:cubicBezTo>
                <a:cubicBezTo>
                  <a:pt x="15493" y="949"/>
                  <a:pt x="15818" y="1094"/>
                  <a:pt x="15976" y="1180"/>
                </a:cubicBezTo>
                <a:cubicBezTo>
                  <a:pt x="16090" y="1242"/>
                  <a:pt x="16311" y="1384"/>
                  <a:pt x="16417" y="1465"/>
                </a:cubicBezTo>
                <a:cubicBezTo>
                  <a:pt x="16655" y="1645"/>
                  <a:pt x="17091" y="2088"/>
                  <a:pt x="17326" y="2274"/>
                </a:cubicBezTo>
                <a:cubicBezTo>
                  <a:pt x="17449" y="2373"/>
                  <a:pt x="17708" y="2541"/>
                  <a:pt x="17834" y="2634"/>
                </a:cubicBezTo>
                <a:cubicBezTo>
                  <a:pt x="17985" y="2746"/>
                  <a:pt x="18303" y="2948"/>
                  <a:pt x="18432" y="3099"/>
                </a:cubicBezTo>
                <a:cubicBezTo>
                  <a:pt x="18570" y="3260"/>
                  <a:pt x="18460" y="3078"/>
                  <a:pt x="18609" y="3339"/>
                </a:cubicBezTo>
                <a:cubicBezTo>
                  <a:pt x="18522" y="3495"/>
                  <a:pt x="18478" y="4242"/>
                  <a:pt x="18438" y="4564"/>
                </a:cubicBezTo>
                <a:cubicBezTo>
                  <a:pt x="18375" y="5066"/>
                  <a:pt x="18452" y="5364"/>
                  <a:pt x="18266" y="5567"/>
                </a:cubicBezTo>
                <a:cubicBezTo>
                  <a:pt x="18081" y="5769"/>
                  <a:pt x="17876" y="5979"/>
                  <a:pt x="17922" y="6680"/>
                </a:cubicBezTo>
                <a:cubicBezTo>
                  <a:pt x="17969" y="7378"/>
                  <a:pt x="17792" y="7822"/>
                  <a:pt x="17579" y="8016"/>
                </a:cubicBezTo>
                <a:cubicBezTo>
                  <a:pt x="17365" y="8209"/>
                  <a:pt x="17167" y="8740"/>
                  <a:pt x="17235" y="9241"/>
                </a:cubicBezTo>
                <a:cubicBezTo>
                  <a:pt x="17303" y="9742"/>
                  <a:pt x="17352" y="9945"/>
                  <a:pt x="17235" y="10242"/>
                </a:cubicBezTo>
                <a:cubicBezTo>
                  <a:pt x="17118" y="10539"/>
                  <a:pt x="17436" y="11469"/>
                  <a:pt x="17407" y="11022"/>
                </a:cubicBezTo>
                <a:cubicBezTo>
                  <a:pt x="17378" y="10578"/>
                  <a:pt x="17811" y="9499"/>
                  <a:pt x="17579" y="10131"/>
                </a:cubicBezTo>
                <a:cubicBezTo>
                  <a:pt x="17709" y="9775"/>
                  <a:pt x="17645" y="9506"/>
                  <a:pt x="17579" y="9130"/>
                </a:cubicBezTo>
                <a:cubicBezTo>
                  <a:pt x="17513" y="8752"/>
                  <a:pt x="17717" y="8713"/>
                  <a:pt x="17922" y="8350"/>
                </a:cubicBezTo>
                <a:cubicBezTo>
                  <a:pt x="18128" y="7986"/>
                  <a:pt x="18489" y="7795"/>
                  <a:pt x="18438" y="7236"/>
                </a:cubicBezTo>
                <a:cubicBezTo>
                  <a:pt x="18386" y="6677"/>
                  <a:pt x="18487" y="6414"/>
                  <a:pt x="18781" y="6234"/>
                </a:cubicBezTo>
                <a:cubicBezTo>
                  <a:pt x="19076" y="6054"/>
                  <a:pt x="18880" y="6005"/>
                  <a:pt x="18867" y="5455"/>
                </a:cubicBezTo>
                <a:cubicBezTo>
                  <a:pt x="18857" y="4988"/>
                  <a:pt x="18891" y="4206"/>
                  <a:pt x="19037" y="3846"/>
                </a:cubicBezTo>
                <a:cubicBezTo>
                  <a:pt x="19138" y="3885"/>
                  <a:pt x="19350" y="4245"/>
                  <a:pt x="19416" y="4287"/>
                </a:cubicBezTo>
                <a:cubicBezTo>
                  <a:pt x="19521" y="4353"/>
                  <a:pt x="19723" y="4519"/>
                  <a:pt x="19807" y="4626"/>
                </a:cubicBezTo>
                <a:cubicBezTo>
                  <a:pt x="19879" y="4718"/>
                  <a:pt x="19988" y="4943"/>
                  <a:pt x="20036" y="5057"/>
                </a:cubicBezTo>
                <a:cubicBezTo>
                  <a:pt x="20095" y="5194"/>
                  <a:pt x="20189" y="5480"/>
                  <a:pt x="20225" y="5629"/>
                </a:cubicBezTo>
                <a:cubicBezTo>
                  <a:pt x="20274" y="5828"/>
                  <a:pt x="20255" y="6290"/>
                  <a:pt x="20357" y="6452"/>
                </a:cubicBezTo>
                <a:cubicBezTo>
                  <a:pt x="20401" y="6521"/>
                  <a:pt x="20553" y="6539"/>
                  <a:pt x="20605" y="6596"/>
                </a:cubicBezTo>
                <a:cubicBezTo>
                  <a:pt x="20695" y="6695"/>
                  <a:pt x="20808" y="6971"/>
                  <a:pt x="20864" y="7106"/>
                </a:cubicBezTo>
                <a:cubicBezTo>
                  <a:pt x="20887" y="7157"/>
                  <a:pt x="20916" y="7239"/>
                  <a:pt x="20944" y="7321"/>
                </a:cubicBezTo>
                <a:cubicBezTo>
                  <a:pt x="20971" y="7404"/>
                  <a:pt x="20997" y="7487"/>
                  <a:pt x="21012" y="7543"/>
                </a:cubicBezTo>
                <a:cubicBezTo>
                  <a:pt x="21043" y="7660"/>
                  <a:pt x="21092" y="7900"/>
                  <a:pt x="21106" y="8022"/>
                </a:cubicBezTo>
                <a:cubicBezTo>
                  <a:pt x="21130" y="8220"/>
                  <a:pt x="21071" y="8638"/>
                  <a:pt x="21136" y="8818"/>
                </a:cubicBezTo>
                <a:cubicBezTo>
                  <a:pt x="21161" y="8887"/>
                  <a:pt x="21276" y="8962"/>
                  <a:pt x="21305" y="9025"/>
                </a:cubicBezTo>
                <a:cubicBezTo>
                  <a:pt x="21326" y="9073"/>
                  <a:pt x="21342" y="9152"/>
                  <a:pt x="21355" y="9232"/>
                </a:cubicBezTo>
                <a:cubicBezTo>
                  <a:pt x="21368" y="9313"/>
                  <a:pt x="21379" y="9394"/>
                  <a:pt x="21389" y="9448"/>
                </a:cubicBezTo>
                <a:cubicBezTo>
                  <a:pt x="21405" y="9532"/>
                  <a:pt x="21432" y="9658"/>
                  <a:pt x="21458" y="9785"/>
                </a:cubicBezTo>
                <a:cubicBezTo>
                  <a:pt x="21484" y="9912"/>
                  <a:pt x="21509" y="10039"/>
                  <a:pt x="21522" y="10125"/>
                </a:cubicBezTo>
                <a:cubicBezTo>
                  <a:pt x="21543" y="10254"/>
                  <a:pt x="21594" y="10518"/>
                  <a:pt x="21582" y="10650"/>
                </a:cubicBezTo>
                <a:close/>
              </a:path>
            </a:pathLst>
          </a:custGeom>
          <a:solidFill>
            <a:schemeClr val="bg1"/>
          </a:solidFill>
          <a:ln w="12700" cap="flat">
            <a:noFill/>
            <a:miter lim="400000"/>
          </a:ln>
          <a:effectLst/>
        </p:spPr>
        <p:txBody>
          <a:bodyPr wrap="square" lIns="27929" tIns="27929" rIns="27929" bIns="27929" numCol="1" anchor="ctr">
            <a:noAutofit/>
          </a:bodyPr>
          <a:lstStyle/>
          <a:p>
            <a:pPr algn="ctr"/>
            <a:endParaRPr sz="2400" dirty="0"/>
          </a:p>
        </p:txBody>
      </p:sp>
      <p:sp>
        <p:nvSpPr>
          <p:cNvPr id="9" name="Shape 29908">
            <a:extLst>
              <a:ext uri="{FF2B5EF4-FFF2-40B4-BE49-F238E27FC236}">
                <a16:creationId xmlns:a16="http://schemas.microsoft.com/office/drawing/2014/main" id="{9D84343F-B776-4611-BC26-A3CBA8573E68}"/>
              </a:ext>
            </a:extLst>
          </p:cNvPr>
          <p:cNvSpPr/>
          <p:nvPr/>
        </p:nvSpPr>
        <p:spPr>
          <a:xfrm>
            <a:off x="3889884" y="2042735"/>
            <a:ext cx="1376894" cy="1743223"/>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accent4"/>
          </a:solidFill>
          <a:ln w="12700" cap="flat">
            <a:noFill/>
            <a:miter lim="400000"/>
          </a:ln>
          <a:effectLst/>
        </p:spPr>
        <p:txBody>
          <a:bodyPr wrap="square" lIns="27929" tIns="27929" rIns="27929" bIns="27929" numCol="1" anchor="ctr">
            <a:noAutofit/>
          </a:bodyPr>
          <a:lstStyle/>
          <a:p>
            <a:pPr algn="ctr"/>
            <a:endParaRPr sz="2400" dirty="0"/>
          </a:p>
        </p:txBody>
      </p:sp>
      <p:sp>
        <p:nvSpPr>
          <p:cNvPr id="10" name="Shape 29909">
            <a:extLst>
              <a:ext uri="{FF2B5EF4-FFF2-40B4-BE49-F238E27FC236}">
                <a16:creationId xmlns:a16="http://schemas.microsoft.com/office/drawing/2014/main" id="{BF3D0DBC-AE2C-4543-BC78-E2230EE9EA1B}"/>
              </a:ext>
            </a:extLst>
          </p:cNvPr>
          <p:cNvSpPr/>
          <p:nvPr/>
        </p:nvSpPr>
        <p:spPr>
          <a:xfrm>
            <a:off x="4191061" y="2160535"/>
            <a:ext cx="914910" cy="699947"/>
          </a:xfrm>
          <a:custGeom>
            <a:avLst/>
            <a:gdLst/>
            <a:ahLst/>
            <a:cxnLst>
              <a:cxn ang="0">
                <a:pos x="wd2" y="hd2"/>
              </a:cxn>
              <a:cxn ang="5400000">
                <a:pos x="wd2" y="hd2"/>
              </a:cxn>
              <a:cxn ang="10800000">
                <a:pos x="wd2" y="hd2"/>
              </a:cxn>
              <a:cxn ang="16200000">
                <a:pos x="wd2" y="hd2"/>
              </a:cxn>
            </a:cxnLst>
            <a:rect l="0" t="0" r="r" b="b"/>
            <a:pathLst>
              <a:path w="21584" h="21533" extrusionOk="0">
                <a:moveTo>
                  <a:pt x="21582" y="10650"/>
                </a:moveTo>
                <a:cubicBezTo>
                  <a:pt x="21558" y="10914"/>
                  <a:pt x="21292" y="11373"/>
                  <a:pt x="21278" y="11640"/>
                </a:cubicBezTo>
                <a:cubicBezTo>
                  <a:pt x="21274" y="11748"/>
                  <a:pt x="21369" y="11952"/>
                  <a:pt x="21362" y="12060"/>
                </a:cubicBezTo>
                <a:cubicBezTo>
                  <a:pt x="21352" y="12219"/>
                  <a:pt x="21247" y="12524"/>
                  <a:pt x="21169" y="12650"/>
                </a:cubicBezTo>
                <a:cubicBezTo>
                  <a:pt x="21104" y="12755"/>
                  <a:pt x="20911" y="12836"/>
                  <a:pt x="20784" y="12935"/>
                </a:cubicBezTo>
                <a:cubicBezTo>
                  <a:pt x="20615" y="12965"/>
                  <a:pt x="20346" y="13029"/>
                  <a:pt x="20242" y="13139"/>
                </a:cubicBezTo>
                <a:cubicBezTo>
                  <a:pt x="19898" y="13500"/>
                  <a:pt x="19751" y="13024"/>
                  <a:pt x="19383" y="12803"/>
                </a:cubicBezTo>
                <a:cubicBezTo>
                  <a:pt x="19015" y="12583"/>
                  <a:pt x="18527" y="12639"/>
                  <a:pt x="18352" y="13139"/>
                </a:cubicBezTo>
                <a:cubicBezTo>
                  <a:pt x="18178" y="13637"/>
                  <a:pt x="18333" y="14165"/>
                  <a:pt x="17837" y="14252"/>
                </a:cubicBezTo>
                <a:cubicBezTo>
                  <a:pt x="17340" y="14339"/>
                  <a:pt x="16985" y="14321"/>
                  <a:pt x="16805" y="14807"/>
                </a:cubicBezTo>
                <a:cubicBezTo>
                  <a:pt x="16702" y="15252"/>
                  <a:pt x="16488" y="15614"/>
                  <a:pt x="16299" y="15865"/>
                </a:cubicBezTo>
                <a:cubicBezTo>
                  <a:pt x="16110" y="16116"/>
                  <a:pt x="15946" y="16255"/>
                  <a:pt x="15946" y="16255"/>
                </a:cubicBezTo>
                <a:cubicBezTo>
                  <a:pt x="15946" y="16255"/>
                  <a:pt x="16851" y="16054"/>
                  <a:pt x="17063" y="15253"/>
                </a:cubicBezTo>
                <a:cubicBezTo>
                  <a:pt x="17230" y="14627"/>
                  <a:pt x="17569" y="14925"/>
                  <a:pt x="17922" y="14807"/>
                </a:cubicBezTo>
                <a:cubicBezTo>
                  <a:pt x="18275" y="14688"/>
                  <a:pt x="18451" y="14534"/>
                  <a:pt x="18524" y="14030"/>
                </a:cubicBezTo>
                <a:cubicBezTo>
                  <a:pt x="18597" y="13523"/>
                  <a:pt x="18732" y="13301"/>
                  <a:pt x="19125" y="13361"/>
                </a:cubicBezTo>
                <a:cubicBezTo>
                  <a:pt x="19360" y="13397"/>
                  <a:pt x="19576" y="13672"/>
                  <a:pt x="19813" y="13916"/>
                </a:cubicBezTo>
                <a:cubicBezTo>
                  <a:pt x="20050" y="14161"/>
                  <a:pt x="20431" y="13481"/>
                  <a:pt x="20757" y="13694"/>
                </a:cubicBezTo>
                <a:cubicBezTo>
                  <a:pt x="20770" y="13703"/>
                  <a:pt x="20782" y="13710"/>
                  <a:pt x="20794" y="13715"/>
                </a:cubicBezTo>
                <a:cubicBezTo>
                  <a:pt x="20804" y="13720"/>
                  <a:pt x="20815" y="13724"/>
                  <a:pt x="20826" y="13727"/>
                </a:cubicBezTo>
                <a:cubicBezTo>
                  <a:pt x="20928" y="13880"/>
                  <a:pt x="21150" y="13954"/>
                  <a:pt x="21207" y="14078"/>
                </a:cubicBezTo>
                <a:cubicBezTo>
                  <a:pt x="21296" y="14272"/>
                  <a:pt x="21341" y="14477"/>
                  <a:pt x="21378" y="14699"/>
                </a:cubicBezTo>
                <a:cubicBezTo>
                  <a:pt x="21428" y="14993"/>
                  <a:pt x="21458" y="15607"/>
                  <a:pt x="21429" y="15910"/>
                </a:cubicBezTo>
                <a:cubicBezTo>
                  <a:pt x="21399" y="16231"/>
                  <a:pt x="21258" y="16867"/>
                  <a:pt x="21131" y="17149"/>
                </a:cubicBezTo>
                <a:cubicBezTo>
                  <a:pt x="20986" y="17473"/>
                  <a:pt x="20554" y="17987"/>
                  <a:pt x="20344" y="18246"/>
                </a:cubicBezTo>
                <a:cubicBezTo>
                  <a:pt x="20113" y="18531"/>
                  <a:pt x="19638" y="19078"/>
                  <a:pt x="19365" y="19293"/>
                </a:cubicBezTo>
                <a:cubicBezTo>
                  <a:pt x="18984" y="19593"/>
                  <a:pt x="18559" y="19779"/>
                  <a:pt x="18143" y="19986"/>
                </a:cubicBezTo>
                <a:cubicBezTo>
                  <a:pt x="16809" y="20649"/>
                  <a:pt x="15509" y="21592"/>
                  <a:pt x="14075" y="21530"/>
                </a:cubicBezTo>
                <a:cubicBezTo>
                  <a:pt x="13605" y="21510"/>
                  <a:pt x="13141" y="21378"/>
                  <a:pt x="12707" y="21140"/>
                </a:cubicBezTo>
                <a:cubicBezTo>
                  <a:pt x="12691" y="21116"/>
                  <a:pt x="12658" y="21094"/>
                  <a:pt x="12624" y="21073"/>
                </a:cubicBezTo>
                <a:cubicBezTo>
                  <a:pt x="12590" y="21053"/>
                  <a:pt x="12555" y="21035"/>
                  <a:pt x="12533" y="21020"/>
                </a:cubicBezTo>
                <a:cubicBezTo>
                  <a:pt x="12411" y="20942"/>
                  <a:pt x="12156" y="20813"/>
                  <a:pt x="12042" y="20714"/>
                </a:cubicBezTo>
                <a:cubicBezTo>
                  <a:pt x="11934" y="20621"/>
                  <a:pt x="11746" y="20384"/>
                  <a:pt x="11651" y="20268"/>
                </a:cubicBezTo>
                <a:cubicBezTo>
                  <a:pt x="11486" y="20066"/>
                  <a:pt x="11146" y="19674"/>
                  <a:pt x="11010" y="19437"/>
                </a:cubicBezTo>
                <a:cubicBezTo>
                  <a:pt x="10853" y="19161"/>
                  <a:pt x="10838" y="18606"/>
                  <a:pt x="10602" y="18456"/>
                </a:cubicBezTo>
                <a:cubicBezTo>
                  <a:pt x="10592" y="18450"/>
                  <a:pt x="10557" y="18419"/>
                  <a:pt x="10520" y="18391"/>
                </a:cubicBezTo>
                <a:cubicBezTo>
                  <a:pt x="10483" y="18363"/>
                  <a:pt x="10444" y="18338"/>
                  <a:pt x="10425" y="18342"/>
                </a:cubicBezTo>
                <a:cubicBezTo>
                  <a:pt x="10434" y="18252"/>
                  <a:pt x="10699" y="18147"/>
                  <a:pt x="10706" y="18036"/>
                </a:cubicBezTo>
                <a:cubicBezTo>
                  <a:pt x="10736" y="17572"/>
                  <a:pt x="10715" y="18139"/>
                  <a:pt x="10964" y="17703"/>
                </a:cubicBezTo>
                <a:cubicBezTo>
                  <a:pt x="11213" y="17269"/>
                  <a:pt x="11354" y="17372"/>
                  <a:pt x="11565" y="17593"/>
                </a:cubicBezTo>
                <a:cubicBezTo>
                  <a:pt x="11775" y="17813"/>
                  <a:pt x="12045" y="17609"/>
                  <a:pt x="12338" y="17368"/>
                </a:cubicBezTo>
                <a:cubicBezTo>
                  <a:pt x="12632" y="17126"/>
                  <a:pt x="12882" y="17612"/>
                  <a:pt x="13284" y="17482"/>
                </a:cubicBezTo>
                <a:cubicBezTo>
                  <a:pt x="13685" y="17351"/>
                  <a:pt x="13941" y="16957"/>
                  <a:pt x="13713" y="17035"/>
                </a:cubicBezTo>
                <a:cubicBezTo>
                  <a:pt x="13485" y="17113"/>
                  <a:pt x="13326" y="17149"/>
                  <a:pt x="12940" y="17035"/>
                </a:cubicBezTo>
                <a:cubicBezTo>
                  <a:pt x="12554" y="16921"/>
                  <a:pt x="12364" y="16734"/>
                  <a:pt x="12167" y="17035"/>
                </a:cubicBezTo>
                <a:cubicBezTo>
                  <a:pt x="11968" y="17337"/>
                  <a:pt x="11626" y="17275"/>
                  <a:pt x="11479" y="17035"/>
                </a:cubicBezTo>
                <a:cubicBezTo>
                  <a:pt x="11333" y="16795"/>
                  <a:pt x="11109" y="16591"/>
                  <a:pt x="10878" y="17035"/>
                </a:cubicBezTo>
                <a:cubicBezTo>
                  <a:pt x="10647" y="17479"/>
                  <a:pt x="10432" y="17182"/>
                  <a:pt x="10191" y="17482"/>
                </a:cubicBezTo>
                <a:cubicBezTo>
                  <a:pt x="10019" y="17695"/>
                  <a:pt x="9962" y="18108"/>
                  <a:pt x="9994" y="18333"/>
                </a:cubicBezTo>
                <a:cubicBezTo>
                  <a:pt x="9861" y="18399"/>
                  <a:pt x="9592" y="18540"/>
                  <a:pt x="9476" y="18579"/>
                </a:cubicBezTo>
                <a:cubicBezTo>
                  <a:pt x="9316" y="18633"/>
                  <a:pt x="9160" y="18726"/>
                  <a:pt x="8995" y="18717"/>
                </a:cubicBezTo>
                <a:cubicBezTo>
                  <a:pt x="8938" y="18713"/>
                  <a:pt x="8854" y="18683"/>
                  <a:pt x="8771" y="18649"/>
                </a:cubicBezTo>
                <a:cubicBezTo>
                  <a:pt x="8689" y="18616"/>
                  <a:pt x="8606" y="18579"/>
                  <a:pt x="8550" y="18561"/>
                </a:cubicBezTo>
                <a:cubicBezTo>
                  <a:pt x="8323" y="18492"/>
                  <a:pt x="7857" y="18438"/>
                  <a:pt x="7641" y="18324"/>
                </a:cubicBezTo>
                <a:cubicBezTo>
                  <a:pt x="7492" y="18246"/>
                  <a:pt x="7222" y="18004"/>
                  <a:pt x="7098" y="17871"/>
                </a:cubicBezTo>
                <a:cubicBezTo>
                  <a:pt x="7003" y="17770"/>
                  <a:pt x="6826" y="17542"/>
                  <a:pt x="6758" y="17407"/>
                </a:cubicBezTo>
                <a:cubicBezTo>
                  <a:pt x="6704" y="17305"/>
                  <a:pt x="6628" y="17071"/>
                  <a:pt x="6599" y="16951"/>
                </a:cubicBezTo>
                <a:cubicBezTo>
                  <a:pt x="6549" y="16741"/>
                  <a:pt x="6620" y="16211"/>
                  <a:pt x="6480" y="16084"/>
                </a:cubicBezTo>
                <a:cubicBezTo>
                  <a:pt x="6438" y="16046"/>
                  <a:pt x="6329" y="16120"/>
                  <a:pt x="6278" y="16132"/>
                </a:cubicBezTo>
                <a:cubicBezTo>
                  <a:pt x="5941" y="16215"/>
                  <a:pt x="5273" y="16444"/>
                  <a:pt x="4931" y="16498"/>
                </a:cubicBezTo>
                <a:cubicBezTo>
                  <a:pt x="4763" y="16525"/>
                  <a:pt x="4426" y="16558"/>
                  <a:pt x="4259" y="16537"/>
                </a:cubicBezTo>
                <a:cubicBezTo>
                  <a:pt x="3955" y="16492"/>
                  <a:pt x="3364" y="16269"/>
                  <a:pt x="3077" y="16135"/>
                </a:cubicBezTo>
                <a:cubicBezTo>
                  <a:pt x="2871" y="16038"/>
                  <a:pt x="2479" y="15781"/>
                  <a:pt x="2285" y="15646"/>
                </a:cubicBezTo>
                <a:cubicBezTo>
                  <a:pt x="2060" y="15490"/>
                  <a:pt x="1613" y="15163"/>
                  <a:pt x="1404" y="14972"/>
                </a:cubicBezTo>
                <a:cubicBezTo>
                  <a:pt x="1283" y="14860"/>
                  <a:pt x="1052" y="14618"/>
                  <a:pt x="950" y="14477"/>
                </a:cubicBezTo>
                <a:cubicBezTo>
                  <a:pt x="769" y="14225"/>
                  <a:pt x="468" y="13649"/>
                  <a:pt x="329" y="13355"/>
                </a:cubicBezTo>
                <a:cubicBezTo>
                  <a:pt x="287" y="13271"/>
                  <a:pt x="211" y="13091"/>
                  <a:pt x="182" y="12995"/>
                </a:cubicBezTo>
                <a:cubicBezTo>
                  <a:pt x="136" y="12842"/>
                  <a:pt x="61" y="12518"/>
                  <a:pt x="54" y="12354"/>
                </a:cubicBezTo>
                <a:cubicBezTo>
                  <a:pt x="51" y="12222"/>
                  <a:pt x="91" y="11952"/>
                  <a:pt x="124" y="11826"/>
                </a:cubicBezTo>
                <a:cubicBezTo>
                  <a:pt x="167" y="11658"/>
                  <a:pt x="395" y="11379"/>
                  <a:pt x="378" y="11205"/>
                </a:cubicBezTo>
                <a:cubicBezTo>
                  <a:pt x="372" y="11139"/>
                  <a:pt x="266" y="11064"/>
                  <a:pt x="241" y="11007"/>
                </a:cubicBezTo>
                <a:cubicBezTo>
                  <a:pt x="203" y="10911"/>
                  <a:pt x="180" y="10698"/>
                  <a:pt x="159" y="10593"/>
                </a:cubicBezTo>
                <a:cubicBezTo>
                  <a:pt x="120" y="10395"/>
                  <a:pt x="15" y="10002"/>
                  <a:pt x="2" y="9799"/>
                </a:cubicBezTo>
                <a:cubicBezTo>
                  <a:pt x="-6" y="9679"/>
                  <a:pt x="16" y="9436"/>
                  <a:pt x="36" y="9319"/>
                </a:cubicBezTo>
                <a:cubicBezTo>
                  <a:pt x="47" y="9253"/>
                  <a:pt x="70" y="9158"/>
                  <a:pt x="95" y="9064"/>
                </a:cubicBezTo>
                <a:cubicBezTo>
                  <a:pt x="121" y="8970"/>
                  <a:pt x="149" y="8876"/>
                  <a:pt x="169" y="8815"/>
                </a:cubicBezTo>
                <a:cubicBezTo>
                  <a:pt x="222" y="8665"/>
                  <a:pt x="346" y="8374"/>
                  <a:pt x="409" y="8230"/>
                </a:cubicBezTo>
                <a:cubicBezTo>
                  <a:pt x="493" y="8037"/>
                  <a:pt x="629" y="7606"/>
                  <a:pt x="763" y="7468"/>
                </a:cubicBezTo>
                <a:cubicBezTo>
                  <a:pt x="808" y="7424"/>
                  <a:pt x="901" y="7413"/>
                  <a:pt x="990" y="7398"/>
                </a:cubicBezTo>
                <a:cubicBezTo>
                  <a:pt x="1079" y="7382"/>
                  <a:pt x="1164" y="7362"/>
                  <a:pt x="1192" y="7299"/>
                </a:cubicBezTo>
                <a:cubicBezTo>
                  <a:pt x="1219" y="7234"/>
                  <a:pt x="1137" y="7088"/>
                  <a:pt x="1135" y="7014"/>
                </a:cubicBezTo>
                <a:cubicBezTo>
                  <a:pt x="1132" y="6875"/>
                  <a:pt x="1179" y="6594"/>
                  <a:pt x="1214" y="6461"/>
                </a:cubicBezTo>
                <a:cubicBezTo>
                  <a:pt x="1294" y="6176"/>
                  <a:pt x="1536" y="5648"/>
                  <a:pt x="1668" y="5396"/>
                </a:cubicBezTo>
                <a:cubicBezTo>
                  <a:pt x="1748" y="5243"/>
                  <a:pt x="1917" y="4937"/>
                  <a:pt x="2031" y="4828"/>
                </a:cubicBezTo>
                <a:cubicBezTo>
                  <a:pt x="2116" y="4747"/>
                  <a:pt x="2330" y="4691"/>
                  <a:pt x="2421" y="4621"/>
                </a:cubicBezTo>
                <a:cubicBezTo>
                  <a:pt x="2443" y="4605"/>
                  <a:pt x="2485" y="4561"/>
                  <a:pt x="2502" y="4536"/>
                </a:cubicBezTo>
                <a:cubicBezTo>
                  <a:pt x="2537" y="4485"/>
                  <a:pt x="2582" y="4357"/>
                  <a:pt x="2614" y="4305"/>
                </a:cubicBezTo>
                <a:cubicBezTo>
                  <a:pt x="2718" y="4138"/>
                  <a:pt x="2966" y="3854"/>
                  <a:pt x="3086" y="3709"/>
                </a:cubicBezTo>
                <a:cubicBezTo>
                  <a:pt x="3207" y="3565"/>
                  <a:pt x="3451" y="3279"/>
                  <a:pt x="3579" y="3147"/>
                </a:cubicBezTo>
                <a:cubicBezTo>
                  <a:pt x="3676" y="3047"/>
                  <a:pt x="3878" y="2859"/>
                  <a:pt x="3981" y="2771"/>
                </a:cubicBezTo>
                <a:cubicBezTo>
                  <a:pt x="4016" y="2738"/>
                  <a:pt x="4069" y="2689"/>
                  <a:pt x="4123" y="2642"/>
                </a:cubicBezTo>
                <a:cubicBezTo>
                  <a:pt x="4178" y="2595"/>
                  <a:pt x="4233" y="2550"/>
                  <a:pt x="4272" y="2526"/>
                </a:cubicBezTo>
                <a:cubicBezTo>
                  <a:pt x="4457" y="2420"/>
                  <a:pt x="4854" y="2287"/>
                  <a:pt x="5053" y="2241"/>
                </a:cubicBezTo>
                <a:cubicBezTo>
                  <a:pt x="5224" y="2203"/>
                  <a:pt x="5583" y="2262"/>
                  <a:pt x="5744" y="2178"/>
                </a:cubicBezTo>
                <a:cubicBezTo>
                  <a:pt x="5800" y="2148"/>
                  <a:pt x="5885" y="2026"/>
                  <a:pt x="5929" y="1972"/>
                </a:cubicBezTo>
                <a:cubicBezTo>
                  <a:pt x="6016" y="1865"/>
                  <a:pt x="6165" y="1614"/>
                  <a:pt x="6265" y="1528"/>
                </a:cubicBezTo>
                <a:cubicBezTo>
                  <a:pt x="6406" y="1404"/>
                  <a:pt x="6731" y="1237"/>
                  <a:pt x="6898" y="1183"/>
                </a:cubicBezTo>
                <a:cubicBezTo>
                  <a:pt x="6956" y="1163"/>
                  <a:pt x="7044" y="1151"/>
                  <a:pt x="7133" y="1143"/>
                </a:cubicBezTo>
                <a:cubicBezTo>
                  <a:pt x="7222" y="1135"/>
                  <a:pt x="7311" y="1130"/>
                  <a:pt x="7370" y="1126"/>
                </a:cubicBezTo>
                <a:cubicBezTo>
                  <a:pt x="7432" y="1120"/>
                  <a:pt x="7484" y="1122"/>
                  <a:pt x="7536" y="1121"/>
                </a:cubicBezTo>
                <a:cubicBezTo>
                  <a:pt x="7587" y="1119"/>
                  <a:pt x="7639" y="1115"/>
                  <a:pt x="7701" y="1094"/>
                </a:cubicBezTo>
                <a:cubicBezTo>
                  <a:pt x="7698" y="1261"/>
                  <a:pt x="7675" y="1606"/>
                  <a:pt x="7528" y="1780"/>
                </a:cubicBezTo>
                <a:cubicBezTo>
                  <a:pt x="7329" y="2014"/>
                  <a:pt x="7284" y="2659"/>
                  <a:pt x="7700" y="3117"/>
                </a:cubicBezTo>
                <a:cubicBezTo>
                  <a:pt x="8114" y="3574"/>
                  <a:pt x="8831" y="3968"/>
                  <a:pt x="8387" y="4452"/>
                </a:cubicBezTo>
                <a:cubicBezTo>
                  <a:pt x="7942" y="4936"/>
                  <a:pt x="8135" y="5466"/>
                  <a:pt x="8301" y="5678"/>
                </a:cubicBezTo>
                <a:cubicBezTo>
                  <a:pt x="8466" y="5889"/>
                  <a:pt x="8435" y="6218"/>
                  <a:pt x="8215" y="6234"/>
                </a:cubicBezTo>
                <a:cubicBezTo>
                  <a:pt x="7995" y="6251"/>
                  <a:pt x="7966" y="6473"/>
                  <a:pt x="8129" y="6680"/>
                </a:cubicBezTo>
                <a:cubicBezTo>
                  <a:pt x="8292" y="6886"/>
                  <a:pt x="8179" y="7262"/>
                  <a:pt x="8043" y="7459"/>
                </a:cubicBezTo>
                <a:cubicBezTo>
                  <a:pt x="7907" y="7657"/>
                  <a:pt x="8062" y="8227"/>
                  <a:pt x="8387" y="8350"/>
                </a:cubicBezTo>
                <a:cubicBezTo>
                  <a:pt x="8712" y="8473"/>
                  <a:pt x="9396" y="8875"/>
                  <a:pt x="8817" y="9241"/>
                </a:cubicBezTo>
                <a:cubicBezTo>
                  <a:pt x="8236" y="9607"/>
                  <a:pt x="8007" y="9682"/>
                  <a:pt x="8043" y="10131"/>
                </a:cubicBezTo>
                <a:cubicBezTo>
                  <a:pt x="8079" y="10581"/>
                  <a:pt x="7827" y="10746"/>
                  <a:pt x="7700" y="10800"/>
                </a:cubicBezTo>
                <a:cubicBezTo>
                  <a:pt x="7572" y="10854"/>
                  <a:pt x="7497" y="11106"/>
                  <a:pt x="7613" y="11469"/>
                </a:cubicBezTo>
                <a:cubicBezTo>
                  <a:pt x="7729" y="11829"/>
                  <a:pt x="7518" y="11859"/>
                  <a:pt x="7528" y="12024"/>
                </a:cubicBezTo>
                <a:cubicBezTo>
                  <a:pt x="7537" y="12192"/>
                  <a:pt x="8005" y="12337"/>
                  <a:pt x="7613" y="12581"/>
                </a:cubicBezTo>
                <a:cubicBezTo>
                  <a:pt x="7223" y="12825"/>
                  <a:pt x="7785" y="12956"/>
                  <a:pt x="7442" y="13583"/>
                </a:cubicBezTo>
                <a:cubicBezTo>
                  <a:pt x="7694" y="13463"/>
                  <a:pt x="7832" y="13283"/>
                  <a:pt x="7785" y="13025"/>
                </a:cubicBezTo>
                <a:cubicBezTo>
                  <a:pt x="7739" y="12770"/>
                  <a:pt x="8032" y="12698"/>
                  <a:pt x="8043" y="12581"/>
                </a:cubicBezTo>
                <a:cubicBezTo>
                  <a:pt x="8087" y="12135"/>
                  <a:pt x="7748" y="11961"/>
                  <a:pt x="7957" y="11691"/>
                </a:cubicBezTo>
                <a:cubicBezTo>
                  <a:pt x="8167" y="11418"/>
                  <a:pt x="7813" y="11261"/>
                  <a:pt x="8129" y="11022"/>
                </a:cubicBezTo>
                <a:cubicBezTo>
                  <a:pt x="8444" y="10784"/>
                  <a:pt x="8416" y="10632"/>
                  <a:pt x="8387" y="10242"/>
                </a:cubicBezTo>
                <a:cubicBezTo>
                  <a:pt x="8357" y="9855"/>
                  <a:pt x="8656" y="9904"/>
                  <a:pt x="8988" y="9686"/>
                </a:cubicBezTo>
                <a:cubicBezTo>
                  <a:pt x="9320" y="9469"/>
                  <a:pt x="9757" y="8644"/>
                  <a:pt x="9923" y="8500"/>
                </a:cubicBezTo>
                <a:cubicBezTo>
                  <a:pt x="10089" y="8356"/>
                  <a:pt x="10325" y="8255"/>
                  <a:pt x="10508" y="8677"/>
                </a:cubicBezTo>
                <a:cubicBezTo>
                  <a:pt x="10691" y="9097"/>
                  <a:pt x="10981" y="9464"/>
                  <a:pt x="11204" y="9229"/>
                </a:cubicBezTo>
                <a:cubicBezTo>
                  <a:pt x="11427" y="8993"/>
                  <a:pt x="11644" y="9231"/>
                  <a:pt x="11815" y="9754"/>
                </a:cubicBezTo>
                <a:cubicBezTo>
                  <a:pt x="11987" y="10278"/>
                  <a:pt x="12949" y="10224"/>
                  <a:pt x="13102" y="9457"/>
                </a:cubicBezTo>
                <a:cubicBezTo>
                  <a:pt x="13219" y="8872"/>
                  <a:pt x="13631" y="9211"/>
                  <a:pt x="13624" y="9499"/>
                </a:cubicBezTo>
                <a:cubicBezTo>
                  <a:pt x="13618" y="9787"/>
                  <a:pt x="13839" y="10497"/>
                  <a:pt x="14197" y="10242"/>
                </a:cubicBezTo>
                <a:cubicBezTo>
                  <a:pt x="14554" y="9988"/>
                  <a:pt x="14671" y="9694"/>
                  <a:pt x="14841" y="10092"/>
                </a:cubicBezTo>
                <a:cubicBezTo>
                  <a:pt x="14904" y="10169"/>
                  <a:pt x="15035" y="10426"/>
                  <a:pt x="15162" y="10659"/>
                </a:cubicBezTo>
                <a:cubicBezTo>
                  <a:pt x="15288" y="10892"/>
                  <a:pt x="15411" y="11100"/>
                  <a:pt x="15458" y="11079"/>
                </a:cubicBezTo>
                <a:cubicBezTo>
                  <a:pt x="15235" y="11181"/>
                  <a:pt x="15210" y="9787"/>
                  <a:pt x="15041" y="9467"/>
                </a:cubicBezTo>
                <a:cubicBezTo>
                  <a:pt x="14872" y="9148"/>
                  <a:pt x="14514" y="9519"/>
                  <a:pt x="14294" y="9700"/>
                </a:cubicBezTo>
                <a:cubicBezTo>
                  <a:pt x="14073" y="9881"/>
                  <a:pt x="13939" y="9807"/>
                  <a:pt x="13850" y="9223"/>
                </a:cubicBezTo>
                <a:cubicBezTo>
                  <a:pt x="13761" y="8641"/>
                  <a:pt x="12942" y="8545"/>
                  <a:pt x="12910" y="9055"/>
                </a:cubicBezTo>
                <a:cubicBezTo>
                  <a:pt x="12877" y="9565"/>
                  <a:pt x="12267" y="9887"/>
                  <a:pt x="12041" y="9479"/>
                </a:cubicBezTo>
                <a:cubicBezTo>
                  <a:pt x="11815" y="9073"/>
                  <a:pt x="11668" y="8650"/>
                  <a:pt x="11384" y="8710"/>
                </a:cubicBezTo>
                <a:cubicBezTo>
                  <a:pt x="11100" y="8770"/>
                  <a:pt x="11107" y="9032"/>
                  <a:pt x="10734" y="8401"/>
                </a:cubicBezTo>
                <a:cubicBezTo>
                  <a:pt x="10361" y="7770"/>
                  <a:pt x="10137" y="7811"/>
                  <a:pt x="9814" y="8125"/>
                </a:cubicBezTo>
                <a:cubicBezTo>
                  <a:pt x="9491" y="8438"/>
                  <a:pt x="9332" y="8795"/>
                  <a:pt x="9332" y="8795"/>
                </a:cubicBezTo>
                <a:cubicBezTo>
                  <a:pt x="9332" y="8795"/>
                  <a:pt x="9362" y="8488"/>
                  <a:pt x="8988" y="8239"/>
                </a:cubicBezTo>
                <a:cubicBezTo>
                  <a:pt x="8614" y="7989"/>
                  <a:pt x="8357" y="7905"/>
                  <a:pt x="8559" y="7459"/>
                </a:cubicBezTo>
                <a:cubicBezTo>
                  <a:pt x="8761" y="7013"/>
                  <a:pt x="8707" y="6755"/>
                  <a:pt x="8645" y="6569"/>
                </a:cubicBezTo>
                <a:cubicBezTo>
                  <a:pt x="8582" y="6380"/>
                  <a:pt x="8677" y="6383"/>
                  <a:pt x="8817" y="6234"/>
                </a:cubicBezTo>
                <a:cubicBezTo>
                  <a:pt x="8956" y="6086"/>
                  <a:pt x="8883" y="5905"/>
                  <a:pt x="8730" y="5567"/>
                </a:cubicBezTo>
                <a:cubicBezTo>
                  <a:pt x="8577" y="5228"/>
                  <a:pt x="8563" y="4993"/>
                  <a:pt x="8817" y="4675"/>
                </a:cubicBezTo>
                <a:cubicBezTo>
                  <a:pt x="9069" y="4358"/>
                  <a:pt x="9497" y="3882"/>
                  <a:pt x="9246" y="3450"/>
                </a:cubicBezTo>
                <a:cubicBezTo>
                  <a:pt x="8995" y="3018"/>
                  <a:pt x="7971" y="2421"/>
                  <a:pt x="8215" y="2003"/>
                </a:cubicBezTo>
                <a:cubicBezTo>
                  <a:pt x="8429" y="1636"/>
                  <a:pt x="8546" y="1138"/>
                  <a:pt x="8501" y="798"/>
                </a:cubicBezTo>
                <a:cubicBezTo>
                  <a:pt x="8551" y="760"/>
                  <a:pt x="8598" y="727"/>
                  <a:pt x="8635" y="709"/>
                </a:cubicBezTo>
                <a:cubicBezTo>
                  <a:pt x="8725" y="666"/>
                  <a:pt x="8911" y="618"/>
                  <a:pt x="9003" y="588"/>
                </a:cubicBezTo>
                <a:cubicBezTo>
                  <a:pt x="9163" y="534"/>
                  <a:pt x="9137" y="532"/>
                  <a:pt x="9298" y="487"/>
                </a:cubicBezTo>
                <a:cubicBezTo>
                  <a:pt x="9442" y="448"/>
                  <a:pt x="9733" y="395"/>
                  <a:pt x="9878" y="364"/>
                </a:cubicBezTo>
                <a:cubicBezTo>
                  <a:pt x="10026" y="333"/>
                  <a:pt x="10322" y="259"/>
                  <a:pt x="10472" y="237"/>
                </a:cubicBezTo>
                <a:cubicBezTo>
                  <a:pt x="10533" y="228"/>
                  <a:pt x="10625" y="218"/>
                  <a:pt x="10716" y="210"/>
                </a:cubicBezTo>
                <a:cubicBezTo>
                  <a:pt x="10808" y="201"/>
                  <a:pt x="10900" y="195"/>
                  <a:pt x="10962" y="193"/>
                </a:cubicBezTo>
                <a:cubicBezTo>
                  <a:pt x="11110" y="187"/>
                  <a:pt x="11411" y="180"/>
                  <a:pt x="11560" y="199"/>
                </a:cubicBezTo>
                <a:cubicBezTo>
                  <a:pt x="11696" y="216"/>
                  <a:pt x="11962" y="346"/>
                  <a:pt x="12098" y="325"/>
                </a:cubicBezTo>
                <a:cubicBezTo>
                  <a:pt x="12160" y="315"/>
                  <a:pt x="12269" y="215"/>
                  <a:pt x="12328" y="190"/>
                </a:cubicBezTo>
                <a:cubicBezTo>
                  <a:pt x="12501" y="119"/>
                  <a:pt x="12859" y="23"/>
                  <a:pt x="13039" y="4"/>
                </a:cubicBezTo>
                <a:cubicBezTo>
                  <a:pt x="13155" y="-8"/>
                  <a:pt x="13389" y="9"/>
                  <a:pt x="13504" y="25"/>
                </a:cubicBezTo>
                <a:cubicBezTo>
                  <a:pt x="13688" y="55"/>
                  <a:pt x="14056" y="131"/>
                  <a:pt x="14229" y="217"/>
                </a:cubicBezTo>
                <a:cubicBezTo>
                  <a:pt x="14430" y="318"/>
                  <a:pt x="14781" y="663"/>
                  <a:pt x="14979" y="769"/>
                </a:cubicBezTo>
                <a:cubicBezTo>
                  <a:pt x="15063" y="811"/>
                  <a:pt x="15242" y="853"/>
                  <a:pt x="15328" y="886"/>
                </a:cubicBezTo>
                <a:cubicBezTo>
                  <a:pt x="15493" y="949"/>
                  <a:pt x="15818" y="1094"/>
                  <a:pt x="15976" y="1180"/>
                </a:cubicBezTo>
                <a:cubicBezTo>
                  <a:pt x="16090" y="1242"/>
                  <a:pt x="16311" y="1384"/>
                  <a:pt x="16417" y="1465"/>
                </a:cubicBezTo>
                <a:cubicBezTo>
                  <a:pt x="16655" y="1645"/>
                  <a:pt x="17091" y="2088"/>
                  <a:pt x="17326" y="2274"/>
                </a:cubicBezTo>
                <a:cubicBezTo>
                  <a:pt x="17449" y="2373"/>
                  <a:pt x="17708" y="2541"/>
                  <a:pt x="17834" y="2634"/>
                </a:cubicBezTo>
                <a:cubicBezTo>
                  <a:pt x="17985" y="2746"/>
                  <a:pt x="18303" y="2948"/>
                  <a:pt x="18432" y="3099"/>
                </a:cubicBezTo>
                <a:cubicBezTo>
                  <a:pt x="18570" y="3260"/>
                  <a:pt x="18460" y="3078"/>
                  <a:pt x="18609" y="3339"/>
                </a:cubicBezTo>
                <a:cubicBezTo>
                  <a:pt x="18522" y="3495"/>
                  <a:pt x="18478" y="4242"/>
                  <a:pt x="18438" y="4564"/>
                </a:cubicBezTo>
                <a:cubicBezTo>
                  <a:pt x="18375" y="5066"/>
                  <a:pt x="18452" y="5364"/>
                  <a:pt x="18266" y="5567"/>
                </a:cubicBezTo>
                <a:cubicBezTo>
                  <a:pt x="18081" y="5769"/>
                  <a:pt x="17876" y="5979"/>
                  <a:pt x="17922" y="6680"/>
                </a:cubicBezTo>
                <a:cubicBezTo>
                  <a:pt x="17969" y="7378"/>
                  <a:pt x="17792" y="7822"/>
                  <a:pt x="17579" y="8016"/>
                </a:cubicBezTo>
                <a:cubicBezTo>
                  <a:pt x="17365" y="8209"/>
                  <a:pt x="17167" y="8740"/>
                  <a:pt x="17235" y="9241"/>
                </a:cubicBezTo>
                <a:cubicBezTo>
                  <a:pt x="17303" y="9742"/>
                  <a:pt x="17352" y="9945"/>
                  <a:pt x="17235" y="10242"/>
                </a:cubicBezTo>
                <a:cubicBezTo>
                  <a:pt x="17118" y="10539"/>
                  <a:pt x="17436" y="11469"/>
                  <a:pt x="17407" y="11022"/>
                </a:cubicBezTo>
                <a:cubicBezTo>
                  <a:pt x="17378" y="10578"/>
                  <a:pt x="17811" y="9499"/>
                  <a:pt x="17579" y="10131"/>
                </a:cubicBezTo>
                <a:cubicBezTo>
                  <a:pt x="17709" y="9775"/>
                  <a:pt x="17645" y="9506"/>
                  <a:pt x="17579" y="9130"/>
                </a:cubicBezTo>
                <a:cubicBezTo>
                  <a:pt x="17513" y="8752"/>
                  <a:pt x="17717" y="8713"/>
                  <a:pt x="17922" y="8350"/>
                </a:cubicBezTo>
                <a:cubicBezTo>
                  <a:pt x="18128" y="7986"/>
                  <a:pt x="18489" y="7795"/>
                  <a:pt x="18438" y="7236"/>
                </a:cubicBezTo>
                <a:cubicBezTo>
                  <a:pt x="18386" y="6677"/>
                  <a:pt x="18487" y="6414"/>
                  <a:pt x="18781" y="6234"/>
                </a:cubicBezTo>
                <a:cubicBezTo>
                  <a:pt x="19076" y="6054"/>
                  <a:pt x="18880" y="6005"/>
                  <a:pt x="18867" y="5455"/>
                </a:cubicBezTo>
                <a:cubicBezTo>
                  <a:pt x="18857" y="4988"/>
                  <a:pt x="18891" y="4206"/>
                  <a:pt x="19037" y="3846"/>
                </a:cubicBezTo>
                <a:cubicBezTo>
                  <a:pt x="19138" y="3885"/>
                  <a:pt x="19350" y="4245"/>
                  <a:pt x="19416" y="4287"/>
                </a:cubicBezTo>
                <a:cubicBezTo>
                  <a:pt x="19521" y="4353"/>
                  <a:pt x="19723" y="4519"/>
                  <a:pt x="19807" y="4626"/>
                </a:cubicBezTo>
                <a:cubicBezTo>
                  <a:pt x="19879" y="4718"/>
                  <a:pt x="19988" y="4943"/>
                  <a:pt x="20036" y="5057"/>
                </a:cubicBezTo>
                <a:cubicBezTo>
                  <a:pt x="20095" y="5194"/>
                  <a:pt x="20189" y="5480"/>
                  <a:pt x="20225" y="5629"/>
                </a:cubicBezTo>
                <a:cubicBezTo>
                  <a:pt x="20274" y="5828"/>
                  <a:pt x="20255" y="6290"/>
                  <a:pt x="20357" y="6452"/>
                </a:cubicBezTo>
                <a:cubicBezTo>
                  <a:pt x="20401" y="6521"/>
                  <a:pt x="20553" y="6539"/>
                  <a:pt x="20605" y="6596"/>
                </a:cubicBezTo>
                <a:cubicBezTo>
                  <a:pt x="20695" y="6695"/>
                  <a:pt x="20808" y="6971"/>
                  <a:pt x="20864" y="7106"/>
                </a:cubicBezTo>
                <a:cubicBezTo>
                  <a:pt x="20887" y="7157"/>
                  <a:pt x="20916" y="7239"/>
                  <a:pt x="20944" y="7321"/>
                </a:cubicBezTo>
                <a:cubicBezTo>
                  <a:pt x="20971" y="7404"/>
                  <a:pt x="20997" y="7487"/>
                  <a:pt x="21012" y="7543"/>
                </a:cubicBezTo>
                <a:cubicBezTo>
                  <a:pt x="21043" y="7660"/>
                  <a:pt x="21092" y="7900"/>
                  <a:pt x="21106" y="8022"/>
                </a:cubicBezTo>
                <a:cubicBezTo>
                  <a:pt x="21130" y="8220"/>
                  <a:pt x="21071" y="8638"/>
                  <a:pt x="21136" y="8818"/>
                </a:cubicBezTo>
                <a:cubicBezTo>
                  <a:pt x="21161" y="8887"/>
                  <a:pt x="21276" y="8962"/>
                  <a:pt x="21305" y="9025"/>
                </a:cubicBezTo>
                <a:cubicBezTo>
                  <a:pt x="21326" y="9073"/>
                  <a:pt x="21342" y="9152"/>
                  <a:pt x="21355" y="9232"/>
                </a:cubicBezTo>
                <a:cubicBezTo>
                  <a:pt x="21368" y="9313"/>
                  <a:pt x="21379" y="9394"/>
                  <a:pt x="21389" y="9448"/>
                </a:cubicBezTo>
                <a:cubicBezTo>
                  <a:pt x="21405" y="9532"/>
                  <a:pt x="21432" y="9658"/>
                  <a:pt x="21458" y="9785"/>
                </a:cubicBezTo>
                <a:cubicBezTo>
                  <a:pt x="21484" y="9912"/>
                  <a:pt x="21509" y="10039"/>
                  <a:pt x="21522" y="10125"/>
                </a:cubicBezTo>
                <a:cubicBezTo>
                  <a:pt x="21543" y="10254"/>
                  <a:pt x="21594" y="10518"/>
                  <a:pt x="21582" y="10650"/>
                </a:cubicBezTo>
                <a:close/>
              </a:path>
            </a:pathLst>
          </a:custGeom>
          <a:solidFill>
            <a:schemeClr val="bg1"/>
          </a:solidFill>
          <a:ln w="12700" cap="flat">
            <a:noFill/>
            <a:miter lim="400000"/>
          </a:ln>
          <a:effectLst/>
        </p:spPr>
        <p:txBody>
          <a:bodyPr wrap="square" lIns="27929" tIns="27929" rIns="27929" bIns="27929" numCol="1" anchor="ctr">
            <a:noAutofit/>
          </a:bodyPr>
          <a:lstStyle/>
          <a:p>
            <a:pPr algn="ctr"/>
            <a:endParaRPr sz="2400" dirty="0"/>
          </a:p>
        </p:txBody>
      </p:sp>
      <p:sp>
        <p:nvSpPr>
          <p:cNvPr id="11" name="Shape 29911">
            <a:extLst>
              <a:ext uri="{FF2B5EF4-FFF2-40B4-BE49-F238E27FC236}">
                <a16:creationId xmlns:a16="http://schemas.microsoft.com/office/drawing/2014/main" id="{0E40E9D5-7431-4756-9A6E-3A32245052B3}"/>
              </a:ext>
            </a:extLst>
          </p:cNvPr>
          <p:cNvSpPr/>
          <p:nvPr/>
        </p:nvSpPr>
        <p:spPr>
          <a:xfrm>
            <a:off x="5952162" y="2042735"/>
            <a:ext cx="1376894" cy="1743223"/>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accent5"/>
          </a:solidFill>
          <a:ln w="12700" cap="flat">
            <a:noFill/>
            <a:miter lim="400000"/>
          </a:ln>
          <a:effectLst/>
        </p:spPr>
        <p:txBody>
          <a:bodyPr wrap="square" lIns="27929" tIns="27929" rIns="27929" bIns="27929" numCol="1" anchor="ctr">
            <a:noAutofit/>
          </a:bodyPr>
          <a:lstStyle/>
          <a:p>
            <a:pPr algn="ctr"/>
            <a:endParaRPr sz="2400" dirty="0"/>
          </a:p>
        </p:txBody>
      </p:sp>
      <p:sp>
        <p:nvSpPr>
          <p:cNvPr id="12" name="Shape 29912">
            <a:extLst>
              <a:ext uri="{FF2B5EF4-FFF2-40B4-BE49-F238E27FC236}">
                <a16:creationId xmlns:a16="http://schemas.microsoft.com/office/drawing/2014/main" id="{78F93A5B-4E29-4986-896C-E50D31FD4D60}"/>
              </a:ext>
            </a:extLst>
          </p:cNvPr>
          <p:cNvSpPr/>
          <p:nvPr/>
        </p:nvSpPr>
        <p:spPr>
          <a:xfrm>
            <a:off x="6253340" y="2160535"/>
            <a:ext cx="914910" cy="699947"/>
          </a:xfrm>
          <a:custGeom>
            <a:avLst/>
            <a:gdLst/>
            <a:ahLst/>
            <a:cxnLst>
              <a:cxn ang="0">
                <a:pos x="wd2" y="hd2"/>
              </a:cxn>
              <a:cxn ang="5400000">
                <a:pos x="wd2" y="hd2"/>
              </a:cxn>
              <a:cxn ang="10800000">
                <a:pos x="wd2" y="hd2"/>
              </a:cxn>
              <a:cxn ang="16200000">
                <a:pos x="wd2" y="hd2"/>
              </a:cxn>
            </a:cxnLst>
            <a:rect l="0" t="0" r="r" b="b"/>
            <a:pathLst>
              <a:path w="21584" h="21533" extrusionOk="0">
                <a:moveTo>
                  <a:pt x="21582" y="10650"/>
                </a:moveTo>
                <a:cubicBezTo>
                  <a:pt x="21558" y="10914"/>
                  <a:pt x="21292" y="11373"/>
                  <a:pt x="21278" y="11640"/>
                </a:cubicBezTo>
                <a:cubicBezTo>
                  <a:pt x="21274" y="11748"/>
                  <a:pt x="21369" y="11952"/>
                  <a:pt x="21362" y="12060"/>
                </a:cubicBezTo>
                <a:cubicBezTo>
                  <a:pt x="21352" y="12219"/>
                  <a:pt x="21247" y="12524"/>
                  <a:pt x="21169" y="12650"/>
                </a:cubicBezTo>
                <a:cubicBezTo>
                  <a:pt x="21104" y="12755"/>
                  <a:pt x="20911" y="12836"/>
                  <a:pt x="20784" y="12935"/>
                </a:cubicBezTo>
                <a:cubicBezTo>
                  <a:pt x="20615" y="12965"/>
                  <a:pt x="20346" y="13029"/>
                  <a:pt x="20242" y="13139"/>
                </a:cubicBezTo>
                <a:cubicBezTo>
                  <a:pt x="19898" y="13500"/>
                  <a:pt x="19751" y="13024"/>
                  <a:pt x="19383" y="12803"/>
                </a:cubicBezTo>
                <a:cubicBezTo>
                  <a:pt x="19015" y="12583"/>
                  <a:pt x="18527" y="12639"/>
                  <a:pt x="18352" y="13139"/>
                </a:cubicBezTo>
                <a:cubicBezTo>
                  <a:pt x="18178" y="13637"/>
                  <a:pt x="18333" y="14165"/>
                  <a:pt x="17837" y="14252"/>
                </a:cubicBezTo>
                <a:cubicBezTo>
                  <a:pt x="17340" y="14339"/>
                  <a:pt x="16985" y="14321"/>
                  <a:pt x="16805" y="14807"/>
                </a:cubicBezTo>
                <a:cubicBezTo>
                  <a:pt x="16702" y="15252"/>
                  <a:pt x="16488" y="15614"/>
                  <a:pt x="16299" y="15865"/>
                </a:cubicBezTo>
                <a:cubicBezTo>
                  <a:pt x="16110" y="16116"/>
                  <a:pt x="15946" y="16255"/>
                  <a:pt x="15946" y="16255"/>
                </a:cubicBezTo>
                <a:cubicBezTo>
                  <a:pt x="15946" y="16255"/>
                  <a:pt x="16851" y="16054"/>
                  <a:pt x="17063" y="15253"/>
                </a:cubicBezTo>
                <a:cubicBezTo>
                  <a:pt x="17230" y="14627"/>
                  <a:pt x="17569" y="14925"/>
                  <a:pt x="17922" y="14807"/>
                </a:cubicBezTo>
                <a:cubicBezTo>
                  <a:pt x="18275" y="14688"/>
                  <a:pt x="18451" y="14534"/>
                  <a:pt x="18524" y="14030"/>
                </a:cubicBezTo>
                <a:cubicBezTo>
                  <a:pt x="18597" y="13523"/>
                  <a:pt x="18732" y="13301"/>
                  <a:pt x="19125" y="13361"/>
                </a:cubicBezTo>
                <a:cubicBezTo>
                  <a:pt x="19360" y="13397"/>
                  <a:pt x="19576" y="13672"/>
                  <a:pt x="19813" y="13916"/>
                </a:cubicBezTo>
                <a:cubicBezTo>
                  <a:pt x="20050" y="14161"/>
                  <a:pt x="20431" y="13481"/>
                  <a:pt x="20757" y="13694"/>
                </a:cubicBezTo>
                <a:cubicBezTo>
                  <a:pt x="20770" y="13703"/>
                  <a:pt x="20782" y="13710"/>
                  <a:pt x="20794" y="13715"/>
                </a:cubicBezTo>
                <a:cubicBezTo>
                  <a:pt x="20804" y="13720"/>
                  <a:pt x="20815" y="13724"/>
                  <a:pt x="20826" y="13727"/>
                </a:cubicBezTo>
                <a:cubicBezTo>
                  <a:pt x="20928" y="13880"/>
                  <a:pt x="21150" y="13954"/>
                  <a:pt x="21207" y="14078"/>
                </a:cubicBezTo>
                <a:cubicBezTo>
                  <a:pt x="21296" y="14272"/>
                  <a:pt x="21341" y="14477"/>
                  <a:pt x="21378" y="14699"/>
                </a:cubicBezTo>
                <a:cubicBezTo>
                  <a:pt x="21428" y="14993"/>
                  <a:pt x="21458" y="15607"/>
                  <a:pt x="21429" y="15910"/>
                </a:cubicBezTo>
                <a:cubicBezTo>
                  <a:pt x="21399" y="16231"/>
                  <a:pt x="21258" y="16867"/>
                  <a:pt x="21131" y="17149"/>
                </a:cubicBezTo>
                <a:cubicBezTo>
                  <a:pt x="20986" y="17473"/>
                  <a:pt x="20554" y="17987"/>
                  <a:pt x="20344" y="18246"/>
                </a:cubicBezTo>
                <a:cubicBezTo>
                  <a:pt x="20113" y="18531"/>
                  <a:pt x="19638" y="19078"/>
                  <a:pt x="19365" y="19293"/>
                </a:cubicBezTo>
                <a:cubicBezTo>
                  <a:pt x="18984" y="19593"/>
                  <a:pt x="18559" y="19779"/>
                  <a:pt x="18143" y="19986"/>
                </a:cubicBezTo>
                <a:cubicBezTo>
                  <a:pt x="16809" y="20649"/>
                  <a:pt x="15509" y="21592"/>
                  <a:pt x="14075" y="21530"/>
                </a:cubicBezTo>
                <a:cubicBezTo>
                  <a:pt x="13605" y="21510"/>
                  <a:pt x="13141" y="21378"/>
                  <a:pt x="12707" y="21140"/>
                </a:cubicBezTo>
                <a:cubicBezTo>
                  <a:pt x="12691" y="21116"/>
                  <a:pt x="12658" y="21094"/>
                  <a:pt x="12624" y="21073"/>
                </a:cubicBezTo>
                <a:cubicBezTo>
                  <a:pt x="12590" y="21053"/>
                  <a:pt x="12555" y="21035"/>
                  <a:pt x="12533" y="21020"/>
                </a:cubicBezTo>
                <a:cubicBezTo>
                  <a:pt x="12411" y="20942"/>
                  <a:pt x="12156" y="20813"/>
                  <a:pt x="12042" y="20714"/>
                </a:cubicBezTo>
                <a:cubicBezTo>
                  <a:pt x="11934" y="20621"/>
                  <a:pt x="11746" y="20384"/>
                  <a:pt x="11651" y="20268"/>
                </a:cubicBezTo>
                <a:cubicBezTo>
                  <a:pt x="11486" y="20066"/>
                  <a:pt x="11146" y="19674"/>
                  <a:pt x="11010" y="19437"/>
                </a:cubicBezTo>
                <a:cubicBezTo>
                  <a:pt x="10853" y="19161"/>
                  <a:pt x="10838" y="18606"/>
                  <a:pt x="10602" y="18456"/>
                </a:cubicBezTo>
                <a:cubicBezTo>
                  <a:pt x="10592" y="18450"/>
                  <a:pt x="10557" y="18419"/>
                  <a:pt x="10520" y="18391"/>
                </a:cubicBezTo>
                <a:cubicBezTo>
                  <a:pt x="10483" y="18363"/>
                  <a:pt x="10444" y="18338"/>
                  <a:pt x="10425" y="18342"/>
                </a:cubicBezTo>
                <a:cubicBezTo>
                  <a:pt x="10434" y="18252"/>
                  <a:pt x="10699" y="18147"/>
                  <a:pt x="10706" y="18036"/>
                </a:cubicBezTo>
                <a:cubicBezTo>
                  <a:pt x="10736" y="17572"/>
                  <a:pt x="10715" y="18139"/>
                  <a:pt x="10964" y="17703"/>
                </a:cubicBezTo>
                <a:cubicBezTo>
                  <a:pt x="11213" y="17269"/>
                  <a:pt x="11354" y="17372"/>
                  <a:pt x="11565" y="17593"/>
                </a:cubicBezTo>
                <a:cubicBezTo>
                  <a:pt x="11775" y="17813"/>
                  <a:pt x="12045" y="17609"/>
                  <a:pt x="12338" y="17368"/>
                </a:cubicBezTo>
                <a:cubicBezTo>
                  <a:pt x="12632" y="17126"/>
                  <a:pt x="12882" y="17612"/>
                  <a:pt x="13284" y="17482"/>
                </a:cubicBezTo>
                <a:cubicBezTo>
                  <a:pt x="13685" y="17351"/>
                  <a:pt x="13941" y="16957"/>
                  <a:pt x="13713" y="17035"/>
                </a:cubicBezTo>
                <a:cubicBezTo>
                  <a:pt x="13485" y="17113"/>
                  <a:pt x="13326" y="17149"/>
                  <a:pt x="12940" y="17035"/>
                </a:cubicBezTo>
                <a:cubicBezTo>
                  <a:pt x="12554" y="16921"/>
                  <a:pt x="12364" y="16734"/>
                  <a:pt x="12167" y="17035"/>
                </a:cubicBezTo>
                <a:cubicBezTo>
                  <a:pt x="11968" y="17337"/>
                  <a:pt x="11626" y="17275"/>
                  <a:pt x="11479" y="17035"/>
                </a:cubicBezTo>
                <a:cubicBezTo>
                  <a:pt x="11333" y="16795"/>
                  <a:pt x="11109" y="16591"/>
                  <a:pt x="10878" y="17035"/>
                </a:cubicBezTo>
                <a:cubicBezTo>
                  <a:pt x="10647" y="17479"/>
                  <a:pt x="10432" y="17182"/>
                  <a:pt x="10191" y="17482"/>
                </a:cubicBezTo>
                <a:cubicBezTo>
                  <a:pt x="10019" y="17695"/>
                  <a:pt x="9962" y="18108"/>
                  <a:pt x="9994" y="18333"/>
                </a:cubicBezTo>
                <a:cubicBezTo>
                  <a:pt x="9861" y="18399"/>
                  <a:pt x="9592" y="18540"/>
                  <a:pt x="9476" y="18579"/>
                </a:cubicBezTo>
                <a:cubicBezTo>
                  <a:pt x="9316" y="18633"/>
                  <a:pt x="9160" y="18726"/>
                  <a:pt x="8995" y="18717"/>
                </a:cubicBezTo>
                <a:cubicBezTo>
                  <a:pt x="8938" y="18713"/>
                  <a:pt x="8854" y="18683"/>
                  <a:pt x="8771" y="18649"/>
                </a:cubicBezTo>
                <a:cubicBezTo>
                  <a:pt x="8689" y="18616"/>
                  <a:pt x="8606" y="18579"/>
                  <a:pt x="8550" y="18561"/>
                </a:cubicBezTo>
                <a:cubicBezTo>
                  <a:pt x="8323" y="18492"/>
                  <a:pt x="7857" y="18438"/>
                  <a:pt x="7641" y="18324"/>
                </a:cubicBezTo>
                <a:cubicBezTo>
                  <a:pt x="7492" y="18246"/>
                  <a:pt x="7222" y="18004"/>
                  <a:pt x="7098" y="17871"/>
                </a:cubicBezTo>
                <a:cubicBezTo>
                  <a:pt x="7003" y="17770"/>
                  <a:pt x="6826" y="17542"/>
                  <a:pt x="6758" y="17407"/>
                </a:cubicBezTo>
                <a:cubicBezTo>
                  <a:pt x="6704" y="17305"/>
                  <a:pt x="6628" y="17071"/>
                  <a:pt x="6599" y="16951"/>
                </a:cubicBezTo>
                <a:cubicBezTo>
                  <a:pt x="6549" y="16741"/>
                  <a:pt x="6620" y="16211"/>
                  <a:pt x="6480" y="16084"/>
                </a:cubicBezTo>
                <a:cubicBezTo>
                  <a:pt x="6438" y="16046"/>
                  <a:pt x="6329" y="16120"/>
                  <a:pt x="6278" y="16132"/>
                </a:cubicBezTo>
                <a:cubicBezTo>
                  <a:pt x="5941" y="16215"/>
                  <a:pt x="5273" y="16444"/>
                  <a:pt x="4931" y="16498"/>
                </a:cubicBezTo>
                <a:cubicBezTo>
                  <a:pt x="4763" y="16525"/>
                  <a:pt x="4426" y="16558"/>
                  <a:pt x="4259" y="16537"/>
                </a:cubicBezTo>
                <a:cubicBezTo>
                  <a:pt x="3955" y="16492"/>
                  <a:pt x="3364" y="16269"/>
                  <a:pt x="3077" y="16135"/>
                </a:cubicBezTo>
                <a:cubicBezTo>
                  <a:pt x="2871" y="16038"/>
                  <a:pt x="2479" y="15781"/>
                  <a:pt x="2285" y="15646"/>
                </a:cubicBezTo>
                <a:cubicBezTo>
                  <a:pt x="2060" y="15490"/>
                  <a:pt x="1613" y="15163"/>
                  <a:pt x="1404" y="14972"/>
                </a:cubicBezTo>
                <a:cubicBezTo>
                  <a:pt x="1283" y="14860"/>
                  <a:pt x="1052" y="14618"/>
                  <a:pt x="950" y="14477"/>
                </a:cubicBezTo>
                <a:cubicBezTo>
                  <a:pt x="769" y="14225"/>
                  <a:pt x="468" y="13649"/>
                  <a:pt x="329" y="13355"/>
                </a:cubicBezTo>
                <a:cubicBezTo>
                  <a:pt x="287" y="13271"/>
                  <a:pt x="211" y="13091"/>
                  <a:pt x="182" y="12995"/>
                </a:cubicBezTo>
                <a:cubicBezTo>
                  <a:pt x="136" y="12842"/>
                  <a:pt x="61" y="12518"/>
                  <a:pt x="54" y="12354"/>
                </a:cubicBezTo>
                <a:cubicBezTo>
                  <a:pt x="51" y="12222"/>
                  <a:pt x="91" y="11952"/>
                  <a:pt x="124" y="11826"/>
                </a:cubicBezTo>
                <a:cubicBezTo>
                  <a:pt x="167" y="11658"/>
                  <a:pt x="395" y="11379"/>
                  <a:pt x="378" y="11205"/>
                </a:cubicBezTo>
                <a:cubicBezTo>
                  <a:pt x="372" y="11139"/>
                  <a:pt x="266" y="11064"/>
                  <a:pt x="241" y="11007"/>
                </a:cubicBezTo>
                <a:cubicBezTo>
                  <a:pt x="203" y="10911"/>
                  <a:pt x="180" y="10698"/>
                  <a:pt x="159" y="10593"/>
                </a:cubicBezTo>
                <a:cubicBezTo>
                  <a:pt x="120" y="10395"/>
                  <a:pt x="15" y="10002"/>
                  <a:pt x="2" y="9799"/>
                </a:cubicBezTo>
                <a:cubicBezTo>
                  <a:pt x="-6" y="9679"/>
                  <a:pt x="16" y="9436"/>
                  <a:pt x="36" y="9319"/>
                </a:cubicBezTo>
                <a:cubicBezTo>
                  <a:pt x="47" y="9253"/>
                  <a:pt x="70" y="9158"/>
                  <a:pt x="95" y="9064"/>
                </a:cubicBezTo>
                <a:cubicBezTo>
                  <a:pt x="121" y="8970"/>
                  <a:pt x="149" y="8876"/>
                  <a:pt x="169" y="8815"/>
                </a:cubicBezTo>
                <a:cubicBezTo>
                  <a:pt x="222" y="8665"/>
                  <a:pt x="346" y="8374"/>
                  <a:pt x="409" y="8230"/>
                </a:cubicBezTo>
                <a:cubicBezTo>
                  <a:pt x="493" y="8037"/>
                  <a:pt x="629" y="7606"/>
                  <a:pt x="763" y="7468"/>
                </a:cubicBezTo>
                <a:cubicBezTo>
                  <a:pt x="808" y="7424"/>
                  <a:pt x="901" y="7413"/>
                  <a:pt x="990" y="7398"/>
                </a:cubicBezTo>
                <a:cubicBezTo>
                  <a:pt x="1079" y="7382"/>
                  <a:pt x="1164" y="7362"/>
                  <a:pt x="1192" y="7299"/>
                </a:cubicBezTo>
                <a:cubicBezTo>
                  <a:pt x="1219" y="7234"/>
                  <a:pt x="1137" y="7088"/>
                  <a:pt x="1135" y="7014"/>
                </a:cubicBezTo>
                <a:cubicBezTo>
                  <a:pt x="1132" y="6875"/>
                  <a:pt x="1179" y="6594"/>
                  <a:pt x="1214" y="6461"/>
                </a:cubicBezTo>
                <a:cubicBezTo>
                  <a:pt x="1294" y="6176"/>
                  <a:pt x="1536" y="5648"/>
                  <a:pt x="1668" y="5396"/>
                </a:cubicBezTo>
                <a:cubicBezTo>
                  <a:pt x="1748" y="5243"/>
                  <a:pt x="1917" y="4937"/>
                  <a:pt x="2031" y="4828"/>
                </a:cubicBezTo>
                <a:cubicBezTo>
                  <a:pt x="2116" y="4747"/>
                  <a:pt x="2330" y="4691"/>
                  <a:pt x="2421" y="4621"/>
                </a:cubicBezTo>
                <a:cubicBezTo>
                  <a:pt x="2443" y="4605"/>
                  <a:pt x="2485" y="4561"/>
                  <a:pt x="2502" y="4536"/>
                </a:cubicBezTo>
                <a:cubicBezTo>
                  <a:pt x="2537" y="4485"/>
                  <a:pt x="2582" y="4357"/>
                  <a:pt x="2614" y="4305"/>
                </a:cubicBezTo>
                <a:cubicBezTo>
                  <a:pt x="2718" y="4138"/>
                  <a:pt x="2966" y="3854"/>
                  <a:pt x="3086" y="3709"/>
                </a:cubicBezTo>
                <a:cubicBezTo>
                  <a:pt x="3207" y="3565"/>
                  <a:pt x="3451" y="3279"/>
                  <a:pt x="3579" y="3147"/>
                </a:cubicBezTo>
                <a:cubicBezTo>
                  <a:pt x="3676" y="3047"/>
                  <a:pt x="3878" y="2859"/>
                  <a:pt x="3981" y="2771"/>
                </a:cubicBezTo>
                <a:cubicBezTo>
                  <a:pt x="4016" y="2738"/>
                  <a:pt x="4069" y="2689"/>
                  <a:pt x="4123" y="2642"/>
                </a:cubicBezTo>
                <a:cubicBezTo>
                  <a:pt x="4178" y="2595"/>
                  <a:pt x="4233" y="2550"/>
                  <a:pt x="4272" y="2526"/>
                </a:cubicBezTo>
                <a:cubicBezTo>
                  <a:pt x="4457" y="2420"/>
                  <a:pt x="4854" y="2287"/>
                  <a:pt x="5053" y="2241"/>
                </a:cubicBezTo>
                <a:cubicBezTo>
                  <a:pt x="5224" y="2203"/>
                  <a:pt x="5583" y="2262"/>
                  <a:pt x="5744" y="2178"/>
                </a:cubicBezTo>
                <a:cubicBezTo>
                  <a:pt x="5800" y="2148"/>
                  <a:pt x="5885" y="2026"/>
                  <a:pt x="5929" y="1972"/>
                </a:cubicBezTo>
                <a:cubicBezTo>
                  <a:pt x="6016" y="1865"/>
                  <a:pt x="6165" y="1614"/>
                  <a:pt x="6265" y="1528"/>
                </a:cubicBezTo>
                <a:cubicBezTo>
                  <a:pt x="6406" y="1404"/>
                  <a:pt x="6731" y="1237"/>
                  <a:pt x="6898" y="1183"/>
                </a:cubicBezTo>
                <a:cubicBezTo>
                  <a:pt x="6956" y="1163"/>
                  <a:pt x="7044" y="1151"/>
                  <a:pt x="7133" y="1143"/>
                </a:cubicBezTo>
                <a:cubicBezTo>
                  <a:pt x="7222" y="1135"/>
                  <a:pt x="7311" y="1130"/>
                  <a:pt x="7370" y="1126"/>
                </a:cubicBezTo>
                <a:cubicBezTo>
                  <a:pt x="7432" y="1120"/>
                  <a:pt x="7484" y="1122"/>
                  <a:pt x="7536" y="1121"/>
                </a:cubicBezTo>
                <a:cubicBezTo>
                  <a:pt x="7587" y="1119"/>
                  <a:pt x="7639" y="1115"/>
                  <a:pt x="7701" y="1094"/>
                </a:cubicBezTo>
                <a:cubicBezTo>
                  <a:pt x="7698" y="1261"/>
                  <a:pt x="7675" y="1606"/>
                  <a:pt x="7528" y="1780"/>
                </a:cubicBezTo>
                <a:cubicBezTo>
                  <a:pt x="7329" y="2014"/>
                  <a:pt x="7284" y="2659"/>
                  <a:pt x="7700" y="3117"/>
                </a:cubicBezTo>
                <a:cubicBezTo>
                  <a:pt x="8114" y="3574"/>
                  <a:pt x="8831" y="3968"/>
                  <a:pt x="8387" y="4452"/>
                </a:cubicBezTo>
                <a:cubicBezTo>
                  <a:pt x="7942" y="4936"/>
                  <a:pt x="8135" y="5466"/>
                  <a:pt x="8301" y="5678"/>
                </a:cubicBezTo>
                <a:cubicBezTo>
                  <a:pt x="8466" y="5889"/>
                  <a:pt x="8435" y="6218"/>
                  <a:pt x="8215" y="6234"/>
                </a:cubicBezTo>
                <a:cubicBezTo>
                  <a:pt x="7995" y="6251"/>
                  <a:pt x="7966" y="6473"/>
                  <a:pt x="8129" y="6680"/>
                </a:cubicBezTo>
                <a:cubicBezTo>
                  <a:pt x="8292" y="6886"/>
                  <a:pt x="8179" y="7262"/>
                  <a:pt x="8043" y="7459"/>
                </a:cubicBezTo>
                <a:cubicBezTo>
                  <a:pt x="7907" y="7657"/>
                  <a:pt x="8062" y="8227"/>
                  <a:pt x="8387" y="8350"/>
                </a:cubicBezTo>
                <a:cubicBezTo>
                  <a:pt x="8712" y="8473"/>
                  <a:pt x="9396" y="8875"/>
                  <a:pt x="8817" y="9241"/>
                </a:cubicBezTo>
                <a:cubicBezTo>
                  <a:pt x="8236" y="9607"/>
                  <a:pt x="8007" y="9682"/>
                  <a:pt x="8043" y="10131"/>
                </a:cubicBezTo>
                <a:cubicBezTo>
                  <a:pt x="8079" y="10581"/>
                  <a:pt x="7827" y="10746"/>
                  <a:pt x="7700" y="10800"/>
                </a:cubicBezTo>
                <a:cubicBezTo>
                  <a:pt x="7572" y="10854"/>
                  <a:pt x="7497" y="11106"/>
                  <a:pt x="7613" y="11469"/>
                </a:cubicBezTo>
                <a:cubicBezTo>
                  <a:pt x="7729" y="11829"/>
                  <a:pt x="7518" y="11859"/>
                  <a:pt x="7528" y="12024"/>
                </a:cubicBezTo>
                <a:cubicBezTo>
                  <a:pt x="7537" y="12192"/>
                  <a:pt x="8005" y="12337"/>
                  <a:pt x="7613" y="12581"/>
                </a:cubicBezTo>
                <a:cubicBezTo>
                  <a:pt x="7223" y="12825"/>
                  <a:pt x="7785" y="12956"/>
                  <a:pt x="7442" y="13583"/>
                </a:cubicBezTo>
                <a:cubicBezTo>
                  <a:pt x="7694" y="13463"/>
                  <a:pt x="7832" y="13283"/>
                  <a:pt x="7785" y="13025"/>
                </a:cubicBezTo>
                <a:cubicBezTo>
                  <a:pt x="7739" y="12770"/>
                  <a:pt x="8032" y="12698"/>
                  <a:pt x="8043" y="12581"/>
                </a:cubicBezTo>
                <a:cubicBezTo>
                  <a:pt x="8087" y="12135"/>
                  <a:pt x="7748" y="11961"/>
                  <a:pt x="7957" y="11691"/>
                </a:cubicBezTo>
                <a:cubicBezTo>
                  <a:pt x="8167" y="11418"/>
                  <a:pt x="7813" y="11261"/>
                  <a:pt x="8129" y="11022"/>
                </a:cubicBezTo>
                <a:cubicBezTo>
                  <a:pt x="8444" y="10784"/>
                  <a:pt x="8416" y="10632"/>
                  <a:pt x="8387" y="10242"/>
                </a:cubicBezTo>
                <a:cubicBezTo>
                  <a:pt x="8357" y="9855"/>
                  <a:pt x="8656" y="9904"/>
                  <a:pt x="8988" y="9686"/>
                </a:cubicBezTo>
                <a:cubicBezTo>
                  <a:pt x="9320" y="9469"/>
                  <a:pt x="9757" y="8644"/>
                  <a:pt x="9923" y="8500"/>
                </a:cubicBezTo>
                <a:cubicBezTo>
                  <a:pt x="10089" y="8356"/>
                  <a:pt x="10325" y="8255"/>
                  <a:pt x="10508" y="8677"/>
                </a:cubicBezTo>
                <a:cubicBezTo>
                  <a:pt x="10691" y="9097"/>
                  <a:pt x="10981" y="9464"/>
                  <a:pt x="11204" y="9229"/>
                </a:cubicBezTo>
                <a:cubicBezTo>
                  <a:pt x="11427" y="8993"/>
                  <a:pt x="11644" y="9231"/>
                  <a:pt x="11815" y="9754"/>
                </a:cubicBezTo>
                <a:cubicBezTo>
                  <a:pt x="11987" y="10278"/>
                  <a:pt x="12949" y="10224"/>
                  <a:pt x="13102" y="9457"/>
                </a:cubicBezTo>
                <a:cubicBezTo>
                  <a:pt x="13219" y="8872"/>
                  <a:pt x="13631" y="9211"/>
                  <a:pt x="13624" y="9499"/>
                </a:cubicBezTo>
                <a:cubicBezTo>
                  <a:pt x="13618" y="9787"/>
                  <a:pt x="13839" y="10497"/>
                  <a:pt x="14197" y="10242"/>
                </a:cubicBezTo>
                <a:cubicBezTo>
                  <a:pt x="14554" y="9988"/>
                  <a:pt x="14671" y="9694"/>
                  <a:pt x="14841" y="10092"/>
                </a:cubicBezTo>
                <a:cubicBezTo>
                  <a:pt x="14904" y="10169"/>
                  <a:pt x="15035" y="10426"/>
                  <a:pt x="15162" y="10659"/>
                </a:cubicBezTo>
                <a:cubicBezTo>
                  <a:pt x="15288" y="10892"/>
                  <a:pt x="15411" y="11100"/>
                  <a:pt x="15458" y="11079"/>
                </a:cubicBezTo>
                <a:cubicBezTo>
                  <a:pt x="15235" y="11181"/>
                  <a:pt x="15210" y="9787"/>
                  <a:pt x="15041" y="9467"/>
                </a:cubicBezTo>
                <a:cubicBezTo>
                  <a:pt x="14872" y="9148"/>
                  <a:pt x="14514" y="9519"/>
                  <a:pt x="14294" y="9700"/>
                </a:cubicBezTo>
                <a:cubicBezTo>
                  <a:pt x="14073" y="9881"/>
                  <a:pt x="13939" y="9807"/>
                  <a:pt x="13850" y="9223"/>
                </a:cubicBezTo>
                <a:cubicBezTo>
                  <a:pt x="13761" y="8641"/>
                  <a:pt x="12942" y="8545"/>
                  <a:pt x="12910" y="9055"/>
                </a:cubicBezTo>
                <a:cubicBezTo>
                  <a:pt x="12877" y="9565"/>
                  <a:pt x="12267" y="9887"/>
                  <a:pt x="12041" y="9479"/>
                </a:cubicBezTo>
                <a:cubicBezTo>
                  <a:pt x="11815" y="9073"/>
                  <a:pt x="11668" y="8650"/>
                  <a:pt x="11384" y="8710"/>
                </a:cubicBezTo>
                <a:cubicBezTo>
                  <a:pt x="11100" y="8770"/>
                  <a:pt x="11107" y="9032"/>
                  <a:pt x="10734" y="8401"/>
                </a:cubicBezTo>
                <a:cubicBezTo>
                  <a:pt x="10361" y="7770"/>
                  <a:pt x="10137" y="7811"/>
                  <a:pt x="9814" y="8125"/>
                </a:cubicBezTo>
                <a:cubicBezTo>
                  <a:pt x="9491" y="8438"/>
                  <a:pt x="9332" y="8795"/>
                  <a:pt x="9332" y="8795"/>
                </a:cubicBezTo>
                <a:cubicBezTo>
                  <a:pt x="9332" y="8795"/>
                  <a:pt x="9362" y="8488"/>
                  <a:pt x="8988" y="8239"/>
                </a:cubicBezTo>
                <a:cubicBezTo>
                  <a:pt x="8614" y="7989"/>
                  <a:pt x="8357" y="7905"/>
                  <a:pt x="8559" y="7459"/>
                </a:cubicBezTo>
                <a:cubicBezTo>
                  <a:pt x="8761" y="7013"/>
                  <a:pt x="8707" y="6755"/>
                  <a:pt x="8645" y="6569"/>
                </a:cubicBezTo>
                <a:cubicBezTo>
                  <a:pt x="8582" y="6380"/>
                  <a:pt x="8677" y="6383"/>
                  <a:pt x="8817" y="6234"/>
                </a:cubicBezTo>
                <a:cubicBezTo>
                  <a:pt x="8956" y="6086"/>
                  <a:pt x="8883" y="5905"/>
                  <a:pt x="8730" y="5567"/>
                </a:cubicBezTo>
                <a:cubicBezTo>
                  <a:pt x="8577" y="5228"/>
                  <a:pt x="8563" y="4993"/>
                  <a:pt x="8817" y="4675"/>
                </a:cubicBezTo>
                <a:cubicBezTo>
                  <a:pt x="9069" y="4358"/>
                  <a:pt x="9497" y="3882"/>
                  <a:pt x="9246" y="3450"/>
                </a:cubicBezTo>
                <a:cubicBezTo>
                  <a:pt x="8995" y="3018"/>
                  <a:pt x="7971" y="2421"/>
                  <a:pt x="8215" y="2003"/>
                </a:cubicBezTo>
                <a:cubicBezTo>
                  <a:pt x="8429" y="1636"/>
                  <a:pt x="8546" y="1138"/>
                  <a:pt x="8501" y="798"/>
                </a:cubicBezTo>
                <a:cubicBezTo>
                  <a:pt x="8551" y="760"/>
                  <a:pt x="8598" y="727"/>
                  <a:pt x="8635" y="709"/>
                </a:cubicBezTo>
                <a:cubicBezTo>
                  <a:pt x="8725" y="666"/>
                  <a:pt x="8911" y="618"/>
                  <a:pt x="9003" y="588"/>
                </a:cubicBezTo>
                <a:cubicBezTo>
                  <a:pt x="9163" y="534"/>
                  <a:pt x="9137" y="532"/>
                  <a:pt x="9298" y="487"/>
                </a:cubicBezTo>
                <a:cubicBezTo>
                  <a:pt x="9442" y="448"/>
                  <a:pt x="9733" y="395"/>
                  <a:pt x="9878" y="364"/>
                </a:cubicBezTo>
                <a:cubicBezTo>
                  <a:pt x="10026" y="333"/>
                  <a:pt x="10322" y="259"/>
                  <a:pt x="10472" y="237"/>
                </a:cubicBezTo>
                <a:cubicBezTo>
                  <a:pt x="10533" y="228"/>
                  <a:pt x="10625" y="218"/>
                  <a:pt x="10716" y="210"/>
                </a:cubicBezTo>
                <a:cubicBezTo>
                  <a:pt x="10808" y="201"/>
                  <a:pt x="10900" y="195"/>
                  <a:pt x="10962" y="193"/>
                </a:cubicBezTo>
                <a:cubicBezTo>
                  <a:pt x="11110" y="187"/>
                  <a:pt x="11411" y="180"/>
                  <a:pt x="11560" y="199"/>
                </a:cubicBezTo>
                <a:cubicBezTo>
                  <a:pt x="11696" y="216"/>
                  <a:pt x="11962" y="346"/>
                  <a:pt x="12098" y="325"/>
                </a:cubicBezTo>
                <a:cubicBezTo>
                  <a:pt x="12160" y="315"/>
                  <a:pt x="12269" y="215"/>
                  <a:pt x="12328" y="190"/>
                </a:cubicBezTo>
                <a:cubicBezTo>
                  <a:pt x="12501" y="119"/>
                  <a:pt x="12859" y="23"/>
                  <a:pt x="13039" y="4"/>
                </a:cubicBezTo>
                <a:cubicBezTo>
                  <a:pt x="13155" y="-8"/>
                  <a:pt x="13389" y="9"/>
                  <a:pt x="13504" y="25"/>
                </a:cubicBezTo>
                <a:cubicBezTo>
                  <a:pt x="13688" y="55"/>
                  <a:pt x="14056" y="131"/>
                  <a:pt x="14229" y="217"/>
                </a:cubicBezTo>
                <a:cubicBezTo>
                  <a:pt x="14430" y="318"/>
                  <a:pt x="14781" y="663"/>
                  <a:pt x="14979" y="769"/>
                </a:cubicBezTo>
                <a:cubicBezTo>
                  <a:pt x="15063" y="811"/>
                  <a:pt x="15242" y="853"/>
                  <a:pt x="15328" y="886"/>
                </a:cubicBezTo>
                <a:cubicBezTo>
                  <a:pt x="15493" y="949"/>
                  <a:pt x="15818" y="1094"/>
                  <a:pt x="15976" y="1180"/>
                </a:cubicBezTo>
                <a:cubicBezTo>
                  <a:pt x="16090" y="1242"/>
                  <a:pt x="16311" y="1384"/>
                  <a:pt x="16417" y="1465"/>
                </a:cubicBezTo>
                <a:cubicBezTo>
                  <a:pt x="16655" y="1645"/>
                  <a:pt x="17091" y="2088"/>
                  <a:pt x="17326" y="2274"/>
                </a:cubicBezTo>
                <a:cubicBezTo>
                  <a:pt x="17449" y="2373"/>
                  <a:pt x="17708" y="2541"/>
                  <a:pt x="17834" y="2634"/>
                </a:cubicBezTo>
                <a:cubicBezTo>
                  <a:pt x="17985" y="2746"/>
                  <a:pt x="18303" y="2948"/>
                  <a:pt x="18432" y="3099"/>
                </a:cubicBezTo>
                <a:cubicBezTo>
                  <a:pt x="18570" y="3260"/>
                  <a:pt x="18460" y="3078"/>
                  <a:pt x="18609" y="3339"/>
                </a:cubicBezTo>
                <a:cubicBezTo>
                  <a:pt x="18522" y="3495"/>
                  <a:pt x="18478" y="4242"/>
                  <a:pt x="18438" y="4564"/>
                </a:cubicBezTo>
                <a:cubicBezTo>
                  <a:pt x="18375" y="5066"/>
                  <a:pt x="18452" y="5364"/>
                  <a:pt x="18266" y="5567"/>
                </a:cubicBezTo>
                <a:cubicBezTo>
                  <a:pt x="18081" y="5769"/>
                  <a:pt x="17876" y="5979"/>
                  <a:pt x="17922" y="6680"/>
                </a:cubicBezTo>
                <a:cubicBezTo>
                  <a:pt x="17969" y="7378"/>
                  <a:pt x="17792" y="7822"/>
                  <a:pt x="17579" y="8016"/>
                </a:cubicBezTo>
                <a:cubicBezTo>
                  <a:pt x="17365" y="8209"/>
                  <a:pt x="17167" y="8740"/>
                  <a:pt x="17235" y="9241"/>
                </a:cubicBezTo>
                <a:cubicBezTo>
                  <a:pt x="17303" y="9742"/>
                  <a:pt x="17352" y="9945"/>
                  <a:pt x="17235" y="10242"/>
                </a:cubicBezTo>
                <a:cubicBezTo>
                  <a:pt x="17118" y="10539"/>
                  <a:pt x="17436" y="11469"/>
                  <a:pt x="17407" y="11022"/>
                </a:cubicBezTo>
                <a:cubicBezTo>
                  <a:pt x="17378" y="10578"/>
                  <a:pt x="17811" y="9499"/>
                  <a:pt x="17579" y="10131"/>
                </a:cubicBezTo>
                <a:cubicBezTo>
                  <a:pt x="17709" y="9775"/>
                  <a:pt x="17645" y="9506"/>
                  <a:pt x="17579" y="9130"/>
                </a:cubicBezTo>
                <a:cubicBezTo>
                  <a:pt x="17513" y="8752"/>
                  <a:pt x="17717" y="8713"/>
                  <a:pt x="17922" y="8350"/>
                </a:cubicBezTo>
                <a:cubicBezTo>
                  <a:pt x="18128" y="7986"/>
                  <a:pt x="18489" y="7795"/>
                  <a:pt x="18438" y="7236"/>
                </a:cubicBezTo>
                <a:cubicBezTo>
                  <a:pt x="18386" y="6677"/>
                  <a:pt x="18487" y="6414"/>
                  <a:pt x="18781" y="6234"/>
                </a:cubicBezTo>
                <a:cubicBezTo>
                  <a:pt x="19076" y="6054"/>
                  <a:pt x="18880" y="6005"/>
                  <a:pt x="18867" y="5455"/>
                </a:cubicBezTo>
                <a:cubicBezTo>
                  <a:pt x="18857" y="4988"/>
                  <a:pt x="18891" y="4206"/>
                  <a:pt x="19037" y="3846"/>
                </a:cubicBezTo>
                <a:cubicBezTo>
                  <a:pt x="19138" y="3885"/>
                  <a:pt x="19350" y="4245"/>
                  <a:pt x="19416" y="4287"/>
                </a:cubicBezTo>
                <a:cubicBezTo>
                  <a:pt x="19521" y="4353"/>
                  <a:pt x="19723" y="4519"/>
                  <a:pt x="19807" y="4626"/>
                </a:cubicBezTo>
                <a:cubicBezTo>
                  <a:pt x="19879" y="4718"/>
                  <a:pt x="19988" y="4943"/>
                  <a:pt x="20036" y="5057"/>
                </a:cubicBezTo>
                <a:cubicBezTo>
                  <a:pt x="20095" y="5194"/>
                  <a:pt x="20189" y="5480"/>
                  <a:pt x="20225" y="5629"/>
                </a:cubicBezTo>
                <a:cubicBezTo>
                  <a:pt x="20274" y="5828"/>
                  <a:pt x="20255" y="6290"/>
                  <a:pt x="20357" y="6452"/>
                </a:cubicBezTo>
                <a:cubicBezTo>
                  <a:pt x="20401" y="6521"/>
                  <a:pt x="20553" y="6539"/>
                  <a:pt x="20605" y="6596"/>
                </a:cubicBezTo>
                <a:cubicBezTo>
                  <a:pt x="20695" y="6695"/>
                  <a:pt x="20808" y="6971"/>
                  <a:pt x="20864" y="7106"/>
                </a:cubicBezTo>
                <a:cubicBezTo>
                  <a:pt x="20887" y="7157"/>
                  <a:pt x="20916" y="7239"/>
                  <a:pt x="20944" y="7321"/>
                </a:cubicBezTo>
                <a:cubicBezTo>
                  <a:pt x="20971" y="7404"/>
                  <a:pt x="20997" y="7487"/>
                  <a:pt x="21012" y="7543"/>
                </a:cubicBezTo>
                <a:cubicBezTo>
                  <a:pt x="21043" y="7660"/>
                  <a:pt x="21092" y="7900"/>
                  <a:pt x="21106" y="8022"/>
                </a:cubicBezTo>
                <a:cubicBezTo>
                  <a:pt x="21130" y="8220"/>
                  <a:pt x="21071" y="8638"/>
                  <a:pt x="21136" y="8818"/>
                </a:cubicBezTo>
                <a:cubicBezTo>
                  <a:pt x="21161" y="8887"/>
                  <a:pt x="21276" y="8962"/>
                  <a:pt x="21305" y="9025"/>
                </a:cubicBezTo>
                <a:cubicBezTo>
                  <a:pt x="21326" y="9073"/>
                  <a:pt x="21342" y="9152"/>
                  <a:pt x="21355" y="9232"/>
                </a:cubicBezTo>
                <a:cubicBezTo>
                  <a:pt x="21368" y="9313"/>
                  <a:pt x="21379" y="9394"/>
                  <a:pt x="21389" y="9448"/>
                </a:cubicBezTo>
                <a:cubicBezTo>
                  <a:pt x="21405" y="9532"/>
                  <a:pt x="21432" y="9658"/>
                  <a:pt x="21458" y="9785"/>
                </a:cubicBezTo>
                <a:cubicBezTo>
                  <a:pt x="21484" y="9912"/>
                  <a:pt x="21509" y="10039"/>
                  <a:pt x="21522" y="10125"/>
                </a:cubicBezTo>
                <a:cubicBezTo>
                  <a:pt x="21543" y="10254"/>
                  <a:pt x="21594" y="10518"/>
                  <a:pt x="21582" y="10650"/>
                </a:cubicBezTo>
                <a:close/>
              </a:path>
            </a:pathLst>
          </a:custGeom>
          <a:solidFill>
            <a:schemeClr val="bg1"/>
          </a:solidFill>
          <a:ln w="12700" cap="flat">
            <a:noFill/>
            <a:miter lim="400000"/>
          </a:ln>
          <a:effectLst/>
        </p:spPr>
        <p:txBody>
          <a:bodyPr wrap="square" lIns="27929" tIns="27929" rIns="27929" bIns="27929" numCol="1" anchor="ctr">
            <a:noAutofit/>
          </a:bodyPr>
          <a:lstStyle/>
          <a:p>
            <a:pPr algn="ctr"/>
            <a:endParaRPr sz="2400" dirty="0"/>
          </a:p>
        </p:txBody>
      </p:sp>
      <p:sp>
        <p:nvSpPr>
          <p:cNvPr id="13" name="Shape 29914">
            <a:extLst>
              <a:ext uri="{FF2B5EF4-FFF2-40B4-BE49-F238E27FC236}">
                <a16:creationId xmlns:a16="http://schemas.microsoft.com/office/drawing/2014/main" id="{6D547796-8173-4C8C-B1CA-CFCC1BD168B5}"/>
              </a:ext>
            </a:extLst>
          </p:cNvPr>
          <p:cNvSpPr/>
          <p:nvPr/>
        </p:nvSpPr>
        <p:spPr>
          <a:xfrm>
            <a:off x="8014441" y="2042735"/>
            <a:ext cx="1376894" cy="1743223"/>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accent6"/>
          </a:solidFill>
          <a:ln w="12700" cap="flat">
            <a:noFill/>
            <a:miter lim="400000"/>
          </a:ln>
          <a:effectLst/>
        </p:spPr>
        <p:txBody>
          <a:bodyPr wrap="square" lIns="27929" tIns="27929" rIns="27929" bIns="27929" numCol="1" anchor="ctr">
            <a:noAutofit/>
          </a:bodyPr>
          <a:lstStyle/>
          <a:p>
            <a:pPr algn="ctr"/>
            <a:endParaRPr sz="2400" dirty="0"/>
          </a:p>
        </p:txBody>
      </p:sp>
      <p:sp>
        <p:nvSpPr>
          <p:cNvPr id="14" name="Shape 29915">
            <a:extLst>
              <a:ext uri="{FF2B5EF4-FFF2-40B4-BE49-F238E27FC236}">
                <a16:creationId xmlns:a16="http://schemas.microsoft.com/office/drawing/2014/main" id="{6CCF7563-1BF3-4A8B-A10B-BE61A5A17B94}"/>
              </a:ext>
            </a:extLst>
          </p:cNvPr>
          <p:cNvSpPr/>
          <p:nvPr/>
        </p:nvSpPr>
        <p:spPr>
          <a:xfrm>
            <a:off x="8315618" y="2160535"/>
            <a:ext cx="914910" cy="699947"/>
          </a:xfrm>
          <a:custGeom>
            <a:avLst/>
            <a:gdLst/>
            <a:ahLst/>
            <a:cxnLst>
              <a:cxn ang="0">
                <a:pos x="wd2" y="hd2"/>
              </a:cxn>
              <a:cxn ang="5400000">
                <a:pos x="wd2" y="hd2"/>
              </a:cxn>
              <a:cxn ang="10800000">
                <a:pos x="wd2" y="hd2"/>
              </a:cxn>
              <a:cxn ang="16200000">
                <a:pos x="wd2" y="hd2"/>
              </a:cxn>
            </a:cxnLst>
            <a:rect l="0" t="0" r="r" b="b"/>
            <a:pathLst>
              <a:path w="21584" h="21533" extrusionOk="0">
                <a:moveTo>
                  <a:pt x="21582" y="10650"/>
                </a:moveTo>
                <a:cubicBezTo>
                  <a:pt x="21558" y="10914"/>
                  <a:pt x="21292" y="11373"/>
                  <a:pt x="21278" y="11640"/>
                </a:cubicBezTo>
                <a:cubicBezTo>
                  <a:pt x="21274" y="11748"/>
                  <a:pt x="21369" y="11952"/>
                  <a:pt x="21362" y="12060"/>
                </a:cubicBezTo>
                <a:cubicBezTo>
                  <a:pt x="21352" y="12219"/>
                  <a:pt x="21247" y="12524"/>
                  <a:pt x="21169" y="12650"/>
                </a:cubicBezTo>
                <a:cubicBezTo>
                  <a:pt x="21104" y="12755"/>
                  <a:pt x="20911" y="12836"/>
                  <a:pt x="20784" y="12935"/>
                </a:cubicBezTo>
                <a:cubicBezTo>
                  <a:pt x="20615" y="12965"/>
                  <a:pt x="20346" y="13029"/>
                  <a:pt x="20242" y="13139"/>
                </a:cubicBezTo>
                <a:cubicBezTo>
                  <a:pt x="19898" y="13500"/>
                  <a:pt x="19751" y="13024"/>
                  <a:pt x="19383" y="12803"/>
                </a:cubicBezTo>
                <a:cubicBezTo>
                  <a:pt x="19015" y="12583"/>
                  <a:pt x="18527" y="12639"/>
                  <a:pt x="18352" y="13139"/>
                </a:cubicBezTo>
                <a:cubicBezTo>
                  <a:pt x="18178" y="13637"/>
                  <a:pt x="18333" y="14165"/>
                  <a:pt x="17837" y="14252"/>
                </a:cubicBezTo>
                <a:cubicBezTo>
                  <a:pt x="17340" y="14339"/>
                  <a:pt x="16985" y="14321"/>
                  <a:pt x="16805" y="14807"/>
                </a:cubicBezTo>
                <a:cubicBezTo>
                  <a:pt x="16702" y="15252"/>
                  <a:pt x="16488" y="15614"/>
                  <a:pt x="16299" y="15865"/>
                </a:cubicBezTo>
                <a:cubicBezTo>
                  <a:pt x="16110" y="16116"/>
                  <a:pt x="15946" y="16255"/>
                  <a:pt x="15946" y="16255"/>
                </a:cubicBezTo>
                <a:cubicBezTo>
                  <a:pt x="15946" y="16255"/>
                  <a:pt x="16851" y="16054"/>
                  <a:pt x="17063" y="15253"/>
                </a:cubicBezTo>
                <a:cubicBezTo>
                  <a:pt x="17230" y="14627"/>
                  <a:pt x="17569" y="14925"/>
                  <a:pt x="17922" y="14807"/>
                </a:cubicBezTo>
                <a:cubicBezTo>
                  <a:pt x="18275" y="14688"/>
                  <a:pt x="18451" y="14534"/>
                  <a:pt x="18524" y="14030"/>
                </a:cubicBezTo>
                <a:cubicBezTo>
                  <a:pt x="18597" y="13523"/>
                  <a:pt x="18732" y="13301"/>
                  <a:pt x="19125" y="13361"/>
                </a:cubicBezTo>
                <a:cubicBezTo>
                  <a:pt x="19360" y="13397"/>
                  <a:pt x="19576" y="13672"/>
                  <a:pt x="19813" y="13916"/>
                </a:cubicBezTo>
                <a:cubicBezTo>
                  <a:pt x="20050" y="14161"/>
                  <a:pt x="20431" y="13481"/>
                  <a:pt x="20757" y="13694"/>
                </a:cubicBezTo>
                <a:cubicBezTo>
                  <a:pt x="20770" y="13703"/>
                  <a:pt x="20782" y="13710"/>
                  <a:pt x="20794" y="13715"/>
                </a:cubicBezTo>
                <a:cubicBezTo>
                  <a:pt x="20804" y="13720"/>
                  <a:pt x="20815" y="13724"/>
                  <a:pt x="20826" y="13727"/>
                </a:cubicBezTo>
                <a:cubicBezTo>
                  <a:pt x="20928" y="13880"/>
                  <a:pt x="21150" y="13954"/>
                  <a:pt x="21207" y="14078"/>
                </a:cubicBezTo>
                <a:cubicBezTo>
                  <a:pt x="21296" y="14272"/>
                  <a:pt x="21341" y="14477"/>
                  <a:pt x="21378" y="14699"/>
                </a:cubicBezTo>
                <a:cubicBezTo>
                  <a:pt x="21428" y="14993"/>
                  <a:pt x="21458" y="15607"/>
                  <a:pt x="21429" y="15910"/>
                </a:cubicBezTo>
                <a:cubicBezTo>
                  <a:pt x="21399" y="16231"/>
                  <a:pt x="21258" y="16867"/>
                  <a:pt x="21131" y="17149"/>
                </a:cubicBezTo>
                <a:cubicBezTo>
                  <a:pt x="20986" y="17473"/>
                  <a:pt x="20554" y="17987"/>
                  <a:pt x="20344" y="18246"/>
                </a:cubicBezTo>
                <a:cubicBezTo>
                  <a:pt x="20113" y="18531"/>
                  <a:pt x="19638" y="19078"/>
                  <a:pt x="19365" y="19293"/>
                </a:cubicBezTo>
                <a:cubicBezTo>
                  <a:pt x="18984" y="19593"/>
                  <a:pt x="18559" y="19779"/>
                  <a:pt x="18143" y="19986"/>
                </a:cubicBezTo>
                <a:cubicBezTo>
                  <a:pt x="16809" y="20649"/>
                  <a:pt x="15509" y="21592"/>
                  <a:pt x="14075" y="21530"/>
                </a:cubicBezTo>
                <a:cubicBezTo>
                  <a:pt x="13605" y="21510"/>
                  <a:pt x="13141" y="21378"/>
                  <a:pt x="12707" y="21140"/>
                </a:cubicBezTo>
                <a:cubicBezTo>
                  <a:pt x="12691" y="21116"/>
                  <a:pt x="12658" y="21094"/>
                  <a:pt x="12624" y="21073"/>
                </a:cubicBezTo>
                <a:cubicBezTo>
                  <a:pt x="12590" y="21053"/>
                  <a:pt x="12555" y="21035"/>
                  <a:pt x="12533" y="21020"/>
                </a:cubicBezTo>
                <a:cubicBezTo>
                  <a:pt x="12411" y="20942"/>
                  <a:pt x="12156" y="20813"/>
                  <a:pt x="12042" y="20714"/>
                </a:cubicBezTo>
                <a:cubicBezTo>
                  <a:pt x="11934" y="20621"/>
                  <a:pt x="11746" y="20384"/>
                  <a:pt x="11651" y="20268"/>
                </a:cubicBezTo>
                <a:cubicBezTo>
                  <a:pt x="11486" y="20066"/>
                  <a:pt x="11146" y="19674"/>
                  <a:pt x="11010" y="19437"/>
                </a:cubicBezTo>
                <a:cubicBezTo>
                  <a:pt x="10853" y="19161"/>
                  <a:pt x="10838" y="18606"/>
                  <a:pt x="10602" y="18456"/>
                </a:cubicBezTo>
                <a:cubicBezTo>
                  <a:pt x="10592" y="18450"/>
                  <a:pt x="10557" y="18419"/>
                  <a:pt x="10520" y="18391"/>
                </a:cubicBezTo>
                <a:cubicBezTo>
                  <a:pt x="10483" y="18363"/>
                  <a:pt x="10444" y="18338"/>
                  <a:pt x="10425" y="18342"/>
                </a:cubicBezTo>
                <a:cubicBezTo>
                  <a:pt x="10434" y="18252"/>
                  <a:pt x="10699" y="18147"/>
                  <a:pt x="10706" y="18036"/>
                </a:cubicBezTo>
                <a:cubicBezTo>
                  <a:pt x="10736" y="17572"/>
                  <a:pt x="10715" y="18139"/>
                  <a:pt x="10964" y="17703"/>
                </a:cubicBezTo>
                <a:cubicBezTo>
                  <a:pt x="11213" y="17269"/>
                  <a:pt x="11354" y="17372"/>
                  <a:pt x="11565" y="17593"/>
                </a:cubicBezTo>
                <a:cubicBezTo>
                  <a:pt x="11775" y="17813"/>
                  <a:pt x="12045" y="17609"/>
                  <a:pt x="12338" y="17368"/>
                </a:cubicBezTo>
                <a:cubicBezTo>
                  <a:pt x="12632" y="17126"/>
                  <a:pt x="12882" y="17612"/>
                  <a:pt x="13284" y="17482"/>
                </a:cubicBezTo>
                <a:cubicBezTo>
                  <a:pt x="13685" y="17351"/>
                  <a:pt x="13941" y="16957"/>
                  <a:pt x="13713" y="17035"/>
                </a:cubicBezTo>
                <a:cubicBezTo>
                  <a:pt x="13485" y="17113"/>
                  <a:pt x="13326" y="17149"/>
                  <a:pt x="12940" y="17035"/>
                </a:cubicBezTo>
                <a:cubicBezTo>
                  <a:pt x="12554" y="16921"/>
                  <a:pt x="12364" y="16734"/>
                  <a:pt x="12167" y="17035"/>
                </a:cubicBezTo>
                <a:cubicBezTo>
                  <a:pt x="11968" y="17337"/>
                  <a:pt x="11626" y="17275"/>
                  <a:pt x="11479" y="17035"/>
                </a:cubicBezTo>
                <a:cubicBezTo>
                  <a:pt x="11333" y="16795"/>
                  <a:pt x="11109" y="16591"/>
                  <a:pt x="10878" y="17035"/>
                </a:cubicBezTo>
                <a:cubicBezTo>
                  <a:pt x="10647" y="17479"/>
                  <a:pt x="10432" y="17182"/>
                  <a:pt x="10191" y="17482"/>
                </a:cubicBezTo>
                <a:cubicBezTo>
                  <a:pt x="10019" y="17695"/>
                  <a:pt x="9962" y="18108"/>
                  <a:pt x="9994" y="18333"/>
                </a:cubicBezTo>
                <a:cubicBezTo>
                  <a:pt x="9861" y="18399"/>
                  <a:pt x="9592" y="18540"/>
                  <a:pt x="9476" y="18579"/>
                </a:cubicBezTo>
                <a:cubicBezTo>
                  <a:pt x="9316" y="18633"/>
                  <a:pt x="9160" y="18726"/>
                  <a:pt x="8995" y="18717"/>
                </a:cubicBezTo>
                <a:cubicBezTo>
                  <a:pt x="8938" y="18713"/>
                  <a:pt x="8854" y="18683"/>
                  <a:pt x="8771" y="18649"/>
                </a:cubicBezTo>
                <a:cubicBezTo>
                  <a:pt x="8689" y="18616"/>
                  <a:pt x="8606" y="18579"/>
                  <a:pt x="8550" y="18561"/>
                </a:cubicBezTo>
                <a:cubicBezTo>
                  <a:pt x="8323" y="18492"/>
                  <a:pt x="7857" y="18438"/>
                  <a:pt x="7641" y="18324"/>
                </a:cubicBezTo>
                <a:cubicBezTo>
                  <a:pt x="7492" y="18246"/>
                  <a:pt x="7222" y="18004"/>
                  <a:pt x="7098" y="17871"/>
                </a:cubicBezTo>
                <a:cubicBezTo>
                  <a:pt x="7003" y="17770"/>
                  <a:pt x="6826" y="17542"/>
                  <a:pt x="6758" y="17407"/>
                </a:cubicBezTo>
                <a:cubicBezTo>
                  <a:pt x="6704" y="17305"/>
                  <a:pt x="6628" y="17071"/>
                  <a:pt x="6599" y="16951"/>
                </a:cubicBezTo>
                <a:cubicBezTo>
                  <a:pt x="6549" y="16741"/>
                  <a:pt x="6620" y="16211"/>
                  <a:pt x="6480" y="16084"/>
                </a:cubicBezTo>
                <a:cubicBezTo>
                  <a:pt x="6438" y="16046"/>
                  <a:pt x="6329" y="16120"/>
                  <a:pt x="6278" y="16132"/>
                </a:cubicBezTo>
                <a:cubicBezTo>
                  <a:pt x="5941" y="16215"/>
                  <a:pt x="5273" y="16444"/>
                  <a:pt x="4931" y="16498"/>
                </a:cubicBezTo>
                <a:cubicBezTo>
                  <a:pt x="4763" y="16525"/>
                  <a:pt x="4426" y="16558"/>
                  <a:pt x="4259" y="16537"/>
                </a:cubicBezTo>
                <a:cubicBezTo>
                  <a:pt x="3955" y="16492"/>
                  <a:pt x="3364" y="16269"/>
                  <a:pt x="3077" y="16135"/>
                </a:cubicBezTo>
                <a:cubicBezTo>
                  <a:pt x="2871" y="16038"/>
                  <a:pt x="2479" y="15781"/>
                  <a:pt x="2285" y="15646"/>
                </a:cubicBezTo>
                <a:cubicBezTo>
                  <a:pt x="2060" y="15490"/>
                  <a:pt x="1613" y="15163"/>
                  <a:pt x="1404" y="14972"/>
                </a:cubicBezTo>
                <a:cubicBezTo>
                  <a:pt x="1283" y="14860"/>
                  <a:pt x="1052" y="14618"/>
                  <a:pt x="950" y="14477"/>
                </a:cubicBezTo>
                <a:cubicBezTo>
                  <a:pt x="769" y="14225"/>
                  <a:pt x="468" y="13649"/>
                  <a:pt x="329" y="13355"/>
                </a:cubicBezTo>
                <a:cubicBezTo>
                  <a:pt x="287" y="13271"/>
                  <a:pt x="211" y="13091"/>
                  <a:pt x="182" y="12995"/>
                </a:cubicBezTo>
                <a:cubicBezTo>
                  <a:pt x="136" y="12842"/>
                  <a:pt x="61" y="12518"/>
                  <a:pt x="54" y="12354"/>
                </a:cubicBezTo>
                <a:cubicBezTo>
                  <a:pt x="51" y="12222"/>
                  <a:pt x="91" y="11952"/>
                  <a:pt x="124" y="11826"/>
                </a:cubicBezTo>
                <a:cubicBezTo>
                  <a:pt x="167" y="11658"/>
                  <a:pt x="395" y="11379"/>
                  <a:pt x="378" y="11205"/>
                </a:cubicBezTo>
                <a:cubicBezTo>
                  <a:pt x="372" y="11139"/>
                  <a:pt x="266" y="11064"/>
                  <a:pt x="241" y="11007"/>
                </a:cubicBezTo>
                <a:cubicBezTo>
                  <a:pt x="203" y="10911"/>
                  <a:pt x="180" y="10698"/>
                  <a:pt x="159" y="10593"/>
                </a:cubicBezTo>
                <a:cubicBezTo>
                  <a:pt x="120" y="10395"/>
                  <a:pt x="15" y="10002"/>
                  <a:pt x="2" y="9799"/>
                </a:cubicBezTo>
                <a:cubicBezTo>
                  <a:pt x="-6" y="9679"/>
                  <a:pt x="16" y="9436"/>
                  <a:pt x="36" y="9319"/>
                </a:cubicBezTo>
                <a:cubicBezTo>
                  <a:pt x="47" y="9253"/>
                  <a:pt x="70" y="9158"/>
                  <a:pt x="95" y="9064"/>
                </a:cubicBezTo>
                <a:cubicBezTo>
                  <a:pt x="121" y="8970"/>
                  <a:pt x="149" y="8876"/>
                  <a:pt x="169" y="8815"/>
                </a:cubicBezTo>
                <a:cubicBezTo>
                  <a:pt x="222" y="8665"/>
                  <a:pt x="346" y="8374"/>
                  <a:pt x="409" y="8230"/>
                </a:cubicBezTo>
                <a:cubicBezTo>
                  <a:pt x="493" y="8037"/>
                  <a:pt x="629" y="7606"/>
                  <a:pt x="763" y="7468"/>
                </a:cubicBezTo>
                <a:cubicBezTo>
                  <a:pt x="808" y="7424"/>
                  <a:pt x="901" y="7413"/>
                  <a:pt x="990" y="7398"/>
                </a:cubicBezTo>
                <a:cubicBezTo>
                  <a:pt x="1079" y="7382"/>
                  <a:pt x="1164" y="7362"/>
                  <a:pt x="1192" y="7299"/>
                </a:cubicBezTo>
                <a:cubicBezTo>
                  <a:pt x="1219" y="7234"/>
                  <a:pt x="1137" y="7088"/>
                  <a:pt x="1135" y="7014"/>
                </a:cubicBezTo>
                <a:cubicBezTo>
                  <a:pt x="1132" y="6875"/>
                  <a:pt x="1179" y="6594"/>
                  <a:pt x="1214" y="6461"/>
                </a:cubicBezTo>
                <a:cubicBezTo>
                  <a:pt x="1294" y="6176"/>
                  <a:pt x="1536" y="5648"/>
                  <a:pt x="1668" y="5396"/>
                </a:cubicBezTo>
                <a:cubicBezTo>
                  <a:pt x="1748" y="5243"/>
                  <a:pt x="1917" y="4937"/>
                  <a:pt x="2031" y="4828"/>
                </a:cubicBezTo>
                <a:cubicBezTo>
                  <a:pt x="2116" y="4747"/>
                  <a:pt x="2330" y="4691"/>
                  <a:pt x="2421" y="4621"/>
                </a:cubicBezTo>
                <a:cubicBezTo>
                  <a:pt x="2443" y="4605"/>
                  <a:pt x="2485" y="4561"/>
                  <a:pt x="2502" y="4536"/>
                </a:cubicBezTo>
                <a:cubicBezTo>
                  <a:pt x="2537" y="4485"/>
                  <a:pt x="2582" y="4357"/>
                  <a:pt x="2614" y="4305"/>
                </a:cubicBezTo>
                <a:cubicBezTo>
                  <a:pt x="2718" y="4138"/>
                  <a:pt x="2966" y="3854"/>
                  <a:pt x="3086" y="3709"/>
                </a:cubicBezTo>
                <a:cubicBezTo>
                  <a:pt x="3207" y="3565"/>
                  <a:pt x="3451" y="3279"/>
                  <a:pt x="3579" y="3147"/>
                </a:cubicBezTo>
                <a:cubicBezTo>
                  <a:pt x="3676" y="3047"/>
                  <a:pt x="3878" y="2859"/>
                  <a:pt x="3981" y="2771"/>
                </a:cubicBezTo>
                <a:cubicBezTo>
                  <a:pt x="4016" y="2738"/>
                  <a:pt x="4069" y="2689"/>
                  <a:pt x="4123" y="2642"/>
                </a:cubicBezTo>
                <a:cubicBezTo>
                  <a:pt x="4178" y="2595"/>
                  <a:pt x="4233" y="2550"/>
                  <a:pt x="4272" y="2526"/>
                </a:cubicBezTo>
                <a:cubicBezTo>
                  <a:pt x="4457" y="2420"/>
                  <a:pt x="4854" y="2287"/>
                  <a:pt x="5053" y="2241"/>
                </a:cubicBezTo>
                <a:cubicBezTo>
                  <a:pt x="5224" y="2203"/>
                  <a:pt x="5583" y="2262"/>
                  <a:pt x="5744" y="2178"/>
                </a:cubicBezTo>
                <a:cubicBezTo>
                  <a:pt x="5800" y="2148"/>
                  <a:pt x="5885" y="2026"/>
                  <a:pt x="5929" y="1972"/>
                </a:cubicBezTo>
                <a:cubicBezTo>
                  <a:pt x="6016" y="1865"/>
                  <a:pt x="6165" y="1614"/>
                  <a:pt x="6265" y="1528"/>
                </a:cubicBezTo>
                <a:cubicBezTo>
                  <a:pt x="6406" y="1404"/>
                  <a:pt x="6731" y="1237"/>
                  <a:pt x="6898" y="1183"/>
                </a:cubicBezTo>
                <a:cubicBezTo>
                  <a:pt x="6956" y="1163"/>
                  <a:pt x="7044" y="1151"/>
                  <a:pt x="7133" y="1143"/>
                </a:cubicBezTo>
                <a:cubicBezTo>
                  <a:pt x="7222" y="1135"/>
                  <a:pt x="7311" y="1130"/>
                  <a:pt x="7370" y="1126"/>
                </a:cubicBezTo>
                <a:cubicBezTo>
                  <a:pt x="7432" y="1120"/>
                  <a:pt x="7484" y="1122"/>
                  <a:pt x="7536" y="1121"/>
                </a:cubicBezTo>
                <a:cubicBezTo>
                  <a:pt x="7587" y="1119"/>
                  <a:pt x="7639" y="1115"/>
                  <a:pt x="7701" y="1094"/>
                </a:cubicBezTo>
                <a:cubicBezTo>
                  <a:pt x="7698" y="1261"/>
                  <a:pt x="7675" y="1606"/>
                  <a:pt x="7528" y="1780"/>
                </a:cubicBezTo>
                <a:cubicBezTo>
                  <a:pt x="7329" y="2014"/>
                  <a:pt x="7284" y="2659"/>
                  <a:pt x="7700" y="3117"/>
                </a:cubicBezTo>
                <a:cubicBezTo>
                  <a:pt x="8114" y="3574"/>
                  <a:pt x="8831" y="3968"/>
                  <a:pt x="8387" y="4452"/>
                </a:cubicBezTo>
                <a:cubicBezTo>
                  <a:pt x="7942" y="4936"/>
                  <a:pt x="8135" y="5466"/>
                  <a:pt x="8301" y="5678"/>
                </a:cubicBezTo>
                <a:cubicBezTo>
                  <a:pt x="8466" y="5889"/>
                  <a:pt x="8435" y="6218"/>
                  <a:pt x="8215" y="6234"/>
                </a:cubicBezTo>
                <a:cubicBezTo>
                  <a:pt x="7995" y="6251"/>
                  <a:pt x="7966" y="6473"/>
                  <a:pt x="8129" y="6680"/>
                </a:cubicBezTo>
                <a:cubicBezTo>
                  <a:pt x="8292" y="6886"/>
                  <a:pt x="8179" y="7262"/>
                  <a:pt x="8043" y="7459"/>
                </a:cubicBezTo>
                <a:cubicBezTo>
                  <a:pt x="7907" y="7657"/>
                  <a:pt x="8062" y="8227"/>
                  <a:pt x="8387" y="8350"/>
                </a:cubicBezTo>
                <a:cubicBezTo>
                  <a:pt x="8712" y="8473"/>
                  <a:pt x="9396" y="8875"/>
                  <a:pt x="8817" y="9241"/>
                </a:cubicBezTo>
                <a:cubicBezTo>
                  <a:pt x="8236" y="9607"/>
                  <a:pt x="8007" y="9682"/>
                  <a:pt x="8043" y="10131"/>
                </a:cubicBezTo>
                <a:cubicBezTo>
                  <a:pt x="8079" y="10581"/>
                  <a:pt x="7827" y="10746"/>
                  <a:pt x="7700" y="10800"/>
                </a:cubicBezTo>
                <a:cubicBezTo>
                  <a:pt x="7572" y="10854"/>
                  <a:pt x="7497" y="11106"/>
                  <a:pt x="7613" y="11469"/>
                </a:cubicBezTo>
                <a:cubicBezTo>
                  <a:pt x="7729" y="11829"/>
                  <a:pt x="7518" y="11859"/>
                  <a:pt x="7528" y="12024"/>
                </a:cubicBezTo>
                <a:cubicBezTo>
                  <a:pt x="7537" y="12192"/>
                  <a:pt x="8005" y="12337"/>
                  <a:pt x="7613" y="12581"/>
                </a:cubicBezTo>
                <a:cubicBezTo>
                  <a:pt x="7223" y="12825"/>
                  <a:pt x="7785" y="12956"/>
                  <a:pt x="7442" y="13583"/>
                </a:cubicBezTo>
                <a:cubicBezTo>
                  <a:pt x="7694" y="13463"/>
                  <a:pt x="7832" y="13283"/>
                  <a:pt x="7785" y="13025"/>
                </a:cubicBezTo>
                <a:cubicBezTo>
                  <a:pt x="7739" y="12770"/>
                  <a:pt x="8032" y="12698"/>
                  <a:pt x="8043" y="12581"/>
                </a:cubicBezTo>
                <a:cubicBezTo>
                  <a:pt x="8087" y="12135"/>
                  <a:pt x="7748" y="11961"/>
                  <a:pt x="7957" y="11691"/>
                </a:cubicBezTo>
                <a:cubicBezTo>
                  <a:pt x="8167" y="11418"/>
                  <a:pt x="7813" y="11261"/>
                  <a:pt x="8129" y="11022"/>
                </a:cubicBezTo>
                <a:cubicBezTo>
                  <a:pt x="8444" y="10784"/>
                  <a:pt x="8416" y="10632"/>
                  <a:pt x="8387" y="10242"/>
                </a:cubicBezTo>
                <a:cubicBezTo>
                  <a:pt x="8357" y="9855"/>
                  <a:pt x="8656" y="9904"/>
                  <a:pt x="8988" y="9686"/>
                </a:cubicBezTo>
                <a:cubicBezTo>
                  <a:pt x="9320" y="9469"/>
                  <a:pt x="9757" y="8644"/>
                  <a:pt x="9923" y="8500"/>
                </a:cubicBezTo>
                <a:cubicBezTo>
                  <a:pt x="10089" y="8356"/>
                  <a:pt x="10325" y="8255"/>
                  <a:pt x="10508" y="8677"/>
                </a:cubicBezTo>
                <a:cubicBezTo>
                  <a:pt x="10691" y="9097"/>
                  <a:pt x="10981" y="9464"/>
                  <a:pt x="11204" y="9229"/>
                </a:cubicBezTo>
                <a:cubicBezTo>
                  <a:pt x="11427" y="8993"/>
                  <a:pt x="11644" y="9231"/>
                  <a:pt x="11815" y="9754"/>
                </a:cubicBezTo>
                <a:cubicBezTo>
                  <a:pt x="11987" y="10278"/>
                  <a:pt x="12949" y="10224"/>
                  <a:pt x="13102" y="9457"/>
                </a:cubicBezTo>
                <a:cubicBezTo>
                  <a:pt x="13219" y="8872"/>
                  <a:pt x="13631" y="9211"/>
                  <a:pt x="13624" y="9499"/>
                </a:cubicBezTo>
                <a:cubicBezTo>
                  <a:pt x="13618" y="9787"/>
                  <a:pt x="13839" y="10497"/>
                  <a:pt x="14197" y="10242"/>
                </a:cubicBezTo>
                <a:cubicBezTo>
                  <a:pt x="14554" y="9988"/>
                  <a:pt x="14671" y="9694"/>
                  <a:pt x="14841" y="10092"/>
                </a:cubicBezTo>
                <a:cubicBezTo>
                  <a:pt x="14904" y="10169"/>
                  <a:pt x="15035" y="10426"/>
                  <a:pt x="15162" y="10659"/>
                </a:cubicBezTo>
                <a:cubicBezTo>
                  <a:pt x="15288" y="10892"/>
                  <a:pt x="15411" y="11100"/>
                  <a:pt x="15458" y="11079"/>
                </a:cubicBezTo>
                <a:cubicBezTo>
                  <a:pt x="15235" y="11181"/>
                  <a:pt x="15210" y="9787"/>
                  <a:pt x="15041" y="9467"/>
                </a:cubicBezTo>
                <a:cubicBezTo>
                  <a:pt x="14872" y="9148"/>
                  <a:pt x="14514" y="9519"/>
                  <a:pt x="14294" y="9700"/>
                </a:cubicBezTo>
                <a:cubicBezTo>
                  <a:pt x="14073" y="9881"/>
                  <a:pt x="13939" y="9807"/>
                  <a:pt x="13850" y="9223"/>
                </a:cubicBezTo>
                <a:cubicBezTo>
                  <a:pt x="13761" y="8641"/>
                  <a:pt x="12942" y="8545"/>
                  <a:pt x="12910" y="9055"/>
                </a:cubicBezTo>
                <a:cubicBezTo>
                  <a:pt x="12877" y="9565"/>
                  <a:pt x="12267" y="9887"/>
                  <a:pt x="12041" y="9479"/>
                </a:cubicBezTo>
                <a:cubicBezTo>
                  <a:pt x="11815" y="9073"/>
                  <a:pt x="11668" y="8650"/>
                  <a:pt x="11384" y="8710"/>
                </a:cubicBezTo>
                <a:cubicBezTo>
                  <a:pt x="11100" y="8770"/>
                  <a:pt x="11107" y="9032"/>
                  <a:pt x="10734" y="8401"/>
                </a:cubicBezTo>
                <a:cubicBezTo>
                  <a:pt x="10361" y="7770"/>
                  <a:pt x="10137" y="7811"/>
                  <a:pt x="9814" y="8125"/>
                </a:cubicBezTo>
                <a:cubicBezTo>
                  <a:pt x="9491" y="8438"/>
                  <a:pt x="9332" y="8795"/>
                  <a:pt x="9332" y="8795"/>
                </a:cubicBezTo>
                <a:cubicBezTo>
                  <a:pt x="9332" y="8795"/>
                  <a:pt x="9362" y="8488"/>
                  <a:pt x="8988" y="8239"/>
                </a:cubicBezTo>
                <a:cubicBezTo>
                  <a:pt x="8614" y="7989"/>
                  <a:pt x="8357" y="7905"/>
                  <a:pt x="8559" y="7459"/>
                </a:cubicBezTo>
                <a:cubicBezTo>
                  <a:pt x="8761" y="7013"/>
                  <a:pt x="8707" y="6755"/>
                  <a:pt x="8645" y="6569"/>
                </a:cubicBezTo>
                <a:cubicBezTo>
                  <a:pt x="8582" y="6380"/>
                  <a:pt x="8677" y="6383"/>
                  <a:pt x="8817" y="6234"/>
                </a:cubicBezTo>
                <a:cubicBezTo>
                  <a:pt x="8956" y="6086"/>
                  <a:pt x="8883" y="5905"/>
                  <a:pt x="8730" y="5567"/>
                </a:cubicBezTo>
                <a:cubicBezTo>
                  <a:pt x="8577" y="5228"/>
                  <a:pt x="8563" y="4993"/>
                  <a:pt x="8817" y="4675"/>
                </a:cubicBezTo>
                <a:cubicBezTo>
                  <a:pt x="9069" y="4358"/>
                  <a:pt x="9497" y="3882"/>
                  <a:pt x="9246" y="3450"/>
                </a:cubicBezTo>
                <a:cubicBezTo>
                  <a:pt x="8995" y="3018"/>
                  <a:pt x="7971" y="2421"/>
                  <a:pt x="8215" y="2003"/>
                </a:cubicBezTo>
                <a:cubicBezTo>
                  <a:pt x="8429" y="1636"/>
                  <a:pt x="8546" y="1138"/>
                  <a:pt x="8501" y="798"/>
                </a:cubicBezTo>
                <a:cubicBezTo>
                  <a:pt x="8551" y="760"/>
                  <a:pt x="8598" y="727"/>
                  <a:pt x="8635" y="709"/>
                </a:cubicBezTo>
                <a:cubicBezTo>
                  <a:pt x="8725" y="666"/>
                  <a:pt x="8911" y="618"/>
                  <a:pt x="9003" y="588"/>
                </a:cubicBezTo>
                <a:cubicBezTo>
                  <a:pt x="9163" y="534"/>
                  <a:pt x="9137" y="532"/>
                  <a:pt x="9298" y="487"/>
                </a:cubicBezTo>
                <a:cubicBezTo>
                  <a:pt x="9442" y="448"/>
                  <a:pt x="9733" y="395"/>
                  <a:pt x="9878" y="364"/>
                </a:cubicBezTo>
                <a:cubicBezTo>
                  <a:pt x="10026" y="333"/>
                  <a:pt x="10322" y="259"/>
                  <a:pt x="10472" y="237"/>
                </a:cubicBezTo>
                <a:cubicBezTo>
                  <a:pt x="10533" y="228"/>
                  <a:pt x="10625" y="218"/>
                  <a:pt x="10716" y="210"/>
                </a:cubicBezTo>
                <a:cubicBezTo>
                  <a:pt x="10808" y="201"/>
                  <a:pt x="10900" y="195"/>
                  <a:pt x="10962" y="193"/>
                </a:cubicBezTo>
                <a:cubicBezTo>
                  <a:pt x="11110" y="187"/>
                  <a:pt x="11411" y="180"/>
                  <a:pt x="11560" y="199"/>
                </a:cubicBezTo>
                <a:cubicBezTo>
                  <a:pt x="11696" y="216"/>
                  <a:pt x="11962" y="346"/>
                  <a:pt x="12098" y="325"/>
                </a:cubicBezTo>
                <a:cubicBezTo>
                  <a:pt x="12160" y="315"/>
                  <a:pt x="12269" y="215"/>
                  <a:pt x="12328" y="190"/>
                </a:cubicBezTo>
                <a:cubicBezTo>
                  <a:pt x="12501" y="119"/>
                  <a:pt x="12859" y="23"/>
                  <a:pt x="13039" y="4"/>
                </a:cubicBezTo>
                <a:cubicBezTo>
                  <a:pt x="13155" y="-8"/>
                  <a:pt x="13389" y="9"/>
                  <a:pt x="13504" y="25"/>
                </a:cubicBezTo>
                <a:cubicBezTo>
                  <a:pt x="13688" y="55"/>
                  <a:pt x="14056" y="131"/>
                  <a:pt x="14229" y="217"/>
                </a:cubicBezTo>
                <a:cubicBezTo>
                  <a:pt x="14430" y="318"/>
                  <a:pt x="14781" y="663"/>
                  <a:pt x="14979" y="769"/>
                </a:cubicBezTo>
                <a:cubicBezTo>
                  <a:pt x="15063" y="811"/>
                  <a:pt x="15242" y="853"/>
                  <a:pt x="15328" y="886"/>
                </a:cubicBezTo>
                <a:cubicBezTo>
                  <a:pt x="15493" y="949"/>
                  <a:pt x="15818" y="1094"/>
                  <a:pt x="15976" y="1180"/>
                </a:cubicBezTo>
                <a:cubicBezTo>
                  <a:pt x="16090" y="1242"/>
                  <a:pt x="16311" y="1384"/>
                  <a:pt x="16417" y="1465"/>
                </a:cubicBezTo>
                <a:cubicBezTo>
                  <a:pt x="16655" y="1645"/>
                  <a:pt x="17091" y="2088"/>
                  <a:pt x="17326" y="2274"/>
                </a:cubicBezTo>
                <a:cubicBezTo>
                  <a:pt x="17449" y="2373"/>
                  <a:pt x="17708" y="2541"/>
                  <a:pt x="17834" y="2634"/>
                </a:cubicBezTo>
                <a:cubicBezTo>
                  <a:pt x="17985" y="2746"/>
                  <a:pt x="18303" y="2948"/>
                  <a:pt x="18432" y="3099"/>
                </a:cubicBezTo>
                <a:cubicBezTo>
                  <a:pt x="18570" y="3260"/>
                  <a:pt x="18460" y="3078"/>
                  <a:pt x="18609" y="3339"/>
                </a:cubicBezTo>
                <a:cubicBezTo>
                  <a:pt x="18522" y="3495"/>
                  <a:pt x="18478" y="4242"/>
                  <a:pt x="18438" y="4564"/>
                </a:cubicBezTo>
                <a:cubicBezTo>
                  <a:pt x="18375" y="5066"/>
                  <a:pt x="18452" y="5364"/>
                  <a:pt x="18266" y="5567"/>
                </a:cubicBezTo>
                <a:cubicBezTo>
                  <a:pt x="18081" y="5769"/>
                  <a:pt x="17876" y="5979"/>
                  <a:pt x="17922" y="6680"/>
                </a:cubicBezTo>
                <a:cubicBezTo>
                  <a:pt x="17969" y="7378"/>
                  <a:pt x="17792" y="7822"/>
                  <a:pt x="17579" y="8016"/>
                </a:cubicBezTo>
                <a:cubicBezTo>
                  <a:pt x="17365" y="8209"/>
                  <a:pt x="17167" y="8740"/>
                  <a:pt x="17235" y="9241"/>
                </a:cubicBezTo>
                <a:cubicBezTo>
                  <a:pt x="17303" y="9742"/>
                  <a:pt x="17352" y="9945"/>
                  <a:pt x="17235" y="10242"/>
                </a:cubicBezTo>
                <a:cubicBezTo>
                  <a:pt x="17118" y="10539"/>
                  <a:pt x="17436" y="11469"/>
                  <a:pt x="17407" y="11022"/>
                </a:cubicBezTo>
                <a:cubicBezTo>
                  <a:pt x="17378" y="10578"/>
                  <a:pt x="17811" y="9499"/>
                  <a:pt x="17579" y="10131"/>
                </a:cubicBezTo>
                <a:cubicBezTo>
                  <a:pt x="17709" y="9775"/>
                  <a:pt x="17645" y="9506"/>
                  <a:pt x="17579" y="9130"/>
                </a:cubicBezTo>
                <a:cubicBezTo>
                  <a:pt x="17513" y="8752"/>
                  <a:pt x="17717" y="8713"/>
                  <a:pt x="17922" y="8350"/>
                </a:cubicBezTo>
                <a:cubicBezTo>
                  <a:pt x="18128" y="7986"/>
                  <a:pt x="18489" y="7795"/>
                  <a:pt x="18438" y="7236"/>
                </a:cubicBezTo>
                <a:cubicBezTo>
                  <a:pt x="18386" y="6677"/>
                  <a:pt x="18487" y="6414"/>
                  <a:pt x="18781" y="6234"/>
                </a:cubicBezTo>
                <a:cubicBezTo>
                  <a:pt x="19076" y="6054"/>
                  <a:pt x="18880" y="6005"/>
                  <a:pt x="18867" y="5455"/>
                </a:cubicBezTo>
                <a:cubicBezTo>
                  <a:pt x="18857" y="4988"/>
                  <a:pt x="18891" y="4206"/>
                  <a:pt x="19037" y="3846"/>
                </a:cubicBezTo>
                <a:cubicBezTo>
                  <a:pt x="19138" y="3885"/>
                  <a:pt x="19350" y="4245"/>
                  <a:pt x="19416" y="4287"/>
                </a:cubicBezTo>
                <a:cubicBezTo>
                  <a:pt x="19521" y="4353"/>
                  <a:pt x="19723" y="4519"/>
                  <a:pt x="19807" y="4626"/>
                </a:cubicBezTo>
                <a:cubicBezTo>
                  <a:pt x="19879" y="4718"/>
                  <a:pt x="19988" y="4943"/>
                  <a:pt x="20036" y="5057"/>
                </a:cubicBezTo>
                <a:cubicBezTo>
                  <a:pt x="20095" y="5194"/>
                  <a:pt x="20189" y="5480"/>
                  <a:pt x="20225" y="5629"/>
                </a:cubicBezTo>
                <a:cubicBezTo>
                  <a:pt x="20274" y="5828"/>
                  <a:pt x="20255" y="6290"/>
                  <a:pt x="20357" y="6452"/>
                </a:cubicBezTo>
                <a:cubicBezTo>
                  <a:pt x="20401" y="6521"/>
                  <a:pt x="20553" y="6539"/>
                  <a:pt x="20605" y="6596"/>
                </a:cubicBezTo>
                <a:cubicBezTo>
                  <a:pt x="20695" y="6695"/>
                  <a:pt x="20808" y="6971"/>
                  <a:pt x="20864" y="7106"/>
                </a:cubicBezTo>
                <a:cubicBezTo>
                  <a:pt x="20887" y="7157"/>
                  <a:pt x="20916" y="7239"/>
                  <a:pt x="20944" y="7321"/>
                </a:cubicBezTo>
                <a:cubicBezTo>
                  <a:pt x="20971" y="7404"/>
                  <a:pt x="20997" y="7487"/>
                  <a:pt x="21012" y="7543"/>
                </a:cubicBezTo>
                <a:cubicBezTo>
                  <a:pt x="21043" y="7660"/>
                  <a:pt x="21092" y="7900"/>
                  <a:pt x="21106" y="8022"/>
                </a:cubicBezTo>
                <a:cubicBezTo>
                  <a:pt x="21130" y="8220"/>
                  <a:pt x="21071" y="8638"/>
                  <a:pt x="21136" y="8818"/>
                </a:cubicBezTo>
                <a:cubicBezTo>
                  <a:pt x="21161" y="8887"/>
                  <a:pt x="21276" y="8962"/>
                  <a:pt x="21305" y="9025"/>
                </a:cubicBezTo>
                <a:cubicBezTo>
                  <a:pt x="21326" y="9073"/>
                  <a:pt x="21342" y="9152"/>
                  <a:pt x="21355" y="9232"/>
                </a:cubicBezTo>
                <a:cubicBezTo>
                  <a:pt x="21368" y="9313"/>
                  <a:pt x="21379" y="9394"/>
                  <a:pt x="21389" y="9448"/>
                </a:cubicBezTo>
                <a:cubicBezTo>
                  <a:pt x="21405" y="9532"/>
                  <a:pt x="21432" y="9658"/>
                  <a:pt x="21458" y="9785"/>
                </a:cubicBezTo>
                <a:cubicBezTo>
                  <a:pt x="21484" y="9912"/>
                  <a:pt x="21509" y="10039"/>
                  <a:pt x="21522" y="10125"/>
                </a:cubicBezTo>
                <a:cubicBezTo>
                  <a:pt x="21543" y="10254"/>
                  <a:pt x="21594" y="10518"/>
                  <a:pt x="21582" y="10650"/>
                </a:cubicBezTo>
                <a:close/>
              </a:path>
            </a:pathLst>
          </a:custGeom>
          <a:solidFill>
            <a:schemeClr val="bg1"/>
          </a:solidFill>
          <a:ln w="12700" cap="flat">
            <a:noFill/>
            <a:miter lim="400000"/>
          </a:ln>
          <a:effectLst/>
        </p:spPr>
        <p:txBody>
          <a:bodyPr wrap="square" lIns="27929" tIns="27929" rIns="27929" bIns="27929" numCol="1" anchor="ctr">
            <a:noAutofit/>
          </a:bodyPr>
          <a:lstStyle/>
          <a:p>
            <a:pPr algn="ctr"/>
            <a:endParaRPr sz="2400" dirty="0"/>
          </a:p>
        </p:txBody>
      </p:sp>
      <p:sp>
        <p:nvSpPr>
          <p:cNvPr id="15" name="TextBox 14">
            <a:extLst>
              <a:ext uri="{FF2B5EF4-FFF2-40B4-BE49-F238E27FC236}">
                <a16:creationId xmlns:a16="http://schemas.microsoft.com/office/drawing/2014/main" id="{1A4726BA-F8A6-48DD-A86E-4B20D41ADE1E}"/>
              </a:ext>
            </a:extLst>
          </p:cNvPr>
          <p:cNvSpPr txBox="1"/>
          <p:nvPr/>
        </p:nvSpPr>
        <p:spPr>
          <a:xfrm>
            <a:off x="1773427" y="3977250"/>
            <a:ext cx="1762022"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 01</a:t>
            </a:r>
          </a:p>
        </p:txBody>
      </p:sp>
      <p:sp>
        <p:nvSpPr>
          <p:cNvPr id="16" name="Subtitle 2">
            <a:extLst>
              <a:ext uri="{FF2B5EF4-FFF2-40B4-BE49-F238E27FC236}">
                <a16:creationId xmlns:a16="http://schemas.microsoft.com/office/drawing/2014/main" id="{1C366DDC-DD5B-4F1C-ABC9-222A03FF4145}"/>
              </a:ext>
            </a:extLst>
          </p:cNvPr>
          <p:cNvSpPr txBox="1">
            <a:spLocks/>
          </p:cNvSpPr>
          <p:nvPr/>
        </p:nvSpPr>
        <p:spPr>
          <a:xfrm>
            <a:off x="1806908" y="4290874"/>
            <a:ext cx="1695058" cy="682430"/>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7" name="TextBox 16">
            <a:extLst>
              <a:ext uri="{FF2B5EF4-FFF2-40B4-BE49-F238E27FC236}">
                <a16:creationId xmlns:a16="http://schemas.microsoft.com/office/drawing/2014/main" id="{0248376D-94E2-4297-BE71-203740029543}"/>
              </a:ext>
            </a:extLst>
          </p:cNvPr>
          <p:cNvSpPr txBox="1"/>
          <p:nvPr/>
        </p:nvSpPr>
        <p:spPr>
          <a:xfrm>
            <a:off x="3817272" y="3977250"/>
            <a:ext cx="1798890"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 02</a:t>
            </a:r>
          </a:p>
        </p:txBody>
      </p:sp>
      <p:sp>
        <p:nvSpPr>
          <p:cNvPr id="18" name="Subtitle 2">
            <a:extLst>
              <a:ext uri="{FF2B5EF4-FFF2-40B4-BE49-F238E27FC236}">
                <a16:creationId xmlns:a16="http://schemas.microsoft.com/office/drawing/2014/main" id="{52061031-0CAF-45C0-BDEF-87941B6E33E7}"/>
              </a:ext>
            </a:extLst>
          </p:cNvPr>
          <p:cNvSpPr txBox="1">
            <a:spLocks/>
          </p:cNvSpPr>
          <p:nvPr/>
        </p:nvSpPr>
        <p:spPr>
          <a:xfrm>
            <a:off x="3869187" y="4290874"/>
            <a:ext cx="1695058" cy="682430"/>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A237B856-32FA-4581-B330-C4B6307AC4D0}"/>
              </a:ext>
            </a:extLst>
          </p:cNvPr>
          <p:cNvSpPr txBox="1"/>
          <p:nvPr/>
        </p:nvSpPr>
        <p:spPr>
          <a:xfrm>
            <a:off x="5897985" y="3977250"/>
            <a:ext cx="1762022"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 01</a:t>
            </a:r>
          </a:p>
        </p:txBody>
      </p:sp>
      <p:sp>
        <p:nvSpPr>
          <p:cNvPr id="20" name="Subtitle 2">
            <a:extLst>
              <a:ext uri="{FF2B5EF4-FFF2-40B4-BE49-F238E27FC236}">
                <a16:creationId xmlns:a16="http://schemas.microsoft.com/office/drawing/2014/main" id="{2A63C2F9-A4D5-4B1B-8771-1B19D9F90C1B}"/>
              </a:ext>
            </a:extLst>
          </p:cNvPr>
          <p:cNvSpPr txBox="1">
            <a:spLocks/>
          </p:cNvSpPr>
          <p:nvPr/>
        </p:nvSpPr>
        <p:spPr>
          <a:xfrm>
            <a:off x="5931466" y="4290874"/>
            <a:ext cx="1695058" cy="682430"/>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A5C3A6B7-ABBC-4CC9-B3C1-9F72FE0BFE84}"/>
              </a:ext>
            </a:extLst>
          </p:cNvPr>
          <p:cNvSpPr txBox="1"/>
          <p:nvPr/>
        </p:nvSpPr>
        <p:spPr>
          <a:xfrm>
            <a:off x="7941830" y="3977250"/>
            <a:ext cx="1798890"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 02</a:t>
            </a:r>
          </a:p>
        </p:txBody>
      </p:sp>
      <p:sp>
        <p:nvSpPr>
          <p:cNvPr id="22" name="Subtitle 2">
            <a:extLst>
              <a:ext uri="{FF2B5EF4-FFF2-40B4-BE49-F238E27FC236}">
                <a16:creationId xmlns:a16="http://schemas.microsoft.com/office/drawing/2014/main" id="{3AC5E604-5A5D-447A-8BE7-50C700655A52}"/>
              </a:ext>
            </a:extLst>
          </p:cNvPr>
          <p:cNvSpPr txBox="1">
            <a:spLocks/>
          </p:cNvSpPr>
          <p:nvPr/>
        </p:nvSpPr>
        <p:spPr>
          <a:xfrm>
            <a:off x="7993745" y="4290874"/>
            <a:ext cx="1695058" cy="682430"/>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3" name="Subtitle 2">
            <a:extLst>
              <a:ext uri="{FF2B5EF4-FFF2-40B4-BE49-F238E27FC236}">
                <a16:creationId xmlns:a16="http://schemas.microsoft.com/office/drawing/2014/main" id="{E1F67C31-9687-4887-8BE3-7534E46442F1}"/>
              </a:ext>
            </a:extLst>
          </p:cNvPr>
          <p:cNvSpPr txBox="1">
            <a:spLocks/>
          </p:cNvSpPr>
          <p:nvPr/>
        </p:nvSpPr>
        <p:spPr>
          <a:xfrm>
            <a:off x="1266825" y="5296301"/>
            <a:ext cx="9018192" cy="940962"/>
          </a:xfrm>
          <a:prstGeom prst="rect">
            <a:avLst/>
          </a:prstGeom>
        </p:spPr>
        <p:txBody>
          <a:bodyPr vert="horz" wrap="square" lIns="35750" tIns="17875" rIns="35750" bIns="1787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400" dirty="0">
                <a:solidFill>
                  <a:schemeClr val="tx1"/>
                </a:solidFill>
                <a:latin typeface="+mn-lt"/>
                <a:ea typeface="Open Sans Light" panose="020B0306030504020204" pitchFamily="34" charset="0"/>
                <a:cs typeface="Open Sans Light" panose="020B0306030504020204" pitchFamily="34" charset="0"/>
              </a:rPr>
              <a:t>Lorem ipsum </a:t>
            </a:r>
            <a:r>
              <a:rPr lang="en-GB" sz="1400" dirty="0" err="1">
                <a:solidFill>
                  <a:schemeClr val="tx1"/>
                </a:solidFill>
                <a:latin typeface="+mn-lt"/>
                <a:ea typeface="Open Sans Light" panose="020B0306030504020204" pitchFamily="34" charset="0"/>
                <a:cs typeface="Open Sans Light" panose="020B0306030504020204" pitchFamily="34" charset="0"/>
              </a:rPr>
              <a:t>dolor</a:t>
            </a:r>
            <a:r>
              <a:rPr lang="en-GB" sz="1400" dirty="0">
                <a:solidFill>
                  <a:schemeClr val="tx1"/>
                </a:solidFill>
                <a:latin typeface="+mn-lt"/>
                <a:ea typeface="Open Sans Light" panose="020B0306030504020204" pitchFamily="34" charset="0"/>
                <a:cs typeface="Open Sans Light" panose="020B0306030504020204" pitchFamily="34" charset="0"/>
              </a:rPr>
              <a:t> sit </a:t>
            </a:r>
            <a:r>
              <a:rPr lang="en-GB" sz="1400" dirty="0" err="1">
                <a:solidFill>
                  <a:schemeClr val="tx1"/>
                </a:solidFill>
                <a:latin typeface="+mn-lt"/>
                <a:ea typeface="Open Sans Light" panose="020B0306030504020204" pitchFamily="34" charset="0"/>
                <a:cs typeface="Open Sans Light" panose="020B0306030504020204" pitchFamily="34" charset="0"/>
              </a:rPr>
              <a:t>amet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consectetur</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adipiscing</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elit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sed</a:t>
            </a:r>
            <a:r>
              <a:rPr lang="en-GB" sz="1400" dirty="0">
                <a:solidFill>
                  <a:schemeClr val="tx1"/>
                </a:solidFill>
                <a:latin typeface="+mn-lt"/>
                <a:ea typeface="Open Sans Light" panose="020B0306030504020204" pitchFamily="34" charset="0"/>
                <a:cs typeface="Open Sans Light" panose="020B0306030504020204" pitchFamily="34" charset="0"/>
              </a:rPr>
              <a:t> do </a:t>
            </a:r>
            <a:r>
              <a:rPr lang="en-GB" sz="1400" dirty="0" err="1">
                <a:solidFill>
                  <a:schemeClr val="tx1"/>
                </a:solidFill>
                <a:latin typeface="+mn-lt"/>
                <a:ea typeface="Open Sans Light" panose="020B0306030504020204" pitchFamily="34" charset="0"/>
                <a:cs typeface="Open Sans Light" panose="020B0306030504020204" pitchFamily="34" charset="0"/>
              </a:rPr>
              <a:t>eiusmod</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temporLorem</a:t>
            </a:r>
            <a:r>
              <a:rPr lang="en-GB" sz="1400" dirty="0">
                <a:solidFill>
                  <a:schemeClr val="tx1"/>
                </a:solidFill>
                <a:latin typeface="+mn-lt"/>
                <a:ea typeface="Open Sans Light" panose="020B0306030504020204" pitchFamily="34" charset="0"/>
                <a:cs typeface="Open Sans Light" panose="020B0306030504020204" pitchFamily="34" charset="0"/>
              </a:rPr>
              <a:t> ipsum </a:t>
            </a:r>
            <a:r>
              <a:rPr lang="en-GB" sz="1400" dirty="0" err="1">
                <a:solidFill>
                  <a:schemeClr val="tx1"/>
                </a:solidFill>
                <a:latin typeface="+mn-lt"/>
                <a:ea typeface="Open Sans Light" panose="020B0306030504020204" pitchFamily="34" charset="0"/>
                <a:cs typeface="Open Sans Light" panose="020B0306030504020204" pitchFamily="34" charset="0"/>
              </a:rPr>
              <a:t>dolor</a:t>
            </a:r>
            <a:r>
              <a:rPr lang="en-GB" sz="1400" dirty="0">
                <a:solidFill>
                  <a:schemeClr val="tx1"/>
                </a:solidFill>
                <a:latin typeface="+mn-lt"/>
                <a:ea typeface="Open Sans Light" panose="020B0306030504020204" pitchFamily="34" charset="0"/>
                <a:cs typeface="Open Sans Light" panose="020B0306030504020204" pitchFamily="34" charset="0"/>
              </a:rPr>
              <a:t> sit </a:t>
            </a:r>
            <a:r>
              <a:rPr lang="en-GB" sz="1400" dirty="0" err="1">
                <a:solidFill>
                  <a:schemeClr val="tx1"/>
                </a:solidFill>
                <a:latin typeface="+mn-lt"/>
                <a:ea typeface="Open Sans Light" panose="020B0306030504020204" pitchFamily="34" charset="0"/>
                <a:cs typeface="Open Sans Light" panose="020B0306030504020204" pitchFamily="34" charset="0"/>
              </a:rPr>
              <a:t>amet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consectetur</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adipiscing</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elit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sed</a:t>
            </a:r>
            <a:r>
              <a:rPr lang="en-GB" sz="1400" dirty="0">
                <a:solidFill>
                  <a:schemeClr val="tx1"/>
                </a:solidFill>
                <a:latin typeface="+mn-lt"/>
                <a:ea typeface="Open Sans Light" panose="020B0306030504020204" pitchFamily="34" charset="0"/>
                <a:cs typeface="Open Sans Light" panose="020B0306030504020204" pitchFamily="34" charset="0"/>
              </a:rPr>
              <a:t> do </a:t>
            </a:r>
            <a:r>
              <a:rPr lang="en-GB" sz="1400" dirty="0" err="1">
                <a:solidFill>
                  <a:schemeClr val="tx1"/>
                </a:solidFill>
                <a:latin typeface="+mn-lt"/>
                <a:ea typeface="Open Sans Light" panose="020B0306030504020204" pitchFamily="34" charset="0"/>
                <a:cs typeface="Open Sans Light" panose="020B0306030504020204" pitchFamily="34" charset="0"/>
              </a:rPr>
              <a:t>eiusmod</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tempor</a:t>
            </a:r>
            <a:r>
              <a:rPr lang="en-GB" sz="1400" dirty="0">
                <a:solidFill>
                  <a:schemeClr val="tx1"/>
                </a:solidFill>
                <a:latin typeface="+mn-lt"/>
                <a:ea typeface="Open Sans Light" panose="020B0306030504020204" pitchFamily="34" charset="0"/>
                <a:cs typeface="Open Sans Light" panose="020B0306030504020204" pitchFamily="34" charset="0"/>
              </a:rPr>
              <a:t>. Lorem ipsum </a:t>
            </a:r>
            <a:r>
              <a:rPr lang="en-GB" sz="1400" dirty="0" err="1">
                <a:solidFill>
                  <a:schemeClr val="tx1"/>
                </a:solidFill>
                <a:latin typeface="+mn-lt"/>
                <a:ea typeface="Open Sans Light" panose="020B0306030504020204" pitchFamily="34" charset="0"/>
                <a:cs typeface="Open Sans Light" panose="020B0306030504020204" pitchFamily="34" charset="0"/>
              </a:rPr>
              <a:t>dolor</a:t>
            </a:r>
            <a:r>
              <a:rPr lang="en-GB" sz="1400" dirty="0">
                <a:solidFill>
                  <a:schemeClr val="tx1"/>
                </a:solidFill>
                <a:latin typeface="+mn-lt"/>
                <a:ea typeface="Open Sans Light" panose="020B0306030504020204" pitchFamily="34" charset="0"/>
                <a:cs typeface="Open Sans Light" panose="020B0306030504020204" pitchFamily="34" charset="0"/>
              </a:rPr>
              <a:t> sit </a:t>
            </a:r>
            <a:r>
              <a:rPr lang="en-GB" sz="1400" dirty="0" err="1">
                <a:solidFill>
                  <a:schemeClr val="tx1"/>
                </a:solidFill>
                <a:latin typeface="+mn-lt"/>
                <a:ea typeface="Open Sans Light" panose="020B0306030504020204" pitchFamily="34" charset="0"/>
                <a:cs typeface="Open Sans Light" panose="020B0306030504020204" pitchFamily="34" charset="0"/>
              </a:rPr>
              <a:t>amet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consectetur</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adipiscing</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elit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sed</a:t>
            </a:r>
            <a:r>
              <a:rPr lang="en-GB" sz="1400" dirty="0">
                <a:solidFill>
                  <a:schemeClr val="tx1"/>
                </a:solidFill>
                <a:latin typeface="+mn-lt"/>
                <a:ea typeface="Open Sans Light" panose="020B0306030504020204" pitchFamily="34" charset="0"/>
                <a:cs typeface="Open Sans Light" panose="020B0306030504020204" pitchFamily="34" charset="0"/>
              </a:rPr>
              <a:t> do </a:t>
            </a:r>
            <a:r>
              <a:rPr lang="en-GB" sz="1400" dirty="0" err="1">
                <a:solidFill>
                  <a:schemeClr val="tx1"/>
                </a:solidFill>
                <a:latin typeface="+mn-lt"/>
                <a:ea typeface="Open Sans Light" panose="020B0306030504020204" pitchFamily="34" charset="0"/>
                <a:cs typeface="Open Sans Light" panose="020B0306030504020204" pitchFamily="34" charset="0"/>
              </a:rPr>
              <a:t>eiusmod</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tempor</a:t>
            </a:r>
            <a:r>
              <a:rPr lang="en-GB" sz="1400" dirty="0">
                <a:solidFill>
                  <a:schemeClr val="tx1"/>
                </a:solidFill>
                <a:latin typeface="+mn-lt"/>
                <a:ea typeface="Open Sans Light" panose="020B0306030504020204" pitchFamily="34" charset="0"/>
                <a:cs typeface="Open Sans Light" panose="020B0306030504020204" pitchFamily="34" charset="0"/>
              </a:rPr>
              <a:t>. Lorem ipsum </a:t>
            </a:r>
            <a:r>
              <a:rPr lang="en-GB" sz="1400" dirty="0" err="1">
                <a:solidFill>
                  <a:schemeClr val="tx1"/>
                </a:solidFill>
                <a:latin typeface="+mn-lt"/>
                <a:ea typeface="Open Sans Light" panose="020B0306030504020204" pitchFamily="34" charset="0"/>
                <a:cs typeface="Open Sans Light" panose="020B0306030504020204" pitchFamily="34" charset="0"/>
              </a:rPr>
              <a:t>dolor</a:t>
            </a:r>
            <a:r>
              <a:rPr lang="en-GB" sz="1400" dirty="0">
                <a:solidFill>
                  <a:schemeClr val="tx1"/>
                </a:solidFill>
                <a:latin typeface="+mn-lt"/>
                <a:ea typeface="Open Sans Light" panose="020B0306030504020204" pitchFamily="34" charset="0"/>
                <a:cs typeface="Open Sans Light" panose="020B0306030504020204" pitchFamily="34" charset="0"/>
              </a:rPr>
              <a:t> sit </a:t>
            </a:r>
            <a:r>
              <a:rPr lang="en-GB" sz="1400" dirty="0" err="1">
                <a:solidFill>
                  <a:schemeClr val="tx1"/>
                </a:solidFill>
                <a:latin typeface="+mn-lt"/>
                <a:ea typeface="Open Sans Light" panose="020B0306030504020204" pitchFamily="34" charset="0"/>
                <a:cs typeface="Open Sans Light" panose="020B0306030504020204" pitchFamily="34" charset="0"/>
              </a:rPr>
              <a:t>amet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consectetur</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adipiscing</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elit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sed</a:t>
            </a:r>
            <a:r>
              <a:rPr lang="en-GB" sz="1400" dirty="0">
                <a:solidFill>
                  <a:schemeClr val="tx1"/>
                </a:solidFill>
                <a:latin typeface="+mn-lt"/>
                <a:ea typeface="Open Sans Light" panose="020B0306030504020204" pitchFamily="34" charset="0"/>
                <a:cs typeface="Open Sans Light" panose="020B0306030504020204" pitchFamily="34" charset="0"/>
              </a:rPr>
              <a:t> do </a:t>
            </a:r>
            <a:r>
              <a:rPr lang="en-GB" sz="1400" dirty="0" err="1">
                <a:solidFill>
                  <a:schemeClr val="tx1"/>
                </a:solidFill>
                <a:latin typeface="+mn-lt"/>
                <a:ea typeface="Open Sans Light" panose="020B0306030504020204" pitchFamily="34" charset="0"/>
                <a:cs typeface="Open Sans Light" panose="020B0306030504020204" pitchFamily="34" charset="0"/>
              </a:rPr>
              <a:t>eiusmod</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tempor</a:t>
            </a:r>
            <a:r>
              <a:rPr lang="en-GB" sz="1400" dirty="0">
                <a:solidFill>
                  <a:schemeClr val="tx1"/>
                </a:solidFill>
                <a:latin typeface="+mn-lt"/>
                <a:ea typeface="Open Sans Light" panose="020B0306030504020204" pitchFamily="34" charset="0"/>
                <a:cs typeface="Open Sans Light" panose="020B0306030504020204" pitchFamily="34" charset="0"/>
              </a:rPr>
              <a:t>.</a:t>
            </a:r>
          </a:p>
          <a:p>
            <a:pPr>
              <a:lnSpc>
                <a:spcPct val="100000"/>
              </a:lnSpc>
            </a:pP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40975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6F5AD-F651-4E85-A063-9773FA382E2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79E1CE8-CAA0-4ED5-84F6-AA94260F688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44D0760-A0C5-4788-BF4C-B28C75D20597}"/>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1FF54028-9A49-46BC-AA57-1C835906AEF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F0FA724-B2AE-4D46-BF1A-F70681DFA708}"/>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847A635C-6DA8-461B-86A2-7A5AD49541F4}"/>
              </a:ext>
            </a:extLst>
          </p:cNvPr>
          <p:cNvGrpSpPr/>
          <p:nvPr/>
        </p:nvGrpSpPr>
        <p:grpSpPr>
          <a:xfrm>
            <a:off x="1744105" y="1948000"/>
            <a:ext cx="3738162" cy="4042217"/>
            <a:chOff x="2082800" y="2601458"/>
            <a:chExt cx="9561495" cy="10339209"/>
          </a:xfrm>
        </p:grpSpPr>
        <p:sp>
          <p:nvSpPr>
            <p:cNvPr id="8" name="Shape">
              <a:extLst>
                <a:ext uri="{FF2B5EF4-FFF2-40B4-BE49-F238E27FC236}">
                  <a16:creationId xmlns:a16="http://schemas.microsoft.com/office/drawing/2014/main" id="{7F7EE742-AE44-4E43-A290-5F954344C697}"/>
                </a:ext>
              </a:extLst>
            </p:cNvPr>
            <p:cNvSpPr/>
            <p:nvPr/>
          </p:nvSpPr>
          <p:spPr>
            <a:xfrm>
              <a:off x="2082800" y="3369944"/>
              <a:ext cx="7610718" cy="9570723"/>
            </a:xfrm>
            <a:custGeom>
              <a:avLst/>
              <a:gdLst/>
              <a:ahLst/>
              <a:cxnLst>
                <a:cxn ang="0">
                  <a:pos x="wd2" y="hd2"/>
                </a:cxn>
                <a:cxn ang="5400000">
                  <a:pos x="wd2" y="hd2"/>
                </a:cxn>
                <a:cxn ang="10800000">
                  <a:pos x="wd2" y="hd2"/>
                </a:cxn>
                <a:cxn ang="16200000">
                  <a:pos x="wd2" y="hd2"/>
                </a:cxn>
              </a:cxnLst>
              <a:rect l="0" t="0" r="r" b="b"/>
              <a:pathLst>
                <a:path w="21233" h="21597" extrusionOk="0">
                  <a:moveTo>
                    <a:pt x="13244" y="0"/>
                  </a:moveTo>
                  <a:cubicBezTo>
                    <a:pt x="13221" y="167"/>
                    <a:pt x="13123" y="332"/>
                    <a:pt x="13014" y="484"/>
                  </a:cubicBezTo>
                  <a:cubicBezTo>
                    <a:pt x="12912" y="628"/>
                    <a:pt x="12790" y="768"/>
                    <a:pt x="12636" y="868"/>
                  </a:cubicBezTo>
                  <a:cubicBezTo>
                    <a:pt x="13280" y="1175"/>
                    <a:pt x="13926" y="1606"/>
                    <a:pt x="14344" y="2254"/>
                  </a:cubicBezTo>
                  <a:cubicBezTo>
                    <a:pt x="15128" y="3466"/>
                    <a:pt x="14924" y="5086"/>
                    <a:pt x="13737" y="7080"/>
                  </a:cubicBezTo>
                  <a:cubicBezTo>
                    <a:pt x="9918" y="13496"/>
                    <a:pt x="9077" y="13652"/>
                    <a:pt x="8017" y="13652"/>
                  </a:cubicBezTo>
                  <a:cubicBezTo>
                    <a:pt x="6960" y="13652"/>
                    <a:pt x="6096" y="13484"/>
                    <a:pt x="2285" y="7082"/>
                  </a:cubicBezTo>
                  <a:cubicBezTo>
                    <a:pt x="1100" y="5091"/>
                    <a:pt x="901" y="3471"/>
                    <a:pt x="1680" y="2259"/>
                  </a:cubicBezTo>
                  <a:cubicBezTo>
                    <a:pt x="2096" y="1613"/>
                    <a:pt x="2742" y="1198"/>
                    <a:pt x="3389" y="889"/>
                  </a:cubicBezTo>
                  <a:cubicBezTo>
                    <a:pt x="3220" y="789"/>
                    <a:pt x="3094" y="637"/>
                    <a:pt x="2984" y="484"/>
                  </a:cubicBezTo>
                  <a:cubicBezTo>
                    <a:pt x="2881" y="339"/>
                    <a:pt x="2789" y="182"/>
                    <a:pt x="2760" y="23"/>
                  </a:cubicBezTo>
                  <a:cubicBezTo>
                    <a:pt x="1959" y="411"/>
                    <a:pt x="1143" y="968"/>
                    <a:pt x="605" y="1802"/>
                  </a:cubicBezTo>
                  <a:cubicBezTo>
                    <a:pt x="-367" y="3305"/>
                    <a:pt x="-167" y="5229"/>
                    <a:pt x="1196" y="7519"/>
                  </a:cubicBezTo>
                  <a:cubicBezTo>
                    <a:pt x="4583" y="13210"/>
                    <a:pt x="5800" y="14388"/>
                    <a:pt x="7355" y="14601"/>
                  </a:cubicBezTo>
                  <a:cubicBezTo>
                    <a:pt x="7432" y="15635"/>
                    <a:pt x="7905" y="18966"/>
                    <a:pt x="10464" y="20655"/>
                  </a:cubicBezTo>
                  <a:cubicBezTo>
                    <a:pt x="11404" y="21275"/>
                    <a:pt x="12506" y="21584"/>
                    <a:pt x="13753" y="21597"/>
                  </a:cubicBezTo>
                  <a:cubicBezTo>
                    <a:pt x="14097" y="21600"/>
                    <a:pt x="14454" y="21584"/>
                    <a:pt x="14814" y="21521"/>
                  </a:cubicBezTo>
                  <a:cubicBezTo>
                    <a:pt x="18697" y="20846"/>
                    <a:pt x="19375" y="18186"/>
                    <a:pt x="18991" y="15254"/>
                  </a:cubicBezTo>
                  <a:cubicBezTo>
                    <a:pt x="18712" y="13123"/>
                    <a:pt x="18037" y="10724"/>
                    <a:pt x="19503" y="9154"/>
                  </a:cubicBezTo>
                  <a:cubicBezTo>
                    <a:pt x="19943" y="8684"/>
                    <a:pt x="20548" y="8338"/>
                    <a:pt x="21233" y="8143"/>
                  </a:cubicBezTo>
                  <a:cubicBezTo>
                    <a:pt x="21019" y="7854"/>
                    <a:pt x="20864" y="7547"/>
                    <a:pt x="20780" y="7226"/>
                  </a:cubicBezTo>
                  <a:cubicBezTo>
                    <a:pt x="19694" y="7501"/>
                    <a:pt x="18771" y="8090"/>
                    <a:pt x="18194" y="8886"/>
                  </a:cubicBezTo>
                  <a:cubicBezTo>
                    <a:pt x="15668" y="12373"/>
                    <a:pt x="21044" y="19230"/>
                    <a:pt x="14625" y="20549"/>
                  </a:cubicBezTo>
                  <a:cubicBezTo>
                    <a:pt x="13304" y="20821"/>
                    <a:pt x="12158" y="20554"/>
                    <a:pt x="11247" y="19899"/>
                  </a:cubicBezTo>
                  <a:cubicBezTo>
                    <a:pt x="9343" y="18528"/>
                    <a:pt x="8739" y="15773"/>
                    <a:pt x="8583" y="14613"/>
                  </a:cubicBezTo>
                  <a:cubicBezTo>
                    <a:pt x="10178" y="14429"/>
                    <a:pt x="11379" y="13308"/>
                    <a:pt x="14826" y="7517"/>
                  </a:cubicBezTo>
                  <a:cubicBezTo>
                    <a:pt x="16189" y="5227"/>
                    <a:pt x="16391" y="3305"/>
                    <a:pt x="15420" y="1802"/>
                  </a:cubicBezTo>
                  <a:cubicBezTo>
                    <a:pt x="14875" y="959"/>
                    <a:pt x="14052" y="390"/>
                    <a:pt x="13244" y="0"/>
                  </a:cubicBezTo>
                  <a:close/>
                  <a:moveTo>
                    <a:pt x="20941" y="5522"/>
                  </a:moveTo>
                  <a:cubicBezTo>
                    <a:pt x="20865" y="5678"/>
                    <a:pt x="20803" y="5840"/>
                    <a:pt x="20763" y="6008"/>
                  </a:cubicBezTo>
                  <a:cubicBezTo>
                    <a:pt x="20803" y="5843"/>
                    <a:pt x="20866" y="5682"/>
                    <a:pt x="20941" y="552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9" name="Shape">
              <a:extLst>
                <a:ext uri="{FF2B5EF4-FFF2-40B4-BE49-F238E27FC236}">
                  <a16:creationId xmlns:a16="http://schemas.microsoft.com/office/drawing/2014/main" id="{CE980333-16C6-4BB6-94A2-872611BA0134}"/>
                </a:ext>
              </a:extLst>
            </p:cNvPr>
            <p:cNvSpPr/>
            <p:nvPr/>
          </p:nvSpPr>
          <p:spPr>
            <a:xfrm>
              <a:off x="2573443" y="6728272"/>
              <a:ext cx="4711454" cy="3208020"/>
            </a:xfrm>
            <a:custGeom>
              <a:avLst/>
              <a:gdLst/>
              <a:ahLst/>
              <a:cxnLst>
                <a:cxn ang="0">
                  <a:pos x="wd2" y="hd2"/>
                </a:cxn>
                <a:cxn ang="5400000">
                  <a:pos x="wd2" y="hd2"/>
                </a:cxn>
                <a:cxn ang="10800000">
                  <a:pos x="wd2" y="hd2"/>
                </a:cxn>
                <a:cxn ang="16200000">
                  <a:pos x="wd2" y="hd2"/>
                </a:cxn>
              </a:cxnLst>
              <a:rect l="0" t="0" r="r" b="b"/>
              <a:pathLst>
                <a:path w="21523" h="21271" extrusionOk="0">
                  <a:moveTo>
                    <a:pt x="1101" y="124"/>
                  </a:moveTo>
                  <a:cubicBezTo>
                    <a:pt x="530" y="343"/>
                    <a:pt x="115" y="1047"/>
                    <a:pt x="21" y="1895"/>
                  </a:cubicBezTo>
                  <a:cubicBezTo>
                    <a:pt x="-34" y="2387"/>
                    <a:pt x="27" y="2885"/>
                    <a:pt x="108" y="3369"/>
                  </a:cubicBezTo>
                  <a:cubicBezTo>
                    <a:pt x="406" y="5154"/>
                    <a:pt x="962" y="6815"/>
                    <a:pt x="1571" y="8424"/>
                  </a:cubicBezTo>
                  <a:cubicBezTo>
                    <a:pt x="2001" y="9561"/>
                    <a:pt x="2459" y="10677"/>
                    <a:pt x="2964" y="11748"/>
                  </a:cubicBezTo>
                  <a:cubicBezTo>
                    <a:pt x="3577" y="13046"/>
                    <a:pt x="4258" y="14274"/>
                    <a:pt x="5001" y="15421"/>
                  </a:cubicBezTo>
                  <a:cubicBezTo>
                    <a:pt x="5086" y="16532"/>
                    <a:pt x="5405" y="17569"/>
                    <a:pt x="5907" y="18426"/>
                  </a:cubicBezTo>
                  <a:cubicBezTo>
                    <a:pt x="6601" y="19611"/>
                    <a:pt x="7600" y="20390"/>
                    <a:pt x="8678" y="20840"/>
                  </a:cubicBezTo>
                  <a:cubicBezTo>
                    <a:pt x="10077" y="21424"/>
                    <a:pt x="11555" y="21405"/>
                    <a:pt x="12957" y="20840"/>
                  </a:cubicBezTo>
                  <a:cubicBezTo>
                    <a:pt x="14018" y="20414"/>
                    <a:pt x="15012" y="19702"/>
                    <a:pt x="15746" y="18606"/>
                  </a:cubicBezTo>
                  <a:cubicBezTo>
                    <a:pt x="16337" y="17725"/>
                    <a:pt x="16735" y="16625"/>
                    <a:pt x="16880" y="15421"/>
                  </a:cubicBezTo>
                  <a:cubicBezTo>
                    <a:pt x="17455" y="14296"/>
                    <a:pt x="17994" y="13133"/>
                    <a:pt x="18496" y="11936"/>
                  </a:cubicBezTo>
                  <a:cubicBezTo>
                    <a:pt x="19105" y="10486"/>
                    <a:pt x="19659" y="8985"/>
                    <a:pt x="20174" y="7466"/>
                  </a:cubicBezTo>
                  <a:cubicBezTo>
                    <a:pt x="20662" y="6028"/>
                    <a:pt x="21118" y="4566"/>
                    <a:pt x="21405" y="3013"/>
                  </a:cubicBezTo>
                  <a:cubicBezTo>
                    <a:pt x="21494" y="2530"/>
                    <a:pt x="21566" y="2029"/>
                    <a:pt x="21493" y="1539"/>
                  </a:cubicBezTo>
                  <a:cubicBezTo>
                    <a:pt x="21371" y="729"/>
                    <a:pt x="20900" y="135"/>
                    <a:pt x="20331" y="21"/>
                  </a:cubicBezTo>
                  <a:cubicBezTo>
                    <a:pt x="19637" y="-117"/>
                    <a:pt x="19010" y="430"/>
                    <a:pt x="18554" y="1208"/>
                  </a:cubicBezTo>
                  <a:cubicBezTo>
                    <a:pt x="18220" y="1777"/>
                    <a:pt x="17984" y="2446"/>
                    <a:pt x="17752" y="3112"/>
                  </a:cubicBezTo>
                  <a:cubicBezTo>
                    <a:pt x="17176" y="4760"/>
                    <a:pt x="16604" y="6412"/>
                    <a:pt x="15975" y="8018"/>
                  </a:cubicBezTo>
                  <a:cubicBezTo>
                    <a:pt x="15314" y="9703"/>
                    <a:pt x="14591" y="11333"/>
                    <a:pt x="13807" y="12902"/>
                  </a:cubicBezTo>
                  <a:cubicBezTo>
                    <a:pt x="13800" y="12899"/>
                    <a:pt x="13792" y="12896"/>
                    <a:pt x="13785" y="12893"/>
                  </a:cubicBezTo>
                  <a:cubicBezTo>
                    <a:pt x="12792" y="12496"/>
                    <a:pt x="11833" y="13504"/>
                    <a:pt x="10822" y="13503"/>
                  </a:cubicBezTo>
                  <a:cubicBezTo>
                    <a:pt x="9810" y="13503"/>
                    <a:pt x="8849" y="12490"/>
                    <a:pt x="7851" y="12893"/>
                  </a:cubicBezTo>
                  <a:cubicBezTo>
                    <a:pt x="7843" y="12896"/>
                    <a:pt x="7836" y="12899"/>
                    <a:pt x="7828" y="12902"/>
                  </a:cubicBezTo>
                  <a:cubicBezTo>
                    <a:pt x="6955" y="11485"/>
                    <a:pt x="6168" y="9965"/>
                    <a:pt x="5474" y="8359"/>
                  </a:cubicBezTo>
                  <a:cubicBezTo>
                    <a:pt x="4805" y="6810"/>
                    <a:pt x="4222" y="5179"/>
                    <a:pt x="3761" y="3468"/>
                  </a:cubicBezTo>
                  <a:cubicBezTo>
                    <a:pt x="3578" y="2786"/>
                    <a:pt x="3412" y="2087"/>
                    <a:pt x="3129" y="1480"/>
                  </a:cubicBezTo>
                  <a:cubicBezTo>
                    <a:pt x="2662" y="484"/>
                    <a:pt x="1885" y="-176"/>
                    <a:pt x="1101" y="124"/>
                  </a:cubicBezTo>
                  <a:close/>
                </a:path>
              </a:pathLst>
            </a:custGeom>
            <a:solidFill>
              <a:schemeClr val="accent1"/>
            </a:solidFill>
            <a:ln w="12700" cap="flat">
              <a:noFill/>
              <a:miter lim="400000"/>
            </a:ln>
            <a:effectLst/>
          </p:spPr>
          <p:txBody>
            <a:bodyPr wrap="square" lIns="27929" tIns="27929" rIns="27929" bIns="27929" numCol="1" anchor="ctr">
              <a:noAutofit/>
            </a:bodyPr>
            <a:lstStyle/>
            <a:p>
              <a:endParaRPr sz="2400" dirty="0"/>
            </a:p>
          </p:txBody>
        </p:sp>
        <p:sp>
          <p:nvSpPr>
            <p:cNvPr id="10" name="Shape">
              <a:extLst>
                <a:ext uri="{FF2B5EF4-FFF2-40B4-BE49-F238E27FC236}">
                  <a16:creationId xmlns:a16="http://schemas.microsoft.com/office/drawing/2014/main" id="{C9C440AA-532D-4DC8-B70F-E1733AFC797C}"/>
                </a:ext>
              </a:extLst>
            </p:cNvPr>
            <p:cNvSpPr/>
            <p:nvPr/>
          </p:nvSpPr>
          <p:spPr>
            <a:xfrm>
              <a:off x="3073109" y="2601482"/>
              <a:ext cx="1318744" cy="1212740"/>
            </a:xfrm>
            <a:custGeom>
              <a:avLst/>
              <a:gdLst/>
              <a:ahLst/>
              <a:cxnLst>
                <a:cxn ang="0">
                  <a:pos x="wd2" y="hd2"/>
                </a:cxn>
                <a:cxn ang="5400000">
                  <a:pos x="wd2" y="hd2"/>
                </a:cxn>
                <a:cxn ang="10800000">
                  <a:pos x="wd2" y="hd2"/>
                </a:cxn>
                <a:cxn ang="16200000">
                  <a:pos x="wd2" y="hd2"/>
                </a:cxn>
              </a:cxnLst>
              <a:rect l="0" t="0" r="r" b="b"/>
              <a:pathLst>
                <a:path w="20810" h="21542" extrusionOk="0">
                  <a:moveTo>
                    <a:pt x="16463" y="3139"/>
                  </a:moveTo>
                  <a:cubicBezTo>
                    <a:pt x="15498" y="1634"/>
                    <a:pt x="14414" y="37"/>
                    <a:pt x="12525" y="1"/>
                  </a:cubicBezTo>
                  <a:cubicBezTo>
                    <a:pt x="10750" y="-33"/>
                    <a:pt x="9189" y="1366"/>
                    <a:pt x="7736" y="2676"/>
                  </a:cubicBezTo>
                  <a:cubicBezTo>
                    <a:pt x="5104" y="5049"/>
                    <a:pt x="2461" y="7572"/>
                    <a:pt x="846" y="10303"/>
                  </a:cubicBezTo>
                  <a:cubicBezTo>
                    <a:pt x="521" y="10854"/>
                    <a:pt x="262" y="11413"/>
                    <a:pt x="127" y="11990"/>
                  </a:cubicBezTo>
                  <a:cubicBezTo>
                    <a:pt x="-316" y="13883"/>
                    <a:pt x="475" y="15758"/>
                    <a:pt x="1347" y="17459"/>
                  </a:cubicBezTo>
                  <a:cubicBezTo>
                    <a:pt x="2219" y="19159"/>
                    <a:pt x="3265" y="20877"/>
                    <a:pt x="4944" y="21383"/>
                  </a:cubicBezTo>
                  <a:cubicBezTo>
                    <a:pt x="5457" y="21537"/>
                    <a:pt x="6015" y="21567"/>
                    <a:pt x="6602" y="21525"/>
                  </a:cubicBezTo>
                  <a:cubicBezTo>
                    <a:pt x="9511" y="21316"/>
                    <a:pt x="12773" y="20001"/>
                    <a:pt x="15915" y="18622"/>
                  </a:cubicBezTo>
                  <a:cubicBezTo>
                    <a:pt x="17649" y="17860"/>
                    <a:pt x="19506" y="17038"/>
                    <a:pt x="20367" y="15291"/>
                  </a:cubicBezTo>
                  <a:cubicBezTo>
                    <a:pt x="21284" y="13432"/>
                    <a:pt x="20598" y="11577"/>
                    <a:pt x="19922" y="9883"/>
                  </a:cubicBezTo>
                  <a:cubicBezTo>
                    <a:pt x="18975" y="7509"/>
                    <a:pt x="17816" y="5249"/>
                    <a:pt x="16463" y="3139"/>
                  </a:cubicBezTo>
                  <a:close/>
                </a:path>
              </a:pathLst>
            </a:custGeom>
            <a:solidFill>
              <a:schemeClr val="accent1"/>
            </a:solidFill>
            <a:ln w="12700" cap="flat">
              <a:noFill/>
              <a:miter lim="400000"/>
            </a:ln>
            <a:effectLst/>
          </p:spPr>
          <p:txBody>
            <a:bodyPr wrap="square" lIns="27929" tIns="27929" rIns="27929" bIns="27929" numCol="1" anchor="ctr">
              <a:noAutofit/>
            </a:bodyPr>
            <a:lstStyle/>
            <a:p>
              <a:endParaRPr sz="2400" dirty="0"/>
            </a:p>
          </p:txBody>
        </p:sp>
        <p:sp>
          <p:nvSpPr>
            <p:cNvPr id="11" name="Shape">
              <a:extLst>
                <a:ext uri="{FF2B5EF4-FFF2-40B4-BE49-F238E27FC236}">
                  <a16:creationId xmlns:a16="http://schemas.microsoft.com/office/drawing/2014/main" id="{E62D22E9-D9AC-4F94-A096-38C0A1DDB63E}"/>
                </a:ext>
              </a:extLst>
            </p:cNvPr>
            <p:cNvSpPr/>
            <p:nvPr/>
          </p:nvSpPr>
          <p:spPr>
            <a:xfrm>
              <a:off x="5519921" y="2601458"/>
              <a:ext cx="1318932" cy="1212764"/>
            </a:xfrm>
            <a:custGeom>
              <a:avLst/>
              <a:gdLst/>
              <a:ahLst/>
              <a:cxnLst>
                <a:cxn ang="0">
                  <a:pos x="wd2" y="hd2"/>
                </a:cxn>
                <a:cxn ang="5400000">
                  <a:pos x="wd2" y="hd2"/>
                </a:cxn>
                <a:cxn ang="10800000">
                  <a:pos x="wd2" y="hd2"/>
                </a:cxn>
                <a:cxn ang="16200000">
                  <a:pos x="wd2" y="hd2"/>
                </a:cxn>
              </a:cxnLst>
              <a:rect l="0" t="0" r="r" b="b"/>
              <a:pathLst>
                <a:path w="20806" h="21542" extrusionOk="0">
                  <a:moveTo>
                    <a:pt x="887" y="9883"/>
                  </a:moveTo>
                  <a:cubicBezTo>
                    <a:pt x="212" y="11577"/>
                    <a:pt x="-474" y="13432"/>
                    <a:pt x="442" y="15291"/>
                  </a:cubicBezTo>
                  <a:cubicBezTo>
                    <a:pt x="1303" y="17038"/>
                    <a:pt x="3160" y="17860"/>
                    <a:pt x="4893" y="18622"/>
                  </a:cubicBezTo>
                  <a:cubicBezTo>
                    <a:pt x="8034" y="20001"/>
                    <a:pt x="11295" y="21316"/>
                    <a:pt x="14203" y="21525"/>
                  </a:cubicBezTo>
                  <a:cubicBezTo>
                    <a:pt x="14789" y="21567"/>
                    <a:pt x="15348" y="21540"/>
                    <a:pt x="15860" y="21383"/>
                  </a:cubicBezTo>
                  <a:cubicBezTo>
                    <a:pt x="17537" y="20868"/>
                    <a:pt x="18584" y="19159"/>
                    <a:pt x="19456" y="17459"/>
                  </a:cubicBezTo>
                  <a:cubicBezTo>
                    <a:pt x="20328" y="15758"/>
                    <a:pt x="21126" y="13880"/>
                    <a:pt x="20676" y="11990"/>
                  </a:cubicBezTo>
                  <a:cubicBezTo>
                    <a:pt x="20538" y="11414"/>
                    <a:pt x="20282" y="10854"/>
                    <a:pt x="19956" y="10303"/>
                  </a:cubicBezTo>
                  <a:cubicBezTo>
                    <a:pt x="18342" y="7572"/>
                    <a:pt x="15700" y="5049"/>
                    <a:pt x="13069" y="2676"/>
                  </a:cubicBezTo>
                  <a:cubicBezTo>
                    <a:pt x="11616" y="1366"/>
                    <a:pt x="10056" y="-33"/>
                    <a:pt x="8282" y="1"/>
                  </a:cubicBezTo>
                  <a:cubicBezTo>
                    <a:pt x="6394" y="37"/>
                    <a:pt x="5310" y="1634"/>
                    <a:pt x="4345" y="3139"/>
                  </a:cubicBezTo>
                  <a:cubicBezTo>
                    <a:pt x="2993" y="5249"/>
                    <a:pt x="1834" y="7509"/>
                    <a:pt x="887" y="9883"/>
                  </a:cubicBezTo>
                  <a:close/>
                </a:path>
              </a:pathLst>
            </a:custGeom>
            <a:solidFill>
              <a:schemeClr val="accent1"/>
            </a:solidFill>
            <a:ln w="12700" cap="flat">
              <a:noFill/>
              <a:miter lim="400000"/>
            </a:ln>
            <a:effectLst/>
          </p:spPr>
          <p:txBody>
            <a:bodyPr wrap="square" lIns="27929" tIns="27929" rIns="27929" bIns="27929" numCol="1" anchor="ctr">
              <a:noAutofit/>
            </a:bodyPr>
            <a:lstStyle/>
            <a:p>
              <a:endParaRPr sz="2400" dirty="0"/>
            </a:p>
          </p:txBody>
        </p:sp>
        <p:sp>
          <p:nvSpPr>
            <p:cNvPr id="12" name="Shape">
              <a:extLst>
                <a:ext uri="{FF2B5EF4-FFF2-40B4-BE49-F238E27FC236}">
                  <a16:creationId xmlns:a16="http://schemas.microsoft.com/office/drawing/2014/main" id="{DB3C8E67-F51F-4743-AD48-4A38C296238E}"/>
                </a:ext>
              </a:extLst>
            </p:cNvPr>
            <p:cNvSpPr/>
            <p:nvPr/>
          </p:nvSpPr>
          <p:spPr>
            <a:xfrm>
              <a:off x="9499449" y="5302540"/>
              <a:ext cx="2144846" cy="2144427"/>
            </a:xfrm>
            <a:custGeom>
              <a:avLst/>
              <a:gdLst/>
              <a:ahLst/>
              <a:cxnLst>
                <a:cxn ang="0">
                  <a:pos x="wd2" y="hd2"/>
                </a:cxn>
                <a:cxn ang="5400000">
                  <a:pos x="wd2" y="hd2"/>
                </a:cxn>
                <a:cxn ang="10800000">
                  <a:pos x="wd2" y="hd2"/>
                </a:cxn>
                <a:cxn ang="16200000">
                  <a:pos x="wd2" y="hd2"/>
                </a:cxn>
              </a:cxnLst>
              <a:rect l="0" t="0" r="r" b="b"/>
              <a:pathLst>
                <a:path w="19679" h="20595" extrusionOk="0">
                  <a:moveTo>
                    <a:pt x="9836" y="0"/>
                  </a:moveTo>
                  <a:cubicBezTo>
                    <a:pt x="7318" y="0"/>
                    <a:pt x="4802" y="1008"/>
                    <a:pt x="2881" y="3019"/>
                  </a:cubicBezTo>
                  <a:cubicBezTo>
                    <a:pt x="-961" y="7041"/>
                    <a:pt x="-961" y="13556"/>
                    <a:pt x="2881" y="17578"/>
                  </a:cubicBezTo>
                  <a:cubicBezTo>
                    <a:pt x="6723" y="21600"/>
                    <a:pt x="12955" y="21600"/>
                    <a:pt x="16797" y="17578"/>
                  </a:cubicBezTo>
                  <a:cubicBezTo>
                    <a:pt x="20639" y="13556"/>
                    <a:pt x="20639" y="7041"/>
                    <a:pt x="16797" y="3019"/>
                  </a:cubicBezTo>
                  <a:cubicBezTo>
                    <a:pt x="14876" y="1008"/>
                    <a:pt x="12354" y="0"/>
                    <a:pt x="9836" y="0"/>
                  </a:cubicBezTo>
                  <a:close/>
                  <a:moveTo>
                    <a:pt x="9836" y="6160"/>
                  </a:moveTo>
                  <a:cubicBezTo>
                    <a:pt x="10843" y="6160"/>
                    <a:pt x="11853" y="6565"/>
                    <a:pt x="12621" y="7370"/>
                  </a:cubicBezTo>
                  <a:cubicBezTo>
                    <a:pt x="14158" y="8979"/>
                    <a:pt x="14158" y="11586"/>
                    <a:pt x="12621" y="13195"/>
                  </a:cubicBezTo>
                  <a:cubicBezTo>
                    <a:pt x="11085" y="14804"/>
                    <a:pt x="8593" y="14804"/>
                    <a:pt x="7057" y="13195"/>
                  </a:cubicBezTo>
                  <a:cubicBezTo>
                    <a:pt x="5520" y="11586"/>
                    <a:pt x="5520" y="8979"/>
                    <a:pt x="7057" y="7370"/>
                  </a:cubicBezTo>
                  <a:cubicBezTo>
                    <a:pt x="7825" y="6565"/>
                    <a:pt x="8829" y="6160"/>
                    <a:pt x="9836" y="6160"/>
                  </a:cubicBezTo>
                  <a:close/>
                </a:path>
              </a:pathLst>
            </a:custGeom>
            <a:solidFill>
              <a:schemeClr val="accent1"/>
            </a:solidFill>
            <a:ln w="12700" cap="flat">
              <a:noFill/>
              <a:miter lim="400000"/>
            </a:ln>
            <a:effectLst/>
          </p:spPr>
          <p:txBody>
            <a:bodyPr wrap="square" lIns="0" tIns="0" rIns="0" bIns="0" numCol="1" anchor="t">
              <a:noAutofit/>
            </a:bodyPr>
            <a:lstStyle/>
            <a:p>
              <a:endParaRPr sz="2400" dirty="0"/>
            </a:p>
          </p:txBody>
        </p:sp>
      </p:grpSp>
      <p:sp>
        <p:nvSpPr>
          <p:cNvPr id="13" name="TextBox 12">
            <a:extLst>
              <a:ext uri="{FF2B5EF4-FFF2-40B4-BE49-F238E27FC236}">
                <a16:creationId xmlns:a16="http://schemas.microsoft.com/office/drawing/2014/main" id="{57095DFD-298E-463B-B7D8-BB836BD16151}"/>
              </a:ext>
            </a:extLst>
          </p:cNvPr>
          <p:cNvSpPr txBox="1"/>
          <p:nvPr/>
        </p:nvSpPr>
        <p:spPr>
          <a:xfrm>
            <a:off x="6810931" y="2199073"/>
            <a:ext cx="1762021"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01</a:t>
            </a:r>
          </a:p>
        </p:txBody>
      </p:sp>
      <p:sp>
        <p:nvSpPr>
          <p:cNvPr id="14" name="Subtitle 2">
            <a:extLst>
              <a:ext uri="{FF2B5EF4-FFF2-40B4-BE49-F238E27FC236}">
                <a16:creationId xmlns:a16="http://schemas.microsoft.com/office/drawing/2014/main" id="{2611C4BA-5FCC-4CAF-8DA4-0BE8F0E43F1E}"/>
              </a:ext>
            </a:extLst>
          </p:cNvPr>
          <p:cNvSpPr txBox="1">
            <a:spLocks/>
          </p:cNvSpPr>
          <p:nvPr/>
        </p:nvSpPr>
        <p:spPr>
          <a:xfrm>
            <a:off x="6810931" y="2530834"/>
            <a:ext cx="3044220"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5" name="TextBox 14">
            <a:extLst>
              <a:ext uri="{FF2B5EF4-FFF2-40B4-BE49-F238E27FC236}">
                <a16:creationId xmlns:a16="http://schemas.microsoft.com/office/drawing/2014/main" id="{54E21304-8CF9-4085-8488-6ACDC4F4E69F}"/>
              </a:ext>
            </a:extLst>
          </p:cNvPr>
          <p:cNvSpPr txBox="1"/>
          <p:nvPr/>
        </p:nvSpPr>
        <p:spPr>
          <a:xfrm>
            <a:off x="6810931" y="3196219"/>
            <a:ext cx="1798890"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02</a:t>
            </a:r>
          </a:p>
        </p:txBody>
      </p:sp>
      <p:sp>
        <p:nvSpPr>
          <p:cNvPr id="16" name="Subtitle 2">
            <a:extLst>
              <a:ext uri="{FF2B5EF4-FFF2-40B4-BE49-F238E27FC236}">
                <a16:creationId xmlns:a16="http://schemas.microsoft.com/office/drawing/2014/main" id="{38EE81D1-D4DF-475C-BD07-71694F1E7D08}"/>
              </a:ext>
            </a:extLst>
          </p:cNvPr>
          <p:cNvSpPr txBox="1">
            <a:spLocks/>
          </p:cNvSpPr>
          <p:nvPr/>
        </p:nvSpPr>
        <p:spPr>
          <a:xfrm>
            <a:off x="6810931" y="3527981"/>
            <a:ext cx="3044220" cy="359265"/>
          </a:xfrm>
          <a:prstGeom prst="rect">
            <a:avLst/>
          </a:prstGeom>
        </p:spPr>
        <p:txBody>
          <a:bodyPr vert="horz" wrap="square" lIns="35750" tIns="17875" rIns="35750" bIns="1787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consectetur</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adipiscing</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elit</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do </a:t>
            </a:r>
            <a:r>
              <a:rPr lang="en-GB" sz="1050" dirty="0" err="1">
                <a:solidFill>
                  <a:schemeClr val="tx1"/>
                </a:solidFill>
                <a:latin typeface="+mn-lt"/>
                <a:ea typeface="Lato Light" panose="020F0502020204030203" pitchFamily="34" charset="0"/>
                <a:cs typeface="Mukta ExtraLight" panose="020B0000000000000000" pitchFamily="34" charset="77"/>
              </a:rPr>
              <a:t>eiusmod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tempor</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7" name="Oval 16">
            <a:extLst>
              <a:ext uri="{FF2B5EF4-FFF2-40B4-BE49-F238E27FC236}">
                <a16:creationId xmlns:a16="http://schemas.microsoft.com/office/drawing/2014/main" id="{0E666025-CB43-415F-9445-EE223066AE01}"/>
              </a:ext>
            </a:extLst>
          </p:cNvPr>
          <p:cNvSpPr/>
          <p:nvPr/>
        </p:nvSpPr>
        <p:spPr>
          <a:xfrm>
            <a:off x="6402058" y="2307820"/>
            <a:ext cx="259183" cy="259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8" name="Oval 17">
            <a:extLst>
              <a:ext uri="{FF2B5EF4-FFF2-40B4-BE49-F238E27FC236}">
                <a16:creationId xmlns:a16="http://schemas.microsoft.com/office/drawing/2014/main" id="{570774A7-A509-49D2-833C-6A78B7918857}"/>
              </a:ext>
            </a:extLst>
          </p:cNvPr>
          <p:cNvSpPr/>
          <p:nvPr/>
        </p:nvSpPr>
        <p:spPr>
          <a:xfrm>
            <a:off x="6402058" y="3304966"/>
            <a:ext cx="259183" cy="2591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9" name="Subtitle 2">
            <a:extLst>
              <a:ext uri="{FF2B5EF4-FFF2-40B4-BE49-F238E27FC236}">
                <a16:creationId xmlns:a16="http://schemas.microsoft.com/office/drawing/2014/main" id="{A3C3D146-9750-43A4-9BB7-47DFEE9F1C51}"/>
              </a:ext>
            </a:extLst>
          </p:cNvPr>
          <p:cNvSpPr txBox="1">
            <a:spLocks/>
          </p:cNvSpPr>
          <p:nvPr/>
        </p:nvSpPr>
        <p:spPr>
          <a:xfrm>
            <a:off x="6402058" y="4324636"/>
            <a:ext cx="3463859" cy="1005595"/>
          </a:xfrm>
          <a:prstGeom prst="rect">
            <a:avLst/>
          </a:prstGeom>
        </p:spPr>
        <p:txBody>
          <a:bodyPr vert="horz" wrap="square" lIns="35750" tIns="17875" rIns="35750" bIns="1787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consectetur</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adipiscing</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elit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do </a:t>
            </a:r>
            <a:r>
              <a:rPr lang="en-GB" sz="1050" dirty="0" err="1">
                <a:solidFill>
                  <a:schemeClr val="tx1"/>
                </a:solidFill>
                <a:latin typeface="+mn-lt"/>
                <a:ea typeface="Open Sans Light" panose="020B0306030504020204" pitchFamily="34" charset="0"/>
                <a:cs typeface="Open Sans Light" panose="020B0306030504020204" pitchFamily="34" charset="0"/>
              </a:rPr>
              <a:t>eiusmod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temporLorem</a:t>
            </a:r>
            <a:r>
              <a:rPr lang="en-GB" sz="1050" dirty="0">
                <a:solidFill>
                  <a:schemeClr val="tx1"/>
                </a:solidFill>
                <a:latin typeface="+mn-lt"/>
                <a:ea typeface="Open Sans Light" panose="020B0306030504020204" pitchFamily="34" charset="0"/>
                <a:cs typeface="Open Sans Light" panose="020B0306030504020204" pitchFamily="34" charset="0"/>
              </a:rPr>
              <a:t>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consectetur</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adipiscing</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elit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do </a:t>
            </a:r>
            <a:r>
              <a:rPr lang="en-GB" sz="1050" dirty="0" err="1">
                <a:solidFill>
                  <a:schemeClr val="tx1"/>
                </a:solidFill>
                <a:latin typeface="+mn-lt"/>
                <a:ea typeface="Open Sans Light" panose="020B0306030504020204" pitchFamily="34" charset="0"/>
                <a:cs typeface="Open Sans Light" panose="020B0306030504020204" pitchFamily="34" charset="0"/>
              </a:rPr>
              <a:t>eiusmod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tempor</a:t>
            </a:r>
            <a:r>
              <a:rPr lang="en-GB" sz="1050" dirty="0">
                <a:solidFill>
                  <a:schemeClr val="tx1"/>
                </a:solidFill>
                <a:latin typeface="+mn-lt"/>
                <a:ea typeface="Open Sans Light" panose="020B0306030504020204" pitchFamily="34" charset="0"/>
                <a:cs typeface="Open Sans Light" panose="020B0306030504020204" pitchFamily="34" charset="0"/>
              </a:rPr>
              <a:t>. 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consectetur</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adipiscing</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elit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do </a:t>
            </a:r>
            <a:r>
              <a:rPr lang="en-GB" sz="1050" dirty="0" err="1">
                <a:solidFill>
                  <a:schemeClr val="tx1"/>
                </a:solidFill>
                <a:latin typeface="+mn-lt"/>
                <a:ea typeface="Open Sans Light" panose="020B0306030504020204" pitchFamily="34" charset="0"/>
                <a:cs typeface="Open Sans Light" panose="020B0306030504020204" pitchFamily="34" charset="0"/>
              </a:rPr>
              <a:t>eiusmod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tempor</a:t>
            </a:r>
            <a:r>
              <a:rPr lang="en-GB" sz="1050" dirty="0">
                <a:solidFill>
                  <a:schemeClr val="tx1"/>
                </a:solidFill>
                <a:latin typeface="+mn-lt"/>
                <a:ea typeface="Open Sans Light" panose="020B0306030504020204" pitchFamily="34" charset="0"/>
                <a:cs typeface="Open Sans Light" panose="020B0306030504020204" pitchFamily="34" charset="0"/>
              </a:rPr>
              <a:t>. 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consectetur</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adipiscing</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elit</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do </a:t>
            </a:r>
            <a:r>
              <a:rPr lang="en-GB" sz="1050" dirty="0" err="1">
                <a:solidFill>
                  <a:schemeClr val="tx1"/>
                </a:solidFill>
                <a:latin typeface="+mn-lt"/>
                <a:ea typeface="Open Sans Light" panose="020B0306030504020204" pitchFamily="34" charset="0"/>
                <a:cs typeface="Open Sans Light" panose="020B0306030504020204" pitchFamily="34" charset="0"/>
              </a:rPr>
              <a:t>eiusmod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tempor</a:t>
            </a:r>
            <a:r>
              <a:rPr lang="en-GB" sz="1050" dirty="0">
                <a:solidFill>
                  <a:schemeClr val="tx1"/>
                </a:solidFill>
                <a:latin typeface="+mn-lt"/>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76749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health, medicine, medical, business, startup, presentation, infographics, free, editable template, template, pitch, graphs, charts, diagrams, tables, data, slides, layout, concept, idea, inspiration, download, Google Slides"/>
  <p:tag name="DESCRIPTION" val="Use editable infographics from the General Infographic presentation template to add flair to your next health or medicine related proposal or presentation."/>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1625</Words>
  <Application>Microsoft Office PowerPoint</Application>
  <PresentationFormat>Widescreen</PresentationFormat>
  <Paragraphs>168</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Avenir Next</vt:lpstr>
      <vt:lpstr>Bahnschrift</vt:lpstr>
      <vt:lpstr>Bahnschrift SemiBold</vt:lpstr>
      <vt:lpstr>Calibri</vt:lpstr>
      <vt:lpstr>Gill Sans</vt:lpstr>
      <vt:lpstr>Lato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100</cp:revision>
  <dcterms:created xsi:type="dcterms:W3CDTF">2020-04-19T22:46:17Z</dcterms:created>
  <dcterms:modified xsi:type="dcterms:W3CDTF">2020-05-15T13:14:59Z</dcterms:modified>
  <cp:category>Health and Medicine</cp:category>
</cp:coreProperties>
</file>