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290" r:id="rId6"/>
    <p:sldId id="283" r:id="rId7"/>
    <p:sldId id="284" r:id="rId8"/>
    <p:sldId id="285" r:id="rId9"/>
    <p:sldId id="286" r:id="rId10"/>
    <p:sldId id="287" r:id="rId11"/>
    <p:sldId id="288" r:id="rId12"/>
    <p:sldId id="289" r:id="rId13"/>
    <p:sldId id="296" r:id="rId14"/>
    <p:sldId id="293" r:id="rId15"/>
    <p:sldId id="297" r:id="rId16"/>
    <p:sldId id="294" r:id="rId17"/>
    <p:sldId id="292" r:id="rId18"/>
    <p:sldId id="295" r:id="rId19"/>
    <p:sldId id="291"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7C9C4-DCAA-4DC7-A216-B60AC65F7C9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59323AF-0FE4-40F3-BA18-9032AC1A013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D1B937-AE90-48CB-BB13-BFF87E6FF16C}"/>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D2723A1B-D16D-49EC-9E08-36E21237CB0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14F6BD0-6C92-46C0-941E-B3159B276505}"/>
              </a:ext>
            </a:extLst>
          </p:cNvPr>
          <p:cNvSpPr>
            <a:spLocks noGrp="1"/>
          </p:cNvSpPr>
          <p:nvPr>
            <p:ph type="body" sz="quarter" idx="13"/>
          </p:nvPr>
        </p:nvSpPr>
        <p:spPr/>
        <p:txBody>
          <a:bodyPr/>
          <a:lstStyle/>
          <a:p>
            <a:endParaRPr lang="en-ZA"/>
          </a:p>
        </p:txBody>
      </p:sp>
      <p:grpSp>
        <p:nvGrpSpPr>
          <p:cNvPr id="79" name="Group 78">
            <a:extLst>
              <a:ext uri="{FF2B5EF4-FFF2-40B4-BE49-F238E27FC236}">
                <a16:creationId xmlns:a16="http://schemas.microsoft.com/office/drawing/2014/main" id="{E3715812-A40E-4451-BEE9-4F4929CF7D41}"/>
              </a:ext>
            </a:extLst>
          </p:cNvPr>
          <p:cNvGrpSpPr/>
          <p:nvPr/>
        </p:nvGrpSpPr>
        <p:grpSpPr>
          <a:xfrm>
            <a:off x="858559" y="1852526"/>
            <a:ext cx="9305253" cy="4435884"/>
            <a:chOff x="1872290" y="1232042"/>
            <a:chExt cx="7034658" cy="3353474"/>
          </a:xfrm>
        </p:grpSpPr>
        <p:sp>
          <p:nvSpPr>
            <p:cNvPr id="7" name="Rectangle 6">
              <a:extLst>
                <a:ext uri="{FF2B5EF4-FFF2-40B4-BE49-F238E27FC236}">
                  <a16:creationId xmlns:a16="http://schemas.microsoft.com/office/drawing/2014/main" id="{DC575C21-C742-47FB-82ED-D97A784811D8}"/>
                </a:ext>
              </a:extLst>
            </p:cNvPr>
            <p:cNvSpPr/>
            <p:nvPr/>
          </p:nvSpPr>
          <p:spPr>
            <a:xfrm>
              <a:off x="2186532" y="1232042"/>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8" name="TextBox 7">
              <a:extLst>
                <a:ext uri="{FF2B5EF4-FFF2-40B4-BE49-F238E27FC236}">
                  <a16:creationId xmlns:a16="http://schemas.microsoft.com/office/drawing/2014/main" id="{7DB2802F-BAC5-4E5F-BC36-6EB11BB0F991}"/>
                </a:ext>
              </a:extLst>
            </p:cNvPr>
            <p:cNvSpPr txBox="1"/>
            <p:nvPr/>
          </p:nvSpPr>
          <p:spPr>
            <a:xfrm>
              <a:off x="2407131" y="1372386"/>
              <a:ext cx="678879"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CERTAIN</a:t>
              </a:r>
            </a:p>
          </p:txBody>
        </p:sp>
        <p:sp>
          <p:nvSpPr>
            <p:cNvPr id="9" name="Rectangle 8">
              <a:extLst>
                <a:ext uri="{FF2B5EF4-FFF2-40B4-BE49-F238E27FC236}">
                  <a16:creationId xmlns:a16="http://schemas.microsoft.com/office/drawing/2014/main" id="{F3A5F1A0-37B6-49FC-8497-26154EE3CFEB}"/>
                </a:ext>
              </a:extLst>
            </p:cNvPr>
            <p:cNvSpPr/>
            <p:nvPr/>
          </p:nvSpPr>
          <p:spPr>
            <a:xfrm>
              <a:off x="2186532" y="1745407"/>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10" name="TextBox 9">
              <a:extLst>
                <a:ext uri="{FF2B5EF4-FFF2-40B4-BE49-F238E27FC236}">
                  <a16:creationId xmlns:a16="http://schemas.microsoft.com/office/drawing/2014/main" id="{B8DF3AF7-3956-4BF4-9C7B-EA778B66D8D8}"/>
                </a:ext>
              </a:extLst>
            </p:cNvPr>
            <p:cNvSpPr txBox="1"/>
            <p:nvPr/>
          </p:nvSpPr>
          <p:spPr>
            <a:xfrm>
              <a:off x="2462267" y="1885752"/>
              <a:ext cx="568601"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LIKELY</a:t>
              </a:r>
            </a:p>
          </p:txBody>
        </p:sp>
        <p:sp>
          <p:nvSpPr>
            <p:cNvPr id="11" name="Rectangle 10">
              <a:extLst>
                <a:ext uri="{FF2B5EF4-FFF2-40B4-BE49-F238E27FC236}">
                  <a16:creationId xmlns:a16="http://schemas.microsoft.com/office/drawing/2014/main" id="{A58EB123-CC06-41DC-8A5A-F7298DFE7860}"/>
                </a:ext>
              </a:extLst>
            </p:cNvPr>
            <p:cNvSpPr/>
            <p:nvPr/>
          </p:nvSpPr>
          <p:spPr>
            <a:xfrm>
              <a:off x="2186532" y="2258773"/>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12" name="TextBox 11">
              <a:extLst>
                <a:ext uri="{FF2B5EF4-FFF2-40B4-BE49-F238E27FC236}">
                  <a16:creationId xmlns:a16="http://schemas.microsoft.com/office/drawing/2014/main" id="{18B9DE1F-EACE-41FD-9534-5EABEBAC5D25}"/>
                </a:ext>
              </a:extLst>
            </p:cNvPr>
            <p:cNvSpPr txBox="1"/>
            <p:nvPr/>
          </p:nvSpPr>
          <p:spPr>
            <a:xfrm>
              <a:off x="2365320" y="2399114"/>
              <a:ext cx="762496"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POSSIBLE</a:t>
              </a:r>
            </a:p>
          </p:txBody>
        </p:sp>
        <p:sp>
          <p:nvSpPr>
            <p:cNvPr id="13" name="Rectangle 12">
              <a:extLst>
                <a:ext uri="{FF2B5EF4-FFF2-40B4-BE49-F238E27FC236}">
                  <a16:creationId xmlns:a16="http://schemas.microsoft.com/office/drawing/2014/main" id="{505E8AC8-C946-4EF2-A60C-96A6287655FC}"/>
                </a:ext>
              </a:extLst>
            </p:cNvPr>
            <p:cNvSpPr/>
            <p:nvPr/>
          </p:nvSpPr>
          <p:spPr>
            <a:xfrm>
              <a:off x="2186532" y="2772137"/>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14" name="TextBox 13">
              <a:extLst>
                <a:ext uri="{FF2B5EF4-FFF2-40B4-BE49-F238E27FC236}">
                  <a16:creationId xmlns:a16="http://schemas.microsoft.com/office/drawing/2014/main" id="{1D8C8CBE-553C-4C93-9355-EEC7E3A4F2C6}"/>
                </a:ext>
              </a:extLst>
            </p:cNvPr>
            <p:cNvSpPr txBox="1"/>
            <p:nvPr/>
          </p:nvSpPr>
          <p:spPr>
            <a:xfrm>
              <a:off x="2370771" y="2912484"/>
              <a:ext cx="751590"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UNLIKELY</a:t>
              </a:r>
            </a:p>
          </p:txBody>
        </p:sp>
        <p:sp>
          <p:nvSpPr>
            <p:cNvPr id="15" name="Rectangle 14">
              <a:extLst>
                <a:ext uri="{FF2B5EF4-FFF2-40B4-BE49-F238E27FC236}">
                  <a16:creationId xmlns:a16="http://schemas.microsoft.com/office/drawing/2014/main" id="{15FAD0DA-2336-4A1B-ABAC-EA1494C6DB37}"/>
                </a:ext>
              </a:extLst>
            </p:cNvPr>
            <p:cNvSpPr/>
            <p:nvPr/>
          </p:nvSpPr>
          <p:spPr>
            <a:xfrm>
              <a:off x="2186532" y="3285502"/>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16" name="TextBox 15">
              <a:extLst>
                <a:ext uri="{FF2B5EF4-FFF2-40B4-BE49-F238E27FC236}">
                  <a16:creationId xmlns:a16="http://schemas.microsoft.com/office/drawing/2014/main" id="{1DC3FBDF-5026-43AE-BEDC-7BA105CC5C89}"/>
                </a:ext>
              </a:extLst>
            </p:cNvPr>
            <p:cNvSpPr txBox="1"/>
            <p:nvPr/>
          </p:nvSpPr>
          <p:spPr>
            <a:xfrm>
              <a:off x="2503470" y="3425846"/>
              <a:ext cx="486195"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RARE</a:t>
              </a:r>
            </a:p>
          </p:txBody>
        </p:sp>
        <p:sp>
          <p:nvSpPr>
            <p:cNvPr id="17" name="Rectangle 16">
              <a:extLst>
                <a:ext uri="{FF2B5EF4-FFF2-40B4-BE49-F238E27FC236}">
                  <a16:creationId xmlns:a16="http://schemas.microsoft.com/office/drawing/2014/main" id="{644C4583-D4C3-40B0-A86D-EB4D5CF5ADF8}"/>
                </a:ext>
              </a:extLst>
            </p:cNvPr>
            <p:cNvSpPr/>
            <p:nvPr/>
          </p:nvSpPr>
          <p:spPr>
            <a:xfrm>
              <a:off x="3306601" y="3798868"/>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18" name="TextBox 17">
              <a:extLst>
                <a:ext uri="{FF2B5EF4-FFF2-40B4-BE49-F238E27FC236}">
                  <a16:creationId xmlns:a16="http://schemas.microsoft.com/office/drawing/2014/main" id="{277E7B75-98E5-4D18-973C-7153EEC1B1D4}"/>
                </a:ext>
              </a:extLst>
            </p:cNvPr>
            <p:cNvSpPr txBox="1"/>
            <p:nvPr/>
          </p:nvSpPr>
          <p:spPr>
            <a:xfrm>
              <a:off x="3337546" y="3939213"/>
              <a:ext cx="1058188"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INSIGNIFICANT</a:t>
              </a:r>
            </a:p>
          </p:txBody>
        </p:sp>
        <p:sp>
          <p:nvSpPr>
            <p:cNvPr id="19" name="Rectangle 18">
              <a:extLst>
                <a:ext uri="{FF2B5EF4-FFF2-40B4-BE49-F238E27FC236}">
                  <a16:creationId xmlns:a16="http://schemas.microsoft.com/office/drawing/2014/main" id="{AC08D202-09FF-4D97-852E-072EE7640FDA}"/>
                </a:ext>
              </a:extLst>
            </p:cNvPr>
            <p:cNvSpPr/>
            <p:nvPr/>
          </p:nvSpPr>
          <p:spPr>
            <a:xfrm>
              <a:off x="4426670" y="3798868"/>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20" name="TextBox 19">
              <a:extLst>
                <a:ext uri="{FF2B5EF4-FFF2-40B4-BE49-F238E27FC236}">
                  <a16:creationId xmlns:a16="http://schemas.microsoft.com/office/drawing/2014/main" id="{89BEAABD-A302-4332-9D51-C8F59FD5DCED}"/>
                </a:ext>
              </a:extLst>
            </p:cNvPr>
            <p:cNvSpPr txBox="1"/>
            <p:nvPr/>
          </p:nvSpPr>
          <p:spPr>
            <a:xfrm>
              <a:off x="4710285" y="3939213"/>
              <a:ext cx="552846"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MINOR</a:t>
              </a:r>
            </a:p>
          </p:txBody>
        </p:sp>
        <p:sp>
          <p:nvSpPr>
            <p:cNvPr id="21" name="Rectangle 20">
              <a:extLst>
                <a:ext uri="{FF2B5EF4-FFF2-40B4-BE49-F238E27FC236}">
                  <a16:creationId xmlns:a16="http://schemas.microsoft.com/office/drawing/2014/main" id="{EA28853C-B2D1-4DE1-BCE1-561B1B9C1290}"/>
                </a:ext>
              </a:extLst>
            </p:cNvPr>
            <p:cNvSpPr/>
            <p:nvPr/>
          </p:nvSpPr>
          <p:spPr>
            <a:xfrm>
              <a:off x="5546740" y="3798868"/>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22" name="TextBox 21">
              <a:extLst>
                <a:ext uri="{FF2B5EF4-FFF2-40B4-BE49-F238E27FC236}">
                  <a16:creationId xmlns:a16="http://schemas.microsoft.com/office/drawing/2014/main" id="{9F37F7F9-3542-4110-8AC7-25B69930E05B}"/>
                </a:ext>
              </a:extLst>
            </p:cNvPr>
            <p:cNvSpPr txBox="1"/>
            <p:nvPr/>
          </p:nvSpPr>
          <p:spPr>
            <a:xfrm>
              <a:off x="5643728" y="3939213"/>
              <a:ext cx="926097"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SIGNIFICANT</a:t>
              </a:r>
            </a:p>
          </p:txBody>
        </p:sp>
        <p:sp>
          <p:nvSpPr>
            <p:cNvPr id="23" name="Rectangle 22">
              <a:extLst>
                <a:ext uri="{FF2B5EF4-FFF2-40B4-BE49-F238E27FC236}">
                  <a16:creationId xmlns:a16="http://schemas.microsoft.com/office/drawing/2014/main" id="{BB64B8D1-91E5-47B8-BD38-B909DD92D492}"/>
                </a:ext>
              </a:extLst>
            </p:cNvPr>
            <p:cNvSpPr/>
            <p:nvPr/>
          </p:nvSpPr>
          <p:spPr>
            <a:xfrm>
              <a:off x="6666810" y="3798868"/>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24" name="TextBox 23">
              <a:extLst>
                <a:ext uri="{FF2B5EF4-FFF2-40B4-BE49-F238E27FC236}">
                  <a16:creationId xmlns:a16="http://schemas.microsoft.com/office/drawing/2014/main" id="{5DA8AB99-E3D6-42A0-AEF3-58ABFDDBD612}"/>
                </a:ext>
              </a:extLst>
            </p:cNvPr>
            <p:cNvSpPr txBox="1"/>
            <p:nvPr/>
          </p:nvSpPr>
          <p:spPr>
            <a:xfrm>
              <a:off x="6937701" y="3939213"/>
              <a:ext cx="578296"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MAJOR</a:t>
              </a:r>
            </a:p>
          </p:txBody>
        </p:sp>
        <p:sp>
          <p:nvSpPr>
            <p:cNvPr id="25" name="Rectangle 24">
              <a:extLst>
                <a:ext uri="{FF2B5EF4-FFF2-40B4-BE49-F238E27FC236}">
                  <a16:creationId xmlns:a16="http://schemas.microsoft.com/office/drawing/2014/main" id="{8C3BE4CD-85D6-4E18-AC00-D88D9935A19B}"/>
                </a:ext>
              </a:extLst>
            </p:cNvPr>
            <p:cNvSpPr/>
            <p:nvPr/>
          </p:nvSpPr>
          <p:spPr>
            <a:xfrm>
              <a:off x="7786879" y="3798868"/>
              <a:ext cx="1120069" cy="513365"/>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26" name="TextBox 25">
              <a:extLst>
                <a:ext uri="{FF2B5EF4-FFF2-40B4-BE49-F238E27FC236}">
                  <a16:creationId xmlns:a16="http://schemas.microsoft.com/office/drawing/2014/main" id="{6D0FC515-ACF7-45B7-BE73-E0853E3EAFDE}"/>
                </a:ext>
              </a:extLst>
            </p:cNvPr>
            <p:cNvSpPr txBox="1"/>
            <p:nvPr/>
          </p:nvSpPr>
          <p:spPr>
            <a:xfrm>
              <a:off x="7802673" y="3939213"/>
              <a:ext cx="1088485" cy="232676"/>
            </a:xfrm>
            <a:prstGeom prst="rect">
              <a:avLst/>
            </a:prstGeom>
            <a:noFill/>
          </p:spPr>
          <p:txBody>
            <a:bodyPr wrap="none" rtlCol="0" anchor="ctr" anchorCtr="0">
              <a:spAutoFit/>
            </a:bodyPr>
            <a:lstStyle/>
            <a:p>
              <a:pPr algn="ctr"/>
              <a:r>
                <a:rPr lang="en-US" sz="1400" b="1" dirty="0">
                  <a:solidFill>
                    <a:schemeClr val="bg2"/>
                  </a:solidFill>
                  <a:ea typeface="Lato" panose="020F0502020204030203" pitchFamily="34" charset="0"/>
                  <a:cs typeface="Poppins" pitchFamily="2" charset="77"/>
                </a:rPr>
                <a:t>CATASTROPHIC</a:t>
              </a:r>
            </a:p>
          </p:txBody>
        </p:sp>
        <p:sp>
          <p:nvSpPr>
            <p:cNvPr id="27" name="Rectangle 26">
              <a:extLst>
                <a:ext uri="{FF2B5EF4-FFF2-40B4-BE49-F238E27FC236}">
                  <a16:creationId xmlns:a16="http://schemas.microsoft.com/office/drawing/2014/main" id="{62F91E0C-B454-4B3A-982A-9CA33A1B34FC}"/>
                </a:ext>
              </a:extLst>
            </p:cNvPr>
            <p:cNvSpPr/>
            <p:nvPr/>
          </p:nvSpPr>
          <p:spPr>
            <a:xfrm>
              <a:off x="3306601" y="123204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28" name="TextBox 27">
              <a:extLst>
                <a:ext uri="{FF2B5EF4-FFF2-40B4-BE49-F238E27FC236}">
                  <a16:creationId xmlns:a16="http://schemas.microsoft.com/office/drawing/2014/main" id="{619CF95A-FF75-4183-BDAC-31D06EEB94DE}"/>
                </a:ext>
              </a:extLst>
            </p:cNvPr>
            <p:cNvSpPr txBox="1"/>
            <p:nvPr/>
          </p:nvSpPr>
          <p:spPr>
            <a:xfrm>
              <a:off x="3668377" y="137238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29" name="Rectangle 28">
              <a:extLst>
                <a:ext uri="{FF2B5EF4-FFF2-40B4-BE49-F238E27FC236}">
                  <a16:creationId xmlns:a16="http://schemas.microsoft.com/office/drawing/2014/main" id="{740F5321-8C12-40A4-8212-57148E24C5F9}"/>
                </a:ext>
              </a:extLst>
            </p:cNvPr>
            <p:cNvSpPr/>
            <p:nvPr/>
          </p:nvSpPr>
          <p:spPr>
            <a:xfrm>
              <a:off x="3306601" y="1745407"/>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0" name="Rectangle 29">
              <a:extLst>
                <a:ext uri="{FF2B5EF4-FFF2-40B4-BE49-F238E27FC236}">
                  <a16:creationId xmlns:a16="http://schemas.microsoft.com/office/drawing/2014/main" id="{713D84F5-C58A-4ED9-B186-3F6C2483B471}"/>
                </a:ext>
              </a:extLst>
            </p:cNvPr>
            <p:cNvSpPr/>
            <p:nvPr/>
          </p:nvSpPr>
          <p:spPr>
            <a:xfrm>
              <a:off x="3306601" y="2258773"/>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1" name="Rectangle 30">
              <a:extLst>
                <a:ext uri="{FF2B5EF4-FFF2-40B4-BE49-F238E27FC236}">
                  <a16:creationId xmlns:a16="http://schemas.microsoft.com/office/drawing/2014/main" id="{E8169981-0712-4523-B716-9AFACEF07BC9}"/>
                </a:ext>
              </a:extLst>
            </p:cNvPr>
            <p:cNvSpPr/>
            <p:nvPr/>
          </p:nvSpPr>
          <p:spPr>
            <a:xfrm>
              <a:off x="3306601" y="2772137"/>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2" name="Rectangle 31">
              <a:extLst>
                <a:ext uri="{FF2B5EF4-FFF2-40B4-BE49-F238E27FC236}">
                  <a16:creationId xmlns:a16="http://schemas.microsoft.com/office/drawing/2014/main" id="{F36D3F61-D7C6-4F87-9177-BECEB53CE9C6}"/>
                </a:ext>
              </a:extLst>
            </p:cNvPr>
            <p:cNvSpPr/>
            <p:nvPr/>
          </p:nvSpPr>
          <p:spPr>
            <a:xfrm>
              <a:off x="3306601" y="328550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3" name="Rectangle 32">
              <a:extLst>
                <a:ext uri="{FF2B5EF4-FFF2-40B4-BE49-F238E27FC236}">
                  <a16:creationId xmlns:a16="http://schemas.microsoft.com/office/drawing/2014/main" id="{EB5F6F81-6EA7-4156-ADB3-082884E33ED9}"/>
                </a:ext>
              </a:extLst>
            </p:cNvPr>
            <p:cNvSpPr/>
            <p:nvPr/>
          </p:nvSpPr>
          <p:spPr>
            <a:xfrm>
              <a:off x="4426670" y="1232042"/>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4" name="TextBox 33">
              <a:extLst>
                <a:ext uri="{FF2B5EF4-FFF2-40B4-BE49-F238E27FC236}">
                  <a16:creationId xmlns:a16="http://schemas.microsoft.com/office/drawing/2014/main" id="{9154182D-3781-4F1B-A378-8DA3E6CBDEF5}"/>
                </a:ext>
              </a:extLst>
            </p:cNvPr>
            <p:cNvSpPr txBox="1"/>
            <p:nvPr/>
          </p:nvSpPr>
          <p:spPr>
            <a:xfrm>
              <a:off x="4630301" y="1372386"/>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35" name="Rectangle 34">
              <a:extLst>
                <a:ext uri="{FF2B5EF4-FFF2-40B4-BE49-F238E27FC236}">
                  <a16:creationId xmlns:a16="http://schemas.microsoft.com/office/drawing/2014/main" id="{0973DB09-974C-428E-BBAB-F5860508AB82}"/>
                </a:ext>
              </a:extLst>
            </p:cNvPr>
            <p:cNvSpPr/>
            <p:nvPr/>
          </p:nvSpPr>
          <p:spPr>
            <a:xfrm>
              <a:off x="4426670" y="1745407"/>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6" name="TextBox 35">
              <a:extLst>
                <a:ext uri="{FF2B5EF4-FFF2-40B4-BE49-F238E27FC236}">
                  <a16:creationId xmlns:a16="http://schemas.microsoft.com/office/drawing/2014/main" id="{0DAD9401-ABB6-4E52-947F-B9ADD13FA560}"/>
                </a:ext>
              </a:extLst>
            </p:cNvPr>
            <p:cNvSpPr txBox="1"/>
            <p:nvPr/>
          </p:nvSpPr>
          <p:spPr>
            <a:xfrm>
              <a:off x="4630299" y="1885752"/>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37" name="Rectangle 36">
              <a:extLst>
                <a:ext uri="{FF2B5EF4-FFF2-40B4-BE49-F238E27FC236}">
                  <a16:creationId xmlns:a16="http://schemas.microsoft.com/office/drawing/2014/main" id="{3EA2ED4A-AB3B-4550-AB53-948B48215707}"/>
                </a:ext>
              </a:extLst>
            </p:cNvPr>
            <p:cNvSpPr/>
            <p:nvPr/>
          </p:nvSpPr>
          <p:spPr>
            <a:xfrm>
              <a:off x="4426670" y="2258773"/>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38" name="TextBox 37">
              <a:extLst>
                <a:ext uri="{FF2B5EF4-FFF2-40B4-BE49-F238E27FC236}">
                  <a16:creationId xmlns:a16="http://schemas.microsoft.com/office/drawing/2014/main" id="{64EEEE09-D8F3-4E00-AE94-B58D902EA2EA}"/>
                </a:ext>
              </a:extLst>
            </p:cNvPr>
            <p:cNvSpPr txBox="1"/>
            <p:nvPr/>
          </p:nvSpPr>
          <p:spPr>
            <a:xfrm>
              <a:off x="4630299" y="2399114"/>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39" name="Rectangle 38">
              <a:extLst>
                <a:ext uri="{FF2B5EF4-FFF2-40B4-BE49-F238E27FC236}">
                  <a16:creationId xmlns:a16="http://schemas.microsoft.com/office/drawing/2014/main" id="{A864C29E-9A80-4A00-9F4F-BB187224925D}"/>
                </a:ext>
              </a:extLst>
            </p:cNvPr>
            <p:cNvSpPr/>
            <p:nvPr/>
          </p:nvSpPr>
          <p:spPr>
            <a:xfrm>
              <a:off x="4426670" y="2772137"/>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0" name="Rectangle 39">
              <a:extLst>
                <a:ext uri="{FF2B5EF4-FFF2-40B4-BE49-F238E27FC236}">
                  <a16:creationId xmlns:a16="http://schemas.microsoft.com/office/drawing/2014/main" id="{B3B84F07-D0AC-462B-A018-87DC9AC9F7FE}"/>
                </a:ext>
              </a:extLst>
            </p:cNvPr>
            <p:cNvSpPr/>
            <p:nvPr/>
          </p:nvSpPr>
          <p:spPr>
            <a:xfrm>
              <a:off x="4426670" y="328550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1" name="Rectangle 40">
              <a:extLst>
                <a:ext uri="{FF2B5EF4-FFF2-40B4-BE49-F238E27FC236}">
                  <a16:creationId xmlns:a16="http://schemas.microsoft.com/office/drawing/2014/main" id="{D84D82C1-4B13-41A4-A818-11AA7E3A3F1F}"/>
                </a:ext>
              </a:extLst>
            </p:cNvPr>
            <p:cNvSpPr/>
            <p:nvPr/>
          </p:nvSpPr>
          <p:spPr>
            <a:xfrm>
              <a:off x="5546740" y="1232042"/>
              <a:ext cx="1120069" cy="513365"/>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2" name="TextBox 41">
              <a:extLst>
                <a:ext uri="{FF2B5EF4-FFF2-40B4-BE49-F238E27FC236}">
                  <a16:creationId xmlns:a16="http://schemas.microsoft.com/office/drawing/2014/main" id="{510323FB-7337-4B4F-B4DF-4E5B831B74F3}"/>
                </a:ext>
              </a:extLst>
            </p:cNvPr>
            <p:cNvSpPr txBox="1"/>
            <p:nvPr/>
          </p:nvSpPr>
          <p:spPr>
            <a:xfrm>
              <a:off x="5899429" y="1372386"/>
              <a:ext cx="414696"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High</a:t>
              </a:r>
            </a:p>
          </p:txBody>
        </p:sp>
        <p:sp>
          <p:nvSpPr>
            <p:cNvPr id="43" name="Rectangle 42">
              <a:extLst>
                <a:ext uri="{FF2B5EF4-FFF2-40B4-BE49-F238E27FC236}">
                  <a16:creationId xmlns:a16="http://schemas.microsoft.com/office/drawing/2014/main" id="{FDACCAC2-CE3D-436E-AA4C-847633FC92A5}"/>
                </a:ext>
              </a:extLst>
            </p:cNvPr>
            <p:cNvSpPr/>
            <p:nvPr/>
          </p:nvSpPr>
          <p:spPr>
            <a:xfrm>
              <a:off x="5546740" y="1745407"/>
              <a:ext cx="1120069" cy="513365"/>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4" name="TextBox 43">
              <a:extLst>
                <a:ext uri="{FF2B5EF4-FFF2-40B4-BE49-F238E27FC236}">
                  <a16:creationId xmlns:a16="http://schemas.microsoft.com/office/drawing/2014/main" id="{DA827904-FE7B-442E-AE7D-001E47559392}"/>
                </a:ext>
              </a:extLst>
            </p:cNvPr>
            <p:cNvSpPr txBox="1"/>
            <p:nvPr/>
          </p:nvSpPr>
          <p:spPr>
            <a:xfrm>
              <a:off x="5899429" y="1885752"/>
              <a:ext cx="414696"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High</a:t>
              </a:r>
            </a:p>
          </p:txBody>
        </p:sp>
        <p:sp>
          <p:nvSpPr>
            <p:cNvPr id="45" name="Rectangle 44">
              <a:extLst>
                <a:ext uri="{FF2B5EF4-FFF2-40B4-BE49-F238E27FC236}">
                  <a16:creationId xmlns:a16="http://schemas.microsoft.com/office/drawing/2014/main" id="{D5984674-DF57-4159-BE8C-05B505333050}"/>
                </a:ext>
              </a:extLst>
            </p:cNvPr>
            <p:cNvSpPr/>
            <p:nvPr/>
          </p:nvSpPr>
          <p:spPr>
            <a:xfrm>
              <a:off x="5546740" y="2258773"/>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6" name="TextBox 45">
              <a:extLst>
                <a:ext uri="{FF2B5EF4-FFF2-40B4-BE49-F238E27FC236}">
                  <a16:creationId xmlns:a16="http://schemas.microsoft.com/office/drawing/2014/main" id="{3C15F5F8-E51C-4006-84E2-0F089FA19BB7}"/>
                </a:ext>
              </a:extLst>
            </p:cNvPr>
            <p:cNvSpPr txBox="1"/>
            <p:nvPr/>
          </p:nvSpPr>
          <p:spPr>
            <a:xfrm>
              <a:off x="5750369" y="2399114"/>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47" name="Rectangle 46">
              <a:extLst>
                <a:ext uri="{FF2B5EF4-FFF2-40B4-BE49-F238E27FC236}">
                  <a16:creationId xmlns:a16="http://schemas.microsoft.com/office/drawing/2014/main" id="{21F19B96-2057-4EA1-9154-5ED5D487C302}"/>
                </a:ext>
              </a:extLst>
            </p:cNvPr>
            <p:cNvSpPr/>
            <p:nvPr/>
          </p:nvSpPr>
          <p:spPr>
            <a:xfrm>
              <a:off x="5546740" y="2772137"/>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48" name="TextBox 47">
              <a:extLst>
                <a:ext uri="{FF2B5EF4-FFF2-40B4-BE49-F238E27FC236}">
                  <a16:creationId xmlns:a16="http://schemas.microsoft.com/office/drawing/2014/main" id="{FE6FEF62-2448-4370-AE83-B848DEC28719}"/>
                </a:ext>
              </a:extLst>
            </p:cNvPr>
            <p:cNvSpPr txBox="1"/>
            <p:nvPr/>
          </p:nvSpPr>
          <p:spPr>
            <a:xfrm>
              <a:off x="5750369" y="2912484"/>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49" name="Rectangle 48">
              <a:extLst>
                <a:ext uri="{FF2B5EF4-FFF2-40B4-BE49-F238E27FC236}">
                  <a16:creationId xmlns:a16="http://schemas.microsoft.com/office/drawing/2014/main" id="{415CA6BE-E173-41CE-9A3E-DC86A4AFA5AA}"/>
                </a:ext>
              </a:extLst>
            </p:cNvPr>
            <p:cNvSpPr/>
            <p:nvPr/>
          </p:nvSpPr>
          <p:spPr>
            <a:xfrm>
              <a:off x="5546740" y="328550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0" name="Rectangle 49">
              <a:extLst>
                <a:ext uri="{FF2B5EF4-FFF2-40B4-BE49-F238E27FC236}">
                  <a16:creationId xmlns:a16="http://schemas.microsoft.com/office/drawing/2014/main" id="{3683AD15-7FD8-4F22-9297-D33C1F685574}"/>
                </a:ext>
              </a:extLst>
            </p:cNvPr>
            <p:cNvSpPr/>
            <p:nvPr/>
          </p:nvSpPr>
          <p:spPr>
            <a:xfrm>
              <a:off x="6666810" y="1232042"/>
              <a:ext cx="1120069" cy="513365"/>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1" name="TextBox 50">
              <a:extLst>
                <a:ext uri="{FF2B5EF4-FFF2-40B4-BE49-F238E27FC236}">
                  <a16:creationId xmlns:a16="http://schemas.microsoft.com/office/drawing/2014/main" id="{13AB73D4-BA15-48EB-9896-BC995020C107}"/>
                </a:ext>
              </a:extLst>
            </p:cNvPr>
            <p:cNvSpPr txBox="1"/>
            <p:nvPr/>
          </p:nvSpPr>
          <p:spPr>
            <a:xfrm>
              <a:off x="6898921" y="1372386"/>
              <a:ext cx="655854"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Extreme</a:t>
              </a:r>
            </a:p>
          </p:txBody>
        </p:sp>
        <p:sp>
          <p:nvSpPr>
            <p:cNvPr id="52" name="Rectangle 51">
              <a:extLst>
                <a:ext uri="{FF2B5EF4-FFF2-40B4-BE49-F238E27FC236}">
                  <a16:creationId xmlns:a16="http://schemas.microsoft.com/office/drawing/2014/main" id="{E301B291-CCA6-47D0-A117-9444FE1636AA}"/>
                </a:ext>
              </a:extLst>
            </p:cNvPr>
            <p:cNvSpPr/>
            <p:nvPr/>
          </p:nvSpPr>
          <p:spPr>
            <a:xfrm>
              <a:off x="6666810" y="1745407"/>
              <a:ext cx="1120069" cy="513365"/>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3" name="TextBox 52">
              <a:extLst>
                <a:ext uri="{FF2B5EF4-FFF2-40B4-BE49-F238E27FC236}">
                  <a16:creationId xmlns:a16="http://schemas.microsoft.com/office/drawing/2014/main" id="{0DEAAF0E-23B4-4333-81FF-842769C498F4}"/>
                </a:ext>
              </a:extLst>
            </p:cNvPr>
            <p:cNvSpPr txBox="1"/>
            <p:nvPr/>
          </p:nvSpPr>
          <p:spPr>
            <a:xfrm>
              <a:off x="7019496" y="1885752"/>
              <a:ext cx="414696"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High</a:t>
              </a:r>
            </a:p>
          </p:txBody>
        </p:sp>
        <p:sp>
          <p:nvSpPr>
            <p:cNvPr id="54" name="Rectangle 53">
              <a:extLst>
                <a:ext uri="{FF2B5EF4-FFF2-40B4-BE49-F238E27FC236}">
                  <a16:creationId xmlns:a16="http://schemas.microsoft.com/office/drawing/2014/main" id="{3B8F474B-0CDB-4A98-9FC8-C6FDB57BB354}"/>
                </a:ext>
              </a:extLst>
            </p:cNvPr>
            <p:cNvSpPr/>
            <p:nvPr/>
          </p:nvSpPr>
          <p:spPr>
            <a:xfrm>
              <a:off x="6666810" y="2258773"/>
              <a:ext cx="1120069" cy="513365"/>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5" name="TextBox 54">
              <a:extLst>
                <a:ext uri="{FF2B5EF4-FFF2-40B4-BE49-F238E27FC236}">
                  <a16:creationId xmlns:a16="http://schemas.microsoft.com/office/drawing/2014/main" id="{2B5BC4F2-56D5-4DA4-B877-5B39379FDCC6}"/>
                </a:ext>
              </a:extLst>
            </p:cNvPr>
            <p:cNvSpPr txBox="1"/>
            <p:nvPr/>
          </p:nvSpPr>
          <p:spPr>
            <a:xfrm>
              <a:off x="7019496" y="2399114"/>
              <a:ext cx="414696"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High</a:t>
              </a:r>
            </a:p>
          </p:txBody>
        </p:sp>
        <p:sp>
          <p:nvSpPr>
            <p:cNvPr id="56" name="Rectangle 55">
              <a:extLst>
                <a:ext uri="{FF2B5EF4-FFF2-40B4-BE49-F238E27FC236}">
                  <a16:creationId xmlns:a16="http://schemas.microsoft.com/office/drawing/2014/main" id="{89668611-0045-438E-8296-4A5524CA9F5F}"/>
                </a:ext>
              </a:extLst>
            </p:cNvPr>
            <p:cNvSpPr/>
            <p:nvPr/>
          </p:nvSpPr>
          <p:spPr>
            <a:xfrm>
              <a:off x="6666810" y="2772137"/>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7" name="TextBox 56">
              <a:extLst>
                <a:ext uri="{FF2B5EF4-FFF2-40B4-BE49-F238E27FC236}">
                  <a16:creationId xmlns:a16="http://schemas.microsoft.com/office/drawing/2014/main" id="{C80EDA6E-E0C2-47B0-993B-3DF3DE8C316A}"/>
                </a:ext>
              </a:extLst>
            </p:cNvPr>
            <p:cNvSpPr txBox="1"/>
            <p:nvPr/>
          </p:nvSpPr>
          <p:spPr>
            <a:xfrm>
              <a:off x="6870439" y="2912484"/>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58" name="Rectangle 57">
              <a:extLst>
                <a:ext uri="{FF2B5EF4-FFF2-40B4-BE49-F238E27FC236}">
                  <a16:creationId xmlns:a16="http://schemas.microsoft.com/office/drawing/2014/main" id="{A2BD192D-F2A8-4FC3-B561-74D09DA8851F}"/>
                </a:ext>
              </a:extLst>
            </p:cNvPr>
            <p:cNvSpPr/>
            <p:nvPr/>
          </p:nvSpPr>
          <p:spPr>
            <a:xfrm>
              <a:off x="6666810" y="328550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59" name="Rectangle 58">
              <a:extLst>
                <a:ext uri="{FF2B5EF4-FFF2-40B4-BE49-F238E27FC236}">
                  <a16:creationId xmlns:a16="http://schemas.microsoft.com/office/drawing/2014/main" id="{A30223B2-A155-4E35-9860-088B92F23515}"/>
                </a:ext>
              </a:extLst>
            </p:cNvPr>
            <p:cNvSpPr/>
            <p:nvPr/>
          </p:nvSpPr>
          <p:spPr>
            <a:xfrm>
              <a:off x="7786879" y="1232042"/>
              <a:ext cx="1120069" cy="513365"/>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60" name="TextBox 59">
              <a:extLst>
                <a:ext uri="{FF2B5EF4-FFF2-40B4-BE49-F238E27FC236}">
                  <a16:creationId xmlns:a16="http://schemas.microsoft.com/office/drawing/2014/main" id="{E3CFAB07-D621-4482-8D10-0E0E95142AA0}"/>
                </a:ext>
              </a:extLst>
            </p:cNvPr>
            <p:cNvSpPr txBox="1"/>
            <p:nvPr/>
          </p:nvSpPr>
          <p:spPr>
            <a:xfrm>
              <a:off x="8018989" y="1372386"/>
              <a:ext cx="655854"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Extreme</a:t>
              </a:r>
            </a:p>
          </p:txBody>
        </p:sp>
        <p:sp>
          <p:nvSpPr>
            <p:cNvPr id="61" name="Rectangle 60">
              <a:extLst>
                <a:ext uri="{FF2B5EF4-FFF2-40B4-BE49-F238E27FC236}">
                  <a16:creationId xmlns:a16="http://schemas.microsoft.com/office/drawing/2014/main" id="{C6AB4F5B-2645-49E9-88E1-EE83069FFD0C}"/>
                </a:ext>
              </a:extLst>
            </p:cNvPr>
            <p:cNvSpPr/>
            <p:nvPr/>
          </p:nvSpPr>
          <p:spPr>
            <a:xfrm>
              <a:off x="7786879" y="1745407"/>
              <a:ext cx="1120069" cy="513365"/>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62" name="TextBox 61">
              <a:extLst>
                <a:ext uri="{FF2B5EF4-FFF2-40B4-BE49-F238E27FC236}">
                  <a16:creationId xmlns:a16="http://schemas.microsoft.com/office/drawing/2014/main" id="{88A63F69-5C5F-4602-BD84-48E63AB55C9C}"/>
                </a:ext>
              </a:extLst>
            </p:cNvPr>
            <p:cNvSpPr txBox="1"/>
            <p:nvPr/>
          </p:nvSpPr>
          <p:spPr>
            <a:xfrm>
              <a:off x="8018989" y="1885752"/>
              <a:ext cx="655854"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Extreme</a:t>
              </a:r>
            </a:p>
          </p:txBody>
        </p:sp>
        <p:sp>
          <p:nvSpPr>
            <p:cNvPr id="63" name="Rectangle 62">
              <a:extLst>
                <a:ext uri="{FF2B5EF4-FFF2-40B4-BE49-F238E27FC236}">
                  <a16:creationId xmlns:a16="http://schemas.microsoft.com/office/drawing/2014/main" id="{01C774C3-BE98-49B9-9932-4829224503E6}"/>
                </a:ext>
              </a:extLst>
            </p:cNvPr>
            <p:cNvSpPr/>
            <p:nvPr/>
          </p:nvSpPr>
          <p:spPr>
            <a:xfrm>
              <a:off x="7786879" y="2258773"/>
              <a:ext cx="1120069" cy="513365"/>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64" name="TextBox 63">
              <a:extLst>
                <a:ext uri="{FF2B5EF4-FFF2-40B4-BE49-F238E27FC236}">
                  <a16:creationId xmlns:a16="http://schemas.microsoft.com/office/drawing/2014/main" id="{43240983-F798-46BD-A443-E434A3D9B982}"/>
                </a:ext>
              </a:extLst>
            </p:cNvPr>
            <p:cNvSpPr txBox="1"/>
            <p:nvPr/>
          </p:nvSpPr>
          <p:spPr>
            <a:xfrm>
              <a:off x="8139567" y="2399114"/>
              <a:ext cx="414696"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High</a:t>
              </a:r>
            </a:p>
          </p:txBody>
        </p:sp>
        <p:sp>
          <p:nvSpPr>
            <p:cNvPr id="65" name="Rectangle 64">
              <a:extLst>
                <a:ext uri="{FF2B5EF4-FFF2-40B4-BE49-F238E27FC236}">
                  <a16:creationId xmlns:a16="http://schemas.microsoft.com/office/drawing/2014/main" id="{A9A810E8-BBCF-4927-923F-42A9F9E0DDE2}"/>
                </a:ext>
              </a:extLst>
            </p:cNvPr>
            <p:cNvSpPr/>
            <p:nvPr/>
          </p:nvSpPr>
          <p:spPr>
            <a:xfrm>
              <a:off x="7786879" y="2772137"/>
              <a:ext cx="1120069" cy="513365"/>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66" name="TextBox 65">
              <a:extLst>
                <a:ext uri="{FF2B5EF4-FFF2-40B4-BE49-F238E27FC236}">
                  <a16:creationId xmlns:a16="http://schemas.microsoft.com/office/drawing/2014/main" id="{08F3AC13-CC71-46D0-B77B-7D8B515D7644}"/>
                </a:ext>
              </a:extLst>
            </p:cNvPr>
            <p:cNvSpPr txBox="1"/>
            <p:nvPr/>
          </p:nvSpPr>
          <p:spPr>
            <a:xfrm>
              <a:off x="7990509" y="2912484"/>
              <a:ext cx="712811"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Moderate</a:t>
              </a:r>
            </a:p>
          </p:txBody>
        </p:sp>
        <p:sp>
          <p:nvSpPr>
            <p:cNvPr id="67" name="Rectangle 66">
              <a:extLst>
                <a:ext uri="{FF2B5EF4-FFF2-40B4-BE49-F238E27FC236}">
                  <a16:creationId xmlns:a16="http://schemas.microsoft.com/office/drawing/2014/main" id="{8A7E59EA-2242-4B26-9D0C-E771A94009A4}"/>
                </a:ext>
              </a:extLst>
            </p:cNvPr>
            <p:cNvSpPr/>
            <p:nvPr/>
          </p:nvSpPr>
          <p:spPr>
            <a:xfrm>
              <a:off x="7786879" y="3285502"/>
              <a:ext cx="1120069" cy="513365"/>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dirty="0"/>
            </a:p>
          </p:txBody>
        </p:sp>
        <p:sp>
          <p:nvSpPr>
            <p:cNvPr id="68" name="TextBox 67">
              <a:extLst>
                <a:ext uri="{FF2B5EF4-FFF2-40B4-BE49-F238E27FC236}">
                  <a16:creationId xmlns:a16="http://schemas.microsoft.com/office/drawing/2014/main" id="{9A98786D-8725-407A-9FF8-92A179FB32C6}"/>
                </a:ext>
              </a:extLst>
            </p:cNvPr>
            <p:cNvSpPr txBox="1"/>
            <p:nvPr/>
          </p:nvSpPr>
          <p:spPr>
            <a:xfrm>
              <a:off x="5529343" y="4329573"/>
              <a:ext cx="1153924" cy="255943"/>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SIGNIFICANCE</a:t>
              </a:r>
            </a:p>
          </p:txBody>
        </p:sp>
        <p:sp>
          <p:nvSpPr>
            <p:cNvPr id="69" name="TextBox 68">
              <a:extLst>
                <a:ext uri="{FF2B5EF4-FFF2-40B4-BE49-F238E27FC236}">
                  <a16:creationId xmlns:a16="http://schemas.microsoft.com/office/drawing/2014/main" id="{72BC5DE0-2CB4-48B1-AFEC-319D70C8816F}"/>
                </a:ext>
              </a:extLst>
            </p:cNvPr>
            <p:cNvSpPr txBox="1"/>
            <p:nvPr/>
          </p:nvSpPr>
          <p:spPr>
            <a:xfrm rot="16200000">
              <a:off x="1499040" y="2387483"/>
              <a:ext cx="1002443" cy="255943"/>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LIKELIHOOD</a:t>
              </a:r>
            </a:p>
          </p:txBody>
        </p:sp>
        <p:sp>
          <p:nvSpPr>
            <p:cNvPr id="70" name="TextBox 69">
              <a:extLst>
                <a:ext uri="{FF2B5EF4-FFF2-40B4-BE49-F238E27FC236}">
                  <a16:creationId xmlns:a16="http://schemas.microsoft.com/office/drawing/2014/main" id="{70D12787-985A-4E8D-A983-B033C5764817}"/>
                </a:ext>
              </a:extLst>
            </p:cNvPr>
            <p:cNvSpPr txBox="1"/>
            <p:nvPr/>
          </p:nvSpPr>
          <p:spPr>
            <a:xfrm>
              <a:off x="3668378" y="1885754"/>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1" name="TextBox 70">
              <a:extLst>
                <a:ext uri="{FF2B5EF4-FFF2-40B4-BE49-F238E27FC236}">
                  <a16:creationId xmlns:a16="http://schemas.microsoft.com/office/drawing/2014/main" id="{68E29E2D-F6DE-4A3D-84C6-F4AAF146949B}"/>
                </a:ext>
              </a:extLst>
            </p:cNvPr>
            <p:cNvSpPr txBox="1"/>
            <p:nvPr/>
          </p:nvSpPr>
          <p:spPr>
            <a:xfrm>
              <a:off x="3668378" y="2399117"/>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2" name="TextBox 71">
              <a:extLst>
                <a:ext uri="{FF2B5EF4-FFF2-40B4-BE49-F238E27FC236}">
                  <a16:creationId xmlns:a16="http://schemas.microsoft.com/office/drawing/2014/main" id="{2E5F7066-4A73-4C8C-8512-DAD167D88EB2}"/>
                </a:ext>
              </a:extLst>
            </p:cNvPr>
            <p:cNvSpPr txBox="1"/>
            <p:nvPr/>
          </p:nvSpPr>
          <p:spPr>
            <a:xfrm>
              <a:off x="3668378" y="2912483"/>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3" name="TextBox 72">
              <a:extLst>
                <a:ext uri="{FF2B5EF4-FFF2-40B4-BE49-F238E27FC236}">
                  <a16:creationId xmlns:a16="http://schemas.microsoft.com/office/drawing/2014/main" id="{706B5A3C-65E5-4515-8252-E4A13FD33F34}"/>
                </a:ext>
              </a:extLst>
            </p:cNvPr>
            <p:cNvSpPr txBox="1"/>
            <p:nvPr/>
          </p:nvSpPr>
          <p:spPr>
            <a:xfrm>
              <a:off x="3668378" y="342584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4" name="TextBox 73">
              <a:extLst>
                <a:ext uri="{FF2B5EF4-FFF2-40B4-BE49-F238E27FC236}">
                  <a16:creationId xmlns:a16="http://schemas.microsoft.com/office/drawing/2014/main" id="{2443A57E-17DC-4529-AF1A-981893D7EF83}"/>
                </a:ext>
              </a:extLst>
            </p:cNvPr>
            <p:cNvSpPr txBox="1"/>
            <p:nvPr/>
          </p:nvSpPr>
          <p:spPr>
            <a:xfrm>
              <a:off x="4788447" y="342584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5" name="TextBox 74">
              <a:extLst>
                <a:ext uri="{FF2B5EF4-FFF2-40B4-BE49-F238E27FC236}">
                  <a16:creationId xmlns:a16="http://schemas.microsoft.com/office/drawing/2014/main" id="{1642D0D1-2902-4F79-AA70-5DADC61344D0}"/>
                </a:ext>
              </a:extLst>
            </p:cNvPr>
            <p:cNvSpPr txBox="1"/>
            <p:nvPr/>
          </p:nvSpPr>
          <p:spPr>
            <a:xfrm>
              <a:off x="4788447" y="2912483"/>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6" name="TextBox 75">
              <a:extLst>
                <a:ext uri="{FF2B5EF4-FFF2-40B4-BE49-F238E27FC236}">
                  <a16:creationId xmlns:a16="http://schemas.microsoft.com/office/drawing/2014/main" id="{660AC63A-7240-416F-9838-19EAC5E807D0}"/>
                </a:ext>
              </a:extLst>
            </p:cNvPr>
            <p:cNvSpPr txBox="1"/>
            <p:nvPr/>
          </p:nvSpPr>
          <p:spPr>
            <a:xfrm>
              <a:off x="5908518" y="342584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7" name="TextBox 76">
              <a:extLst>
                <a:ext uri="{FF2B5EF4-FFF2-40B4-BE49-F238E27FC236}">
                  <a16:creationId xmlns:a16="http://schemas.microsoft.com/office/drawing/2014/main" id="{DA1391BA-D484-442A-B237-0E3720FF8128}"/>
                </a:ext>
              </a:extLst>
            </p:cNvPr>
            <p:cNvSpPr txBox="1"/>
            <p:nvPr/>
          </p:nvSpPr>
          <p:spPr>
            <a:xfrm>
              <a:off x="7028247" y="342584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sp>
          <p:nvSpPr>
            <p:cNvPr id="78" name="TextBox 77">
              <a:extLst>
                <a:ext uri="{FF2B5EF4-FFF2-40B4-BE49-F238E27FC236}">
                  <a16:creationId xmlns:a16="http://schemas.microsoft.com/office/drawing/2014/main" id="{5E334773-3BCD-45D1-9E11-9C8439FC8BF5}"/>
                </a:ext>
              </a:extLst>
            </p:cNvPr>
            <p:cNvSpPr txBox="1"/>
            <p:nvPr/>
          </p:nvSpPr>
          <p:spPr>
            <a:xfrm>
              <a:off x="8148656" y="3425846"/>
              <a:ext cx="396518" cy="232676"/>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Low</a:t>
              </a:r>
            </a:p>
          </p:txBody>
        </p:sp>
      </p:grpSp>
    </p:spTree>
    <p:extLst>
      <p:ext uri="{BB962C8B-B14F-4D97-AF65-F5344CB8AC3E}">
        <p14:creationId xmlns:p14="http://schemas.microsoft.com/office/powerpoint/2010/main" val="3220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5D5C3-9F5B-4276-9AF1-D25255CB387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A2D908D-DF89-4469-B8BF-D8DFFB18EB6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5BDDF92-E793-47AF-8C67-9E2677499307}"/>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DBDB39D-B4F2-455B-9D26-D286B6611CE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9FFAA56-FFFE-44CB-9C69-47B885E49A0D}"/>
              </a:ext>
            </a:extLst>
          </p:cNvPr>
          <p:cNvSpPr>
            <a:spLocks noGrp="1"/>
          </p:cNvSpPr>
          <p:nvPr>
            <p:ph type="body" sz="quarter" idx="13"/>
          </p:nvPr>
        </p:nvSpPr>
        <p:spPr/>
        <p:txBody>
          <a:bodyPr/>
          <a:lstStyle/>
          <a:p>
            <a:endParaRPr lang="en-ZA"/>
          </a:p>
        </p:txBody>
      </p:sp>
      <p:grpSp>
        <p:nvGrpSpPr>
          <p:cNvPr id="30" name="Group 29">
            <a:extLst>
              <a:ext uri="{FF2B5EF4-FFF2-40B4-BE49-F238E27FC236}">
                <a16:creationId xmlns:a16="http://schemas.microsoft.com/office/drawing/2014/main" id="{E15B238B-84AB-4FA5-AE7A-92FDE0160EF7}"/>
              </a:ext>
            </a:extLst>
          </p:cNvPr>
          <p:cNvGrpSpPr/>
          <p:nvPr/>
        </p:nvGrpSpPr>
        <p:grpSpPr>
          <a:xfrm>
            <a:off x="2276757" y="1802175"/>
            <a:ext cx="6122670" cy="4378881"/>
            <a:chOff x="2075528" y="1991171"/>
            <a:chExt cx="4690088" cy="3354310"/>
          </a:xfrm>
        </p:grpSpPr>
        <p:sp>
          <p:nvSpPr>
            <p:cNvPr id="7" name="Freeform 42">
              <a:extLst>
                <a:ext uri="{FF2B5EF4-FFF2-40B4-BE49-F238E27FC236}">
                  <a16:creationId xmlns:a16="http://schemas.microsoft.com/office/drawing/2014/main" id="{849D5840-2E52-4840-A777-72371FE54FDB}"/>
                </a:ext>
              </a:extLst>
            </p:cNvPr>
            <p:cNvSpPr/>
            <p:nvPr/>
          </p:nvSpPr>
          <p:spPr>
            <a:xfrm>
              <a:off x="2821755" y="2256973"/>
              <a:ext cx="3600557" cy="2753679"/>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gradFill>
              <a:gsLst>
                <a:gs pos="0">
                  <a:schemeClr val="accent6"/>
                </a:gs>
                <a:gs pos="50000">
                  <a:schemeClr val="accent4"/>
                </a:gs>
                <a:gs pos="100000">
                  <a:schemeClr val="accent3"/>
                </a:gs>
              </a:gsLst>
              <a:lin ang="768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602" tIns="16801" rIns="33602" bIns="16801" numCol="1" spcCol="0" rtlCol="0" fromWordArt="0" anchor="ctr" anchorCtr="0" forceAA="0" compatLnSpc="1">
              <a:prstTxWarp prst="textNoShape">
                <a:avLst/>
              </a:prstTxWarp>
              <a:noAutofit/>
            </a:bodyPr>
            <a:lstStyle/>
            <a:p>
              <a:pPr algn="ctr"/>
              <a:endParaRPr lang="en-US" sz="1000" dirty="0"/>
            </a:p>
          </p:txBody>
        </p:sp>
        <p:cxnSp>
          <p:nvCxnSpPr>
            <p:cNvPr id="8" name="Straight Connector 7">
              <a:extLst>
                <a:ext uri="{FF2B5EF4-FFF2-40B4-BE49-F238E27FC236}">
                  <a16:creationId xmlns:a16="http://schemas.microsoft.com/office/drawing/2014/main" id="{1F680955-C799-427D-A886-FADA8140AE02}"/>
                </a:ext>
              </a:extLst>
            </p:cNvPr>
            <p:cNvCxnSpPr/>
            <p:nvPr/>
          </p:nvCxnSpPr>
          <p:spPr>
            <a:xfrm>
              <a:off x="3544117" y="2256973"/>
              <a:ext cx="0" cy="27536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585B3-DC8A-4383-AE58-B4B195079A83}"/>
                </a:ext>
              </a:extLst>
            </p:cNvPr>
            <p:cNvCxnSpPr/>
            <p:nvPr/>
          </p:nvCxnSpPr>
          <p:spPr>
            <a:xfrm>
              <a:off x="4266478" y="2256973"/>
              <a:ext cx="0" cy="27536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17641-0C3C-4C43-99C1-3F8BE6BEDC29}"/>
                </a:ext>
              </a:extLst>
            </p:cNvPr>
            <p:cNvCxnSpPr/>
            <p:nvPr/>
          </p:nvCxnSpPr>
          <p:spPr>
            <a:xfrm>
              <a:off x="4988840" y="2256973"/>
              <a:ext cx="0" cy="27536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B3C4E1-0A91-4C10-929B-FD28B95B84CF}"/>
                </a:ext>
              </a:extLst>
            </p:cNvPr>
            <p:cNvCxnSpPr/>
            <p:nvPr/>
          </p:nvCxnSpPr>
          <p:spPr>
            <a:xfrm>
              <a:off x="5699950" y="2256973"/>
              <a:ext cx="0" cy="27536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01D037-1382-4D8D-9283-4604E3074ECA}"/>
                </a:ext>
              </a:extLst>
            </p:cNvPr>
            <p:cNvCxnSpPr>
              <a:cxnSpLocks/>
            </p:cNvCxnSpPr>
            <p:nvPr/>
          </p:nvCxnSpPr>
          <p:spPr>
            <a:xfrm flipH="1">
              <a:off x="2821755" y="4459917"/>
              <a:ext cx="36005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0D0219-5E66-4559-8515-C750B676B96A}"/>
                </a:ext>
              </a:extLst>
            </p:cNvPr>
            <p:cNvCxnSpPr>
              <a:cxnSpLocks/>
            </p:cNvCxnSpPr>
            <p:nvPr/>
          </p:nvCxnSpPr>
          <p:spPr>
            <a:xfrm flipH="1">
              <a:off x="2821755" y="3909232"/>
              <a:ext cx="36005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E8FFBB-BA95-46D6-90E6-2151C9201A40}"/>
                </a:ext>
              </a:extLst>
            </p:cNvPr>
            <p:cNvCxnSpPr>
              <a:cxnSpLocks/>
            </p:cNvCxnSpPr>
            <p:nvPr/>
          </p:nvCxnSpPr>
          <p:spPr>
            <a:xfrm flipH="1">
              <a:off x="2821755" y="3357562"/>
              <a:ext cx="36005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3B4F94-4EDF-4BBF-BBB9-B70B4E509DE1}"/>
                </a:ext>
              </a:extLst>
            </p:cNvPr>
            <p:cNvCxnSpPr>
              <a:cxnSpLocks/>
            </p:cNvCxnSpPr>
            <p:nvPr/>
          </p:nvCxnSpPr>
          <p:spPr>
            <a:xfrm flipH="1">
              <a:off x="2821755" y="2807709"/>
              <a:ext cx="36005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1F308-08A8-4A54-B229-DC38E8220FC4}"/>
                </a:ext>
              </a:extLst>
            </p:cNvPr>
            <p:cNvSpPr txBox="1"/>
            <p:nvPr/>
          </p:nvSpPr>
          <p:spPr>
            <a:xfrm>
              <a:off x="2877059" y="1991171"/>
              <a:ext cx="611757" cy="200398"/>
            </a:xfrm>
            <a:prstGeom prst="rect">
              <a:avLst/>
            </a:prstGeom>
            <a:noFill/>
          </p:spPr>
          <p:txBody>
            <a:bodyPr wrap="none" rtlCol="0" anchor="b" anchorCtr="0">
              <a:spAutoFit/>
            </a:bodyPr>
            <a:lstStyle/>
            <a:p>
              <a:pPr algn="ctr"/>
              <a:r>
                <a:rPr lang="en-US" sz="1100" dirty="0">
                  <a:ea typeface="Lato" panose="020F0502020204030203" pitchFamily="34" charset="0"/>
                  <a:cs typeface="Lato" panose="020F0502020204030203" pitchFamily="34" charset="0"/>
                </a:rPr>
                <a:t>Incidental</a:t>
              </a:r>
            </a:p>
          </p:txBody>
        </p:sp>
        <p:sp>
          <p:nvSpPr>
            <p:cNvPr id="17" name="TextBox 16">
              <a:extLst>
                <a:ext uri="{FF2B5EF4-FFF2-40B4-BE49-F238E27FC236}">
                  <a16:creationId xmlns:a16="http://schemas.microsoft.com/office/drawing/2014/main" id="{72A42649-C411-47AD-8052-312DB8076529}"/>
                </a:ext>
              </a:extLst>
            </p:cNvPr>
            <p:cNvSpPr txBox="1"/>
            <p:nvPr/>
          </p:nvSpPr>
          <p:spPr>
            <a:xfrm>
              <a:off x="3695814" y="1991173"/>
              <a:ext cx="418971" cy="200398"/>
            </a:xfrm>
            <a:prstGeom prst="rect">
              <a:avLst/>
            </a:prstGeom>
            <a:noFill/>
          </p:spPr>
          <p:txBody>
            <a:bodyPr wrap="none" rtlCol="0" anchor="b" anchorCtr="0">
              <a:spAutoFit/>
            </a:bodyPr>
            <a:lstStyle/>
            <a:p>
              <a:pPr algn="ctr"/>
              <a:r>
                <a:rPr lang="en-US" sz="1100" dirty="0">
                  <a:ea typeface="Lato" panose="020F0502020204030203" pitchFamily="34" charset="0"/>
                  <a:cs typeface="Lato" panose="020F0502020204030203" pitchFamily="34" charset="0"/>
                </a:rPr>
                <a:t>Minor</a:t>
              </a:r>
            </a:p>
          </p:txBody>
        </p:sp>
        <p:sp>
          <p:nvSpPr>
            <p:cNvPr id="18" name="TextBox 17">
              <a:extLst>
                <a:ext uri="{FF2B5EF4-FFF2-40B4-BE49-F238E27FC236}">
                  <a16:creationId xmlns:a16="http://schemas.microsoft.com/office/drawing/2014/main" id="{9F3F8F18-9A2C-4F71-8B81-B245B8B27026}"/>
                </a:ext>
              </a:extLst>
            </p:cNvPr>
            <p:cNvSpPr txBox="1"/>
            <p:nvPr/>
          </p:nvSpPr>
          <p:spPr>
            <a:xfrm>
              <a:off x="4377641" y="1991173"/>
              <a:ext cx="514750" cy="200398"/>
            </a:xfrm>
            <a:prstGeom prst="rect">
              <a:avLst/>
            </a:prstGeom>
            <a:noFill/>
          </p:spPr>
          <p:txBody>
            <a:bodyPr wrap="none" rtlCol="0" anchor="b" anchorCtr="0">
              <a:spAutoFit/>
            </a:bodyPr>
            <a:lstStyle/>
            <a:p>
              <a:pPr algn="ctr"/>
              <a:r>
                <a:rPr lang="en-US" sz="1100" dirty="0">
                  <a:ea typeface="Lato" panose="020F0502020204030203" pitchFamily="34" charset="0"/>
                  <a:cs typeface="Lato" panose="020F0502020204030203" pitchFamily="34" charset="0"/>
                </a:rPr>
                <a:t>Serious</a:t>
              </a:r>
            </a:p>
          </p:txBody>
        </p:sp>
        <p:sp>
          <p:nvSpPr>
            <p:cNvPr id="19" name="TextBox 18">
              <a:extLst>
                <a:ext uri="{FF2B5EF4-FFF2-40B4-BE49-F238E27FC236}">
                  <a16:creationId xmlns:a16="http://schemas.microsoft.com/office/drawing/2014/main" id="{3BC699D4-B37D-4EB4-B686-CCC8747BAF41}"/>
                </a:ext>
              </a:extLst>
            </p:cNvPr>
            <p:cNvSpPr txBox="1"/>
            <p:nvPr/>
          </p:nvSpPr>
          <p:spPr>
            <a:xfrm>
              <a:off x="5129283" y="1991173"/>
              <a:ext cx="418971" cy="200398"/>
            </a:xfrm>
            <a:prstGeom prst="rect">
              <a:avLst/>
            </a:prstGeom>
            <a:noFill/>
          </p:spPr>
          <p:txBody>
            <a:bodyPr wrap="none" rtlCol="0" anchor="b" anchorCtr="0">
              <a:spAutoFit/>
            </a:bodyPr>
            <a:lstStyle/>
            <a:p>
              <a:pPr algn="ctr"/>
              <a:r>
                <a:rPr lang="en-US" sz="1100" dirty="0">
                  <a:ea typeface="Lato" panose="020F0502020204030203" pitchFamily="34" charset="0"/>
                  <a:cs typeface="Lato" panose="020F0502020204030203" pitchFamily="34" charset="0"/>
                </a:rPr>
                <a:t>Major</a:t>
              </a:r>
            </a:p>
          </p:txBody>
        </p:sp>
        <p:sp>
          <p:nvSpPr>
            <p:cNvPr id="20" name="TextBox 19">
              <a:extLst>
                <a:ext uri="{FF2B5EF4-FFF2-40B4-BE49-F238E27FC236}">
                  <a16:creationId xmlns:a16="http://schemas.microsoft.com/office/drawing/2014/main" id="{31D5D131-8584-4F5D-B98D-913C52969868}"/>
                </a:ext>
              </a:extLst>
            </p:cNvPr>
            <p:cNvSpPr txBox="1"/>
            <p:nvPr/>
          </p:nvSpPr>
          <p:spPr>
            <a:xfrm>
              <a:off x="5682807" y="1991173"/>
              <a:ext cx="756652" cy="200398"/>
            </a:xfrm>
            <a:prstGeom prst="rect">
              <a:avLst/>
            </a:prstGeom>
            <a:noFill/>
          </p:spPr>
          <p:txBody>
            <a:bodyPr wrap="none" rtlCol="0" anchor="b" anchorCtr="0">
              <a:spAutoFit/>
            </a:bodyPr>
            <a:lstStyle/>
            <a:p>
              <a:pPr algn="ctr"/>
              <a:r>
                <a:rPr lang="en-US" sz="1100" dirty="0">
                  <a:ea typeface="Lato" panose="020F0502020204030203" pitchFamily="34" charset="0"/>
                  <a:cs typeface="Lato" panose="020F0502020204030203" pitchFamily="34" charset="0"/>
                </a:rPr>
                <a:t>Catastrophic</a:t>
              </a:r>
            </a:p>
          </p:txBody>
        </p:sp>
        <p:sp>
          <p:nvSpPr>
            <p:cNvPr id="21" name="TextBox 20">
              <a:extLst>
                <a:ext uri="{FF2B5EF4-FFF2-40B4-BE49-F238E27FC236}">
                  <a16:creationId xmlns:a16="http://schemas.microsoft.com/office/drawing/2014/main" id="{A401E9C3-2E06-4609-99EA-E523C671348D}"/>
                </a:ext>
              </a:extLst>
            </p:cNvPr>
            <p:cNvSpPr txBox="1"/>
            <p:nvPr/>
          </p:nvSpPr>
          <p:spPr>
            <a:xfrm>
              <a:off x="2215513" y="4633866"/>
              <a:ext cx="528257" cy="200398"/>
            </a:xfrm>
            <a:prstGeom prst="rect">
              <a:avLst/>
            </a:prstGeom>
            <a:noFill/>
          </p:spPr>
          <p:txBody>
            <a:bodyPr wrap="none" rtlCol="0" anchor="ctr" anchorCtr="0">
              <a:spAutoFit/>
            </a:bodyPr>
            <a:lstStyle/>
            <a:p>
              <a:pPr algn="r"/>
              <a:r>
                <a:rPr lang="en-US" sz="1100" dirty="0">
                  <a:ea typeface="Lato" panose="020F0502020204030203" pitchFamily="34" charset="0"/>
                  <a:cs typeface="Lato" panose="020F0502020204030203" pitchFamily="34" charset="0"/>
                </a:rPr>
                <a:t>Unlikely</a:t>
              </a:r>
            </a:p>
          </p:txBody>
        </p:sp>
        <p:sp>
          <p:nvSpPr>
            <p:cNvPr id="22" name="TextBox 21">
              <a:extLst>
                <a:ext uri="{FF2B5EF4-FFF2-40B4-BE49-F238E27FC236}">
                  <a16:creationId xmlns:a16="http://schemas.microsoft.com/office/drawing/2014/main" id="{E0B1C5BB-A3F5-4553-BF04-4106D891D830}"/>
                </a:ext>
              </a:extLst>
            </p:cNvPr>
            <p:cNvSpPr txBox="1"/>
            <p:nvPr/>
          </p:nvSpPr>
          <p:spPr>
            <a:xfrm>
              <a:off x="2230248" y="4082875"/>
              <a:ext cx="513521" cy="200398"/>
            </a:xfrm>
            <a:prstGeom prst="rect">
              <a:avLst/>
            </a:prstGeom>
            <a:noFill/>
          </p:spPr>
          <p:txBody>
            <a:bodyPr wrap="none" rtlCol="0" anchor="ctr" anchorCtr="0">
              <a:spAutoFit/>
            </a:bodyPr>
            <a:lstStyle/>
            <a:p>
              <a:pPr algn="r"/>
              <a:r>
                <a:rPr lang="en-US" sz="1100" dirty="0">
                  <a:ea typeface="Lato" panose="020F0502020204030203" pitchFamily="34" charset="0"/>
                  <a:cs typeface="Lato" panose="020F0502020204030203" pitchFamily="34" charset="0"/>
                </a:rPr>
                <a:t>Remote</a:t>
              </a:r>
            </a:p>
          </p:txBody>
        </p:sp>
        <p:sp>
          <p:nvSpPr>
            <p:cNvPr id="23" name="TextBox 22">
              <a:extLst>
                <a:ext uri="{FF2B5EF4-FFF2-40B4-BE49-F238E27FC236}">
                  <a16:creationId xmlns:a16="http://schemas.microsoft.com/office/drawing/2014/main" id="{F11132D5-4A18-4ECA-BEA2-0A4DABF388EB}"/>
                </a:ext>
              </a:extLst>
            </p:cNvPr>
            <p:cNvSpPr txBox="1"/>
            <p:nvPr/>
          </p:nvSpPr>
          <p:spPr>
            <a:xfrm>
              <a:off x="2238841" y="3533613"/>
              <a:ext cx="504927" cy="200398"/>
            </a:xfrm>
            <a:prstGeom prst="rect">
              <a:avLst/>
            </a:prstGeom>
            <a:noFill/>
          </p:spPr>
          <p:txBody>
            <a:bodyPr wrap="none" rtlCol="0" anchor="ctr" anchorCtr="0">
              <a:spAutoFit/>
            </a:bodyPr>
            <a:lstStyle/>
            <a:p>
              <a:pPr algn="r"/>
              <a:r>
                <a:rPr lang="en-US" sz="1100" dirty="0">
                  <a:ea typeface="Lato" panose="020F0502020204030203" pitchFamily="34" charset="0"/>
                  <a:cs typeface="Lato" panose="020F0502020204030203" pitchFamily="34" charset="0"/>
                </a:rPr>
                <a:t>Seldom</a:t>
              </a:r>
            </a:p>
          </p:txBody>
        </p:sp>
        <p:sp>
          <p:nvSpPr>
            <p:cNvPr id="24" name="TextBox 23">
              <a:extLst>
                <a:ext uri="{FF2B5EF4-FFF2-40B4-BE49-F238E27FC236}">
                  <a16:creationId xmlns:a16="http://schemas.microsoft.com/office/drawing/2014/main" id="{274E9705-CF03-4454-BD87-647A53258CB3}"/>
                </a:ext>
              </a:extLst>
            </p:cNvPr>
            <p:cNvSpPr txBox="1"/>
            <p:nvPr/>
          </p:nvSpPr>
          <p:spPr>
            <a:xfrm>
              <a:off x="2075528" y="2984098"/>
              <a:ext cx="668241" cy="200398"/>
            </a:xfrm>
            <a:prstGeom prst="rect">
              <a:avLst/>
            </a:prstGeom>
            <a:noFill/>
          </p:spPr>
          <p:txBody>
            <a:bodyPr wrap="none" rtlCol="0" anchor="ctr" anchorCtr="0">
              <a:spAutoFit/>
            </a:bodyPr>
            <a:lstStyle/>
            <a:p>
              <a:pPr algn="r"/>
              <a:r>
                <a:rPr lang="en-US" sz="1100" dirty="0">
                  <a:ea typeface="Lato" panose="020F0502020204030203" pitchFamily="34" charset="0"/>
                  <a:cs typeface="Lato" panose="020F0502020204030203" pitchFamily="34" charset="0"/>
                </a:rPr>
                <a:t>Occasional</a:t>
              </a:r>
            </a:p>
          </p:txBody>
        </p:sp>
        <p:sp>
          <p:nvSpPr>
            <p:cNvPr id="25" name="TextBox 24">
              <a:extLst>
                <a:ext uri="{FF2B5EF4-FFF2-40B4-BE49-F238E27FC236}">
                  <a16:creationId xmlns:a16="http://schemas.microsoft.com/office/drawing/2014/main" id="{33133B03-6C9C-4D88-A8A4-0571622F45A6}"/>
                </a:ext>
              </a:extLst>
            </p:cNvPr>
            <p:cNvSpPr txBox="1"/>
            <p:nvPr/>
          </p:nvSpPr>
          <p:spPr>
            <a:xfrm>
              <a:off x="2166394" y="2432222"/>
              <a:ext cx="577374" cy="200398"/>
            </a:xfrm>
            <a:prstGeom prst="rect">
              <a:avLst/>
            </a:prstGeom>
            <a:noFill/>
          </p:spPr>
          <p:txBody>
            <a:bodyPr wrap="none" rtlCol="0" anchor="ctr" anchorCtr="0">
              <a:spAutoFit/>
            </a:bodyPr>
            <a:lstStyle/>
            <a:p>
              <a:pPr algn="r"/>
              <a:r>
                <a:rPr lang="en-US" sz="1100" dirty="0">
                  <a:ea typeface="Lato" panose="020F0502020204030203" pitchFamily="34" charset="0"/>
                  <a:cs typeface="Lato" panose="020F0502020204030203" pitchFamily="34" charset="0"/>
                </a:rPr>
                <a:t>Frequent</a:t>
              </a:r>
            </a:p>
          </p:txBody>
        </p:sp>
        <p:cxnSp>
          <p:nvCxnSpPr>
            <p:cNvPr id="26" name="Straight Connector 25">
              <a:extLst>
                <a:ext uri="{FF2B5EF4-FFF2-40B4-BE49-F238E27FC236}">
                  <a16:creationId xmlns:a16="http://schemas.microsoft.com/office/drawing/2014/main" id="{E6D2A171-0639-4494-85D8-928FA6EFCDA6}"/>
                </a:ext>
              </a:extLst>
            </p:cNvPr>
            <p:cNvCxnSpPr>
              <a:cxnSpLocks/>
            </p:cNvCxnSpPr>
            <p:nvPr/>
          </p:nvCxnSpPr>
          <p:spPr>
            <a:xfrm flipH="1">
              <a:off x="2821755" y="5345481"/>
              <a:ext cx="3600557" cy="0"/>
            </a:xfrm>
            <a:prstGeom prst="line">
              <a:avLst/>
            </a:prstGeom>
            <a:ln w="571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AF942F4-ABA9-489D-A57F-5E46420D1716}"/>
                </a:ext>
              </a:extLst>
            </p:cNvPr>
            <p:cNvCxnSpPr/>
            <p:nvPr/>
          </p:nvCxnSpPr>
          <p:spPr>
            <a:xfrm>
              <a:off x="6765616" y="2256973"/>
              <a:ext cx="0" cy="2753679"/>
            </a:xfrm>
            <a:prstGeom prst="line">
              <a:avLst/>
            </a:prstGeom>
            <a:ln w="571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F50F20-7020-4340-98C7-4DA680C528B3}"/>
                </a:ext>
              </a:extLst>
            </p:cNvPr>
            <p:cNvSpPr txBox="1"/>
            <p:nvPr/>
          </p:nvSpPr>
          <p:spPr>
            <a:xfrm>
              <a:off x="3517389" y="5051039"/>
              <a:ext cx="2209297" cy="282916"/>
            </a:xfrm>
            <a:prstGeom prst="rect">
              <a:avLst/>
            </a:prstGeom>
            <a:noFill/>
          </p:spPr>
          <p:txBody>
            <a:bodyPr wrap="none" rtlCol="0" anchor="t" anchorCtr="0">
              <a:spAutoFit/>
            </a:bodyPr>
            <a:lstStyle/>
            <a:p>
              <a:pPr algn="ctr"/>
              <a:r>
                <a:rPr lang="en-US" b="1" dirty="0">
                  <a:solidFill>
                    <a:schemeClr val="tx2"/>
                  </a:solidFill>
                  <a:ea typeface="League Spartan" charset="0"/>
                  <a:cs typeface="Poppins" pitchFamily="2" charset="77"/>
                </a:rPr>
                <a:t>CONSEQUENCE/SEVERITY</a:t>
              </a:r>
            </a:p>
          </p:txBody>
        </p:sp>
        <p:sp>
          <p:nvSpPr>
            <p:cNvPr id="29" name="TextBox 28">
              <a:extLst>
                <a:ext uri="{FF2B5EF4-FFF2-40B4-BE49-F238E27FC236}">
                  <a16:creationId xmlns:a16="http://schemas.microsoft.com/office/drawing/2014/main" id="{44386578-B72B-4357-8F43-D40AC215FB4A}"/>
                </a:ext>
              </a:extLst>
            </p:cNvPr>
            <p:cNvSpPr txBox="1"/>
            <p:nvPr/>
          </p:nvSpPr>
          <p:spPr>
            <a:xfrm rot="16200000">
              <a:off x="5835253" y="3492355"/>
              <a:ext cx="1544985" cy="282916"/>
            </a:xfrm>
            <a:prstGeom prst="rect">
              <a:avLst/>
            </a:prstGeom>
            <a:noFill/>
          </p:spPr>
          <p:txBody>
            <a:bodyPr wrap="none" rtlCol="0" anchor="t" anchorCtr="0">
              <a:spAutoFit/>
            </a:bodyPr>
            <a:lstStyle/>
            <a:p>
              <a:pPr algn="ctr"/>
              <a:r>
                <a:rPr lang="en-US" b="1" dirty="0">
                  <a:solidFill>
                    <a:schemeClr val="tx2"/>
                  </a:solidFill>
                  <a:ea typeface="League Spartan" charset="0"/>
                  <a:cs typeface="Poppins" pitchFamily="2" charset="77"/>
                </a:rPr>
                <a:t>RISK LIKELIHOOD</a:t>
              </a:r>
            </a:p>
          </p:txBody>
        </p:sp>
      </p:grpSp>
    </p:spTree>
    <p:extLst>
      <p:ext uri="{BB962C8B-B14F-4D97-AF65-F5344CB8AC3E}">
        <p14:creationId xmlns:p14="http://schemas.microsoft.com/office/powerpoint/2010/main" val="5724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130DF-B396-46EB-8F38-0290233A1FA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6B71249-912C-41FC-8E15-7C1C8F062F8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DA6EFF0-2551-42F3-A41E-5ADC82D3F35C}"/>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34E82074-6FAA-45A7-BE9A-35C66CAB63A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9ECD7D6-FD87-4ABA-8659-EE0849671332}"/>
              </a:ext>
            </a:extLst>
          </p:cNvPr>
          <p:cNvSpPr>
            <a:spLocks noGrp="1"/>
          </p:cNvSpPr>
          <p:nvPr>
            <p:ph type="body" sz="quarter" idx="13"/>
          </p:nvPr>
        </p:nvSpPr>
        <p:spPr/>
        <p:txBody>
          <a:bodyPr/>
          <a:lstStyle/>
          <a:p>
            <a:endParaRPr lang="en-ZA"/>
          </a:p>
        </p:txBody>
      </p:sp>
      <p:grpSp>
        <p:nvGrpSpPr>
          <p:cNvPr id="28" name="Group 27">
            <a:extLst>
              <a:ext uri="{FF2B5EF4-FFF2-40B4-BE49-F238E27FC236}">
                <a16:creationId xmlns:a16="http://schemas.microsoft.com/office/drawing/2014/main" id="{9624E96D-7153-489C-AE9D-92A4B3FA3E9C}"/>
              </a:ext>
            </a:extLst>
          </p:cNvPr>
          <p:cNvGrpSpPr/>
          <p:nvPr/>
        </p:nvGrpSpPr>
        <p:grpSpPr>
          <a:xfrm>
            <a:off x="2321429" y="1570401"/>
            <a:ext cx="6800050" cy="4480199"/>
            <a:chOff x="2549529" y="820783"/>
            <a:chExt cx="5753115" cy="3790426"/>
          </a:xfrm>
        </p:grpSpPr>
        <p:sp>
          <p:nvSpPr>
            <p:cNvPr id="8" name="Oval 7">
              <a:extLst>
                <a:ext uri="{FF2B5EF4-FFF2-40B4-BE49-F238E27FC236}">
                  <a16:creationId xmlns:a16="http://schemas.microsoft.com/office/drawing/2014/main" id="{4A3E12F3-2447-4CD8-AE05-519B907D013B}"/>
                </a:ext>
              </a:extLst>
            </p:cNvPr>
            <p:cNvSpPr/>
            <p:nvPr/>
          </p:nvSpPr>
          <p:spPr>
            <a:xfrm>
              <a:off x="4229139" y="2274901"/>
              <a:ext cx="2336309" cy="23363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9" name="Up Arrow 126">
              <a:extLst>
                <a:ext uri="{FF2B5EF4-FFF2-40B4-BE49-F238E27FC236}">
                  <a16:creationId xmlns:a16="http://schemas.microsoft.com/office/drawing/2014/main" id="{64B4856B-187C-4B03-A929-D5D782635F46}"/>
                </a:ext>
              </a:extLst>
            </p:cNvPr>
            <p:cNvSpPr/>
            <p:nvPr/>
          </p:nvSpPr>
          <p:spPr>
            <a:xfrm>
              <a:off x="5097426" y="1829882"/>
              <a:ext cx="616528" cy="1519464"/>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grpSp>
          <p:nvGrpSpPr>
            <p:cNvPr id="10" name="Group 9">
              <a:extLst>
                <a:ext uri="{FF2B5EF4-FFF2-40B4-BE49-F238E27FC236}">
                  <a16:creationId xmlns:a16="http://schemas.microsoft.com/office/drawing/2014/main" id="{E3F52F23-27E2-42D3-8F2D-5CB2EB9C6983}"/>
                </a:ext>
              </a:extLst>
            </p:cNvPr>
            <p:cNvGrpSpPr/>
            <p:nvPr/>
          </p:nvGrpSpPr>
          <p:grpSpPr>
            <a:xfrm>
              <a:off x="3259425" y="1305128"/>
              <a:ext cx="4275216" cy="2189241"/>
              <a:chOff x="7137524" y="1806561"/>
              <a:chExt cx="10101371" cy="5172684"/>
            </a:xfrm>
          </p:grpSpPr>
          <p:sp>
            <p:nvSpPr>
              <p:cNvPr id="11" name="Freeform 67">
                <a:extLst>
                  <a:ext uri="{FF2B5EF4-FFF2-40B4-BE49-F238E27FC236}">
                    <a16:creationId xmlns:a16="http://schemas.microsoft.com/office/drawing/2014/main" id="{9DD88354-9245-4D44-8D56-17B3076CD743}"/>
                  </a:ext>
                </a:extLst>
              </p:cNvPr>
              <p:cNvSpPr/>
              <p:nvPr/>
            </p:nvSpPr>
            <p:spPr>
              <a:xfrm rot="18900000">
                <a:off x="12058100" y="1806561"/>
                <a:ext cx="1367224" cy="1367526"/>
              </a:xfrm>
              <a:custGeom>
                <a:avLst/>
                <a:gdLst>
                  <a:gd name="connsiteX0" fmla="*/ 687303 w 1367224"/>
                  <a:gd name="connsiteY0" fmla="*/ 0 h 1367526"/>
                  <a:gd name="connsiteX1" fmla="*/ 809893 w 1367224"/>
                  <a:gd name="connsiteY1" fmla="*/ 128950 h 1367526"/>
                  <a:gd name="connsiteX2" fmla="*/ 1259877 w 1367224"/>
                  <a:gd name="connsiteY2" fmla="*/ 709510 h 1367526"/>
                  <a:gd name="connsiteX3" fmla="*/ 1367224 w 1367224"/>
                  <a:gd name="connsiteY3" fmla="*/ 881275 h 1367526"/>
                  <a:gd name="connsiteX4" fmla="*/ 525012 w 1367224"/>
                  <a:gd name="connsiteY4" fmla="*/ 1367526 h 1367526"/>
                  <a:gd name="connsiteX5" fmla="*/ 448021 w 1367224"/>
                  <a:gd name="connsiteY5" fmla="*/ 1244333 h 1367526"/>
                  <a:gd name="connsiteX6" fmla="*/ 88115 w 1367224"/>
                  <a:gd name="connsiteY6" fmla="*/ 779991 h 1367526"/>
                  <a:gd name="connsiteX7" fmla="*/ 0 w 1367224"/>
                  <a:gd name="connsiteY7" fmla="*/ 687303 h 1367526"/>
                  <a:gd name="connsiteX8" fmla="*/ 687303 w 1367224"/>
                  <a:gd name="connsiteY8" fmla="*/ 0 h 13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24" h="1367526">
                    <a:moveTo>
                      <a:pt x="687303" y="0"/>
                    </a:moveTo>
                    <a:lnTo>
                      <a:pt x="809893" y="128950"/>
                    </a:lnTo>
                    <a:cubicBezTo>
                      <a:pt x="976554" y="313409"/>
                      <a:pt x="1126548" y="507576"/>
                      <a:pt x="1259877" y="709510"/>
                    </a:cubicBezTo>
                    <a:lnTo>
                      <a:pt x="1367224" y="881275"/>
                    </a:lnTo>
                    <a:lnTo>
                      <a:pt x="525012" y="1367526"/>
                    </a:lnTo>
                    <a:lnTo>
                      <a:pt x="448021" y="1244333"/>
                    </a:lnTo>
                    <a:cubicBezTo>
                      <a:pt x="341383" y="1082823"/>
                      <a:pt x="221414" y="927525"/>
                      <a:pt x="88115" y="779991"/>
                    </a:cubicBezTo>
                    <a:lnTo>
                      <a:pt x="0" y="687303"/>
                    </a:lnTo>
                    <a:lnTo>
                      <a:pt x="6873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2" name="Freeform 66">
                <a:extLst>
                  <a:ext uri="{FF2B5EF4-FFF2-40B4-BE49-F238E27FC236}">
                    <a16:creationId xmlns:a16="http://schemas.microsoft.com/office/drawing/2014/main" id="{DB17039C-8397-4358-8C3C-801F27549C3A}"/>
                  </a:ext>
                </a:extLst>
              </p:cNvPr>
              <p:cNvSpPr/>
              <p:nvPr/>
            </p:nvSpPr>
            <p:spPr>
              <a:xfrm rot="18900000">
                <a:off x="10942421" y="1807628"/>
                <a:ext cx="1370890" cy="1367744"/>
              </a:xfrm>
              <a:custGeom>
                <a:avLst/>
                <a:gdLst>
                  <a:gd name="connsiteX0" fmla="*/ 1370890 w 1370890"/>
                  <a:gd name="connsiteY0" fmla="*/ 680440 h 1367744"/>
                  <a:gd name="connsiteX1" fmla="*/ 683587 w 1370890"/>
                  <a:gd name="connsiteY1" fmla="*/ 1367744 h 1367744"/>
                  <a:gd name="connsiteX2" fmla="*/ 595757 w 1370890"/>
                  <a:gd name="connsiteY2" fmla="*/ 1284246 h 1367744"/>
                  <a:gd name="connsiteX3" fmla="*/ 131414 w 1370890"/>
                  <a:gd name="connsiteY3" fmla="*/ 924340 h 1367744"/>
                  <a:gd name="connsiteX4" fmla="*/ 0 w 1370890"/>
                  <a:gd name="connsiteY4" fmla="*/ 842211 h 1367744"/>
                  <a:gd name="connsiteX5" fmla="*/ 486252 w 1370890"/>
                  <a:gd name="connsiteY5" fmla="*/ 0 h 1367744"/>
                  <a:gd name="connsiteX6" fmla="*/ 666238 w 1370890"/>
                  <a:gd name="connsiteY6" fmla="*/ 112485 h 1367744"/>
                  <a:gd name="connsiteX7" fmla="*/ 1246797 w 1370890"/>
                  <a:gd name="connsiteY7" fmla="*/ 562468 h 1367744"/>
                  <a:gd name="connsiteX8" fmla="*/ 1370890 w 1370890"/>
                  <a:gd name="connsiteY8" fmla="*/ 680440 h 136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890" h="1367744">
                    <a:moveTo>
                      <a:pt x="1370890" y="680440"/>
                    </a:moveTo>
                    <a:lnTo>
                      <a:pt x="683587" y="1367744"/>
                    </a:lnTo>
                    <a:lnTo>
                      <a:pt x="595757" y="1284246"/>
                    </a:lnTo>
                    <a:cubicBezTo>
                      <a:pt x="448222" y="1150947"/>
                      <a:pt x="292924" y="1030979"/>
                      <a:pt x="131414" y="924340"/>
                    </a:cubicBezTo>
                    <a:lnTo>
                      <a:pt x="0" y="842211"/>
                    </a:lnTo>
                    <a:lnTo>
                      <a:pt x="486252" y="0"/>
                    </a:lnTo>
                    <a:lnTo>
                      <a:pt x="666238" y="112485"/>
                    </a:lnTo>
                    <a:cubicBezTo>
                      <a:pt x="868171" y="245813"/>
                      <a:pt x="1062338" y="395808"/>
                      <a:pt x="1246797" y="562468"/>
                    </a:cubicBezTo>
                    <a:lnTo>
                      <a:pt x="1370890" y="68044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3" name="Freeform 63">
                <a:extLst>
                  <a:ext uri="{FF2B5EF4-FFF2-40B4-BE49-F238E27FC236}">
                    <a16:creationId xmlns:a16="http://schemas.microsoft.com/office/drawing/2014/main" id="{080D2F0C-2708-489A-8CBE-921A0F5782F8}"/>
                  </a:ext>
                </a:extLst>
              </p:cNvPr>
              <p:cNvSpPr/>
              <p:nvPr/>
            </p:nvSpPr>
            <p:spPr>
              <a:xfrm rot="18900000">
                <a:off x="13182304" y="2143842"/>
                <a:ext cx="1271343" cy="1282686"/>
              </a:xfrm>
              <a:custGeom>
                <a:avLst/>
                <a:gdLst>
                  <a:gd name="connsiteX0" fmla="*/ 841823 w 1271343"/>
                  <a:gd name="connsiteY0" fmla="*/ 0 h 1282686"/>
                  <a:gd name="connsiteX1" fmla="*/ 903838 w 1271343"/>
                  <a:gd name="connsiteY1" fmla="*/ 111204 h 1282686"/>
                  <a:gd name="connsiteX2" fmla="*/ 1259381 w 1271343"/>
                  <a:gd name="connsiteY2" fmla="*/ 986819 h 1282686"/>
                  <a:gd name="connsiteX3" fmla="*/ 1271343 w 1271343"/>
                  <a:gd name="connsiteY3" fmla="*/ 1031146 h 1282686"/>
                  <a:gd name="connsiteX4" fmla="*/ 332583 w 1271343"/>
                  <a:gd name="connsiteY4" fmla="*/ 1282686 h 1282686"/>
                  <a:gd name="connsiteX5" fmla="*/ 327422 w 1271343"/>
                  <a:gd name="connsiteY5" fmla="*/ 1263559 h 1282686"/>
                  <a:gd name="connsiteX6" fmla="*/ 43051 w 1271343"/>
                  <a:gd name="connsiteY6" fmla="*/ 563224 h 1282686"/>
                  <a:gd name="connsiteX7" fmla="*/ 0 w 1271343"/>
                  <a:gd name="connsiteY7" fmla="*/ 486026 h 1282686"/>
                  <a:gd name="connsiteX8" fmla="*/ 841823 w 1271343"/>
                  <a:gd name="connsiteY8" fmla="*/ 0 h 128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343" h="1282686">
                    <a:moveTo>
                      <a:pt x="841823" y="0"/>
                    </a:moveTo>
                    <a:lnTo>
                      <a:pt x="903838" y="111204"/>
                    </a:lnTo>
                    <a:cubicBezTo>
                      <a:pt x="1051981" y="393104"/>
                      <a:pt x="1170495" y="686510"/>
                      <a:pt x="1259381" y="986819"/>
                    </a:cubicBezTo>
                    <a:lnTo>
                      <a:pt x="1271343" y="1031146"/>
                    </a:lnTo>
                    <a:lnTo>
                      <a:pt x="332583" y="1282686"/>
                    </a:lnTo>
                    <a:lnTo>
                      <a:pt x="327422" y="1263559"/>
                    </a:lnTo>
                    <a:cubicBezTo>
                      <a:pt x="256329" y="1023366"/>
                      <a:pt x="161539" y="788694"/>
                      <a:pt x="43051" y="563224"/>
                    </a:cubicBezTo>
                    <a:lnTo>
                      <a:pt x="0" y="486026"/>
                    </a:lnTo>
                    <a:lnTo>
                      <a:pt x="84182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4" name="Freeform 62">
                <a:extLst>
                  <a:ext uri="{FF2B5EF4-FFF2-40B4-BE49-F238E27FC236}">
                    <a16:creationId xmlns:a16="http://schemas.microsoft.com/office/drawing/2014/main" id="{E0A8396E-F1BA-4CFF-BFDC-777F7860BC4D}"/>
                  </a:ext>
                </a:extLst>
              </p:cNvPr>
              <p:cNvSpPr/>
              <p:nvPr/>
            </p:nvSpPr>
            <p:spPr>
              <a:xfrm rot="18900000">
                <a:off x="9916507" y="2153379"/>
                <a:ext cx="1275696" cy="1267020"/>
              </a:xfrm>
              <a:custGeom>
                <a:avLst/>
                <a:gdLst>
                  <a:gd name="connsiteX0" fmla="*/ 1275696 w 1275696"/>
                  <a:gd name="connsiteY0" fmla="*/ 425197 h 1267020"/>
                  <a:gd name="connsiteX1" fmla="*/ 789670 w 1275696"/>
                  <a:gd name="connsiteY1" fmla="*/ 1267020 h 1267020"/>
                  <a:gd name="connsiteX2" fmla="*/ 720934 w 1275696"/>
                  <a:gd name="connsiteY2" fmla="*/ 1228689 h 1267020"/>
                  <a:gd name="connsiteX3" fmla="*/ 20599 w 1275696"/>
                  <a:gd name="connsiteY3" fmla="*/ 944318 h 1267020"/>
                  <a:gd name="connsiteX4" fmla="*/ 0 w 1275696"/>
                  <a:gd name="connsiteY4" fmla="*/ 938759 h 1267020"/>
                  <a:gd name="connsiteX5" fmla="*/ 251540 w 1275696"/>
                  <a:gd name="connsiteY5" fmla="*/ 0 h 1267020"/>
                  <a:gd name="connsiteX6" fmla="*/ 297339 w 1275696"/>
                  <a:gd name="connsiteY6" fmla="*/ 12359 h 1267020"/>
                  <a:gd name="connsiteX7" fmla="*/ 1172954 w 1275696"/>
                  <a:gd name="connsiteY7" fmla="*/ 367901 h 1267020"/>
                  <a:gd name="connsiteX8" fmla="*/ 1275696 w 1275696"/>
                  <a:gd name="connsiteY8" fmla="*/ 425197 h 126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696" h="1267020">
                    <a:moveTo>
                      <a:pt x="1275696" y="425197"/>
                    </a:moveTo>
                    <a:lnTo>
                      <a:pt x="789670" y="1267020"/>
                    </a:lnTo>
                    <a:lnTo>
                      <a:pt x="720934" y="1228689"/>
                    </a:lnTo>
                    <a:cubicBezTo>
                      <a:pt x="495464" y="1110201"/>
                      <a:pt x="260792" y="1015410"/>
                      <a:pt x="20599" y="944318"/>
                    </a:cubicBezTo>
                    <a:lnTo>
                      <a:pt x="0" y="938759"/>
                    </a:lnTo>
                    <a:lnTo>
                      <a:pt x="251540" y="0"/>
                    </a:lnTo>
                    <a:lnTo>
                      <a:pt x="297339" y="12359"/>
                    </a:lnTo>
                    <a:cubicBezTo>
                      <a:pt x="597648" y="101244"/>
                      <a:pt x="891054" y="219759"/>
                      <a:pt x="1172954" y="367901"/>
                    </a:cubicBezTo>
                    <a:lnTo>
                      <a:pt x="1275696" y="425197"/>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5" name="Freeform 59">
                <a:extLst>
                  <a:ext uri="{FF2B5EF4-FFF2-40B4-BE49-F238E27FC236}">
                    <a16:creationId xmlns:a16="http://schemas.microsoft.com/office/drawing/2014/main" id="{63FF1F0F-5E72-4844-B89F-8C22A1216F0C}"/>
                  </a:ext>
                </a:extLst>
              </p:cNvPr>
              <p:cNvSpPr/>
              <p:nvPr/>
            </p:nvSpPr>
            <p:spPr>
              <a:xfrm rot="18900000">
                <a:off x="14242646" y="2804232"/>
                <a:ext cx="1085505" cy="1107828"/>
              </a:xfrm>
              <a:custGeom>
                <a:avLst/>
                <a:gdLst>
                  <a:gd name="connsiteX0" fmla="*/ 938760 w 1085505"/>
                  <a:gd name="connsiteY0" fmla="*/ 0 h 1107828"/>
                  <a:gd name="connsiteX1" fmla="*/ 948644 w 1085505"/>
                  <a:gd name="connsiteY1" fmla="*/ 36627 h 1107828"/>
                  <a:gd name="connsiteX2" fmla="*/ 1081972 w 1085505"/>
                  <a:gd name="connsiteY2" fmla="*/ 959703 h 1107828"/>
                  <a:gd name="connsiteX3" fmla="*/ 1085505 w 1085505"/>
                  <a:gd name="connsiteY3" fmla="*/ 1107828 h 1107828"/>
                  <a:gd name="connsiteX4" fmla="*/ 111485 w 1085505"/>
                  <a:gd name="connsiteY4" fmla="*/ 1107828 h 1107828"/>
                  <a:gd name="connsiteX5" fmla="*/ 97761 w 1085505"/>
                  <a:gd name="connsiteY5" fmla="*/ 820377 h 1107828"/>
                  <a:gd name="connsiteX6" fmla="*/ 4452 w 1085505"/>
                  <a:gd name="connsiteY6" fmla="*/ 268036 h 1107828"/>
                  <a:gd name="connsiteX7" fmla="*/ 0 w 1085505"/>
                  <a:gd name="connsiteY7" fmla="*/ 251540 h 1107828"/>
                  <a:gd name="connsiteX8" fmla="*/ 938760 w 1085505"/>
                  <a:gd name="connsiteY8" fmla="*/ 0 h 11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05" h="1107828">
                    <a:moveTo>
                      <a:pt x="938760" y="0"/>
                    </a:moveTo>
                    <a:lnTo>
                      <a:pt x="948644" y="36627"/>
                    </a:lnTo>
                    <a:cubicBezTo>
                      <a:pt x="1022715" y="340100"/>
                      <a:pt x="1067158" y="649327"/>
                      <a:pt x="1081972" y="959703"/>
                    </a:cubicBezTo>
                    <a:lnTo>
                      <a:pt x="1085505" y="1107828"/>
                    </a:lnTo>
                    <a:lnTo>
                      <a:pt x="111485" y="1107828"/>
                    </a:lnTo>
                    <a:lnTo>
                      <a:pt x="97761" y="820377"/>
                    </a:lnTo>
                    <a:cubicBezTo>
                      <a:pt x="79987" y="634710"/>
                      <a:pt x="48884" y="450079"/>
                      <a:pt x="4452" y="268036"/>
                    </a:cubicBezTo>
                    <a:lnTo>
                      <a:pt x="0" y="251540"/>
                    </a:lnTo>
                    <a:lnTo>
                      <a:pt x="93876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6" name="Freeform 58">
                <a:extLst>
                  <a:ext uri="{FF2B5EF4-FFF2-40B4-BE49-F238E27FC236}">
                    <a16:creationId xmlns:a16="http://schemas.microsoft.com/office/drawing/2014/main" id="{136E793C-9943-4F02-B187-916459E27712}"/>
                  </a:ext>
                </a:extLst>
              </p:cNvPr>
              <p:cNvSpPr/>
              <p:nvPr/>
            </p:nvSpPr>
            <p:spPr>
              <a:xfrm rot="18900000">
                <a:off x="9038412" y="2815975"/>
                <a:ext cx="1106355" cy="1085108"/>
              </a:xfrm>
              <a:custGeom>
                <a:avLst/>
                <a:gdLst>
                  <a:gd name="connsiteX0" fmla="*/ 1106355 w 1106355"/>
                  <a:gd name="connsiteY0" fmla="*/ 146347 h 1085108"/>
                  <a:gd name="connsiteX1" fmla="*/ 854815 w 1106355"/>
                  <a:gd name="connsiteY1" fmla="*/ 1085108 h 1085108"/>
                  <a:gd name="connsiteX2" fmla="*/ 839794 w 1106355"/>
                  <a:gd name="connsiteY2" fmla="*/ 1081054 h 1085108"/>
                  <a:gd name="connsiteX3" fmla="*/ 287454 w 1106355"/>
                  <a:gd name="connsiteY3" fmla="*/ 987745 h 1085108"/>
                  <a:gd name="connsiteX4" fmla="*/ 0 w 1106355"/>
                  <a:gd name="connsiteY4" fmla="*/ 974020 h 1085108"/>
                  <a:gd name="connsiteX5" fmla="*/ 1 w 1106355"/>
                  <a:gd name="connsiteY5" fmla="*/ 0 h 1085108"/>
                  <a:gd name="connsiteX6" fmla="*/ 148127 w 1106355"/>
                  <a:gd name="connsiteY6" fmla="*/ 3533 h 1085108"/>
                  <a:gd name="connsiteX7" fmla="*/ 1071203 w 1106355"/>
                  <a:gd name="connsiteY7" fmla="*/ 136861 h 1085108"/>
                  <a:gd name="connsiteX8" fmla="*/ 1106355 w 1106355"/>
                  <a:gd name="connsiteY8" fmla="*/ 146347 h 10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55" h="1085108">
                    <a:moveTo>
                      <a:pt x="1106355" y="146347"/>
                    </a:moveTo>
                    <a:lnTo>
                      <a:pt x="854815" y="1085108"/>
                    </a:lnTo>
                    <a:lnTo>
                      <a:pt x="839794" y="1081054"/>
                    </a:lnTo>
                    <a:cubicBezTo>
                      <a:pt x="657752" y="1036621"/>
                      <a:pt x="473121" y="1005518"/>
                      <a:pt x="287454" y="987745"/>
                    </a:cubicBezTo>
                    <a:lnTo>
                      <a:pt x="0" y="974020"/>
                    </a:lnTo>
                    <a:lnTo>
                      <a:pt x="1" y="0"/>
                    </a:lnTo>
                    <a:lnTo>
                      <a:pt x="148127" y="3533"/>
                    </a:lnTo>
                    <a:cubicBezTo>
                      <a:pt x="458504" y="18347"/>
                      <a:pt x="767729" y="62790"/>
                      <a:pt x="1071203" y="136861"/>
                    </a:cubicBezTo>
                    <a:lnTo>
                      <a:pt x="1106355" y="146347"/>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7" name="Freeform 54">
                <a:extLst>
                  <a:ext uri="{FF2B5EF4-FFF2-40B4-BE49-F238E27FC236}">
                    <a16:creationId xmlns:a16="http://schemas.microsoft.com/office/drawing/2014/main" id="{D9B08D12-DF4C-4BC9-9AA8-612D66FB0E4D}"/>
                  </a:ext>
                </a:extLst>
              </p:cNvPr>
              <p:cNvSpPr/>
              <p:nvPr/>
            </p:nvSpPr>
            <p:spPr>
              <a:xfrm rot="18900000">
                <a:off x="15137206" y="3692041"/>
                <a:ext cx="1081634" cy="1110711"/>
              </a:xfrm>
              <a:custGeom>
                <a:avLst/>
                <a:gdLst>
                  <a:gd name="connsiteX0" fmla="*/ 1081634 w 1081634"/>
                  <a:gd name="connsiteY0" fmla="*/ 0 h 1110711"/>
                  <a:gd name="connsiteX1" fmla="*/ 1077651 w 1081634"/>
                  <a:gd name="connsiteY1" fmla="*/ 167022 h 1110711"/>
                  <a:gd name="connsiteX2" fmla="*/ 944321 w 1081634"/>
                  <a:gd name="connsiteY2" fmla="*/ 1090098 h 1110711"/>
                  <a:gd name="connsiteX3" fmla="*/ 938759 w 1081634"/>
                  <a:gd name="connsiteY3" fmla="*/ 1110711 h 1110711"/>
                  <a:gd name="connsiteX4" fmla="*/ 0 w 1081634"/>
                  <a:gd name="connsiteY4" fmla="*/ 859171 h 1110711"/>
                  <a:gd name="connsiteX5" fmla="*/ 130 w 1081634"/>
                  <a:gd name="connsiteY5" fmla="*/ 858689 h 1110711"/>
                  <a:gd name="connsiteX6" fmla="*/ 93439 w 1081634"/>
                  <a:gd name="connsiteY6" fmla="*/ 306349 h 1110711"/>
                  <a:gd name="connsiteX7" fmla="*/ 108065 w 1081634"/>
                  <a:gd name="connsiteY7" fmla="*/ 0 h 1110711"/>
                  <a:gd name="connsiteX8" fmla="*/ 1081634 w 1081634"/>
                  <a:gd name="connsiteY8" fmla="*/ 0 h 111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634" h="1110711">
                    <a:moveTo>
                      <a:pt x="1081634" y="0"/>
                    </a:moveTo>
                    <a:lnTo>
                      <a:pt x="1077651" y="167022"/>
                    </a:lnTo>
                    <a:cubicBezTo>
                      <a:pt x="1062836" y="477399"/>
                      <a:pt x="1018393" y="786624"/>
                      <a:pt x="944321" y="1090098"/>
                    </a:cubicBezTo>
                    <a:lnTo>
                      <a:pt x="938759" y="1110711"/>
                    </a:lnTo>
                    <a:lnTo>
                      <a:pt x="0" y="859171"/>
                    </a:lnTo>
                    <a:lnTo>
                      <a:pt x="130" y="858689"/>
                    </a:lnTo>
                    <a:cubicBezTo>
                      <a:pt x="44562" y="676647"/>
                      <a:pt x="75665" y="492015"/>
                      <a:pt x="93439" y="306349"/>
                    </a:cubicBezTo>
                    <a:lnTo>
                      <a:pt x="108065" y="0"/>
                    </a:lnTo>
                    <a:lnTo>
                      <a:pt x="108163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8" name="Freeform 53">
                <a:extLst>
                  <a:ext uri="{FF2B5EF4-FFF2-40B4-BE49-F238E27FC236}">
                    <a16:creationId xmlns:a16="http://schemas.microsoft.com/office/drawing/2014/main" id="{EA697FA5-576C-488B-8B22-29DB481313BA}"/>
                  </a:ext>
                </a:extLst>
              </p:cNvPr>
              <p:cNvSpPr/>
              <p:nvPr/>
            </p:nvSpPr>
            <p:spPr>
              <a:xfrm rot="18900000">
                <a:off x="8141821" y="3707595"/>
                <a:ext cx="1113944" cy="1082508"/>
              </a:xfrm>
              <a:custGeom>
                <a:avLst/>
                <a:gdLst>
                  <a:gd name="connsiteX0" fmla="*/ 1113943 w 1113944"/>
                  <a:gd name="connsiteY0" fmla="*/ 0 h 1082508"/>
                  <a:gd name="connsiteX1" fmla="*/ 1113944 w 1113944"/>
                  <a:gd name="connsiteY1" fmla="*/ 973569 h 1082508"/>
                  <a:gd name="connsiteX2" fmla="*/ 807596 w 1113944"/>
                  <a:gd name="connsiteY2" fmla="*/ 988196 h 1082508"/>
                  <a:gd name="connsiteX3" fmla="*/ 255256 w 1113944"/>
                  <a:gd name="connsiteY3" fmla="*/ 1081505 h 1082508"/>
                  <a:gd name="connsiteX4" fmla="*/ 251539 w 1113944"/>
                  <a:gd name="connsiteY4" fmla="*/ 1082508 h 1082508"/>
                  <a:gd name="connsiteX5" fmla="*/ 0 w 1113944"/>
                  <a:gd name="connsiteY5" fmla="*/ 143748 h 1082508"/>
                  <a:gd name="connsiteX6" fmla="*/ 23847 w 1113944"/>
                  <a:gd name="connsiteY6" fmla="*/ 137312 h 1082508"/>
                  <a:gd name="connsiteX7" fmla="*/ 946923 w 1113944"/>
                  <a:gd name="connsiteY7" fmla="*/ 3984 h 1082508"/>
                  <a:gd name="connsiteX8" fmla="*/ 1113943 w 1113944"/>
                  <a:gd name="connsiteY8" fmla="*/ 0 h 108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944" h="1082508">
                    <a:moveTo>
                      <a:pt x="1113943" y="0"/>
                    </a:moveTo>
                    <a:lnTo>
                      <a:pt x="1113944" y="973569"/>
                    </a:lnTo>
                    <a:lnTo>
                      <a:pt x="807596" y="988196"/>
                    </a:lnTo>
                    <a:cubicBezTo>
                      <a:pt x="621930" y="1005969"/>
                      <a:pt x="437299" y="1037072"/>
                      <a:pt x="255256" y="1081505"/>
                    </a:cubicBezTo>
                    <a:lnTo>
                      <a:pt x="251539" y="1082508"/>
                    </a:lnTo>
                    <a:lnTo>
                      <a:pt x="0" y="143748"/>
                    </a:lnTo>
                    <a:lnTo>
                      <a:pt x="23847" y="137312"/>
                    </a:lnTo>
                    <a:cubicBezTo>
                      <a:pt x="327321" y="63241"/>
                      <a:pt x="636547" y="18798"/>
                      <a:pt x="946923" y="3984"/>
                    </a:cubicBezTo>
                    <a:lnTo>
                      <a:pt x="111394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19" name="Freeform 50">
                <a:extLst>
                  <a:ext uri="{FF2B5EF4-FFF2-40B4-BE49-F238E27FC236}">
                    <a16:creationId xmlns:a16="http://schemas.microsoft.com/office/drawing/2014/main" id="{DF1114A5-3EEB-477E-93F1-C8FC122127F2}"/>
                  </a:ext>
                </a:extLst>
              </p:cNvPr>
              <p:cNvSpPr/>
              <p:nvPr/>
            </p:nvSpPr>
            <p:spPr>
              <a:xfrm rot="18900000">
                <a:off x="15621332" y="4571626"/>
                <a:ext cx="1268112" cy="1285158"/>
              </a:xfrm>
              <a:custGeom>
                <a:avLst/>
                <a:gdLst>
                  <a:gd name="connsiteX0" fmla="*/ 1268112 w 1268112"/>
                  <a:gd name="connsiteY0" fmla="*/ 251540 h 1285158"/>
                  <a:gd name="connsiteX1" fmla="*/ 1251830 w 1268112"/>
                  <a:gd name="connsiteY1" fmla="*/ 311879 h 1285158"/>
                  <a:gd name="connsiteX2" fmla="*/ 896286 w 1268112"/>
                  <a:gd name="connsiteY2" fmla="*/ 1187494 h 1285158"/>
                  <a:gd name="connsiteX3" fmla="*/ 841821 w 1268112"/>
                  <a:gd name="connsiteY3" fmla="*/ 1285158 h 1285158"/>
                  <a:gd name="connsiteX4" fmla="*/ 0 w 1268112"/>
                  <a:gd name="connsiteY4" fmla="*/ 799133 h 1285158"/>
                  <a:gd name="connsiteX5" fmla="*/ 35500 w 1268112"/>
                  <a:gd name="connsiteY5" fmla="*/ 735475 h 1285158"/>
                  <a:gd name="connsiteX6" fmla="*/ 319871 w 1268112"/>
                  <a:gd name="connsiteY6" fmla="*/ 35140 h 1285158"/>
                  <a:gd name="connsiteX7" fmla="*/ 329353 w 1268112"/>
                  <a:gd name="connsiteY7" fmla="*/ 0 h 1285158"/>
                  <a:gd name="connsiteX8" fmla="*/ 1268112 w 1268112"/>
                  <a:gd name="connsiteY8" fmla="*/ 251540 h 12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12" h="1285158">
                    <a:moveTo>
                      <a:pt x="1268112" y="251540"/>
                    </a:moveTo>
                    <a:lnTo>
                      <a:pt x="1251830" y="311879"/>
                    </a:lnTo>
                    <a:cubicBezTo>
                      <a:pt x="1162943" y="612188"/>
                      <a:pt x="1044429" y="905593"/>
                      <a:pt x="896286" y="1187494"/>
                    </a:cubicBezTo>
                    <a:lnTo>
                      <a:pt x="841821" y="1285158"/>
                    </a:lnTo>
                    <a:lnTo>
                      <a:pt x="0" y="799133"/>
                    </a:lnTo>
                    <a:lnTo>
                      <a:pt x="35500" y="735475"/>
                    </a:lnTo>
                    <a:cubicBezTo>
                      <a:pt x="153988" y="510004"/>
                      <a:pt x="248778" y="275333"/>
                      <a:pt x="319871" y="35140"/>
                    </a:cubicBezTo>
                    <a:lnTo>
                      <a:pt x="329353" y="0"/>
                    </a:lnTo>
                    <a:lnTo>
                      <a:pt x="1268112" y="25154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20" name="Freeform 49">
                <a:extLst>
                  <a:ext uri="{FF2B5EF4-FFF2-40B4-BE49-F238E27FC236}">
                    <a16:creationId xmlns:a16="http://schemas.microsoft.com/office/drawing/2014/main" id="{2D08E94B-00DE-4552-8340-C63F8078FC17}"/>
                  </a:ext>
                </a:extLst>
              </p:cNvPr>
              <p:cNvSpPr/>
              <p:nvPr/>
            </p:nvSpPr>
            <p:spPr>
              <a:xfrm rot="18900000">
                <a:off x="7478244" y="4582956"/>
                <a:ext cx="1285309" cy="1269128"/>
              </a:xfrm>
              <a:custGeom>
                <a:avLst/>
                <a:gdLst>
                  <a:gd name="connsiteX0" fmla="*/ 1033769 w 1285309"/>
                  <a:gd name="connsiteY0" fmla="*/ 0 h 1269128"/>
                  <a:gd name="connsiteX1" fmla="*/ 1285309 w 1285309"/>
                  <a:gd name="connsiteY1" fmla="*/ 938760 h 1269128"/>
                  <a:gd name="connsiteX2" fmla="*/ 1253403 w 1285309"/>
                  <a:gd name="connsiteY2" fmla="*/ 947370 h 1269128"/>
                  <a:gd name="connsiteX3" fmla="*/ 553068 w 1285309"/>
                  <a:gd name="connsiteY3" fmla="*/ 1231741 h 1269128"/>
                  <a:gd name="connsiteX4" fmla="*/ 486026 w 1285309"/>
                  <a:gd name="connsiteY4" fmla="*/ 1269128 h 1269128"/>
                  <a:gd name="connsiteX5" fmla="*/ 0 w 1285309"/>
                  <a:gd name="connsiteY5" fmla="*/ 427305 h 1269128"/>
                  <a:gd name="connsiteX6" fmla="*/ 101048 w 1285309"/>
                  <a:gd name="connsiteY6" fmla="*/ 370953 h 1269128"/>
                  <a:gd name="connsiteX7" fmla="*/ 976663 w 1285309"/>
                  <a:gd name="connsiteY7" fmla="*/ 15411 h 1269128"/>
                  <a:gd name="connsiteX8" fmla="*/ 1033769 w 1285309"/>
                  <a:gd name="connsiteY8" fmla="*/ 0 h 126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09" h="1269128">
                    <a:moveTo>
                      <a:pt x="1033769" y="0"/>
                    </a:moveTo>
                    <a:lnTo>
                      <a:pt x="1285309" y="938760"/>
                    </a:lnTo>
                    <a:lnTo>
                      <a:pt x="1253403" y="947370"/>
                    </a:lnTo>
                    <a:cubicBezTo>
                      <a:pt x="1013209" y="1018463"/>
                      <a:pt x="778538" y="1113253"/>
                      <a:pt x="553068" y="1231741"/>
                    </a:cubicBezTo>
                    <a:lnTo>
                      <a:pt x="486026" y="1269128"/>
                    </a:lnTo>
                    <a:lnTo>
                      <a:pt x="0" y="427305"/>
                    </a:lnTo>
                    <a:lnTo>
                      <a:pt x="101048" y="370953"/>
                    </a:lnTo>
                    <a:cubicBezTo>
                      <a:pt x="382948" y="222811"/>
                      <a:pt x="676354" y="104296"/>
                      <a:pt x="976663" y="15411"/>
                    </a:cubicBezTo>
                    <a:lnTo>
                      <a:pt x="103376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21" name="Freeform 46">
                <a:extLst>
                  <a:ext uri="{FF2B5EF4-FFF2-40B4-BE49-F238E27FC236}">
                    <a16:creationId xmlns:a16="http://schemas.microsoft.com/office/drawing/2014/main" id="{41BF5B6A-71E9-40F0-8322-6E6EF52776B2}"/>
                  </a:ext>
                </a:extLst>
              </p:cNvPr>
              <p:cNvSpPr/>
              <p:nvPr/>
            </p:nvSpPr>
            <p:spPr>
              <a:xfrm rot="18900000">
                <a:off x="15870364" y="5605837"/>
                <a:ext cx="1368531" cy="1373408"/>
              </a:xfrm>
              <a:custGeom>
                <a:avLst/>
                <a:gdLst>
                  <a:gd name="connsiteX0" fmla="*/ 1368531 w 1368531"/>
                  <a:gd name="connsiteY0" fmla="*/ 486251 h 1373408"/>
                  <a:gd name="connsiteX1" fmla="*/ 1252964 w 1368531"/>
                  <a:gd name="connsiteY1" fmla="*/ 671171 h 1373408"/>
                  <a:gd name="connsiteX2" fmla="*/ 802980 w 1368531"/>
                  <a:gd name="connsiteY2" fmla="*/ 1251730 h 1373408"/>
                  <a:gd name="connsiteX3" fmla="*/ 687303 w 1368531"/>
                  <a:gd name="connsiteY3" fmla="*/ 1373408 h 1373408"/>
                  <a:gd name="connsiteX4" fmla="*/ 0 w 1368531"/>
                  <a:gd name="connsiteY4" fmla="*/ 686105 h 1373408"/>
                  <a:gd name="connsiteX5" fmla="*/ 81202 w 1368531"/>
                  <a:gd name="connsiteY5" fmla="*/ 600690 h 1373408"/>
                  <a:gd name="connsiteX6" fmla="*/ 441108 w 1368531"/>
                  <a:gd name="connsiteY6" fmla="*/ 136347 h 1373408"/>
                  <a:gd name="connsiteX7" fmla="*/ 526320 w 1368531"/>
                  <a:gd name="connsiteY7" fmla="*/ 0 h 1373408"/>
                  <a:gd name="connsiteX8" fmla="*/ 1368531 w 1368531"/>
                  <a:gd name="connsiteY8" fmla="*/ 486251 h 137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31" h="1373408">
                    <a:moveTo>
                      <a:pt x="1368531" y="486251"/>
                    </a:moveTo>
                    <a:lnTo>
                      <a:pt x="1252964" y="671171"/>
                    </a:lnTo>
                    <a:cubicBezTo>
                      <a:pt x="1119635" y="873104"/>
                      <a:pt x="969640" y="1067270"/>
                      <a:pt x="802980" y="1251730"/>
                    </a:cubicBezTo>
                    <a:lnTo>
                      <a:pt x="687303" y="1373408"/>
                    </a:lnTo>
                    <a:lnTo>
                      <a:pt x="0" y="686105"/>
                    </a:lnTo>
                    <a:lnTo>
                      <a:pt x="81202" y="600690"/>
                    </a:lnTo>
                    <a:cubicBezTo>
                      <a:pt x="214501" y="453156"/>
                      <a:pt x="334470" y="297858"/>
                      <a:pt x="441108" y="136347"/>
                    </a:cubicBezTo>
                    <a:lnTo>
                      <a:pt x="526320" y="0"/>
                    </a:lnTo>
                    <a:lnTo>
                      <a:pt x="1368531" y="4862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22" name="Freeform 45">
                <a:extLst>
                  <a:ext uri="{FF2B5EF4-FFF2-40B4-BE49-F238E27FC236}">
                    <a16:creationId xmlns:a16="http://schemas.microsoft.com/office/drawing/2014/main" id="{26FF87B6-F954-4257-9A3A-704C99A982B0}"/>
                  </a:ext>
                </a:extLst>
              </p:cNvPr>
              <p:cNvSpPr/>
              <p:nvPr/>
            </p:nvSpPr>
            <p:spPr>
              <a:xfrm rot="18900000">
                <a:off x="7137524" y="5611192"/>
                <a:ext cx="1370120" cy="1366477"/>
              </a:xfrm>
              <a:custGeom>
                <a:avLst/>
                <a:gdLst>
                  <a:gd name="connsiteX0" fmla="*/ 883869 w 1370120"/>
                  <a:gd name="connsiteY0" fmla="*/ 0 h 1366477"/>
                  <a:gd name="connsiteX1" fmla="*/ 1370120 w 1370120"/>
                  <a:gd name="connsiteY1" fmla="*/ 842212 h 1366477"/>
                  <a:gd name="connsiteX2" fmla="*/ 1237061 w 1370120"/>
                  <a:gd name="connsiteY2" fmla="*/ 925369 h 1366477"/>
                  <a:gd name="connsiteX3" fmla="*/ 772718 w 1370120"/>
                  <a:gd name="connsiteY3" fmla="*/ 1285275 h 1366477"/>
                  <a:gd name="connsiteX4" fmla="*/ 687304 w 1370120"/>
                  <a:gd name="connsiteY4" fmla="*/ 1366477 h 1366477"/>
                  <a:gd name="connsiteX5" fmla="*/ 0 w 1370120"/>
                  <a:gd name="connsiteY5" fmla="*/ 679174 h 1366477"/>
                  <a:gd name="connsiteX6" fmla="*/ 121678 w 1370120"/>
                  <a:gd name="connsiteY6" fmla="*/ 563497 h 1366477"/>
                  <a:gd name="connsiteX7" fmla="*/ 702237 w 1370120"/>
                  <a:gd name="connsiteY7" fmla="*/ 113514 h 1366477"/>
                  <a:gd name="connsiteX8" fmla="*/ 883869 w 1370120"/>
                  <a:gd name="connsiteY8" fmla="*/ 0 h 136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120" h="1366477">
                    <a:moveTo>
                      <a:pt x="883869" y="0"/>
                    </a:moveTo>
                    <a:lnTo>
                      <a:pt x="1370120" y="842212"/>
                    </a:lnTo>
                    <a:lnTo>
                      <a:pt x="1237061" y="925369"/>
                    </a:lnTo>
                    <a:cubicBezTo>
                      <a:pt x="1075551" y="1032008"/>
                      <a:pt x="920252" y="1151977"/>
                      <a:pt x="772718" y="1285275"/>
                    </a:cubicBezTo>
                    <a:lnTo>
                      <a:pt x="687304" y="1366477"/>
                    </a:lnTo>
                    <a:lnTo>
                      <a:pt x="0" y="679174"/>
                    </a:lnTo>
                    <a:lnTo>
                      <a:pt x="121678" y="563497"/>
                    </a:lnTo>
                    <a:cubicBezTo>
                      <a:pt x="306137" y="396837"/>
                      <a:pt x="500304" y="246842"/>
                      <a:pt x="702237" y="113514"/>
                    </a:cubicBezTo>
                    <a:lnTo>
                      <a:pt x="88386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grpSp>
        <p:sp>
          <p:nvSpPr>
            <p:cNvPr id="23" name="Freeform 133">
              <a:extLst>
                <a:ext uri="{FF2B5EF4-FFF2-40B4-BE49-F238E27FC236}">
                  <a16:creationId xmlns:a16="http://schemas.microsoft.com/office/drawing/2014/main" id="{D37C38CA-19FB-4752-AD79-E22B944D0199}"/>
                </a:ext>
              </a:extLst>
            </p:cNvPr>
            <p:cNvSpPr/>
            <p:nvPr/>
          </p:nvSpPr>
          <p:spPr>
            <a:xfrm>
              <a:off x="5405689" y="1834013"/>
              <a:ext cx="304133" cy="1515333"/>
            </a:xfrm>
            <a:custGeom>
              <a:avLst/>
              <a:gdLst>
                <a:gd name="connsiteX0" fmla="*/ 0 w 718596"/>
                <a:gd name="connsiteY0" fmla="*/ 0 h 3580390"/>
                <a:gd name="connsiteX1" fmla="*/ 718596 w 718596"/>
                <a:gd name="connsiteY1" fmla="*/ 718597 h 3580390"/>
                <a:gd name="connsiteX2" fmla="*/ 354417 w 718596"/>
                <a:gd name="connsiteY2" fmla="*/ 718597 h 3580390"/>
                <a:gd name="connsiteX3" fmla="*/ 354417 w 718596"/>
                <a:gd name="connsiteY3" fmla="*/ 3580390 h 3580390"/>
                <a:gd name="connsiteX4" fmla="*/ 0 w 718596"/>
                <a:gd name="connsiteY4" fmla="*/ 3580390 h 358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96" h="3580390">
                  <a:moveTo>
                    <a:pt x="0" y="0"/>
                  </a:moveTo>
                  <a:lnTo>
                    <a:pt x="718596" y="718597"/>
                  </a:lnTo>
                  <a:lnTo>
                    <a:pt x="354417" y="718597"/>
                  </a:lnTo>
                  <a:lnTo>
                    <a:pt x="354417" y="3580390"/>
                  </a:lnTo>
                  <a:lnTo>
                    <a:pt x="0" y="358039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latin typeface="Lato Light" panose="020F0502020204030203" pitchFamily="34" charset="0"/>
              </a:endParaRPr>
            </a:p>
          </p:txBody>
        </p:sp>
        <p:sp>
          <p:nvSpPr>
            <p:cNvPr id="24" name="TextBox 23">
              <a:extLst>
                <a:ext uri="{FF2B5EF4-FFF2-40B4-BE49-F238E27FC236}">
                  <a16:creationId xmlns:a16="http://schemas.microsoft.com/office/drawing/2014/main" id="{278BDB2B-E1F9-4C02-ADBB-7D1B5999706B}"/>
                </a:ext>
              </a:extLst>
            </p:cNvPr>
            <p:cNvSpPr txBox="1"/>
            <p:nvPr/>
          </p:nvSpPr>
          <p:spPr>
            <a:xfrm>
              <a:off x="4750929" y="3534578"/>
              <a:ext cx="1292734" cy="703056"/>
            </a:xfrm>
            <a:prstGeom prst="rect">
              <a:avLst/>
            </a:prstGeom>
            <a:noFill/>
          </p:spPr>
          <p:txBody>
            <a:bodyPr wrap="none" rtlCol="0" anchor="ctr">
              <a:spAutoFit/>
            </a:bodyPr>
            <a:lstStyle/>
            <a:p>
              <a:pPr algn="ctr"/>
              <a:r>
                <a:rPr lang="en-US" sz="4800" b="1" dirty="0">
                  <a:solidFill>
                    <a:schemeClr val="bg1"/>
                  </a:solidFill>
                  <a:cs typeface="Poppins" pitchFamily="2" charset="77"/>
                </a:rPr>
                <a:t>RISK</a:t>
              </a:r>
            </a:p>
          </p:txBody>
        </p:sp>
        <p:sp>
          <p:nvSpPr>
            <p:cNvPr id="25" name="TextBox 24">
              <a:extLst>
                <a:ext uri="{FF2B5EF4-FFF2-40B4-BE49-F238E27FC236}">
                  <a16:creationId xmlns:a16="http://schemas.microsoft.com/office/drawing/2014/main" id="{1D542294-6505-481A-AAE8-C80FF8D3F064}"/>
                </a:ext>
              </a:extLst>
            </p:cNvPr>
            <p:cNvSpPr txBox="1"/>
            <p:nvPr/>
          </p:nvSpPr>
          <p:spPr>
            <a:xfrm>
              <a:off x="2549529" y="2992140"/>
              <a:ext cx="694649" cy="390587"/>
            </a:xfrm>
            <a:prstGeom prst="rect">
              <a:avLst/>
            </a:prstGeom>
            <a:noFill/>
          </p:spPr>
          <p:txBody>
            <a:bodyPr wrap="none" rtlCol="0" anchor="ctr" anchorCtr="0">
              <a:spAutoFit/>
            </a:bodyPr>
            <a:lstStyle/>
            <a:p>
              <a:pPr algn="r"/>
              <a:r>
                <a:rPr lang="en-US" sz="2400" b="1" dirty="0">
                  <a:solidFill>
                    <a:schemeClr val="tx2"/>
                  </a:solidFill>
                  <a:ea typeface="League Spartan" charset="0"/>
                  <a:cs typeface="Poppins" pitchFamily="2" charset="77"/>
                </a:rPr>
                <a:t>LOW</a:t>
              </a:r>
            </a:p>
          </p:txBody>
        </p:sp>
        <p:sp>
          <p:nvSpPr>
            <p:cNvPr id="26" name="TextBox 25">
              <a:extLst>
                <a:ext uri="{FF2B5EF4-FFF2-40B4-BE49-F238E27FC236}">
                  <a16:creationId xmlns:a16="http://schemas.microsoft.com/office/drawing/2014/main" id="{D5451A33-EE70-46CB-9B2F-3CA0AB02886A}"/>
                </a:ext>
              </a:extLst>
            </p:cNvPr>
            <p:cNvSpPr txBox="1"/>
            <p:nvPr/>
          </p:nvSpPr>
          <p:spPr>
            <a:xfrm>
              <a:off x="7553747" y="2994350"/>
              <a:ext cx="748897" cy="390587"/>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HIGH</a:t>
              </a:r>
            </a:p>
          </p:txBody>
        </p:sp>
        <p:sp>
          <p:nvSpPr>
            <p:cNvPr id="27" name="TextBox 26">
              <a:extLst>
                <a:ext uri="{FF2B5EF4-FFF2-40B4-BE49-F238E27FC236}">
                  <a16:creationId xmlns:a16="http://schemas.microsoft.com/office/drawing/2014/main" id="{A249B196-48ED-4B48-AA50-16B446053B8C}"/>
                </a:ext>
              </a:extLst>
            </p:cNvPr>
            <p:cNvSpPr txBox="1"/>
            <p:nvPr/>
          </p:nvSpPr>
          <p:spPr>
            <a:xfrm>
              <a:off x="4860549" y="820783"/>
              <a:ext cx="1078454" cy="390587"/>
            </a:xfrm>
            <a:prstGeom prst="rect">
              <a:avLst/>
            </a:prstGeom>
            <a:noFill/>
          </p:spPr>
          <p:txBody>
            <a:bodyPr wrap="none" rtlCol="0" anchor="b" anchorCtr="0">
              <a:spAutoFit/>
            </a:bodyPr>
            <a:lstStyle/>
            <a:p>
              <a:pPr algn="ctr"/>
              <a:r>
                <a:rPr lang="en-US" sz="2400" b="1" dirty="0">
                  <a:solidFill>
                    <a:schemeClr val="tx2"/>
                  </a:solidFill>
                  <a:ea typeface="League Spartan" charset="0"/>
                  <a:cs typeface="Poppins" pitchFamily="2" charset="77"/>
                </a:rPr>
                <a:t>MIDDLE</a:t>
              </a:r>
            </a:p>
          </p:txBody>
        </p:sp>
      </p:grpSp>
    </p:spTree>
    <p:extLst>
      <p:ext uri="{BB962C8B-B14F-4D97-AF65-F5344CB8AC3E}">
        <p14:creationId xmlns:p14="http://schemas.microsoft.com/office/powerpoint/2010/main" val="167575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3FE25-E845-470F-AEF5-14185F8500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F51FE16-73B6-4CFF-BC22-161FD4387F8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2D6E330-F2E7-4907-A47D-28137E234051}"/>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1CA0F877-9945-4B92-979B-AC7731339B6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07B7A39-1E9F-41A4-B8D5-F0AD9E339047}"/>
              </a:ext>
            </a:extLst>
          </p:cNvPr>
          <p:cNvSpPr>
            <a:spLocks noGrp="1"/>
          </p:cNvSpPr>
          <p:nvPr>
            <p:ph type="body" sz="quarter" idx="13"/>
          </p:nvPr>
        </p:nvSpPr>
        <p:spPr/>
        <p:txBody>
          <a:bodyPr/>
          <a:lstStyle/>
          <a:p>
            <a:endParaRPr lang="en-ZA"/>
          </a:p>
        </p:txBody>
      </p:sp>
      <p:grpSp>
        <p:nvGrpSpPr>
          <p:cNvPr id="35" name="Group 34">
            <a:extLst>
              <a:ext uri="{FF2B5EF4-FFF2-40B4-BE49-F238E27FC236}">
                <a16:creationId xmlns:a16="http://schemas.microsoft.com/office/drawing/2014/main" id="{2676FAC5-30F2-4002-AA63-CE914C792A15}"/>
              </a:ext>
            </a:extLst>
          </p:cNvPr>
          <p:cNvGrpSpPr/>
          <p:nvPr/>
        </p:nvGrpSpPr>
        <p:grpSpPr>
          <a:xfrm>
            <a:off x="1576148" y="1852075"/>
            <a:ext cx="8552996" cy="4381301"/>
            <a:chOff x="2883515" y="1926995"/>
            <a:chExt cx="5505026" cy="3883648"/>
          </a:xfrm>
        </p:grpSpPr>
        <p:sp>
          <p:nvSpPr>
            <p:cNvPr id="7" name="Rectangle 6">
              <a:extLst>
                <a:ext uri="{FF2B5EF4-FFF2-40B4-BE49-F238E27FC236}">
                  <a16:creationId xmlns:a16="http://schemas.microsoft.com/office/drawing/2014/main" id="{DEDEA8AF-5EDB-410D-80EA-485DE7FBFC01}"/>
                </a:ext>
              </a:extLst>
            </p:cNvPr>
            <p:cNvSpPr/>
            <p:nvPr/>
          </p:nvSpPr>
          <p:spPr>
            <a:xfrm>
              <a:off x="3540364" y="2171298"/>
              <a:ext cx="1528353" cy="937607"/>
            </a:xfrm>
            <a:prstGeom prst="rect">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7">
              <a:extLst>
                <a:ext uri="{FF2B5EF4-FFF2-40B4-BE49-F238E27FC236}">
                  <a16:creationId xmlns:a16="http://schemas.microsoft.com/office/drawing/2014/main" id="{724DBE5F-D7B6-40BB-BAC7-8CE21080DBF0}"/>
                </a:ext>
              </a:extLst>
            </p:cNvPr>
            <p:cNvSpPr/>
            <p:nvPr/>
          </p:nvSpPr>
          <p:spPr>
            <a:xfrm>
              <a:off x="5068716" y="2171298"/>
              <a:ext cx="1528353" cy="937607"/>
            </a:xfrm>
            <a:prstGeom prst="rect">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8">
              <a:extLst>
                <a:ext uri="{FF2B5EF4-FFF2-40B4-BE49-F238E27FC236}">
                  <a16:creationId xmlns:a16="http://schemas.microsoft.com/office/drawing/2014/main" id="{7FF666B3-D7FE-4C63-99E2-845BF2502C4D}"/>
                </a:ext>
              </a:extLst>
            </p:cNvPr>
            <p:cNvSpPr/>
            <p:nvPr/>
          </p:nvSpPr>
          <p:spPr>
            <a:xfrm>
              <a:off x="6597069" y="2171298"/>
              <a:ext cx="1528353" cy="937607"/>
            </a:xfrm>
            <a:prstGeom prst="rect">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ectangle 9">
              <a:extLst>
                <a:ext uri="{FF2B5EF4-FFF2-40B4-BE49-F238E27FC236}">
                  <a16:creationId xmlns:a16="http://schemas.microsoft.com/office/drawing/2014/main" id="{A65279E7-1199-46F7-A3AB-D504A97AF69A}"/>
                </a:ext>
              </a:extLst>
            </p:cNvPr>
            <p:cNvSpPr/>
            <p:nvPr/>
          </p:nvSpPr>
          <p:spPr>
            <a:xfrm>
              <a:off x="3540364" y="3108905"/>
              <a:ext cx="1528353" cy="937607"/>
            </a:xfrm>
            <a:prstGeom prst="rect">
              <a:avLst/>
            </a:prstGeom>
            <a:solidFill>
              <a:schemeClr val="accent3"/>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79AF6308-8A51-4D3B-AA05-675D6C3B9043}"/>
                </a:ext>
              </a:extLst>
            </p:cNvPr>
            <p:cNvSpPr/>
            <p:nvPr/>
          </p:nvSpPr>
          <p:spPr>
            <a:xfrm>
              <a:off x="5068716" y="3108905"/>
              <a:ext cx="1528353" cy="937607"/>
            </a:xfrm>
            <a:prstGeom prst="rect">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ectangle 11">
              <a:extLst>
                <a:ext uri="{FF2B5EF4-FFF2-40B4-BE49-F238E27FC236}">
                  <a16:creationId xmlns:a16="http://schemas.microsoft.com/office/drawing/2014/main" id="{444A1DCA-BCE6-4B82-86A5-0F8B828ED1BB}"/>
                </a:ext>
              </a:extLst>
            </p:cNvPr>
            <p:cNvSpPr/>
            <p:nvPr/>
          </p:nvSpPr>
          <p:spPr>
            <a:xfrm>
              <a:off x="6597069" y="3108905"/>
              <a:ext cx="1528353" cy="937607"/>
            </a:xfrm>
            <a:prstGeom prst="rect">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ectangle 12">
              <a:extLst>
                <a:ext uri="{FF2B5EF4-FFF2-40B4-BE49-F238E27FC236}">
                  <a16:creationId xmlns:a16="http://schemas.microsoft.com/office/drawing/2014/main" id="{31485B7D-3565-4A3E-98BB-1D2347224B34}"/>
                </a:ext>
              </a:extLst>
            </p:cNvPr>
            <p:cNvSpPr/>
            <p:nvPr/>
          </p:nvSpPr>
          <p:spPr>
            <a:xfrm>
              <a:off x="3540364" y="4046511"/>
              <a:ext cx="1528353" cy="937607"/>
            </a:xfrm>
            <a:prstGeom prst="rect">
              <a:avLst/>
            </a:prstGeom>
            <a:solidFill>
              <a:schemeClr val="accent3"/>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Rectangle 13">
              <a:extLst>
                <a:ext uri="{FF2B5EF4-FFF2-40B4-BE49-F238E27FC236}">
                  <a16:creationId xmlns:a16="http://schemas.microsoft.com/office/drawing/2014/main" id="{50375472-C3D6-428D-A9B4-46005AD344D9}"/>
                </a:ext>
              </a:extLst>
            </p:cNvPr>
            <p:cNvSpPr/>
            <p:nvPr/>
          </p:nvSpPr>
          <p:spPr>
            <a:xfrm>
              <a:off x="5068716" y="4046511"/>
              <a:ext cx="1528353" cy="937607"/>
            </a:xfrm>
            <a:prstGeom prst="rect">
              <a:avLst/>
            </a:prstGeom>
            <a:solidFill>
              <a:schemeClr val="accent3"/>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Rectangle 14">
              <a:extLst>
                <a:ext uri="{FF2B5EF4-FFF2-40B4-BE49-F238E27FC236}">
                  <a16:creationId xmlns:a16="http://schemas.microsoft.com/office/drawing/2014/main" id="{4EB45605-0907-4DE2-A3CC-2AA7AE5E407C}"/>
                </a:ext>
              </a:extLst>
            </p:cNvPr>
            <p:cNvSpPr/>
            <p:nvPr/>
          </p:nvSpPr>
          <p:spPr>
            <a:xfrm>
              <a:off x="6597069" y="4046511"/>
              <a:ext cx="1528353" cy="937607"/>
            </a:xfrm>
            <a:prstGeom prst="rect">
              <a:avLst/>
            </a:prstGeom>
            <a:solidFill>
              <a:schemeClr val="accent3"/>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Right Arrow 13">
              <a:extLst>
                <a:ext uri="{FF2B5EF4-FFF2-40B4-BE49-F238E27FC236}">
                  <a16:creationId xmlns:a16="http://schemas.microsoft.com/office/drawing/2014/main" id="{B7D3E9FB-4156-4AC2-B6D2-B9C354DB7E4E}"/>
                </a:ext>
              </a:extLst>
            </p:cNvPr>
            <p:cNvSpPr/>
            <p:nvPr/>
          </p:nvSpPr>
          <p:spPr>
            <a:xfrm>
              <a:off x="3072082" y="5171989"/>
              <a:ext cx="5316459" cy="369097"/>
            </a:xfrm>
            <a:prstGeom prst="rightArrow">
              <a:avLst>
                <a:gd name="adj1" fmla="val 100000"/>
                <a:gd name="adj2" fmla="val 672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ight Arrow 14">
              <a:extLst>
                <a:ext uri="{FF2B5EF4-FFF2-40B4-BE49-F238E27FC236}">
                  <a16:creationId xmlns:a16="http://schemas.microsoft.com/office/drawing/2014/main" id="{029A8D73-7B83-4890-B2B7-E53E3CA91FDA}"/>
                </a:ext>
              </a:extLst>
            </p:cNvPr>
            <p:cNvSpPr/>
            <p:nvPr/>
          </p:nvSpPr>
          <p:spPr>
            <a:xfrm rot="16200000">
              <a:off x="1449825" y="3549251"/>
              <a:ext cx="3523410" cy="278898"/>
            </a:xfrm>
            <a:prstGeom prst="rightArrow">
              <a:avLst>
                <a:gd name="adj1" fmla="val 100000"/>
                <a:gd name="adj2" fmla="val 672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TextBox 17">
              <a:extLst>
                <a:ext uri="{FF2B5EF4-FFF2-40B4-BE49-F238E27FC236}">
                  <a16:creationId xmlns:a16="http://schemas.microsoft.com/office/drawing/2014/main" id="{EEB90798-0207-4336-A1F8-E8C76374FB72}"/>
                </a:ext>
              </a:extLst>
            </p:cNvPr>
            <p:cNvSpPr txBox="1"/>
            <p:nvPr/>
          </p:nvSpPr>
          <p:spPr>
            <a:xfrm>
              <a:off x="5557311" y="5223162"/>
              <a:ext cx="551163" cy="272818"/>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MEDIUM</a:t>
              </a:r>
            </a:p>
          </p:txBody>
        </p:sp>
        <p:sp>
          <p:nvSpPr>
            <p:cNvPr id="19" name="TextBox 18">
              <a:extLst>
                <a:ext uri="{FF2B5EF4-FFF2-40B4-BE49-F238E27FC236}">
                  <a16:creationId xmlns:a16="http://schemas.microsoft.com/office/drawing/2014/main" id="{D5FCBABE-2800-4D99-A93F-A2D711F3B1E7}"/>
                </a:ext>
              </a:extLst>
            </p:cNvPr>
            <p:cNvSpPr txBox="1"/>
            <p:nvPr/>
          </p:nvSpPr>
          <p:spPr>
            <a:xfrm>
              <a:off x="7170270" y="5223162"/>
              <a:ext cx="381955" cy="272818"/>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HIGH</a:t>
              </a:r>
            </a:p>
          </p:txBody>
        </p:sp>
        <p:sp>
          <p:nvSpPr>
            <p:cNvPr id="20" name="TextBox 19">
              <a:extLst>
                <a:ext uri="{FF2B5EF4-FFF2-40B4-BE49-F238E27FC236}">
                  <a16:creationId xmlns:a16="http://schemas.microsoft.com/office/drawing/2014/main" id="{CEC0B92C-103B-4F17-8148-B094C6953D2E}"/>
                </a:ext>
              </a:extLst>
            </p:cNvPr>
            <p:cNvSpPr txBox="1"/>
            <p:nvPr/>
          </p:nvSpPr>
          <p:spPr>
            <a:xfrm>
              <a:off x="4125943" y="5223162"/>
              <a:ext cx="357193" cy="272818"/>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LOW</a:t>
              </a:r>
            </a:p>
          </p:txBody>
        </p:sp>
        <p:sp>
          <p:nvSpPr>
            <p:cNvPr id="21" name="TextBox 20">
              <a:extLst>
                <a:ext uri="{FF2B5EF4-FFF2-40B4-BE49-F238E27FC236}">
                  <a16:creationId xmlns:a16="http://schemas.microsoft.com/office/drawing/2014/main" id="{B40C418E-E144-4700-9687-E5E04536EB37}"/>
                </a:ext>
              </a:extLst>
            </p:cNvPr>
            <p:cNvSpPr txBox="1"/>
            <p:nvPr/>
          </p:nvSpPr>
          <p:spPr>
            <a:xfrm rot="16200000">
              <a:off x="2965568" y="4416266"/>
              <a:ext cx="491925" cy="19809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LOW</a:t>
              </a:r>
            </a:p>
          </p:txBody>
        </p:sp>
        <p:sp>
          <p:nvSpPr>
            <p:cNvPr id="22" name="TextBox 21">
              <a:extLst>
                <a:ext uri="{FF2B5EF4-FFF2-40B4-BE49-F238E27FC236}">
                  <a16:creationId xmlns:a16="http://schemas.microsoft.com/office/drawing/2014/main" id="{7F466D03-B70F-41E0-8C96-91ACA482DDBA}"/>
                </a:ext>
              </a:extLst>
            </p:cNvPr>
            <p:cNvSpPr txBox="1"/>
            <p:nvPr/>
          </p:nvSpPr>
          <p:spPr>
            <a:xfrm rot="16200000">
              <a:off x="2832000" y="3478660"/>
              <a:ext cx="759059" cy="19809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MEDIUM</a:t>
              </a:r>
            </a:p>
          </p:txBody>
        </p:sp>
        <p:sp>
          <p:nvSpPr>
            <p:cNvPr id="23" name="TextBox 22">
              <a:extLst>
                <a:ext uri="{FF2B5EF4-FFF2-40B4-BE49-F238E27FC236}">
                  <a16:creationId xmlns:a16="http://schemas.microsoft.com/office/drawing/2014/main" id="{7E24383F-85B0-4C42-9742-81CCE00794D0}"/>
                </a:ext>
              </a:extLst>
            </p:cNvPr>
            <p:cNvSpPr txBox="1"/>
            <p:nvPr/>
          </p:nvSpPr>
          <p:spPr>
            <a:xfrm rot="16200000">
              <a:off x="2948517" y="2541052"/>
              <a:ext cx="526027" cy="19809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HIGH</a:t>
              </a:r>
            </a:p>
          </p:txBody>
        </p:sp>
        <p:sp>
          <p:nvSpPr>
            <p:cNvPr id="24" name="TextBox 23">
              <a:extLst>
                <a:ext uri="{FF2B5EF4-FFF2-40B4-BE49-F238E27FC236}">
                  <a16:creationId xmlns:a16="http://schemas.microsoft.com/office/drawing/2014/main" id="{918F307F-2D58-4BC7-BBCD-1C2163882E39}"/>
                </a:ext>
              </a:extLst>
            </p:cNvPr>
            <p:cNvSpPr txBox="1"/>
            <p:nvPr/>
          </p:nvSpPr>
          <p:spPr>
            <a:xfrm>
              <a:off x="5452073" y="5537825"/>
              <a:ext cx="761640" cy="272818"/>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LIKELIHOOD</a:t>
              </a:r>
            </a:p>
          </p:txBody>
        </p:sp>
        <p:sp>
          <p:nvSpPr>
            <p:cNvPr id="25" name="TextBox 24">
              <a:extLst>
                <a:ext uri="{FF2B5EF4-FFF2-40B4-BE49-F238E27FC236}">
                  <a16:creationId xmlns:a16="http://schemas.microsoft.com/office/drawing/2014/main" id="{54A045A3-A0CE-4A00-8C56-5688693E2895}"/>
                </a:ext>
              </a:extLst>
            </p:cNvPr>
            <p:cNvSpPr txBox="1"/>
            <p:nvPr/>
          </p:nvSpPr>
          <p:spPr>
            <a:xfrm rot="16200000">
              <a:off x="2627901" y="3478660"/>
              <a:ext cx="709326" cy="198097"/>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IMPACT</a:t>
              </a:r>
            </a:p>
          </p:txBody>
        </p:sp>
        <p:sp>
          <p:nvSpPr>
            <p:cNvPr id="26" name="Subtitle 2">
              <a:extLst>
                <a:ext uri="{FF2B5EF4-FFF2-40B4-BE49-F238E27FC236}">
                  <a16:creationId xmlns:a16="http://schemas.microsoft.com/office/drawing/2014/main" id="{A04E9E35-CC77-4D35-8E45-59AA57417D98}"/>
                </a:ext>
              </a:extLst>
            </p:cNvPr>
            <p:cNvSpPr txBox="1">
              <a:spLocks/>
            </p:cNvSpPr>
            <p:nvPr/>
          </p:nvSpPr>
          <p:spPr>
            <a:xfrm>
              <a:off x="6889344" y="2477288"/>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Intensive management</a:t>
              </a:r>
            </a:p>
          </p:txBody>
        </p:sp>
        <p:sp>
          <p:nvSpPr>
            <p:cNvPr id="27" name="Subtitle 2">
              <a:extLst>
                <a:ext uri="{FF2B5EF4-FFF2-40B4-BE49-F238E27FC236}">
                  <a16:creationId xmlns:a16="http://schemas.microsoft.com/office/drawing/2014/main" id="{A9FA5E7E-4E04-49EB-B35B-C55A5D40674A}"/>
                </a:ext>
              </a:extLst>
            </p:cNvPr>
            <p:cNvSpPr txBox="1">
              <a:spLocks/>
            </p:cNvSpPr>
            <p:nvPr/>
          </p:nvSpPr>
          <p:spPr>
            <a:xfrm>
              <a:off x="5360990" y="2477287"/>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Requires monitoring and management</a:t>
              </a:r>
            </a:p>
          </p:txBody>
        </p:sp>
        <p:sp>
          <p:nvSpPr>
            <p:cNvPr id="28" name="Subtitle 2">
              <a:extLst>
                <a:ext uri="{FF2B5EF4-FFF2-40B4-BE49-F238E27FC236}">
                  <a16:creationId xmlns:a16="http://schemas.microsoft.com/office/drawing/2014/main" id="{85F5D575-5FB4-45C6-8CE5-463E5A6FA97B}"/>
                </a:ext>
              </a:extLst>
            </p:cNvPr>
            <p:cNvSpPr txBox="1">
              <a:spLocks/>
            </p:cNvSpPr>
            <p:nvPr/>
          </p:nvSpPr>
          <p:spPr>
            <a:xfrm>
              <a:off x="3832639" y="2477287"/>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Close monitoring required</a:t>
              </a:r>
            </a:p>
          </p:txBody>
        </p:sp>
        <p:sp>
          <p:nvSpPr>
            <p:cNvPr id="29" name="Subtitle 2">
              <a:extLst>
                <a:ext uri="{FF2B5EF4-FFF2-40B4-BE49-F238E27FC236}">
                  <a16:creationId xmlns:a16="http://schemas.microsoft.com/office/drawing/2014/main" id="{69F55F31-B247-4BF9-8EDB-202653166274}"/>
                </a:ext>
              </a:extLst>
            </p:cNvPr>
            <p:cNvSpPr txBox="1">
              <a:spLocks/>
            </p:cNvSpPr>
            <p:nvPr/>
          </p:nvSpPr>
          <p:spPr>
            <a:xfrm>
              <a:off x="6889344" y="3414893"/>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Management required</a:t>
              </a:r>
            </a:p>
          </p:txBody>
        </p:sp>
        <p:sp>
          <p:nvSpPr>
            <p:cNvPr id="30" name="Subtitle 2">
              <a:extLst>
                <a:ext uri="{FF2B5EF4-FFF2-40B4-BE49-F238E27FC236}">
                  <a16:creationId xmlns:a16="http://schemas.microsoft.com/office/drawing/2014/main" id="{624765B1-04AA-4242-A19C-92AD5038FB86}"/>
                </a:ext>
              </a:extLst>
            </p:cNvPr>
            <p:cNvSpPr txBox="1">
              <a:spLocks/>
            </p:cNvSpPr>
            <p:nvPr/>
          </p:nvSpPr>
          <p:spPr>
            <a:xfrm>
              <a:off x="5360990" y="3414893"/>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Management recommended</a:t>
              </a:r>
            </a:p>
          </p:txBody>
        </p:sp>
        <p:sp>
          <p:nvSpPr>
            <p:cNvPr id="31" name="Subtitle 2">
              <a:extLst>
                <a:ext uri="{FF2B5EF4-FFF2-40B4-BE49-F238E27FC236}">
                  <a16:creationId xmlns:a16="http://schemas.microsoft.com/office/drawing/2014/main" id="{A84A8D48-D292-4474-8F90-C1D857FD4755}"/>
                </a:ext>
              </a:extLst>
            </p:cNvPr>
            <p:cNvSpPr txBox="1">
              <a:spLocks/>
            </p:cNvSpPr>
            <p:nvPr/>
          </p:nvSpPr>
          <p:spPr>
            <a:xfrm>
              <a:off x="3832639" y="3341005"/>
              <a:ext cx="943803" cy="473405"/>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Risk may be accepted, but requires monitoring</a:t>
              </a:r>
            </a:p>
          </p:txBody>
        </p:sp>
        <p:sp>
          <p:nvSpPr>
            <p:cNvPr id="32" name="Subtitle 2">
              <a:extLst>
                <a:ext uri="{FF2B5EF4-FFF2-40B4-BE49-F238E27FC236}">
                  <a16:creationId xmlns:a16="http://schemas.microsoft.com/office/drawing/2014/main" id="{C0D81019-61FC-40FE-B093-B7BF4BC163BE}"/>
                </a:ext>
              </a:extLst>
            </p:cNvPr>
            <p:cNvSpPr txBox="1">
              <a:spLocks/>
            </p:cNvSpPr>
            <p:nvPr/>
          </p:nvSpPr>
          <p:spPr>
            <a:xfrm>
              <a:off x="6889344" y="4426388"/>
              <a:ext cx="943803" cy="177852"/>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Managed</a:t>
              </a:r>
            </a:p>
          </p:txBody>
        </p:sp>
        <p:sp>
          <p:nvSpPr>
            <p:cNvPr id="33" name="Subtitle 2">
              <a:extLst>
                <a:ext uri="{FF2B5EF4-FFF2-40B4-BE49-F238E27FC236}">
                  <a16:creationId xmlns:a16="http://schemas.microsoft.com/office/drawing/2014/main" id="{521682BB-EBA8-4E62-A7F4-36879E0E088C}"/>
                </a:ext>
              </a:extLst>
            </p:cNvPr>
            <p:cNvSpPr txBox="1">
              <a:spLocks/>
            </p:cNvSpPr>
            <p:nvPr/>
          </p:nvSpPr>
          <p:spPr>
            <a:xfrm>
              <a:off x="5360990" y="4352500"/>
              <a:ext cx="943803" cy="325629"/>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Risk acceptable, requires regulation</a:t>
              </a:r>
            </a:p>
          </p:txBody>
        </p:sp>
        <p:sp>
          <p:nvSpPr>
            <p:cNvPr id="34" name="Subtitle 2">
              <a:extLst>
                <a:ext uri="{FF2B5EF4-FFF2-40B4-BE49-F238E27FC236}">
                  <a16:creationId xmlns:a16="http://schemas.microsoft.com/office/drawing/2014/main" id="{941B9C86-D50F-4EFB-A253-9BF6747AD7A7}"/>
                </a:ext>
              </a:extLst>
            </p:cNvPr>
            <p:cNvSpPr txBox="1">
              <a:spLocks/>
            </p:cNvSpPr>
            <p:nvPr/>
          </p:nvSpPr>
          <p:spPr>
            <a:xfrm>
              <a:off x="3832639" y="4426388"/>
              <a:ext cx="943803" cy="177852"/>
            </a:xfrm>
            <a:prstGeom prst="rect">
              <a:avLst/>
            </a:prstGeom>
          </p:spPr>
          <p:txBody>
            <a:bodyPr vert="horz" wrap="square" lIns="33602" tIns="16801" rIns="33602" bIns="16801"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US" sz="1200" dirty="0">
                  <a:solidFill>
                    <a:schemeClr val="bg1"/>
                  </a:solidFill>
                  <a:latin typeface="+mn-lt"/>
                  <a:ea typeface="Lato" panose="020F0502020204030203" pitchFamily="34" charset="0"/>
                  <a:cs typeface="Lato" panose="020F0502020204030203" pitchFamily="34" charset="0"/>
                </a:rPr>
                <a:t>Acceptable risk</a:t>
              </a:r>
            </a:p>
          </p:txBody>
        </p:sp>
      </p:grpSp>
    </p:spTree>
    <p:extLst>
      <p:ext uri="{BB962C8B-B14F-4D97-AF65-F5344CB8AC3E}">
        <p14:creationId xmlns:p14="http://schemas.microsoft.com/office/powerpoint/2010/main" val="230017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8FB99-97E8-430B-8A59-8AF9802A6F4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C46832F-E574-4FEA-BF36-8388E25D11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C3D3BC7-A950-4934-A33B-C8111351826D}"/>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C8B5CC6-0494-4B32-A4B3-14E764F5ECB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E4AA36-9846-45DF-8D9F-C27B6DD824F8}"/>
              </a:ext>
            </a:extLst>
          </p:cNvPr>
          <p:cNvSpPr>
            <a:spLocks noGrp="1"/>
          </p:cNvSpPr>
          <p:nvPr>
            <p:ph type="body" sz="quarter" idx="13"/>
          </p:nvPr>
        </p:nvSpPr>
        <p:spPr/>
        <p:txBody>
          <a:bodyPr/>
          <a:lstStyle/>
          <a:p>
            <a:endParaRPr lang="en-ZA"/>
          </a:p>
        </p:txBody>
      </p:sp>
      <p:grpSp>
        <p:nvGrpSpPr>
          <p:cNvPr id="25" name="Group 24">
            <a:extLst>
              <a:ext uri="{FF2B5EF4-FFF2-40B4-BE49-F238E27FC236}">
                <a16:creationId xmlns:a16="http://schemas.microsoft.com/office/drawing/2014/main" id="{D3D2BF68-1AB6-4E8D-B2BB-89C476106EC5}"/>
              </a:ext>
            </a:extLst>
          </p:cNvPr>
          <p:cNvGrpSpPr/>
          <p:nvPr/>
        </p:nvGrpSpPr>
        <p:grpSpPr>
          <a:xfrm>
            <a:off x="861214" y="1643078"/>
            <a:ext cx="9779573" cy="4387573"/>
            <a:chOff x="1745422" y="1007237"/>
            <a:chExt cx="7574702" cy="3398370"/>
          </a:xfrm>
        </p:grpSpPr>
        <p:sp>
          <p:nvSpPr>
            <p:cNvPr id="7" name="Freeform 20">
              <a:extLst>
                <a:ext uri="{FF2B5EF4-FFF2-40B4-BE49-F238E27FC236}">
                  <a16:creationId xmlns:a16="http://schemas.microsoft.com/office/drawing/2014/main" id="{F327DCA5-F6F6-4596-B4BD-A4ECAA9D5FC6}"/>
                </a:ext>
              </a:extLst>
            </p:cNvPr>
            <p:cNvSpPr/>
            <p:nvPr/>
          </p:nvSpPr>
          <p:spPr>
            <a:xfrm>
              <a:off x="2119678" y="1958521"/>
              <a:ext cx="1415976" cy="1852915"/>
            </a:xfrm>
            <a:custGeom>
              <a:avLst/>
              <a:gdLst>
                <a:gd name="connsiteX0" fmla="*/ 291745 w 3853240"/>
                <a:gd name="connsiteY0" fmla="*/ 0 h 5042263"/>
                <a:gd name="connsiteX1" fmla="*/ 2576120 w 3853240"/>
                <a:gd name="connsiteY1" fmla="*/ 0 h 5042263"/>
                <a:gd name="connsiteX2" fmla="*/ 3853240 w 3853240"/>
                <a:gd name="connsiteY2" fmla="*/ 2547258 h 5042263"/>
                <a:gd name="connsiteX3" fmla="*/ 2602318 w 3853240"/>
                <a:gd name="connsiteY3" fmla="*/ 5042263 h 5042263"/>
                <a:gd name="connsiteX4" fmla="*/ 291745 w 3853240"/>
                <a:gd name="connsiteY4" fmla="*/ 5042263 h 5042263"/>
                <a:gd name="connsiteX5" fmla="*/ 0 w 3853240"/>
                <a:gd name="connsiteY5" fmla="*/ 4750518 h 5042263"/>
                <a:gd name="connsiteX6" fmla="*/ 0 w 3853240"/>
                <a:gd name="connsiteY6" fmla="*/ 291745 h 5042263"/>
                <a:gd name="connsiteX7" fmla="*/ 291745 w 3853240"/>
                <a:gd name="connsiteY7"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3240" h="5042263">
                  <a:moveTo>
                    <a:pt x="291745" y="0"/>
                  </a:moveTo>
                  <a:lnTo>
                    <a:pt x="2576120" y="0"/>
                  </a:lnTo>
                  <a:lnTo>
                    <a:pt x="3853240" y="2547258"/>
                  </a:lnTo>
                  <a:lnTo>
                    <a:pt x="2602318" y="5042263"/>
                  </a:lnTo>
                  <a:lnTo>
                    <a:pt x="291745" y="5042263"/>
                  </a:lnTo>
                  <a:cubicBezTo>
                    <a:pt x="130619" y="5042263"/>
                    <a:pt x="0" y="4911644"/>
                    <a:pt x="0" y="4750518"/>
                  </a:cubicBezTo>
                  <a:lnTo>
                    <a:pt x="0" y="291745"/>
                  </a:lnTo>
                  <a:cubicBezTo>
                    <a:pt x="0" y="130619"/>
                    <a:pt x="130619" y="0"/>
                    <a:pt x="29174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Freeform 19">
              <a:extLst>
                <a:ext uri="{FF2B5EF4-FFF2-40B4-BE49-F238E27FC236}">
                  <a16:creationId xmlns:a16="http://schemas.microsoft.com/office/drawing/2014/main" id="{81E28881-CF92-4D36-8151-42DDC783F3EC}"/>
                </a:ext>
              </a:extLst>
            </p:cNvPr>
            <p:cNvSpPr/>
            <p:nvPr/>
          </p:nvSpPr>
          <p:spPr>
            <a:xfrm>
              <a:off x="3144107" y="1958521"/>
              <a:ext cx="1587198" cy="1852915"/>
            </a:xfrm>
            <a:custGeom>
              <a:avLst/>
              <a:gdLst>
                <a:gd name="connsiteX0" fmla="*/ 0 w 4319179"/>
                <a:gd name="connsiteY0" fmla="*/ 0 h 5042263"/>
                <a:gd name="connsiteX1" fmla="*/ 3042059 w 4319179"/>
                <a:gd name="connsiteY1" fmla="*/ 0 h 5042263"/>
                <a:gd name="connsiteX2" fmla="*/ 4319179 w 4319179"/>
                <a:gd name="connsiteY2" fmla="*/ 2547258 h 5042263"/>
                <a:gd name="connsiteX3" fmla="*/ 3068257 w 4319179"/>
                <a:gd name="connsiteY3" fmla="*/ 5042263 h 5042263"/>
                <a:gd name="connsiteX4" fmla="*/ 26198 w 4319179"/>
                <a:gd name="connsiteY4" fmla="*/ 5042263 h 5042263"/>
                <a:gd name="connsiteX5" fmla="*/ 1277120 w 4319179"/>
                <a:gd name="connsiteY5" fmla="*/ 2547258 h 5042263"/>
                <a:gd name="connsiteX6" fmla="*/ 0 w 4319179"/>
                <a:gd name="connsiteY6"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179" h="5042263">
                  <a:moveTo>
                    <a:pt x="0" y="0"/>
                  </a:moveTo>
                  <a:lnTo>
                    <a:pt x="3042059" y="0"/>
                  </a:lnTo>
                  <a:lnTo>
                    <a:pt x="4319179" y="2547258"/>
                  </a:lnTo>
                  <a:lnTo>
                    <a:pt x="3068257" y="5042263"/>
                  </a:lnTo>
                  <a:lnTo>
                    <a:pt x="26198" y="5042263"/>
                  </a:lnTo>
                  <a:lnTo>
                    <a:pt x="1277120" y="254725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Freeform 18">
              <a:extLst>
                <a:ext uri="{FF2B5EF4-FFF2-40B4-BE49-F238E27FC236}">
                  <a16:creationId xmlns:a16="http://schemas.microsoft.com/office/drawing/2014/main" id="{B3A0034C-7537-4995-846C-1AB2C5D0687E}"/>
                </a:ext>
              </a:extLst>
            </p:cNvPr>
            <p:cNvSpPr/>
            <p:nvPr/>
          </p:nvSpPr>
          <p:spPr>
            <a:xfrm>
              <a:off x="4339757" y="1958521"/>
              <a:ext cx="1587198" cy="1852915"/>
            </a:xfrm>
            <a:custGeom>
              <a:avLst/>
              <a:gdLst>
                <a:gd name="connsiteX0" fmla="*/ 0 w 4319179"/>
                <a:gd name="connsiteY0" fmla="*/ 0 h 5042263"/>
                <a:gd name="connsiteX1" fmla="*/ 3042059 w 4319179"/>
                <a:gd name="connsiteY1" fmla="*/ 0 h 5042263"/>
                <a:gd name="connsiteX2" fmla="*/ 4319179 w 4319179"/>
                <a:gd name="connsiteY2" fmla="*/ 2547258 h 5042263"/>
                <a:gd name="connsiteX3" fmla="*/ 3068257 w 4319179"/>
                <a:gd name="connsiteY3" fmla="*/ 5042263 h 5042263"/>
                <a:gd name="connsiteX4" fmla="*/ 26198 w 4319179"/>
                <a:gd name="connsiteY4" fmla="*/ 5042263 h 5042263"/>
                <a:gd name="connsiteX5" fmla="*/ 1277120 w 4319179"/>
                <a:gd name="connsiteY5" fmla="*/ 2547258 h 5042263"/>
                <a:gd name="connsiteX6" fmla="*/ 0 w 4319179"/>
                <a:gd name="connsiteY6"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179" h="5042263">
                  <a:moveTo>
                    <a:pt x="0" y="0"/>
                  </a:moveTo>
                  <a:lnTo>
                    <a:pt x="3042059" y="0"/>
                  </a:lnTo>
                  <a:lnTo>
                    <a:pt x="4319179" y="2547258"/>
                  </a:lnTo>
                  <a:lnTo>
                    <a:pt x="3068257" y="5042263"/>
                  </a:lnTo>
                  <a:lnTo>
                    <a:pt x="26198" y="5042263"/>
                  </a:lnTo>
                  <a:lnTo>
                    <a:pt x="1277120" y="254725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Freeform 17">
              <a:extLst>
                <a:ext uri="{FF2B5EF4-FFF2-40B4-BE49-F238E27FC236}">
                  <a16:creationId xmlns:a16="http://schemas.microsoft.com/office/drawing/2014/main" id="{CDFF2133-8F5A-4E03-93EA-7D609ADA959B}"/>
                </a:ext>
              </a:extLst>
            </p:cNvPr>
            <p:cNvSpPr/>
            <p:nvPr/>
          </p:nvSpPr>
          <p:spPr>
            <a:xfrm>
              <a:off x="5535408" y="1958521"/>
              <a:ext cx="1587198" cy="1852915"/>
            </a:xfrm>
            <a:custGeom>
              <a:avLst/>
              <a:gdLst>
                <a:gd name="connsiteX0" fmla="*/ 0 w 4319179"/>
                <a:gd name="connsiteY0" fmla="*/ 0 h 5042263"/>
                <a:gd name="connsiteX1" fmla="*/ 3042059 w 4319179"/>
                <a:gd name="connsiteY1" fmla="*/ 0 h 5042263"/>
                <a:gd name="connsiteX2" fmla="*/ 4319179 w 4319179"/>
                <a:gd name="connsiteY2" fmla="*/ 2547258 h 5042263"/>
                <a:gd name="connsiteX3" fmla="*/ 3068257 w 4319179"/>
                <a:gd name="connsiteY3" fmla="*/ 5042263 h 5042263"/>
                <a:gd name="connsiteX4" fmla="*/ 26198 w 4319179"/>
                <a:gd name="connsiteY4" fmla="*/ 5042263 h 5042263"/>
                <a:gd name="connsiteX5" fmla="*/ 1277120 w 4319179"/>
                <a:gd name="connsiteY5" fmla="*/ 2547258 h 5042263"/>
                <a:gd name="connsiteX6" fmla="*/ 0 w 4319179"/>
                <a:gd name="connsiteY6"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179" h="5042263">
                  <a:moveTo>
                    <a:pt x="0" y="0"/>
                  </a:moveTo>
                  <a:lnTo>
                    <a:pt x="3042059" y="0"/>
                  </a:lnTo>
                  <a:lnTo>
                    <a:pt x="4319179" y="2547258"/>
                  </a:lnTo>
                  <a:lnTo>
                    <a:pt x="3068257" y="5042263"/>
                  </a:lnTo>
                  <a:lnTo>
                    <a:pt x="26198" y="5042263"/>
                  </a:lnTo>
                  <a:lnTo>
                    <a:pt x="1277120" y="2547258"/>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Freeform 16">
              <a:extLst>
                <a:ext uri="{FF2B5EF4-FFF2-40B4-BE49-F238E27FC236}">
                  <a16:creationId xmlns:a16="http://schemas.microsoft.com/office/drawing/2014/main" id="{394B76AB-E08D-4B0C-BC24-4F869886688C}"/>
                </a:ext>
              </a:extLst>
            </p:cNvPr>
            <p:cNvSpPr/>
            <p:nvPr/>
          </p:nvSpPr>
          <p:spPr>
            <a:xfrm>
              <a:off x="6731057" y="1958521"/>
              <a:ext cx="1587199" cy="1852915"/>
            </a:xfrm>
            <a:custGeom>
              <a:avLst/>
              <a:gdLst>
                <a:gd name="connsiteX0" fmla="*/ 0 w 4319180"/>
                <a:gd name="connsiteY0" fmla="*/ 0 h 5042263"/>
                <a:gd name="connsiteX1" fmla="*/ 3042060 w 4319180"/>
                <a:gd name="connsiteY1" fmla="*/ 0 h 5042263"/>
                <a:gd name="connsiteX2" fmla="*/ 4319180 w 4319180"/>
                <a:gd name="connsiteY2" fmla="*/ 2547258 h 5042263"/>
                <a:gd name="connsiteX3" fmla="*/ 3068258 w 4319180"/>
                <a:gd name="connsiteY3" fmla="*/ 5042263 h 5042263"/>
                <a:gd name="connsiteX4" fmla="*/ 26198 w 4319180"/>
                <a:gd name="connsiteY4" fmla="*/ 5042263 h 5042263"/>
                <a:gd name="connsiteX5" fmla="*/ 1277120 w 4319180"/>
                <a:gd name="connsiteY5" fmla="*/ 2547258 h 5042263"/>
                <a:gd name="connsiteX6" fmla="*/ 0 w 4319180"/>
                <a:gd name="connsiteY6"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180" h="5042263">
                  <a:moveTo>
                    <a:pt x="0" y="0"/>
                  </a:moveTo>
                  <a:lnTo>
                    <a:pt x="3042060" y="0"/>
                  </a:lnTo>
                  <a:lnTo>
                    <a:pt x="4319180" y="2547258"/>
                  </a:lnTo>
                  <a:lnTo>
                    <a:pt x="3068258" y="5042263"/>
                  </a:lnTo>
                  <a:lnTo>
                    <a:pt x="26198" y="5042263"/>
                  </a:lnTo>
                  <a:lnTo>
                    <a:pt x="1277120" y="254725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Freeform 15">
              <a:extLst>
                <a:ext uri="{FF2B5EF4-FFF2-40B4-BE49-F238E27FC236}">
                  <a16:creationId xmlns:a16="http://schemas.microsoft.com/office/drawing/2014/main" id="{C505C463-2B29-44E2-86A5-69F4400ED88A}"/>
                </a:ext>
              </a:extLst>
            </p:cNvPr>
            <p:cNvSpPr/>
            <p:nvPr/>
          </p:nvSpPr>
          <p:spPr>
            <a:xfrm>
              <a:off x="7926708" y="1958521"/>
              <a:ext cx="1393416" cy="1852915"/>
            </a:xfrm>
            <a:custGeom>
              <a:avLst/>
              <a:gdLst>
                <a:gd name="connsiteX0" fmla="*/ 0 w 3791848"/>
                <a:gd name="connsiteY0" fmla="*/ 0 h 5042263"/>
                <a:gd name="connsiteX1" fmla="*/ 3500104 w 3791848"/>
                <a:gd name="connsiteY1" fmla="*/ 0 h 5042263"/>
                <a:gd name="connsiteX2" fmla="*/ 3791848 w 3791848"/>
                <a:gd name="connsiteY2" fmla="*/ 291745 h 5042263"/>
                <a:gd name="connsiteX3" fmla="*/ 3791848 w 3791848"/>
                <a:gd name="connsiteY3" fmla="*/ 4750518 h 5042263"/>
                <a:gd name="connsiteX4" fmla="*/ 3500104 w 3791848"/>
                <a:gd name="connsiteY4" fmla="*/ 5042263 h 5042263"/>
                <a:gd name="connsiteX5" fmla="*/ 26198 w 3791848"/>
                <a:gd name="connsiteY5" fmla="*/ 5042263 h 5042263"/>
                <a:gd name="connsiteX6" fmla="*/ 1277120 w 3791848"/>
                <a:gd name="connsiteY6" fmla="*/ 2547258 h 5042263"/>
                <a:gd name="connsiteX7" fmla="*/ 0 w 3791848"/>
                <a:gd name="connsiteY7" fmla="*/ 0 h 50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1848" h="5042263">
                  <a:moveTo>
                    <a:pt x="0" y="0"/>
                  </a:moveTo>
                  <a:lnTo>
                    <a:pt x="3500104" y="0"/>
                  </a:lnTo>
                  <a:cubicBezTo>
                    <a:pt x="3661232" y="0"/>
                    <a:pt x="3791848" y="130619"/>
                    <a:pt x="3791848" y="291745"/>
                  </a:cubicBezTo>
                  <a:lnTo>
                    <a:pt x="3791848" y="4750518"/>
                  </a:lnTo>
                  <a:cubicBezTo>
                    <a:pt x="3791848" y="4911644"/>
                    <a:pt x="3661232" y="5042263"/>
                    <a:pt x="3500104" y="5042263"/>
                  </a:cubicBezTo>
                  <a:lnTo>
                    <a:pt x="26198" y="5042263"/>
                  </a:lnTo>
                  <a:lnTo>
                    <a:pt x="1277120" y="2547258"/>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TextBox 12">
              <a:extLst>
                <a:ext uri="{FF2B5EF4-FFF2-40B4-BE49-F238E27FC236}">
                  <a16:creationId xmlns:a16="http://schemas.microsoft.com/office/drawing/2014/main" id="{A39F3DD2-6126-4073-867A-AD5AF5401ABB}"/>
                </a:ext>
              </a:extLst>
            </p:cNvPr>
            <p:cNvSpPr txBox="1"/>
            <p:nvPr/>
          </p:nvSpPr>
          <p:spPr>
            <a:xfrm rot="16200000">
              <a:off x="1945963" y="2610838"/>
              <a:ext cx="1548517" cy="548288"/>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ESTABLISH THE</a:t>
              </a:r>
            </a:p>
            <a:p>
              <a:pPr algn="ctr"/>
              <a:r>
                <a:rPr lang="en-US" sz="2000" b="1" dirty="0">
                  <a:solidFill>
                    <a:schemeClr val="bg1"/>
                  </a:solidFill>
                  <a:ea typeface="League Spartan" charset="0"/>
                  <a:cs typeface="Poppins" pitchFamily="2" charset="77"/>
                </a:rPr>
                <a:t>CONTEXT</a:t>
              </a:r>
            </a:p>
          </p:txBody>
        </p:sp>
        <p:sp>
          <p:nvSpPr>
            <p:cNvPr id="14" name="TextBox 13">
              <a:extLst>
                <a:ext uri="{FF2B5EF4-FFF2-40B4-BE49-F238E27FC236}">
                  <a16:creationId xmlns:a16="http://schemas.microsoft.com/office/drawing/2014/main" id="{4624141D-0BED-44BE-8678-CA5E8EFB2765}"/>
                </a:ext>
              </a:extLst>
            </p:cNvPr>
            <p:cNvSpPr txBox="1"/>
            <p:nvPr/>
          </p:nvSpPr>
          <p:spPr>
            <a:xfrm rot="16200000">
              <a:off x="3337939" y="2730029"/>
              <a:ext cx="1414426" cy="309902"/>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IDENTIFY RISK</a:t>
              </a:r>
            </a:p>
          </p:txBody>
        </p:sp>
        <p:sp>
          <p:nvSpPr>
            <p:cNvPr id="15" name="TextBox 14">
              <a:extLst>
                <a:ext uri="{FF2B5EF4-FFF2-40B4-BE49-F238E27FC236}">
                  <a16:creationId xmlns:a16="http://schemas.microsoft.com/office/drawing/2014/main" id="{0B944D9B-E057-4266-BC7B-9DA1AF4EBB7F}"/>
                </a:ext>
              </a:extLst>
            </p:cNvPr>
            <p:cNvSpPr txBox="1"/>
            <p:nvPr/>
          </p:nvSpPr>
          <p:spPr>
            <a:xfrm rot="16200000">
              <a:off x="4516209" y="2730029"/>
              <a:ext cx="1449190" cy="309902"/>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ANALYZE RISK</a:t>
              </a:r>
            </a:p>
          </p:txBody>
        </p:sp>
        <p:sp>
          <p:nvSpPr>
            <p:cNvPr id="16" name="TextBox 15">
              <a:extLst>
                <a:ext uri="{FF2B5EF4-FFF2-40B4-BE49-F238E27FC236}">
                  <a16:creationId xmlns:a16="http://schemas.microsoft.com/office/drawing/2014/main" id="{D57D0CA4-79AB-4536-A6C2-88AE4E7713BF}"/>
                </a:ext>
              </a:extLst>
            </p:cNvPr>
            <p:cNvSpPr txBox="1"/>
            <p:nvPr/>
          </p:nvSpPr>
          <p:spPr>
            <a:xfrm rot="16200000">
              <a:off x="5654126" y="2730029"/>
              <a:ext cx="1564659" cy="309902"/>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EVALUATE RISK</a:t>
              </a:r>
            </a:p>
          </p:txBody>
        </p:sp>
        <p:sp>
          <p:nvSpPr>
            <p:cNvPr id="17" name="TextBox 16">
              <a:extLst>
                <a:ext uri="{FF2B5EF4-FFF2-40B4-BE49-F238E27FC236}">
                  <a16:creationId xmlns:a16="http://schemas.microsoft.com/office/drawing/2014/main" id="{962C6E63-0ADB-4557-81DF-6E75F4C1E7E7}"/>
                </a:ext>
              </a:extLst>
            </p:cNvPr>
            <p:cNvSpPr txBox="1"/>
            <p:nvPr/>
          </p:nvSpPr>
          <p:spPr>
            <a:xfrm rot="16200000">
              <a:off x="7042222" y="2730029"/>
              <a:ext cx="1179764" cy="309902"/>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TREAT RISK</a:t>
              </a:r>
            </a:p>
          </p:txBody>
        </p:sp>
        <p:sp>
          <p:nvSpPr>
            <p:cNvPr id="18" name="TextBox 17">
              <a:extLst>
                <a:ext uri="{FF2B5EF4-FFF2-40B4-BE49-F238E27FC236}">
                  <a16:creationId xmlns:a16="http://schemas.microsoft.com/office/drawing/2014/main" id="{D6D35874-836C-4C95-8D55-A57F4616D79A}"/>
                </a:ext>
              </a:extLst>
            </p:cNvPr>
            <p:cNvSpPr txBox="1"/>
            <p:nvPr/>
          </p:nvSpPr>
          <p:spPr>
            <a:xfrm rot="16200000">
              <a:off x="8251658" y="2610838"/>
              <a:ext cx="1135067" cy="548288"/>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MONITOR &amp;</a:t>
              </a:r>
            </a:p>
            <a:p>
              <a:pPr algn="ctr"/>
              <a:r>
                <a:rPr lang="en-US" sz="2000" b="1" dirty="0">
                  <a:solidFill>
                    <a:schemeClr val="bg1"/>
                  </a:solidFill>
                  <a:ea typeface="League Spartan" charset="0"/>
                  <a:cs typeface="Poppins" pitchFamily="2" charset="77"/>
                </a:rPr>
                <a:t>REVIEW</a:t>
              </a:r>
            </a:p>
          </p:txBody>
        </p:sp>
        <p:sp>
          <p:nvSpPr>
            <p:cNvPr id="19" name="Right Brace 18">
              <a:extLst>
                <a:ext uri="{FF2B5EF4-FFF2-40B4-BE49-F238E27FC236}">
                  <a16:creationId xmlns:a16="http://schemas.microsoft.com/office/drawing/2014/main" id="{0B8DA7C9-1AB8-4E48-80C5-8FA437C5A354}"/>
                </a:ext>
              </a:extLst>
            </p:cNvPr>
            <p:cNvSpPr/>
            <p:nvPr/>
          </p:nvSpPr>
          <p:spPr>
            <a:xfrm rot="16200000">
              <a:off x="4711990" y="-62691"/>
              <a:ext cx="385154" cy="3495518"/>
            </a:xfrm>
            <a:prstGeom prst="rightBrace">
              <a:avLst>
                <a:gd name="adj1" fmla="val 50708"/>
                <a:gd name="adj2" fmla="val 50000"/>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sp>
          <p:nvSpPr>
            <p:cNvPr id="20" name="TextBox 19">
              <a:extLst>
                <a:ext uri="{FF2B5EF4-FFF2-40B4-BE49-F238E27FC236}">
                  <a16:creationId xmlns:a16="http://schemas.microsoft.com/office/drawing/2014/main" id="{7480C9BD-4167-466D-895A-8AD4468846A2}"/>
                </a:ext>
              </a:extLst>
            </p:cNvPr>
            <p:cNvSpPr txBox="1"/>
            <p:nvPr/>
          </p:nvSpPr>
          <p:spPr>
            <a:xfrm>
              <a:off x="3974488" y="1007237"/>
              <a:ext cx="1860158" cy="309902"/>
            </a:xfrm>
            <a:prstGeom prst="rect">
              <a:avLst/>
            </a:prstGeom>
            <a:noFill/>
          </p:spPr>
          <p:txBody>
            <a:bodyPr wrap="none" rtlCol="0" anchor="b" anchorCtr="0">
              <a:spAutoFit/>
            </a:bodyPr>
            <a:lstStyle/>
            <a:p>
              <a:pPr algn="ctr"/>
              <a:r>
                <a:rPr lang="en-US" sz="2000" b="1" dirty="0">
                  <a:solidFill>
                    <a:schemeClr val="tx2"/>
                  </a:solidFill>
                  <a:ea typeface="League Spartan" charset="0"/>
                  <a:cs typeface="Poppins" pitchFamily="2" charset="77"/>
                </a:rPr>
                <a:t>RISK ASSESSMENT</a:t>
              </a:r>
            </a:p>
          </p:txBody>
        </p:sp>
        <p:cxnSp>
          <p:nvCxnSpPr>
            <p:cNvPr id="21" name="Straight Connector 20">
              <a:extLst>
                <a:ext uri="{FF2B5EF4-FFF2-40B4-BE49-F238E27FC236}">
                  <a16:creationId xmlns:a16="http://schemas.microsoft.com/office/drawing/2014/main" id="{EAD36D17-1D64-43EC-A838-2097571A3A49}"/>
                </a:ext>
              </a:extLst>
            </p:cNvPr>
            <p:cNvCxnSpPr>
              <a:cxnSpLocks/>
            </p:cNvCxnSpPr>
            <p:nvPr/>
          </p:nvCxnSpPr>
          <p:spPr>
            <a:xfrm>
              <a:off x="8624041" y="3811436"/>
              <a:ext cx="0" cy="593237"/>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428E27-7438-419B-9367-B89BFCB684A1}"/>
                </a:ext>
              </a:extLst>
            </p:cNvPr>
            <p:cNvCxnSpPr/>
            <p:nvPr/>
          </p:nvCxnSpPr>
          <p:spPr>
            <a:xfrm flipH="1">
              <a:off x="1745422" y="4405607"/>
              <a:ext cx="6888443" cy="0"/>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6A571A-E598-4476-B46A-70C9608A05E6}"/>
                </a:ext>
              </a:extLst>
            </p:cNvPr>
            <p:cNvCxnSpPr>
              <a:cxnSpLocks/>
            </p:cNvCxnSpPr>
            <p:nvPr/>
          </p:nvCxnSpPr>
          <p:spPr>
            <a:xfrm flipV="1">
              <a:off x="1758023" y="2874845"/>
              <a:ext cx="0" cy="152982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ABDB91-2E77-477B-AE5D-F799392134DA}"/>
                </a:ext>
              </a:extLst>
            </p:cNvPr>
            <p:cNvCxnSpPr>
              <a:cxnSpLocks/>
            </p:cNvCxnSpPr>
            <p:nvPr/>
          </p:nvCxnSpPr>
          <p:spPr>
            <a:xfrm>
              <a:off x="1745422" y="2874845"/>
              <a:ext cx="343021" cy="0"/>
            </a:xfrm>
            <a:prstGeom prst="line">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30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01E16-D168-4710-9785-1C8DBE39F44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69073C8-B767-4DCC-BBF4-9DE4C177FA0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EC2C373-1E16-4D29-ABBC-F463B56C0F5E}"/>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80F6EFD3-5494-4BB8-B201-2AE1C7AA712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A226DCA-969D-48EE-9607-BCCA8927D42E}"/>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B859CB5E-7D11-4241-B3C6-9D7DC09F1D70}"/>
              </a:ext>
            </a:extLst>
          </p:cNvPr>
          <p:cNvGrpSpPr/>
          <p:nvPr/>
        </p:nvGrpSpPr>
        <p:grpSpPr>
          <a:xfrm>
            <a:off x="3371879" y="1740692"/>
            <a:ext cx="5119690" cy="4529537"/>
            <a:chOff x="7120905" y="4184529"/>
            <a:chExt cx="10138873" cy="8970152"/>
          </a:xfrm>
        </p:grpSpPr>
        <p:sp>
          <p:nvSpPr>
            <p:cNvPr id="8" name="Freeform 5">
              <a:extLst>
                <a:ext uri="{FF2B5EF4-FFF2-40B4-BE49-F238E27FC236}">
                  <a16:creationId xmlns:a16="http://schemas.microsoft.com/office/drawing/2014/main" id="{B0D06F60-4F67-4A22-9BEA-EE8931D0D529}"/>
                </a:ext>
              </a:extLst>
            </p:cNvPr>
            <p:cNvSpPr>
              <a:spLocks noChangeArrowheads="1"/>
            </p:cNvSpPr>
            <p:nvPr/>
          </p:nvSpPr>
          <p:spPr bwMode="auto">
            <a:xfrm>
              <a:off x="12116037" y="7924053"/>
              <a:ext cx="148609" cy="4458313"/>
            </a:xfrm>
            <a:custGeom>
              <a:avLst/>
              <a:gdLst>
                <a:gd name="T0" fmla="*/ 216 w 217"/>
                <a:gd name="T1" fmla="*/ 6483 h 6484"/>
                <a:gd name="T2" fmla="*/ 0 w 217"/>
                <a:gd name="T3" fmla="*/ 6483 h 6484"/>
                <a:gd name="T4" fmla="*/ 0 w 217"/>
                <a:gd name="T5" fmla="*/ 0 h 6484"/>
                <a:gd name="T6" fmla="*/ 216 w 217"/>
                <a:gd name="T7" fmla="*/ 0 h 6484"/>
                <a:gd name="T8" fmla="*/ 216 w 217"/>
                <a:gd name="T9" fmla="*/ 6483 h 6484"/>
              </a:gdLst>
              <a:ahLst/>
              <a:cxnLst>
                <a:cxn ang="0">
                  <a:pos x="T0" y="T1"/>
                </a:cxn>
                <a:cxn ang="0">
                  <a:pos x="T2" y="T3"/>
                </a:cxn>
                <a:cxn ang="0">
                  <a:pos x="T4" y="T5"/>
                </a:cxn>
                <a:cxn ang="0">
                  <a:pos x="T6" y="T7"/>
                </a:cxn>
                <a:cxn ang="0">
                  <a:pos x="T8" y="T9"/>
                </a:cxn>
              </a:cxnLst>
              <a:rect l="0" t="0" r="r" b="b"/>
              <a:pathLst>
                <a:path w="217" h="6484">
                  <a:moveTo>
                    <a:pt x="216" y="6483"/>
                  </a:moveTo>
                  <a:lnTo>
                    <a:pt x="0" y="6483"/>
                  </a:lnTo>
                  <a:lnTo>
                    <a:pt x="0" y="0"/>
                  </a:lnTo>
                  <a:lnTo>
                    <a:pt x="216" y="0"/>
                  </a:lnTo>
                  <a:lnTo>
                    <a:pt x="216" y="6483"/>
                  </a:ln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9" name="Freeform 6">
              <a:extLst>
                <a:ext uri="{FF2B5EF4-FFF2-40B4-BE49-F238E27FC236}">
                  <a16:creationId xmlns:a16="http://schemas.microsoft.com/office/drawing/2014/main" id="{0F03F1DC-219D-4E2B-9E62-02B7E3FFF805}"/>
                </a:ext>
              </a:extLst>
            </p:cNvPr>
            <p:cNvSpPr>
              <a:spLocks noChangeArrowheads="1"/>
            </p:cNvSpPr>
            <p:nvPr/>
          </p:nvSpPr>
          <p:spPr bwMode="auto">
            <a:xfrm>
              <a:off x="11418478" y="12235725"/>
              <a:ext cx="858300" cy="918956"/>
            </a:xfrm>
            <a:custGeom>
              <a:avLst/>
              <a:gdLst>
                <a:gd name="T0" fmla="*/ 992 w 1246"/>
                <a:gd name="T1" fmla="*/ 26 h 1336"/>
                <a:gd name="T2" fmla="*/ 992 w 1246"/>
                <a:gd name="T3" fmla="*/ 380 h 1336"/>
                <a:gd name="T4" fmla="*/ 992 w 1246"/>
                <a:gd name="T5" fmla="*/ 380 h 1336"/>
                <a:gd name="T6" fmla="*/ 844 w 1246"/>
                <a:gd name="T7" fmla="*/ 730 h 1336"/>
                <a:gd name="T8" fmla="*/ 844 w 1246"/>
                <a:gd name="T9" fmla="*/ 730 h 1336"/>
                <a:gd name="T10" fmla="*/ 207 w 1246"/>
                <a:gd name="T11" fmla="*/ 550 h 1336"/>
                <a:gd name="T12" fmla="*/ 207 w 1246"/>
                <a:gd name="T13" fmla="*/ 550 h 1336"/>
                <a:gd name="T14" fmla="*/ 70 w 1246"/>
                <a:gd name="T15" fmla="*/ 511 h 1336"/>
                <a:gd name="T16" fmla="*/ 68 w 1246"/>
                <a:gd name="T17" fmla="*/ 513 h 1336"/>
                <a:gd name="T18" fmla="*/ 68 w 1246"/>
                <a:gd name="T19" fmla="*/ 513 h 1336"/>
                <a:gd name="T20" fmla="*/ 31 w 1246"/>
                <a:gd name="T21" fmla="*/ 666 h 1336"/>
                <a:gd name="T22" fmla="*/ 31 w 1246"/>
                <a:gd name="T23" fmla="*/ 666 h 1336"/>
                <a:gd name="T24" fmla="*/ 1134 w 1246"/>
                <a:gd name="T25" fmla="*/ 773 h 1336"/>
                <a:gd name="T26" fmla="*/ 1134 w 1246"/>
                <a:gd name="T27" fmla="*/ 773 h 1336"/>
                <a:gd name="T28" fmla="*/ 1245 w 1246"/>
                <a:gd name="T29" fmla="*/ 407 h 1336"/>
                <a:gd name="T30" fmla="*/ 1245 w 1246"/>
                <a:gd name="T31" fmla="*/ 26 h 1336"/>
                <a:gd name="T32" fmla="*/ 1245 w 1246"/>
                <a:gd name="T33" fmla="*/ 26 h 1336"/>
                <a:gd name="T34" fmla="*/ 1222 w 1246"/>
                <a:gd name="T35" fmla="*/ 0 h 1336"/>
                <a:gd name="T36" fmla="*/ 1015 w 1246"/>
                <a:gd name="T37" fmla="*/ 0 h 1336"/>
                <a:gd name="T38" fmla="*/ 1015 w 1246"/>
                <a:gd name="T39" fmla="*/ 0 h 1336"/>
                <a:gd name="T40" fmla="*/ 992 w 1246"/>
                <a:gd name="T41" fmla="*/ 2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6" h="1336">
                  <a:moveTo>
                    <a:pt x="992" y="26"/>
                  </a:moveTo>
                  <a:lnTo>
                    <a:pt x="992" y="380"/>
                  </a:lnTo>
                  <a:lnTo>
                    <a:pt x="992" y="380"/>
                  </a:lnTo>
                  <a:cubicBezTo>
                    <a:pt x="992" y="514"/>
                    <a:pt x="940" y="644"/>
                    <a:pt x="844" y="730"/>
                  </a:cubicBezTo>
                  <a:lnTo>
                    <a:pt x="844" y="730"/>
                  </a:lnTo>
                  <a:cubicBezTo>
                    <a:pt x="536" y="1008"/>
                    <a:pt x="303" y="712"/>
                    <a:pt x="207" y="550"/>
                  </a:cubicBezTo>
                  <a:lnTo>
                    <a:pt x="207" y="550"/>
                  </a:lnTo>
                  <a:cubicBezTo>
                    <a:pt x="178" y="500"/>
                    <a:pt x="118" y="483"/>
                    <a:pt x="70" y="511"/>
                  </a:cubicBezTo>
                  <a:lnTo>
                    <a:pt x="68" y="513"/>
                  </a:lnTo>
                  <a:lnTo>
                    <a:pt x="68" y="513"/>
                  </a:lnTo>
                  <a:cubicBezTo>
                    <a:pt x="17" y="543"/>
                    <a:pt x="0" y="614"/>
                    <a:pt x="31" y="666"/>
                  </a:cubicBezTo>
                  <a:lnTo>
                    <a:pt x="31" y="666"/>
                  </a:lnTo>
                  <a:cubicBezTo>
                    <a:pt x="437" y="1335"/>
                    <a:pt x="972" y="1039"/>
                    <a:pt x="1134" y="773"/>
                  </a:cubicBezTo>
                  <a:lnTo>
                    <a:pt x="1134" y="773"/>
                  </a:lnTo>
                  <a:cubicBezTo>
                    <a:pt x="1200" y="666"/>
                    <a:pt x="1245" y="535"/>
                    <a:pt x="1245" y="407"/>
                  </a:cubicBezTo>
                  <a:lnTo>
                    <a:pt x="1245" y="26"/>
                  </a:lnTo>
                  <a:lnTo>
                    <a:pt x="1245" y="26"/>
                  </a:lnTo>
                  <a:cubicBezTo>
                    <a:pt x="1245" y="12"/>
                    <a:pt x="1235" y="0"/>
                    <a:pt x="1222" y="0"/>
                  </a:cubicBezTo>
                  <a:lnTo>
                    <a:pt x="1015" y="0"/>
                  </a:lnTo>
                  <a:lnTo>
                    <a:pt x="1015" y="0"/>
                  </a:lnTo>
                  <a:cubicBezTo>
                    <a:pt x="1002" y="0"/>
                    <a:pt x="992" y="12"/>
                    <a:pt x="992" y="26"/>
                  </a:cubicBez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10" name="Freeform 7">
              <a:extLst>
                <a:ext uri="{FF2B5EF4-FFF2-40B4-BE49-F238E27FC236}">
                  <a16:creationId xmlns:a16="http://schemas.microsoft.com/office/drawing/2014/main" id="{1073F267-9BA2-4BFF-822B-FA3345708A5D}"/>
                </a:ext>
              </a:extLst>
            </p:cNvPr>
            <p:cNvSpPr>
              <a:spLocks noChangeArrowheads="1"/>
            </p:cNvSpPr>
            <p:nvPr/>
          </p:nvSpPr>
          <p:spPr bwMode="auto">
            <a:xfrm>
              <a:off x="9689744" y="4272483"/>
              <a:ext cx="2480885" cy="3997316"/>
            </a:xfrm>
            <a:custGeom>
              <a:avLst/>
              <a:gdLst>
                <a:gd name="T0" fmla="*/ 0 w 3605"/>
                <a:gd name="T1" fmla="*/ 5811 h 5812"/>
                <a:gd name="T2" fmla="*/ 0 w 3605"/>
                <a:gd name="T3" fmla="*/ 5811 h 5812"/>
                <a:gd name="T4" fmla="*/ 0 w 3605"/>
                <a:gd name="T5" fmla="*/ 5811 h 5812"/>
                <a:gd name="T6" fmla="*/ 1831 w 3605"/>
                <a:gd name="T7" fmla="*/ 5154 h 5812"/>
                <a:gd name="T8" fmla="*/ 1831 w 3605"/>
                <a:gd name="T9" fmla="*/ 5154 h 5812"/>
                <a:gd name="T10" fmla="*/ 3604 w 3605"/>
                <a:gd name="T11" fmla="*/ 5766 h 5812"/>
                <a:gd name="T12" fmla="*/ 3604 w 3605"/>
                <a:gd name="T13" fmla="*/ 0 h 5812"/>
                <a:gd name="T14" fmla="*/ 3604 w 3605"/>
                <a:gd name="T15" fmla="*/ 0 h 5812"/>
                <a:gd name="T16" fmla="*/ 0 w 3605"/>
                <a:gd name="T17" fmla="*/ 5811 h 5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5" h="5812">
                  <a:moveTo>
                    <a:pt x="0" y="5811"/>
                  </a:moveTo>
                  <a:lnTo>
                    <a:pt x="0" y="5811"/>
                  </a:lnTo>
                  <a:lnTo>
                    <a:pt x="0" y="5811"/>
                  </a:lnTo>
                  <a:cubicBezTo>
                    <a:pt x="320" y="5341"/>
                    <a:pt x="1012" y="5154"/>
                    <a:pt x="1831" y="5154"/>
                  </a:cubicBezTo>
                  <a:lnTo>
                    <a:pt x="1831" y="5154"/>
                  </a:lnTo>
                  <a:cubicBezTo>
                    <a:pt x="2602" y="5154"/>
                    <a:pt x="3262" y="5350"/>
                    <a:pt x="3604" y="5766"/>
                  </a:cubicBezTo>
                  <a:lnTo>
                    <a:pt x="3604" y="0"/>
                  </a:lnTo>
                  <a:lnTo>
                    <a:pt x="3604" y="0"/>
                  </a:lnTo>
                  <a:cubicBezTo>
                    <a:pt x="3167" y="296"/>
                    <a:pt x="5" y="2521"/>
                    <a:pt x="0" y="5811"/>
                  </a:cubicBezTo>
                </a:path>
              </a:pathLst>
            </a:custGeom>
            <a:solidFill>
              <a:schemeClr val="accent2"/>
            </a:solidFill>
            <a:ln w="3175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11" name="Freeform 8">
              <a:extLst>
                <a:ext uri="{FF2B5EF4-FFF2-40B4-BE49-F238E27FC236}">
                  <a16:creationId xmlns:a16="http://schemas.microsoft.com/office/drawing/2014/main" id="{8EAE4D69-9C94-4083-9B70-A9A389697674}"/>
                </a:ext>
              </a:extLst>
            </p:cNvPr>
            <p:cNvSpPr>
              <a:spLocks noChangeArrowheads="1"/>
            </p:cNvSpPr>
            <p:nvPr/>
          </p:nvSpPr>
          <p:spPr bwMode="auto">
            <a:xfrm>
              <a:off x="12213088" y="4220924"/>
              <a:ext cx="2465719" cy="4048875"/>
            </a:xfrm>
            <a:custGeom>
              <a:avLst/>
              <a:gdLst>
                <a:gd name="T0" fmla="*/ 0 w 3586"/>
                <a:gd name="T1" fmla="*/ 0 h 5885"/>
                <a:gd name="T2" fmla="*/ 0 w 3586"/>
                <a:gd name="T3" fmla="*/ 5837 h 5885"/>
                <a:gd name="T4" fmla="*/ 0 w 3586"/>
                <a:gd name="T5" fmla="*/ 5837 h 5885"/>
                <a:gd name="T6" fmla="*/ 1783 w 3586"/>
                <a:gd name="T7" fmla="*/ 5142 h 5885"/>
                <a:gd name="T8" fmla="*/ 1783 w 3586"/>
                <a:gd name="T9" fmla="*/ 5142 h 5885"/>
                <a:gd name="T10" fmla="*/ 3585 w 3586"/>
                <a:gd name="T11" fmla="*/ 5884 h 5885"/>
                <a:gd name="T12" fmla="*/ 3585 w 3586"/>
                <a:gd name="T13" fmla="*/ 5884 h 5885"/>
                <a:gd name="T14" fmla="*/ 3581 w 3586"/>
                <a:gd name="T15" fmla="*/ 5876 h 5885"/>
                <a:gd name="T16" fmla="*/ 3581 w 3586"/>
                <a:gd name="T17" fmla="*/ 5876 h 5885"/>
                <a:gd name="T18" fmla="*/ 0 w 3586"/>
                <a:gd name="T19" fmla="*/ 0 h 5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6" h="5885">
                  <a:moveTo>
                    <a:pt x="0" y="0"/>
                  </a:moveTo>
                  <a:lnTo>
                    <a:pt x="0" y="5837"/>
                  </a:lnTo>
                  <a:lnTo>
                    <a:pt x="0" y="5837"/>
                  </a:lnTo>
                  <a:cubicBezTo>
                    <a:pt x="313" y="5371"/>
                    <a:pt x="996" y="5142"/>
                    <a:pt x="1783" y="5142"/>
                  </a:cubicBezTo>
                  <a:lnTo>
                    <a:pt x="1783" y="5142"/>
                  </a:lnTo>
                  <a:cubicBezTo>
                    <a:pt x="2597" y="5142"/>
                    <a:pt x="3288" y="5397"/>
                    <a:pt x="3585" y="5884"/>
                  </a:cubicBezTo>
                  <a:lnTo>
                    <a:pt x="3585" y="5884"/>
                  </a:lnTo>
                  <a:cubicBezTo>
                    <a:pt x="3582" y="5880"/>
                    <a:pt x="3581" y="5876"/>
                    <a:pt x="3581" y="5876"/>
                  </a:cubicBezTo>
                  <a:lnTo>
                    <a:pt x="3581" y="5876"/>
                  </a:lnTo>
                  <a:cubicBezTo>
                    <a:pt x="3573" y="2590"/>
                    <a:pt x="432" y="299"/>
                    <a:pt x="0" y="0"/>
                  </a:cubicBezTo>
                </a:path>
              </a:pathLst>
            </a:custGeom>
            <a:solidFill>
              <a:schemeClr val="accent3"/>
            </a:solidFill>
            <a:ln w="3175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12" name="Freeform 9">
              <a:extLst>
                <a:ext uri="{FF2B5EF4-FFF2-40B4-BE49-F238E27FC236}">
                  <a16:creationId xmlns:a16="http://schemas.microsoft.com/office/drawing/2014/main" id="{BE0E92EE-579C-40B4-A961-1EDA21838275}"/>
                </a:ext>
              </a:extLst>
            </p:cNvPr>
            <p:cNvSpPr>
              <a:spLocks noChangeArrowheads="1"/>
            </p:cNvSpPr>
            <p:nvPr/>
          </p:nvSpPr>
          <p:spPr bwMode="auto">
            <a:xfrm>
              <a:off x="7120905" y="4220922"/>
              <a:ext cx="5016361" cy="4048877"/>
            </a:xfrm>
            <a:custGeom>
              <a:avLst/>
              <a:gdLst>
                <a:gd name="T0" fmla="*/ 4218 w 7292"/>
                <a:gd name="T1" fmla="*/ 3470 h 5886"/>
                <a:gd name="T2" fmla="*/ 4218 w 7292"/>
                <a:gd name="T3" fmla="*/ 3470 h 5886"/>
                <a:gd name="T4" fmla="*/ 5567 w 7292"/>
                <a:gd name="T5" fmla="*/ 1531 h 5886"/>
                <a:gd name="T6" fmla="*/ 5567 w 7292"/>
                <a:gd name="T7" fmla="*/ 1531 h 5886"/>
                <a:gd name="T8" fmla="*/ 6871 w 7292"/>
                <a:gd name="T9" fmla="*/ 325 h 5886"/>
                <a:gd name="T10" fmla="*/ 6871 w 7292"/>
                <a:gd name="T11" fmla="*/ 325 h 5886"/>
                <a:gd name="T12" fmla="*/ 7262 w 7292"/>
                <a:gd name="T13" fmla="*/ 16 h 5886"/>
                <a:gd name="T14" fmla="*/ 7262 w 7292"/>
                <a:gd name="T15" fmla="*/ 16 h 5886"/>
                <a:gd name="T16" fmla="*/ 7291 w 7292"/>
                <a:gd name="T17" fmla="*/ 0 h 5886"/>
                <a:gd name="T18" fmla="*/ 7291 w 7292"/>
                <a:gd name="T19" fmla="*/ 0 h 5886"/>
                <a:gd name="T20" fmla="*/ 1 w 7292"/>
                <a:gd name="T21" fmla="*/ 5846 h 5886"/>
                <a:gd name="T22" fmla="*/ 1 w 7292"/>
                <a:gd name="T23" fmla="*/ 5846 h 5886"/>
                <a:gd name="T24" fmla="*/ 51 w 7292"/>
                <a:gd name="T25" fmla="*/ 5864 h 5886"/>
                <a:gd name="T26" fmla="*/ 51 w 7292"/>
                <a:gd name="T27" fmla="*/ 5864 h 5886"/>
                <a:gd name="T28" fmla="*/ 1853 w 7292"/>
                <a:gd name="T29" fmla="*/ 5233 h 5886"/>
                <a:gd name="T30" fmla="*/ 1853 w 7292"/>
                <a:gd name="T31" fmla="*/ 5233 h 5886"/>
                <a:gd name="T32" fmla="*/ 3670 w 7292"/>
                <a:gd name="T33" fmla="*/ 5848 h 5886"/>
                <a:gd name="T34" fmla="*/ 3670 w 7292"/>
                <a:gd name="T35" fmla="*/ 5848 h 5886"/>
                <a:gd name="T36" fmla="*/ 4218 w 7292"/>
                <a:gd name="T37" fmla="*/ 3470 h 5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2" h="5886">
                  <a:moveTo>
                    <a:pt x="4218" y="3470"/>
                  </a:moveTo>
                  <a:lnTo>
                    <a:pt x="4218" y="3470"/>
                  </a:lnTo>
                  <a:cubicBezTo>
                    <a:pt x="4566" y="2760"/>
                    <a:pt x="5034" y="2113"/>
                    <a:pt x="5567" y="1531"/>
                  </a:cubicBezTo>
                  <a:lnTo>
                    <a:pt x="5567" y="1531"/>
                  </a:lnTo>
                  <a:cubicBezTo>
                    <a:pt x="5966" y="1094"/>
                    <a:pt x="6404" y="690"/>
                    <a:pt x="6871" y="325"/>
                  </a:cubicBezTo>
                  <a:lnTo>
                    <a:pt x="6871" y="325"/>
                  </a:lnTo>
                  <a:cubicBezTo>
                    <a:pt x="7002" y="223"/>
                    <a:pt x="7118" y="102"/>
                    <a:pt x="7262" y="16"/>
                  </a:cubicBezTo>
                  <a:lnTo>
                    <a:pt x="7262" y="16"/>
                  </a:lnTo>
                  <a:cubicBezTo>
                    <a:pt x="7273" y="9"/>
                    <a:pt x="7282" y="5"/>
                    <a:pt x="7291" y="0"/>
                  </a:cubicBezTo>
                  <a:lnTo>
                    <a:pt x="7291" y="0"/>
                  </a:lnTo>
                  <a:cubicBezTo>
                    <a:pt x="3311" y="35"/>
                    <a:pt x="87" y="2627"/>
                    <a:pt x="1" y="5846"/>
                  </a:cubicBezTo>
                  <a:lnTo>
                    <a:pt x="1" y="5846"/>
                  </a:lnTo>
                  <a:cubicBezTo>
                    <a:pt x="0" y="5873"/>
                    <a:pt x="34" y="5885"/>
                    <a:pt x="51" y="5864"/>
                  </a:cubicBezTo>
                  <a:lnTo>
                    <a:pt x="51" y="5864"/>
                  </a:lnTo>
                  <a:cubicBezTo>
                    <a:pt x="382" y="5427"/>
                    <a:pt x="1057" y="5251"/>
                    <a:pt x="1853" y="5233"/>
                  </a:cubicBezTo>
                  <a:lnTo>
                    <a:pt x="1853" y="5233"/>
                  </a:lnTo>
                  <a:cubicBezTo>
                    <a:pt x="3144" y="5203"/>
                    <a:pt x="3670" y="5848"/>
                    <a:pt x="3670" y="5848"/>
                  </a:cubicBezTo>
                  <a:lnTo>
                    <a:pt x="3670" y="5848"/>
                  </a:lnTo>
                  <a:cubicBezTo>
                    <a:pt x="3660" y="4966"/>
                    <a:pt x="3832" y="4258"/>
                    <a:pt x="4218" y="3470"/>
                  </a:cubicBezTo>
                </a:path>
              </a:pathLst>
            </a:custGeom>
            <a:solidFill>
              <a:schemeClr val="accent1"/>
            </a:solidFill>
            <a:ln w="3175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sp>
          <p:nvSpPr>
            <p:cNvPr id="13" name="Freeform 10">
              <a:extLst>
                <a:ext uri="{FF2B5EF4-FFF2-40B4-BE49-F238E27FC236}">
                  <a16:creationId xmlns:a16="http://schemas.microsoft.com/office/drawing/2014/main" id="{5E321B90-D7BD-4602-8967-E4A8D1021C4A}"/>
                </a:ext>
              </a:extLst>
            </p:cNvPr>
            <p:cNvSpPr>
              <a:spLocks noChangeArrowheads="1"/>
            </p:cNvSpPr>
            <p:nvPr/>
          </p:nvSpPr>
          <p:spPr bwMode="auto">
            <a:xfrm>
              <a:off x="12228252" y="4184529"/>
              <a:ext cx="5031526" cy="4085270"/>
            </a:xfrm>
            <a:custGeom>
              <a:avLst/>
              <a:gdLst>
                <a:gd name="T0" fmla="*/ 0 w 7314"/>
                <a:gd name="T1" fmla="*/ 0 h 5941"/>
                <a:gd name="T2" fmla="*/ 0 w 7314"/>
                <a:gd name="T3" fmla="*/ 0 h 5941"/>
                <a:gd name="T4" fmla="*/ 43 w 7314"/>
                <a:gd name="T5" fmla="*/ 29 h 5941"/>
                <a:gd name="T6" fmla="*/ 43 w 7314"/>
                <a:gd name="T7" fmla="*/ 29 h 5941"/>
                <a:gd name="T8" fmla="*/ 417 w 7314"/>
                <a:gd name="T9" fmla="*/ 311 h 5941"/>
                <a:gd name="T10" fmla="*/ 417 w 7314"/>
                <a:gd name="T11" fmla="*/ 311 h 5941"/>
                <a:gd name="T12" fmla="*/ 1698 w 7314"/>
                <a:gd name="T13" fmla="*/ 1517 h 5941"/>
                <a:gd name="T14" fmla="*/ 1698 w 7314"/>
                <a:gd name="T15" fmla="*/ 1517 h 5941"/>
                <a:gd name="T16" fmla="*/ 3030 w 7314"/>
                <a:gd name="T17" fmla="*/ 3471 h 5941"/>
                <a:gd name="T18" fmla="*/ 3030 w 7314"/>
                <a:gd name="T19" fmla="*/ 3471 h 5941"/>
                <a:gd name="T20" fmla="*/ 3464 w 7314"/>
                <a:gd name="T21" fmla="*/ 4673 h 5941"/>
                <a:gd name="T22" fmla="*/ 3464 w 7314"/>
                <a:gd name="T23" fmla="*/ 4673 h 5941"/>
                <a:gd name="T24" fmla="*/ 3631 w 7314"/>
                <a:gd name="T25" fmla="*/ 5924 h 5941"/>
                <a:gd name="T26" fmla="*/ 3631 w 7314"/>
                <a:gd name="T27" fmla="*/ 5924 h 5941"/>
                <a:gd name="T28" fmla="*/ 3630 w 7314"/>
                <a:gd name="T29" fmla="*/ 5940 h 5941"/>
                <a:gd name="T30" fmla="*/ 3630 w 7314"/>
                <a:gd name="T31" fmla="*/ 5940 h 5941"/>
                <a:gd name="T32" fmla="*/ 5472 w 7314"/>
                <a:gd name="T33" fmla="*/ 5222 h 5941"/>
                <a:gd name="T34" fmla="*/ 5472 w 7314"/>
                <a:gd name="T35" fmla="*/ 5222 h 5941"/>
                <a:gd name="T36" fmla="*/ 7169 w 7314"/>
                <a:gd name="T37" fmla="*/ 5761 h 5941"/>
                <a:gd name="T38" fmla="*/ 7169 w 7314"/>
                <a:gd name="T39" fmla="*/ 5761 h 5941"/>
                <a:gd name="T40" fmla="*/ 7309 w 7314"/>
                <a:gd name="T41" fmla="*/ 5703 h 5941"/>
                <a:gd name="T42" fmla="*/ 7309 w 7314"/>
                <a:gd name="T43" fmla="*/ 5703 h 5941"/>
                <a:gd name="T44" fmla="*/ 0 w 7314"/>
                <a:gd name="T45" fmla="*/ 0 h 5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14" h="5941">
                  <a:moveTo>
                    <a:pt x="0" y="0"/>
                  </a:moveTo>
                  <a:lnTo>
                    <a:pt x="0" y="0"/>
                  </a:lnTo>
                  <a:cubicBezTo>
                    <a:pt x="13" y="8"/>
                    <a:pt x="27" y="17"/>
                    <a:pt x="43" y="29"/>
                  </a:cubicBezTo>
                  <a:lnTo>
                    <a:pt x="43" y="29"/>
                  </a:lnTo>
                  <a:cubicBezTo>
                    <a:pt x="168" y="123"/>
                    <a:pt x="294" y="213"/>
                    <a:pt x="417" y="311"/>
                  </a:cubicBezTo>
                  <a:lnTo>
                    <a:pt x="417" y="311"/>
                  </a:lnTo>
                  <a:cubicBezTo>
                    <a:pt x="876" y="676"/>
                    <a:pt x="1306" y="1080"/>
                    <a:pt x="1698" y="1517"/>
                  </a:cubicBezTo>
                  <a:lnTo>
                    <a:pt x="1698" y="1517"/>
                  </a:lnTo>
                  <a:cubicBezTo>
                    <a:pt x="2226" y="2105"/>
                    <a:pt x="2688" y="2758"/>
                    <a:pt x="3030" y="3471"/>
                  </a:cubicBezTo>
                  <a:lnTo>
                    <a:pt x="3030" y="3471"/>
                  </a:lnTo>
                  <a:cubicBezTo>
                    <a:pt x="3214" y="3855"/>
                    <a:pt x="3362" y="4258"/>
                    <a:pt x="3464" y="4673"/>
                  </a:cubicBezTo>
                  <a:lnTo>
                    <a:pt x="3464" y="4673"/>
                  </a:lnTo>
                  <a:cubicBezTo>
                    <a:pt x="3486" y="4765"/>
                    <a:pt x="3626" y="5645"/>
                    <a:pt x="3631" y="5924"/>
                  </a:cubicBezTo>
                  <a:lnTo>
                    <a:pt x="3631" y="5924"/>
                  </a:lnTo>
                  <a:cubicBezTo>
                    <a:pt x="3631" y="5929"/>
                    <a:pt x="3631" y="5935"/>
                    <a:pt x="3630" y="5940"/>
                  </a:cubicBezTo>
                  <a:lnTo>
                    <a:pt x="3630" y="5940"/>
                  </a:lnTo>
                  <a:cubicBezTo>
                    <a:pt x="3934" y="5456"/>
                    <a:pt x="4646" y="5222"/>
                    <a:pt x="5472" y="5222"/>
                  </a:cubicBezTo>
                  <a:lnTo>
                    <a:pt x="5472" y="5222"/>
                  </a:lnTo>
                  <a:cubicBezTo>
                    <a:pt x="6191" y="5222"/>
                    <a:pt x="6818" y="5395"/>
                    <a:pt x="7169" y="5761"/>
                  </a:cubicBezTo>
                  <a:lnTo>
                    <a:pt x="7169" y="5761"/>
                  </a:lnTo>
                  <a:cubicBezTo>
                    <a:pt x="7222" y="5816"/>
                    <a:pt x="7313" y="5778"/>
                    <a:pt x="7309" y="5703"/>
                  </a:cubicBezTo>
                  <a:lnTo>
                    <a:pt x="7309" y="5703"/>
                  </a:lnTo>
                  <a:cubicBezTo>
                    <a:pt x="7132" y="2545"/>
                    <a:pt x="3933" y="24"/>
                    <a:pt x="0" y="0"/>
                  </a:cubicBezTo>
                </a:path>
              </a:pathLst>
            </a:custGeom>
            <a:solidFill>
              <a:schemeClr val="accent4"/>
            </a:solidFill>
            <a:ln w="3175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p>
          </p:txBody>
        </p:sp>
      </p:grpSp>
      <p:sp>
        <p:nvSpPr>
          <p:cNvPr id="15" name="TextBox 14">
            <a:extLst>
              <a:ext uri="{FF2B5EF4-FFF2-40B4-BE49-F238E27FC236}">
                <a16:creationId xmlns:a16="http://schemas.microsoft.com/office/drawing/2014/main" id="{93903FC3-C077-4DEB-935B-FE8ECF286010}"/>
              </a:ext>
            </a:extLst>
          </p:cNvPr>
          <p:cNvSpPr txBox="1"/>
          <p:nvPr/>
        </p:nvSpPr>
        <p:spPr>
          <a:xfrm>
            <a:off x="3552067" y="2981976"/>
            <a:ext cx="1027845" cy="469359"/>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PHASE 1:</a:t>
            </a:r>
          </a:p>
          <a:p>
            <a:pPr algn="ctr"/>
            <a:r>
              <a:rPr lang="en-US" sz="1050" b="1" dirty="0">
                <a:solidFill>
                  <a:schemeClr val="bg1"/>
                </a:solidFill>
                <a:ea typeface="League Spartan" charset="0"/>
                <a:cs typeface="Poppins" pitchFamily="2" charset="77"/>
              </a:rPr>
              <a:t>ASSESSMENT</a:t>
            </a:r>
          </a:p>
        </p:txBody>
      </p:sp>
      <p:sp>
        <p:nvSpPr>
          <p:cNvPr id="16" name="TextBox 15">
            <a:extLst>
              <a:ext uri="{FF2B5EF4-FFF2-40B4-BE49-F238E27FC236}">
                <a16:creationId xmlns:a16="http://schemas.microsoft.com/office/drawing/2014/main" id="{26252674-14B8-4AB5-9FBB-AFCD78DD6BAB}"/>
              </a:ext>
            </a:extLst>
          </p:cNvPr>
          <p:cNvSpPr txBox="1"/>
          <p:nvPr/>
        </p:nvSpPr>
        <p:spPr>
          <a:xfrm>
            <a:off x="4881528" y="2981976"/>
            <a:ext cx="917239" cy="469359"/>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PHASE 2:</a:t>
            </a:r>
          </a:p>
          <a:p>
            <a:pPr algn="ctr"/>
            <a:r>
              <a:rPr lang="en-US" sz="1050" b="1" dirty="0">
                <a:solidFill>
                  <a:schemeClr val="bg1"/>
                </a:solidFill>
                <a:ea typeface="League Spartan" charset="0"/>
                <a:cs typeface="Poppins" pitchFamily="2" charset="77"/>
              </a:rPr>
              <a:t>PLANNING</a:t>
            </a:r>
          </a:p>
        </p:txBody>
      </p:sp>
      <p:sp>
        <p:nvSpPr>
          <p:cNvPr id="17" name="TextBox 16">
            <a:extLst>
              <a:ext uri="{FF2B5EF4-FFF2-40B4-BE49-F238E27FC236}">
                <a16:creationId xmlns:a16="http://schemas.microsoft.com/office/drawing/2014/main" id="{A0663018-9443-4530-A21F-E986B295D144}"/>
              </a:ext>
            </a:extLst>
          </p:cNvPr>
          <p:cNvSpPr txBox="1"/>
          <p:nvPr/>
        </p:nvSpPr>
        <p:spPr>
          <a:xfrm>
            <a:off x="5954164" y="2981976"/>
            <a:ext cx="1117614" cy="469359"/>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PHASE 3:</a:t>
            </a:r>
          </a:p>
          <a:p>
            <a:pPr algn="ctr"/>
            <a:r>
              <a:rPr lang="en-US" sz="1050" b="1" dirty="0">
                <a:solidFill>
                  <a:schemeClr val="bg1"/>
                </a:solidFill>
                <a:ea typeface="League Spartan" charset="0"/>
                <a:cs typeface="Poppins" pitchFamily="2" charset="77"/>
              </a:rPr>
              <a:t>COORDINATION</a:t>
            </a:r>
          </a:p>
        </p:txBody>
      </p:sp>
      <p:sp>
        <p:nvSpPr>
          <p:cNvPr id="18" name="TextBox 17">
            <a:extLst>
              <a:ext uri="{FF2B5EF4-FFF2-40B4-BE49-F238E27FC236}">
                <a16:creationId xmlns:a16="http://schemas.microsoft.com/office/drawing/2014/main" id="{F9E5204B-6D75-4048-8D90-978159B1A272}"/>
              </a:ext>
            </a:extLst>
          </p:cNvPr>
          <p:cNvSpPr txBox="1"/>
          <p:nvPr/>
        </p:nvSpPr>
        <p:spPr>
          <a:xfrm>
            <a:off x="7159666" y="2981976"/>
            <a:ext cx="1277914" cy="469359"/>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PHASE 4:</a:t>
            </a:r>
          </a:p>
          <a:p>
            <a:pPr algn="ctr"/>
            <a:r>
              <a:rPr lang="en-US" sz="1050" b="1" dirty="0">
                <a:solidFill>
                  <a:schemeClr val="bg1"/>
                </a:solidFill>
                <a:ea typeface="League Spartan" charset="0"/>
                <a:cs typeface="Poppins" pitchFamily="2" charset="77"/>
              </a:rPr>
              <a:t>IMPLEMENTATION</a:t>
            </a:r>
          </a:p>
        </p:txBody>
      </p:sp>
      <p:sp>
        <p:nvSpPr>
          <p:cNvPr id="19" name="Rectangle 18">
            <a:extLst>
              <a:ext uri="{FF2B5EF4-FFF2-40B4-BE49-F238E27FC236}">
                <a16:creationId xmlns:a16="http://schemas.microsoft.com/office/drawing/2014/main" id="{E3097627-9CE4-4BC6-888B-92B8FB4B281F}"/>
              </a:ext>
            </a:extLst>
          </p:cNvPr>
          <p:cNvSpPr/>
          <p:nvPr/>
        </p:nvSpPr>
        <p:spPr>
          <a:xfrm>
            <a:off x="2772345" y="3877133"/>
            <a:ext cx="6317226" cy="43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B8AEF925-5718-4556-AE24-93F6B2C5FB4B}"/>
              </a:ext>
            </a:extLst>
          </p:cNvPr>
          <p:cNvSpPr/>
          <p:nvPr/>
        </p:nvSpPr>
        <p:spPr>
          <a:xfrm>
            <a:off x="2772345" y="4406861"/>
            <a:ext cx="6317226" cy="43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9CD9F3F6-382F-473A-AB54-42EC15D2D1AC}"/>
              </a:ext>
            </a:extLst>
          </p:cNvPr>
          <p:cNvSpPr/>
          <p:nvPr/>
        </p:nvSpPr>
        <p:spPr>
          <a:xfrm>
            <a:off x="2772345" y="4936591"/>
            <a:ext cx="6317226" cy="43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C96A0A5D-F905-41F8-8D5E-CD486B9FD0DA}"/>
              </a:ext>
            </a:extLst>
          </p:cNvPr>
          <p:cNvSpPr/>
          <p:nvPr/>
        </p:nvSpPr>
        <p:spPr>
          <a:xfrm>
            <a:off x="2772345" y="5466320"/>
            <a:ext cx="6317226" cy="43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extBox 22">
            <a:extLst>
              <a:ext uri="{FF2B5EF4-FFF2-40B4-BE49-F238E27FC236}">
                <a16:creationId xmlns:a16="http://schemas.microsoft.com/office/drawing/2014/main" id="{3DB6CE26-7E39-4608-89D7-E37C24B039F4}"/>
              </a:ext>
            </a:extLst>
          </p:cNvPr>
          <p:cNvSpPr txBox="1"/>
          <p:nvPr/>
        </p:nvSpPr>
        <p:spPr>
          <a:xfrm>
            <a:off x="4376690" y="3942633"/>
            <a:ext cx="3108543" cy="307777"/>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Focus area: Leadership and authority</a:t>
            </a:r>
          </a:p>
        </p:txBody>
      </p:sp>
      <p:sp>
        <p:nvSpPr>
          <p:cNvPr id="24" name="TextBox 23">
            <a:extLst>
              <a:ext uri="{FF2B5EF4-FFF2-40B4-BE49-F238E27FC236}">
                <a16:creationId xmlns:a16="http://schemas.microsoft.com/office/drawing/2014/main" id="{85F460B4-E94D-492F-B8BC-5A296ED21C04}"/>
              </a:ext>
            </a:extLst>
          </p:cNvPr>
          <p:cNvSpPr txBox="1"/>
          <p:nvPr/>
        </p:nvSpPr>
        <p:spPr>
          <a:xfrm>
            <a:off x="4952167" y="4470987"/>
            <a:ext cx="1957588" cy="307777"/>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Focus area: Standards</a:t>
            </a:r>
          </a:p>
        </p:txBody>
      </p:sp>
      <p:sp>
        <p:nvSpPr>
          <p:cNvPr id="25" name="TextBox 24">
            <a:extLst>
              <a:ext uri="{FF2B5EF4-FFF2-40B4-BE49-F238E27FC236}">
                <a16:creationId xmlns:a16="http://schemas.microsoft.com/office/drawing/2014/main" id="{0B4D022D-6201-4F9D-BB8A-DE301B39422A}"/>
              </a:ext>
            </a:extLst>
          </p:cNvPr>
          <p:cNvSpPr txBox="1"/>
          <p:nvPr/>
        </p:nvSpPr>
        <p:spPr>
          <a:xfrm>
            <a:off x="3333940" y="5000784"/>
            <a:ext cx="5194051" cy="307777"/>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Focus area: Integrating autonomous risk management activities</a:t>
            </a:r>
          </a:p>
        </p:txBody>
      </p:sp>
      <p:sp>
        <p:nvSpPr>
          <p:cNvPr id="26" name="TextBox 25">
            <a:extLst>
              <a:ext uri="{FF2B5EF4-FFF2-40B4-BE49-F238E27FC236}">
                <a16:creationId xmlns:a16="http://schemas.microsoft.com/office/drawing/2014/main" id="{795597A4-F87E-4A33-AE15-1BBB8BCB97ED}"/>
              </a:ext>
            </a:extLst>
          </p:cNvPr>
          <p:cNvSpPr txBox="1"/>
          <p:nvPr/>
        </p:nvSpPr>
        <p:spPr>
          <a:xfrm>
            <a:off x="3413289" y="5531360"/>
            <a:ext cx="5035353" cy="307777"/>
          </a:xfrm>
          <a:prstGeom prst="rect">
            <a:avLst/>
          </a:prstGeom>
          <a:noFill/>
        </p:spPr>
        <p:txBody>
          <a:bodyPr wrap="none" rtlCol="0" anchor="ctr" anchorCtr="0">
            <a:spAutoFit/>
          </a:bodyPr>
          <a:lstStyle/>
          <a:p>
            <a:pPr algn="ctr"/>
            <a:r>
              <a:rPr lang="en-US" sz="1400" dirty="0">
                <a:solidFill>
                  <a:schemeClr val="bg1"/>
                </a:solidFill>
                <a:ea typeface="Lato" panose="020F0502020204030203" pitchFamily="34" charset="0"/>
                <a:cs typeface="Lato" panose="020F0502020204030203" pitchFamily="34" charset="0"/>
              </a:rPr>
              <a:t>Focus area: Integrating autonomous internal control activities</a:t>
            </a:r>
          </a:p>
        </p:txBody>
      </p:sp>
    </p:spTree>
    <p:extLst>
      <p:ext uri="{BB962C8B-B14F-4D97-AF65-F5344CB8AC3E}">
        <p14:creationId xmlns:p14="http://schemas.microsoft.com/office/powerpoint/2010/main" val="5938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16D06-4C6A-423B-92B1-F040EC13212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78B552B-343B-4F4A-9923-804057C1949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BC8EADD-A913-49E4-86FE-BBF4E228F465}"/>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A634412-6457-4960-80D2-EE59275751A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D5DC5A3-15C2-4AC2-A927-24F8418110B0}"/>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1296F5BF-8CAC-482A-9CBA-EE2A9E214666}"/>
              </a:ext>
            </a:extLst>
          </p:cNvPr>
          <p:cNvGrpSpPr/>
          <p:nvPr/>
        </p:nvGrpSpPr>
        <p:grpSpPr>
          <a:xfrm>
            <a:off x="435431" y="1801214"/>
            <a:ext cx="10654051" cy="4025726"/>
            <a:chOff x="1479638" y="1424341"/>
            <a:chExt cx="7840487" cy="2962597"/>
          </a:xfrm>
        </p:grpSpPr>
        <p:sp>
          <p:nvSpPr>
            <p:cNvPr id="7" name="Rounded Rectangle 3">
              <a:extLst>
                <a:ext uri="{FF2B5EF4-FFF2-40B4-BE49-F238E27FC236}">
                  <a16:creationId xmlns:a16="http://schemas.microsoft.com/office/drawing/2014/main" id="{3F1BC289-518C-443B-8BE0-4792EE71B146}"/>
                </a:ext>
              </a:extLst>
            </p:cNvPr>
            <p:cNvSpPr/>
            <p:nvPr/>
          </p:nvSpPr>
          <p:spPr>
            <a:xfrm>
              <a:off x="1479638" y="2165468"/>
              <a:ext cx="1410588" cy="5693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Rounded Rectangle 4">
              <a:extLst>
                <a:ext uri="{FF2B5EF4-FFF2-40B4-BE49-F238E27FC236}">
                  <a16:creationId xmlns:a16="http://schemas.microsoft.com/office/drawing/2014/main" id="{902F6280-93D0-4BF0-A78D-C6F4E6F57E0E}"/>
                </a:ext>
              </a:extLst>
            </p:cNvPr>
            <p:cNvSpPr/>
            <p:nvPr/>
          </p:nvSpPr>
          <p:spPr>
            <a:xfrm>
              <a:off x="4694588" y="2165468"/>
              <a:ext cx="1410588" cy="5693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Rounded Rectangle 5">
              <a:extLst>
                <a:ext uri="{FF2B5EF4-FFF2-40B4-BE49-F238E27FC236}">
                  <a16:creationId xmlns:a16="http://schemas.microsoft.com/office/drawing/2014/main" id="{B15093C3-FD2C-421E-AFAE-37DCF7DDD663}"/>
                </a:ext>
              </a:extLst>
            </p:cNvPr>
            <p:cNvSpPr/>
            <p:nvPr/>
          </p:nvSpPr>
          <p:spPr>
            <a:xfrm>
              <a:off x="7909537" y="2165468"/>
              <a:ext cx="1410588" cy="56936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Rounded Rectangle 6">
              <a:extLst>
                <a:ext uri="{FF2B5EF4-FFF2-40B4-BE49-F238E27FC236}">
                  <a16:creationId xmlns:a16="http://schemas.microsoft.com/office/drawing/2014/main" id="{D043E029-9AB9-40BD-BB5A-BB93167FBE6D}"/>
                </a:ext>
              </a:extLst>
            </p:cNvPr>
            <p:cNvSpPr/>
            <p:nvPr/>
          </p:nvSpPr>
          <p:spPr>
            <a:xfrm>
              <a:off x="6302062" y="2165468"/>
              <a:ext cx="1410588" cy="5693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Rounded Rectangle 7">
              <a:extLst>
                <a:ext uri="{FF2B5EF4-FFF2-40B4-BE49-F238E27FC236}">
                  <a16:creationId xmlns:a16="http://schemas.microsoft.com/office/drawing/2014/main" id="{F32FC74A-08F0-4593-8291-B884C64AF1DE}"/>
                </a:ext>
              </a:extLst>
            </p:cNvPr>
            <p:cNvSpPr/>
            <p:nvPr/>
          </p:nvSpPr>
          <p:spPr>
            <a:xfrm>
              <a:off x="3087113" y="2165468"/>
              <a:ext cx="1410588" cy="5693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useBgFill="1">
          <p:nvSpPr>
            <p:cNvPr id="12" name="Rounded Rectangle 8">
              <a:extLst>
                <a:ext uri="{FF2B5EF4-FFF2-40B4-BE49-F238E27FC236}">
                  <a16:creationId xmlns:a16="http://schemas.microsoft.com/office/drawing/2014/main" id="{1514430C-3A8D-4004-A7E0-90DF41ABA0A6}"/>
                </a:ext>
              </a:extLst>
            </p:cNvPr>
            <p:cNvSpPr/>
            <p:nvPr/>
          </p:nvSpPr>
          <p:spPr>
            <a:xfrm>
              <a:off x="1479638" y="2837508"/>
              <a:ext cx="1410588" cy="1549430"/>
            </a:xfrm>
            <a:prstGeom prst="roundRect">
              <a:avLst>
                <a:gd name="adj" fmla="val 6080"/>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useBgFill="1">
          <p:nvSpPr>
            <p:cNvPr id="13" name="Rounded Rectangle 13">
              <a:extLst>
                <a:ext uri="{FF2B5EF4-FFF2-40B4-BE49-F238E27FC236}">
                  <a16:creationId xmlns:a16="http://schemas.microsoft.com/office/drawing/2014/main" id="{66877A8B-E3BC-43C8-8914-42FA25C897EC}"/>
                </a:ext>
              </a:extLst>
            </p:cNvPr>
            <p:cNvSpPr/>
            <p:nvPr/>
          </p:nvSpPr>
          <p:spPr>
            <a:xfrm>
              <a:off x="3087113" y="2837508"/>
              <a:ext cx="1410588" cy="1549430"/>
            </a:xfrm>
            <a:prstGeom prst="roundRect">
              <a:avLst>
                <a:gd name="adj" fmla="val 6080"/>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useBgFill="1">
          <p:nvSpPr>
            <p:cNvPr id="14" name="Rounded Rectangle 14">
              <a:extLst>
                <a:ext uri="{FF2B5EF4-FFF2-40B4-BE49-F238E27FC236}">
                  <a16:creationId xmlns:a16="http://schemas.microsoft.com/office/drawing/2014/main" id="{07C70818-915E-4D2F-A1B4-0CF421D60221}"/>
                </a:ext>
              </a:extLst>
            </p:cNvPr>
            <p:cNvSpPr/>
            <p:nvPr/>
          </p:nvSpPr>
          <p:spPr>
            <a:xfrm>
              <a:off x="4694588" y="2837508"/>
              <a:ext cx="1410588" cy="1549430"/>
            </a:xfrm>
            <a:prstGeom prst="roundRect">
              <a:avLst>
                <a:gd name="adj" fmla="val 6080"/>
              </a:avLst>
            </a:prstGeom>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useBgFill="1">
          <p:nvSpPr>
            <p:cNvPr id="15" name="Rounded Rectangle 15">
              <a:extLst>
                <a:ext uri="{FF2B5EF4-FFF2-40B4-BE49-F238E27FC236}">
                  <a16:creationId xmlns:a16="http://schemas.microsoft.com/office/drawing/2014/main" id="{6273F9FE-6E96-444D-ADCA-9A81D5388391}"/>
                </a:ext>
              </a:extLst>
            </p:cNvPr>
            <p:cNvSpPr/>
            <p:nvPr/>
          </p:nvSpPr>
          <p:spPr>
            <a:xfrm>
              <a:off x="6302062" y="2837508"/>
              <a:ext cx="1410588" cy="1549430"/>
            </a:xfrm>
            <a:prstGeom prst="roundRect">
              <a:avLst>
                <a:gd name="adj" fmla="val 6080"/>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useBgFill="1">
          <p:nvSpPr>
            <p:cNvPr id="16" name="Rounded Rectangle 16">
              <a:extLst>
                <a:ext uri="{FF2B5EF4-FFF2-40B4-BE49-F238E27FC236}">
                  <a16:creationId xmlns:a16="http://schemas.microsoft.com/office/drawing/2014/main" id="{6402DB1C-CA3B-4C5E-8F70-60138EAC1DA6}"/>
                </a:ext>
              </a:extLst>
            </p:cNvPr>
            <p:cNvSpPr/>
            <p:nvPr/>
          </p:nvSpPr>
          <p:spPr>
            <a:xfrm>
              <a:off x="7909537" y="2837508"/>
              <a:ext cx="1410588" cy="1549430"/>
            </a:xfrm>
            <a:prstGeom prst="roundRect">
              <a:avLst>
                <a:gd name="adj" fmla="val 6080"/>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ight Arrow 17">
              <a:extLst>
                <a:ext uri="{FF2B5EF4-FFF2-40B4-BE49-F238E27FC236}">
                  <a16:creationId xmlns:a16="http://schemas.microsoft.com/office/drawing/2014/main" id="{7E123517-3E92-4802-BF3A-0F453603947D}"/>
                </a:ext>
              </a:extLst>
            </p:cNvPr>
            <p:cNvSpPr/>
            <p:nvPr/>
          </p:nvSpPr>
          <p:spPr>
            <a:xfrm>
              <a:off x="1479638" y="1424341"/>
              <a:ext cx="7840486" cy="63470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17">
              <a:extLst>
                <a:ext uri="{FF2B5EF4-FFF2-40B4-BE49-F238E27FC236}">
                  <a16:creationId xmlns:a16="http://schemas.microsoft.com/office/drawing/2014/main" id="{41A493C4-45A2-4966-B607-7C14E8A9AA29}"/>
                </a:ext>
              </a:extLst>
            </p:cNvPr>
            <p:cNvSpPr txBox="1"/>
            <p:nvPr/>
          </p:nvSpPr>
          <p:spPr>
            <a:xfrm>
              <a:off x="1799061" y="2280280"/>
              <a:ext cx="771744"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NAIVE</a:t>
              </a:r>
            </a:p>
          </p:txBody>
        </p:sp>
        <p:sp>
          <p:nvSpPr>
            <p:cNvPr id="19" name="TextBox 18">
              <a:extLst>
                <a:ext uri="{FF2B5EF4-FFF2-40B4-BE49-F238E27FC236}">
                  <a16:creationId xmlns:a16="http://schemas.microsoft.com/office/drawing/2014/main" id="{2E603538-BFF6-4C14-A23D-8F47F6105ABF}"/>
                </a:ext>
              </a:extLst>
            </p:cNvPr>
            <p:cNvSpPr txBox="1"/>
            <p:nvPr/>
          </p:nvSpPr>
          <p:spPr>
            <a:xfrm>
              <a:off x="3340475" y="2280280"/>
              <a:ext cx="903868"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AWARE</a:t>
              </a:r>
            </a:p>
          </p:txBody>
        </p:sp>
        <p:sp>
          <p:nvSpPr>
            <p:cNvPr id="20" name="TextBox 19">
              <a:extLst>
                <a:ext uri="{FF2B5EF4-FFF2-40B4-BE49-F238E27FC236}">
                  <a16:creationId xmlns:a16="http://schemas.microsoft.com/office/drawing/2014/main" id="{67C52A6C-2E58-4CE4-A15E-6025A8973B28}"/>
                </a:ext>
              </a:extLst>
            </p:cNvPr>
            <p:cNvSpPr txBox="1"/>
            <p:nvPr/>
          </p:nvSpPr>
          <p:spPr>
            <a:xfrm>
              <a:off x="4874220" y="2280280"/>
              <a:ext cx="1051327"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DEFINED</a:t>
              </a:r>
            </a:p>
          </p:txBody>
        </p:sp>
        <p:sp>
          <p:nvSpPr>
            <p:cNvPr id="21" name="TextBox 20">
              <a:extLst>
                <a:ext uri="{FF2B5EF4-FFF2-40B4-BE49-F238E27FC236}">
                  <a16:creationId xmlns:a16="http://schemas.microsoft.com/office/drawing/2014/main" id="{DE615FE6-D262-4E6C-8CD5-8B383792B75F}"/>
                </a:ext>
              </a:extLst>
            </p:cNvPr>
            <p:cNvSpPr txBox="1"/>
            <p:nvPr/>
          </p:nvSpPr>
          <p:spPr>
            <a:xfrm>
              <a:off x="6410323" y="2280280"/>
              <a:ext cx="1194068"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MANAGED</a:t>
              </a:r>
            </a:p>
          </p:txBody>
        </p:sp>
        <p:sp>
          <p:nvSpPr>
            <p:cNvPr id="22" name="TextBox 21">
              <a:extLst>
                <a:ext uri="{FF2B5EF4-FFF2-40B4-BE49-F238E27FC236}">
                  <a16:creationId xmlns:a16="http://schemas.microsoft.com/office/drawing/2014/main" id="{1D02A138-50CF-4AFB-B677-BAC6F9342158}"/>
                </a:ext>
              </a:extLst>
            </p:cNvPr>
            <p:cNvSpPr txBox="1"/>
            <p:nvPr/>
          </p:nvSpPr>
          <p:spPr>
            <a:xfrm>
              <a:off x="8046701" y="2280280"/>
              <a:ext cx="1136263"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ENABLED</a:t>
              </a:r>
            </a:p>
          </p:txBody>
        </p:sp>
        <p:sp>
          <p:nvSpPr>
            <p:cNvPr id="23" name="TextBox 22">
              <a:extLst>
                <a:ext uri="{FF2B5EF4-FFF2-40B4-BE49-F238E27FC236}">
                  <a16:creationId xmlns:a16="http://schemas.microsoft.com/office/drawing/2014/main" id="{0D5FFC10-FAC1-4244-827C-930CDFE769D5}"/>
                </a:ext>
              </a:extLst>
            </p:cNvPr>
            <p:cNvSpPr txBox="1"/>
            <p:nvPr/>
          </p:nvSpPr>
          <p:spPr>
            <a:xfrm>
              <a:off x="4719681" y="1571820"/>
              <a:ext cx="1360403" cy="339747"/>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STRUCTURE</a:t>
              </a:r>
            </a:p>
          </p:txBody>
        </p:sp>
        <p:sp>
          <p:nvSpPr>
            <p:cNvPr id="24" name="Subtitle 2">
              <a:extLst>
                <a:ext uri="{FF2B5EF4-FFF2-40B4-BE49-F238E27FC236}">
                  <a16:creationId xmlns:a16="http://schemas.microsoft.com/office/drawing/2014/main" id="{B6F30672-3189-47EC-B51A-A1FF20443FB2}"/>
                </a:ext>
              </a:extLst>
            </p:cNvPr>
            <p:cNvSpPr txBox="1">
              <a:spLocks/>
            </p:cNvSpPr>
            <p:nvPr/>
          </p:nvSpPr>
          <p:spPr>
            <a:xfrm>
              <a:off x="1551030" y="3033521"/>
              <a:ext cx="1267804" cy="97626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a:t>
              </a:r>
            </a:p>
          </p:txBody>
        </p:sp>
        <p:sp>
          <p:nvSpPr>
            <p:cNvPr id="25" name="Subtitle 2">
              <a:extLst>
                <a:ext uri="{FF2B5EF4-FFF2-40B4-BE49-F238E27FC236}">
                  <a16:creationId xmlns:a16="http://schemas.microsoft.com/office/drawing/2014/main" id="{B7454232-DC32-46CB-A2EA-D48A2E98CDF3}"/>
                </a:ext>
              </a:extLst>
            </p:cNvPr>
            <p:cNvSpPr txBox="1">
              <a:spLocks/>
            </p:cNvSpPr>
            <p:nvPr/>
          </p:nvSpPr>
          <p:spPr>
            <a:xfrm>
              <a:off x="3158505" y="3033521"/>
              <a:ext cx="1267804" cy="97626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a:t>
              </a:r>
            </a:p>
          </p:txBody>
        </p:sp>
        <p:sp>
          <p:nvSpPr>
            <p:cNvPr id="26" name="Subtitle 2">
              <a:extLst>
                <a:ext uri="{FF2B5EF4-FFF2-40B4-BE49-F238E27FC236}">
                  <a16:creationId xmlns:a16="http://schemas.microsoft.com/office/drawing/2014/main" id="{9EBA5E45-F16B-4508-95EB-AFB4E7DF4859}"/>
                </a:ext>
              </a:extLst>
            </p:cNvPr>
            <p:cNvSpPr txBox="1">
              <a:spLocks/>
            </p:cNvSpPr>
            <p:nvPr/>
          </p:nvSpPr>
          <p:spPr>
            <a:xfrm>
              <a:off x="4765980" y="3033522"/>
              <a:ext cx="1267804" cy="97626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a:t>
              </a:r>
            </a:p>
          </p:txBody>
        </p:sp>
        <p:sp>
          <p:nvSpPr>
            <p:cNvPr id="27" name="Subtitle 2">
              <a:extLst>
                <a:ext uri="{FF2B5EF4-FFF2-40B4-BE49-F238E27FC236}">
                  <a16:creationId xmlns:a16="http://schemas.microsoft.com/office/drawing/2014/main" id="{C9FAF83A-493F-4A39-A71F-1A685A548D62}"/>
                </a:ext>
              </a:extLst>
            </p:cNvPr>
            <p:cNvSpPr txBox="1">
              <a:spLocks/>
            </p:cNvSpPr>
            <p:nvPr/>
          </p:nvSpPr>
          <p:spPr>
            <a:xfrm>
              <a:off x="6373455" y="3033522"/>
              <a:ext cx="1267804" cy="97626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a:t>
              </a:r>
            </a:p>
          </p:txBody>
        </p:sp>
        <p:sp>
          <p:nvSpPr>
            <p:cNvPr id="28" name="Subtitle 2">
              <a:extLst>
                <a:ext uri="{FF2B5EF4-FFF2-40B4-BE49-F238E27FC236}">
                  <a16:creationId xmlns:a16="http://schemas.microsoft.com/office/drawing/2014/main" id="{F92D24A8-8340-4AD7-8DA7-6EA07CB867C1}"/>
                </a:ext>
              </a:extLst>
            </p:cNvPr>
            <p:cNvSpPr txBox="1">
              <a:spLocks/>
            </p:cNvSpPr>
            <p:nvPr/>
          </p:nvSpPr>
          <p:spPr>
            <a:xfrm>
              <a:off x="7980929" y="3033521"/>
              <a:ext cx="1267804" cy="1007969"/>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a:t>
              </a:r>
            </a:p>
          </p:txBody>
        </p:sp>
      </p:grpSp>
    </p:spTree>
    <p:extLst>
      <p:ext uri="{BB962C8B-B14F-4D97-AF65-F5344CB8AC3E}">
        <p14:creationId xmlns:p14="http://schemas.microsoft.com/office/powerpoint/2010/main" val="24517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89AA4-8D40-40F2-A9BC-7D826ADBA46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1AEE082-9387-4CCA-89AD-28A8C2F764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D96E397-40E9-4DFC-A7B9-1DF07FF6B89A}"/>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F05DA85C-DCB2-4A45-94A7-EE26A1CC5D2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B168519-5B22-4962-B7CD-31539CEA84F7}"/>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DCD0E804-1B8F-4C2F-86F4-245EC14CC48C}"/>
              </a:ext>
            </a:extLst>
          </p:cNvPr>
          <p:cNvSpPr/>
          <p:nvPr/>
        </p:nvSpPr>
        <p:spPr>
          <a:xfrm>
            <a:off x="6503365" y="250823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7E1E6F91-04C6-4723-833F-4A8DDC25C01D}"/>
              </a:ext>
            </a:extLst>
          </p:cNvPr>
          <p:cNvSpPr/>
          <p:nvPr/>
        </p:nvSpPr>
        <p:spPr>
          <a:xfrm>
            <a:off x="6503365" y="3244762"/>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70C87534-9D90-4792-913B-3D11A854DF26}"/>
              </a:ext>
            </a:extLst>
          </p:cNvPr>
          <p:cNvSpPr/>
          <p:nvPr/>
        </p:nvSpPr>
        <p:spPr>
          <a:xfrm>
            <a:off x="6503365" y="3981285"/>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DC4A2A1D-8F5B-4849-A2B5-BEC61EEDE925}"/>
              </a:ext>
            </a:extLst>
          </p:cNvPr>
          <p:cNvSpPr/>
          <p:nvPr/>
        </p:nvSpPr>
        <p:spPr>
          <a:xfrm>
            <a:off x="6503365" y="471780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B8C81540-7026-4F20-B700-FE9D55C5C4C4}"/>
              </a:ext>
            </a:extLst>
          </p:cNvPr>
          <p:cNvSpPr/>
          <p:nvPr/>
        </p:nvSpPr>
        <p:spPr>
          <a:xfrm>
            <a:off x="6503365" y="5454331"/>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2" name="Rectangle 11">
            <a:extLst>
              <a:ext uri="{FF2B5EF4-FFF2-40B4-BE49-F238E27FC236}">
                <a16:creationId xmlns:a16="http://schemas.microsoft.com/office/drawing/2014/main" id="{1B96EDBB-BA73-4B75-9B47-F20BF7334EAE}"/>
              </a:ext>
            </a:extLst>
          </p:cNvPr>
          <p:cNvSpPr/>
          <p:nvPr/>
        </p:nvSpPr>
        <p:spPr>
          <a:xfrm>
            <a:off x="6503365" y="1771715"/>
            <a:ext cx="736524"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8F4C989B-A5FE-45B5-BC5C-0DE14ECE3E4D}"/>
              </a:ext>
            </a:extLst>
          </p:cNvPr>
          <p:cNvSpPr/>
          <p:nvPr/>
        </p:nvSpPr>
        <p:spPr>
          <a:xfrm>
            <a:off x="7239889" y="250823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FA56F19D-7BD4-46C3-869A-F8DB981DD881}"/>
              </a:ext>
            </a:extLst>
          </p:cNvPr>
          <p:cNvSpPr/>
          <p:nvPr/>
        </p:nvSpPr>
        <p:spPr>
          <a:xfrm>
            <a:off x="7239889" y="3244762"/>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CACC6294-74FE-4429-A32C-D62987C31EC6}"/>
              </a:ext>
            </a:extLst>
          </p:cNvPr>
          <p:cNvSpPr/>
          <p:nvPr/>
        </p:nvSpPr>
        <p:spPr>
          <a:xfrm>
            <a:off x="7239889" y="3981285"/>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9DADD838-3C29-4B0B-92FC-64079102A820}"/>
              </a:ext>
            </a:extLst>
          </p:cNvPr>
          <p:cNvSpPr/>
          <p:nvPr/>
        </p:nvSpPr>
        <p:spPr>
          <a:xfrm>
            <a:off x="7239889" y="4717808"/>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8CDA148A-BD34-4B90-9C22-00E0CA75D6E1}"/>
              </a:ext>
            </a:extLst>
          </p:cNvPr>
          <p:cNvSpPr/>
          <p:nvPr/>
        </p:nvSpPr>
        <p:spPr>
          <a:xfrm>
            <a:off x="7239889" y="5454331"/>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8" name="Rectangle 17">
            <a:extLst>
              <a:ext uri="{FF2B5EF4-FFF2-40B4-BE49-F238E27FC236}">
                <a16:creationId xmlns:a16="http://schemas.microsoft.com/office/drawing/2014/main" id="{ACAFBFEF-ECF4-41D3-BA11-6834B2FB1F38}"/>
              </a:ext>
            </a:extLst>
          </p:cNvPr>
          <p:cNvSpPr/>
          <p:nvPr/>
        </p:nvSpPr>
        <p:spPr>
          <a:xfrm>
            <a:off x="7239889" y="1771715"/>
            <a:ext cx="736524"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extLst>
              <a:ext uri="{FF2B5EF4-FFF2-40B4-BE49-F238E27FC236}">
                <a16:creationId xmlns:a16="http://schemas.microsoft.com/office/drawing/2014/main" id="{1B239C8D-BFDE-4BAB-9A92-9833135E27D2}"/>
              </a:ext>
            </a:extLst>
          </p:cNvPr>
          <p:cNvSpPr/>
          <p:nvPr/>
        </p:nvSpPr>
        <p:spPr>
          <a:xfrm>
            <a:off x="7976413" y="250823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EC67DBA4-0FDF-48C6-B05A-EF227CACB943}"/>
              </a:ext>
            </a:extLst>
          </p:cNvPr>
          <p:cNvSpPr/>
          <p:nvPr/>
        </p:nvSpPr>
        <p:spPr>
          <a:xfrm>
            <a:off x="7976413" y="3244762"/>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A25DCA66-FB7A-4E93-96B9-DE0824F0E55B}"/>
              </a:ext>
            </a:extLst>
          </p:cNvPr>
          <p:cNvSpPr/>
          <p:nvPr/>
        </p:nvSpPr>
        <p:spPr>
          <a:xfrm>
            <a:off x="7976413" y="3981285"/>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A6483648-33E1-4434-B78B-F1383A451787}"/>
              </a:ext>
            </a:extLst>
          </p:cNvPr>
          <p:cNvSpPr/>
          <p:nvPr/>
        </p:nvSpPr>
        <p:spPr>
          <a:xfrm>
            <a:off x="7976413" y="4717808"/>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C676A835-5812-48F6-BC1E-0058E8FA5410}"/>
              </a:ext>
            </a:extLst>
          </p:cNvPr>
          <p:cNvSpPr/>
          <p:nvPr/>
        </p:nvSpPr>
        <p:spPr>
          <a:xfrm>
            <a:off x="7976413" y="5454331"/>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24" name="Rectangle 23">
            <a:extLst>
              <a:ext uri="{FF2B5EF4-FFF2-40B4-BE49-F238E27FC236}">
                <a16:creationId xmlns:a16="http://schemas.microsoft.com/office/drawing/2014/main" id="{480F442D-9942-450C-878D-9AF3B7DA1B84}"/>
              </a:ext>
            </a:extLst>
          </p:cNvPr>
          <p:cNvSpPr/>
          <p:nvPr/>
        </p:nvSpPr>
        <p:spPr>
          <a:xfrm>
            <a:off x="7976413" y="1771715"/>
            <a:ext cx="736524"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4B72F82A-168E-4F76-B560-D96C4AC6028D}"/>
              </a:ext>
            </a:extLst>
          </p:cNvPr>
          <p:cNvSpPr/>
          <p:nvPr/>
        </p:nvSpPr>
        <p:spPr>
          <a:xfrm>
            <a:off x="8712937" y="250823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D15CFBC2-1B4F-4A3C-B3F6-CCF6AE30D846}"/>
              </a:ext>
            </a:extLst>
          </p:cNvPr>
          <p:cNvSpPr/>
          <p:nvPr/>
        </p:nvSpPr>
        <p:spPr>
          <a:xfrm>
            <a:off x="8712937" y="3244762"/>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a:extLst>
              <a:ext uri="{FF2B5EF4-FFF2-40B4-BE49-F238E27FC236}">
                <a16:creationId xmlns:a16="http://schemas.microsoft.com/office/drawing/2014/main" id="{1E47BC92-ED32-4D55-B5D3-DC3816A644E8}"/>
              </a:ext>
            </a:extLst>
          </p:cNvPr>
          <p:cNvSpPr/>
          <p:nvPr/>
        </p:nvSpPr>
        <p:spPr>
          <a:xfrm>
            <a:off x="8712937" y="3981285"/>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a:extLst>
              <a:ext uri="{FF2B5EF4-FFF2-40B4-BE49-F238E27FC236}">
                <a16:creationId xmlns:a16="http://schemas.microsoft.com/office/drawing/2014/main" id="{3DE37965-86B0-4397-861A-4E3CC19C8A0D}"/>
              </a:ext>
            </a:extLst>
          </p:cNvPr>
          <p:cNvSpPr/>
          <p:nvPr/>
        </p:nvSpPr>
        <p:spPr>
          <a:xfrm>
            <a:off x="8712937" y="4717808"/>
            <a:ext cx="736524" cy="736524"/>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Rectangle 28">
            <a:extLst>
              <a:ext uri="{FF2B5EF4-FFF2-40B4-BE49-F238E27FC236}">
                <a16:creationId xmlns:a16="http://schemas.microsoft.com/office/drawing/2014/main" id="{53F0D7D7-326E-4432-AA3C-89AF65E8403B}"/>
              </a:ext>
            </a:extLst>
          </p:cNvPr>
          <p:cNvSpPr/>
          <p:nvPr/>
        </p:nvSpPr>
        <p:spPr>
          <a:xfrm>
            <a:off x="8712937" y="5454331"/>
            <a:ext cx="736524" cy="736524"/>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0" name="Rectangle 29">
            <a:extLst>
              <a:ext uri="{FF2B5EF4-FFF2-40B4-BE49-F238E27FC236}">
                <a16:creationId xmlns:a16="http://schemas.microsoft.com/office/drawing/2014/main" id="{B2951E56-AE55-4630-83B1-43A22EC7238E}"/>
              </a:ext>
            </a:extLst>
          </p:cNvPr>
          <p:cNvSpPr/>
          <p:nvPr/>
        </p:nvSpPr>
        <p:spPr>
          <a:xfrm>
            <a:off x="8712937" y="1771715"/>
            <a:ext cx="736524"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a:extLst>
              <a:ext uri="{FF2B5EF4-FFF2-40B4-BE49-F238E27FC236}">
                <a16:creationId xmlns:a16="http://schemas.microsoft.com/office/drawing/2014/main" id="{0E925CE9-7F45-4E1A-8DF4-AA296DE04090}"/>
              </a:ext>
            </a:extLst>
          </p:cNvPr>
          <p:cNvSpPr/>
          <p:nvPr/>
        </p:nvSpPr>
        <p:spPr>
          <a:xfrm>
            <a:off x="9449460" y="2508238"/>
            <a:ext cx="736524" cy="73652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Rectangle 31">
            <a:extLst>
              <a:ext uri="{FF2B5EF4-FFF2-40B4-BE49-F238E27FC236}">
                <a16:creationId xmlns:a16="http://schemas.microsoft.com/office/drawing/2014/main" id="{534B26F0-7EFC-4821-B4ED-DB952DCB36B1}"/>
              </a:ext>
            </a:extLst>
          </p:cNvPr>
          <p:cNvSpPr/>
          <p:nvPr/>
        </p:nvSpPr>
        <p:spPr>
          <a:xfrm>
            <a:off x="9449460" y="3244762"/>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69815C34-2F64-453C-8AF5-77AC6A4B2482}"/>
              </a:ext>
            </a:extLst>
          </p:cNvPr>
          <p:cNvSpPr/>
          <p:nvPr/>
        </p:nvSpPr>
        <p:spPr>
          <a:xfrm>
            <a:off x="9449460" y="3981285"/>
            <a:ext cx="736524" cy="736524"/>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2A0FE3DC-0071-4757-AD4E-3F9B7CD465BF}"/>
              </a:ext>
            </a:extLst>
          </p:cNvPr>
          <p:cNvSpPr/>
          <p:nvPr/>
        </p:nvSpPr>
        <p:spPr>
          <a:xfrm>
            <a:off x="9449460" y="4717808"/>
            <a:ext cx="736524" cy="736524"/>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Rectangle 34">
            <a:extLst>
              <a:ext uri="{FF2B5EF4-FFF2-40B4-BE49-F238E27FC236}">
                <a16:creationId xmlns:a16="http://schemas.microsoft.com/office/drawing/2014/main" id="{DCFC945A-DED0-4DE3-84F2-5C48D2ACD59C}"/>
              </a:ext>
            </a:extLst>
          </p:cNvPr>
          <p:cNvSpPr/>
          <p:nvPr/>
        </p:nvSpPr>
        <p:spPr>
          <a:xfrm>
            <a:off x="9449460" y="5454331"/>
            <a:ext cx="736524" cy="736524"/>
          </a:xfrm>
          <a:prstGeom prst="rect">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6" name="Rectangle 35">
            <a:extLst>
              <a:ext uri="{FF2B5EF4-FFF2-40B4-BE49-F238E27FC236}">
                <a16:creationId xmlns:a16="http://schemas.microsoft.com/office/drawing/2014/main" id="{7ADFBF53-972B-4C06-9513-3AA1A5D6968B}"/>
              </a:ext>
            </a:extLst>
          </p:cNvPr>
          <p:cNvSpPr/>
          <p:nvPr/>
        </p:nvSpPr>
        <p:spPr>
          <a:xfrm>
            <a:off x="9449460" y="1771715"/>
            <a:ext cx="736524"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7" name="Rectangle 36">
            <a:extLst>
              <a:ext uri="{FF2B5EF4-FFF2-40B4-BE49-F238E27FC236}">
                <a16:creationId xmlns:a16="http://schemas.microsoft.com/office/drawing/2014/main" id="{26EBDACD-9DBC-44F9-A96E-C95E8FD6BBC6}"/>
              </a:ext>
            </a:extLst>
          </p:cNvPr>
          <p:cNvSpPr/>
          <p:nvPr/>
        </p:nvSpPr>
        <p:spPr>
          <a:xfrm>
            <a:off x="5367007" y="2508238"/>
            <a:ext cx="1136359"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8" name="Rectangle 37">
            <a:extLst>
              <a:ext uri="{FF2B5EF4-FFF2-40B4-BE49-F238E27FC236}">
                <a16:creationId xmlns:a16="http://schemas.microsoft.com/office/drawing/2014/main" id="{4324685C-1212-4E17-B6C3-C7D1F318FC9E}"/>
              </a:ext>
            </a:extLst>
          </p:cNvPr>
          <p:cNvSpPr/>
          <p:nvPr/>
        </p:nvSpPr>
        <p:spPr>
          <a:xfrm>
            <a:off x="5367007" y="3244762"/>
            <a:ext cx="1136359"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9" name="Rectangle 38">
            <a:extLst>
              <a:ext uri="{FF2B5EF4-FFF2-40B4-BE49-F238E27FC236}">
                <a16:creationId xmlns:a16="http://schemas.microsoft.com/office/drawing/2014/main" id="{6DF54EDC-59AB-44E4-A764-A53EB8502A96}"/>
              </a:ext>
            </a:extLst>
          </p:cNvPr>
          <p:cNvSpPr/>
          <p:nvPr/>
        </p:nvSpPr>
        <p:spPr>
          <a:xfrm>
            <a:off x="5367007" y="3981285"/>
            <a:ext cx="1136359"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40" name="Rectangle 39">
            <a:extLst>
              <a:ext uri="{FF2B5EF4-FFF2-40B4-BE49-F238E27FC236}">
                <a16:creationId xmlns:a16="http://schemas.microsoft.com/office/drawing/2014/main" id="{03083DE9-043F-44E4-9A32-524A48C1F65E}"/>
              </a:ext>
            </a:extLst>
          </p:cNvPr>
          <p:cNvSpPr/>
          <p:nvPr/>
        </p:nvSpPr>
        <p:spPr>
          <a:xfrm>
            <a:off x="5367007" y="4717808"/>
            <a:ext cx="1136359"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41" name="Rectangle 40">
            <a:extLst>
              <a:ext uri="{FF2B5EF4-FFF2-40B4-BE49-F238E27FC236}">
                <a16:creationId xmlns:a16="http://schemas.microsoft.com/office/drawing/2014/main" id="{921D5D00-F13B-4323-9FC9-92B9DA34046C}"/>
              </a:ext>
            </a:extLst>
          </p:cNvPr>
          <p:cNvSpPr/>
          <p:nvPr/>
        </p:nvSpPr>
        <p:spPr>
          <a:xfrm>
            <a:off x="5367007" y="5454331"/>
            <a:ext cx="1136359" cy="736524"/>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TextBox 41">
            <a:extLst>
              <a:ext uri="{FF2B5EF4-FFF2-40B4-BE49-F238E27FC236}">
                <a16:creationId xmlns:a16="http://schemas.microsoft.com/office/drawing/2014/main" id="{D791637D-F523-40A4-A03B-E6368F028B74}"/>
              </a:ext>
            </a:extLst>
          </p:cNvPr>
          <p:cNvSpPr txBox="1"/>
          <p:nvPr/>
        </p:nvSpPr>
        <p:spPr>
          <a:xfrm>
            <a:off x="6640634" y="274954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3" name="TextBox 42">
            <a:extLst>
              <a:ext uri="{FF2B5EF4-FFF2-40B4-BE49-F238E27FC236}">
                <a16:creationId xmlns:a16="http://schemas.microsoft.com/office/drawing/2014/main" id="{0AC60751-261F-4FCE-B038-2A1F0BCB01BC}"/>
              </a:ext>
            </a:extLst>
          </p:cNvPr>
          <p:cNvSpPr txBox="1"/>
          <p:nvPr/>
        </p:nvSpPr>
        <p:spPr>
          <a:xfrm>
            <a:off x="7377157" y="274954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4" name="TextBox 43">
            <a:extLst>
              <a:ext uri="{FF2B5EF4-FFF2-40B4-BE49-F238E27FC236}">
                <a16:creationId xmlns:a16="http://schemas.microsoft.com/office/drawing/2014/main" id="{E31F0CCE-657D-4CB9-9BD5-B2783445B3A5}"/>
              </a:ext>
            </a:extLst>
          </p:cNvPr>
          <p:cNvSpPr txBox="1"/>
          <p:nvPr/>
        </p:nvSpPr>
        <p:spPr>
          <a:xfrm>
            <a:off x="8113680" y="274954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5" name="TextBox 44">
            <a:extLst>
              <a:ext uri="{FF2B5EF4-FFF2-40B4-BE49-F238E27FC236}">
                <a16:creationId xmlns:a16="http://schemas.microsoft.com/office/drawing/2014/main" id="{73D5AB4B-7F10-4213-8CB7-1C1698E40BA8}"/>
              </a:ext>
            </a:extLst>
          </p:cNvPr>
          <p:cNvSpPr txBox="1"/>
          <p:nvPr/>
        </p:nvSpPr>
        <p:spPr>
          <a:xfrm>
            <a:off x="8850204" y="274954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6" name="TextBox 45">
            <a:extLst>
              <a:ext uri="{FF2B5EF4-FFF2-40B4-BE49-F238E27FC236}">
                <a16:creationId xmlns:a16="http://schemas.microsoft.com/office/drawing/2014/main" id="{314D91CC-67EC-490E-BED2-94F665FC9717}"/>
              </a:ext>
            </a:extLst>
          </p:cNvPr>
          <p:cNvSpPr txBox="1"/>
          <p:nvPr/>
        </p:nvSpPr>
        <p:spPr>
          <a:xfrm>
            <a:off x="9586728" y="274954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7" name="TextBox 46">
            <a:extLst>
              <a:ext uri="{FF2B5EF4-FFF2-40B4-BE49-F238E27FC236}">
                <a16:creationId xmlns:a16="http://schemas.microsoft.com/office/drawing/2014/main" id="{C31564E2-ECDB-4711-848F-70F5CF7C34FC}"/>
              </a:ext>
            </a:extLst>
          </p:cNvPr>
          <p:cNvSpPr txBox="1"/>
          <p:nvPr/>
        </p:nvSpPr>
        <p:spPr>
          <a:xfrm>
            <a:off x="6640634" y="3483112"/>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8" name="TextBox 47">
            <a:extLst>
              <a:ext uri="{FF2B5EF4-FFF2-40B4-BE49-F238E27FC236}">
                <a16:creationId xmlns:a16="http://schemas.microsoft.com/office/drawing/2014/main" id="{48D27E45-6C00-44E4-B586-50EE88B4C41A}"/>
              </a:ext>
            </a:extLst>
          </p:cNvPr>
          <p:cNvSpPr txBox="1"/>
          <p:nvPr/>
        </p:nvSpPr>
        <p:spPr>
          <a:xfrm>
            <a:off x="7377157" y="3483112"/>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49" name="TextBox 48">
            <a:extLst>
              <a:ext uri="{FF2B5EF4-FFF2-40B4-BE49-F238E27FC236}">
                <a16:creationId xmlns:a16="http://schemas.microsoft.com/office/drawing/2014/main" id="{EAE07626-FCDC-4425-8A3B-975059F14005}"/>
              </a:ext>
            </a:extLst>
          </p:cNvPr>
          <p:cNvSpPr txBox="1"/>
          <p:nvPr/>
        </p:nvSpPr>
        <p:spPr>
          <a:xfrm>
            <a:off x="8113680" y="3483112"/>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50" name="TextBox 49">
            <a:extLst>
              <a:ext uri="{FF2B5EF4-FFF2-40B4-BE49-F238E27FC236}">
                <a16:creationId xmlns:a16="http://schemas.microsoft.com/office/drawing/2014/main" id="{418679A8-8970-42C1-BC6A-247FCC5B6A3C}"/>
              </a:ext>
            </a:extLst>
          </p:cNvPr>
          <p:cNvSpPr txBox="1"/>
          <p:nvPr/>
        </p:nvSpPr>
        <p:spPr>
          <a:xfrm>
            <a:off x="6640634" y="4222590"/>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51" name="TextBox 50">
            <a:extLst>
              <a:ext uri="{FF2B5EF4-FFF2-40B4-BE49-F238E27FC236}">
                <a16:creationId xmlns:a16="http://schemas.microsoft.com/office/drawing/2014/main" id="{F46E5403-E18D-460D-B0F8-0F81CBE89878}"/>
              </a:ext>
            </a:extLst>
          </p:cNvPr>
          <p:cNvSpPr txBox="1"/>
          <p:nvPr/>
        </p:nvSpPr>
        <p:spPr>
          <a:xfrm>
            <a:off x="7377157" y="4222590"/>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52" name="TextBox 51">
            <a:extLst>
              <a:ext uri="{FF2B5EF4-FFF2-40B4-BE49-F238E27FC236}">
                <a16:creationId xmlns:a16="http://schemas.microsoft.com/office/drawing/2014/main" id="{21DA5300-3504-4476-B7B9-8080435CBF6F}"/>
              </a:ext>
            </a:extLst>
          </p:cNvPr>
          <p:cNvSpPr txBox="1"/>
          <p:nvPr/>
        </p:nvSpPr>
        <p:spPr>
          <a:xfrm>
            <a:off x="6640634" y="4959113"/>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53" name="TextBox 52">
            <a:extLst>
              <a:ext uri="{FF2B5EF4-FFF2-40B4-BE49-F238E27FC236}">
                <a16:creationId xmlns:a16="http://schemas.microsoft.com/office/drawing/2014/main" id="{21A67927-452D-422E-A8F5-3AD42C7E8681}"/>
              </a:ext>
            </a:extLst>
          </p:cNvPr>
          <p:cNvSpPr txBox="1"/>
          <p:nvPr/>
        </p:nvSpPr>
        <p:spPr>
          <a:xfrm>
            <a:off x="6640634" y="5695635"/>
            <a:ext cx="46198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LOW</a:t>
            </a:r>
          </a:p>
        </p:txBody>
      </p:sp>
      <p:sp>
        <p:nvSpPr>
          <p:cNvPr id="54" name="TextBox 53">
            <a:extLst>
              <a:ext uri="{FF2B5EF4-FFF2-40B4-BE49-F238E27FC236}">
                <a16:creationId xmlns:a16="http://schemas.microsoft.com/office/drawing/2014/main" id="{1E67AB0B-10AD-467D-81FD-E66C0C0518E0}"/>
              </a:ext>
            </a:extLst>
          </p:cNvPr>
          <p:cNvSpPr txBox="1"/>
          <p:nvPr/>
        </p:nvSpPr>
        <p:spPr>
          <a:xfrm>
            <a:off x="9474518" y="3487922"/>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55" name="TextBox 54">
            <a:extLst>
              <a:ext uri="{FF2B5EF4-FFF2-40B4-BE49-F238E27FC236}">
                <a16:creationId xmlns:a16="http://schemas.microsoft.com/office/drawing/2014/main" id="{2C6CD063-8CCF-4A21-B183-A628F7E9B2F0}"/>
              </a:ext>
            </a:extLst>
          </p:cNvPr>
          <p:cNvSpPr txBox="1"/>
          <p:nvPr/>
        </p:nvSpPr>
        <p:spPr>
          <a:xfrm>
            <a:off x="9474518" y="4222590"/>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56" name="TextBox 55">
            <a:extLst>
              <a:ext uri="{FF2B5EF4-FFF2-40B4-BE49-F238E27FC236}">
                <a16:creationId xmlns:a16="http://schemas.microsoft.com/office/drawing/2014/main" id="{28EEF8D2-90F8-421F-8748-FE0FA3705A21}"/>
              </a:ext>
            </a:extLst>
          </p:cNvPr>
          <p:cNvSpPr txBox="1"/>
          <p:nvPr/>
        </p:nvSpPr>
        <p:spPr>
          <a:xfrm>
            <a:off x="8737994" y="3487922"/>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57" name="TextBox 56">
            <a:extLst>
              <a:ext uri="{FF2B5EF4-FFF2-40B4-BE49-F238E27FC236}">
                <a16:creationId xmlns:a16="http://schemas.microsoft.com/office/drawing/2014/main" id="{CCD532BE-15C2-4A69-A4C7-74354CBEF13B}"/>
              </a:ext>
            </a:extLst>
          </p:cNvPr>
          <p:cNvSpPr txBox="1"/>
          <p:nvPr/>
        </p:nvSpPr>
        <p:spPr>
          <a:xfrm>
            <a:off x="8737994" y="4222590"/>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58" name="TextBox 57">
            <a:extLst>
              <a:ext uri="{FF2B5EF4-FFF2-40B4-BE49-F238E27FC236}">
                <a16:creationId xmlns:a16="http://schemas.microsoft.com/office/drawing/2014/main" id="{1F780F0E-0599-41C3-B8BE-40E3A4141431}"/>
              </a:ext>
            </a:extLst>
          </p:cNvPr>
          <p:cNvSpPr txBox="1"/>
          <p:nvPr/>
        </p:nvSpPr>
        <p:spPr>
          <a:xfrm>
            <a:off x="8001471" y="4222590"/>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59" name="TextBox 58">
            <a:extLst>
              <a:ext uri="{FF2B5EF4-FFF2-40B4-BE49-F238E27FC236}">
                <a16:creationId xmlns:a16="http://schemas.microsoft.com/office/drawing/2014/main" id="{1DFA5815-1591-490C-9D1D-EACFBCC1F828}"/>
              </a:ext>
            </a:extLst>
          </p:cNvPr>
          <p:cNvSpPr txBox="1"/>
          <p:nvPr/>
        </p:nvSpPr>
        <p:spPr>
          <a:xfrm>
            <a:off x="8001471" y="4959113"/>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60" name="TextBox 59">
            <a:extLst>
              <a:ext uri="{FF2B5EF4-FFF2-40B4-BE49-F238E27FC236}">
                <a16:creationId xmlns:a16="http://schemas.microsoft.com/office/drawing/2014/main" id="{F13032F6-8E24-48AA-96CE-5339D7358DF8}"/>
              </a:ext>
            </a:extLst>
          </p:cNvPr>
          <p:cNvSpPr txBox="1"/>
          <p:nvPr/>
        </p:nvSpPr>
        <p:spPr>
          <a:xfrm>
            <a:off x="7264947" y="4959113"/>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61" name="TextBox 60">
            <a:extLst>
              <a:ext uri="{FF2B5EF4-FFF2-40B4-BE49-F238E27FC236}">
                <a16:creationId xmlns:a16="http://schemas.microsoft.com/office/drawing/2014/main" id="{2A46DC0D-E0CC-41AA-BB3E-CFAC3D9E8E92}"/>
              </a:ext>
            </a:extLst>
          </p:cNvPr>
          <p:cNvSpPr txBox="1"/>
          <p:nvPr/>
        </p:nvSpPr>
        <p:spPr>
          <a:xfrm>
            <a:off x="8001471" y="5695635"/>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62" name="TextBox 61">
            <a:extLst>
              <a:ext uri="{FF2B5EF4-FFF2-40B4-BE49-F238E27FC236}">
                <a16:creationId xmlns:a16="http://schemas.microsoft.com/office/drawing/2014/main" id="{2FCED7BC-1B2A-43F0-ABE1-A25E1349B574}"/>
              </a:ext>
            </a:extLst>
          </p:cNvPr>
          <p:cNvSpPr txBox="1"/>
          <p:nvPr/>
        </p:nvSpPr>
        <p:spPr>
          <a:xfrm>
            <a:off x="7264947" y="5695635"/>
            <a:ext cx="686406"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MEDIUM</a:t>
            </a:r>
          </a:p>
        </p:txBody>
      </p:sp>
      <p:sp>
        <p:nvSpPr>
          <p:cNvPr id="63" name="TextBox 62">
            <a:extLst>
              <a:ext uri="{FF2B5EF4-FFF2-40B4-BE49-F238E27FC236}">
                <a16:creationId xmlns:a16="http://schemas.microsoft.com/office/drawing/2014/main" id="{5C9CDAB0-8B74-4ADA-87EF-4B8E8338882B}"/>
              </a:ext>
            </a:extLst>
          </p:cNvPr>
          <p:cNvSpPr txBox="1"/>
          <p:nvPr/>
        </p:nvSpPr>
        <p:spPr>
          <a:xfrm>
            <a:off x="8835778" y="4959113"/>
            <a:ext cx="490840"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HIGH</a:t>
            </a:r>
          </a:p>
        </p:txBody>
      </p:sp>
      <p:sp>
        <p:nvSpPr>
          <p:cNvPr id="64" name="TextBox 63">
            <a:extLst>
              <a:ext uri="{FF2B5EF4-FFF2-40B4-BE49-F238E27FC236}">
                <a16:creationId xmlns:a16="http://schemas.microsoft.com/office/drawing/2014/main" id="{CFCD0551-04C3-4E8D-8220-C6307EFDF2D8}"/>
              </a:ext>
            </a:extLst>
          </p:cNvPr>
          <p:cNvSpPr txBox="1"/>
          <p:nvPr/>
        </p:nvSpPr>
        <p:spPr>
          <a:xfrm>
            <a:off x="8835778" y="5695635"/>
            <a:ext cx="490840"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HIGH</a:t>
            </a:r>
          </a:p>
        </p:txBody>
      </p:sp>
      <p:sp>
        <p:nvSpPr>
          <p:cNvPr id="65" name="TextBox 64">
            <a:extLst>
              <a:ext uri="{FF2B5EF4-FFF2-40B4-BE49-F238E27FC236}">
                <a16:creationId xmlns:a16="http://schemas.microsoft.com/office/drawing/2014/main" id="{3AB71619-561E-44C4-9D39-9C910DC14DDE}"/>
              </a:ext>
            </a:extLst>
          </p:cNvPr>
          <p:cNvSpPr txBox="1"/>
          <p:nvPr/>
        </p:nvSpPr>
        <p:spPr>
          <a:xfrm>
            <a:off x="9582756" y="4959113"/>
            <a:ext cx="490840"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HIGH</a:t>
            </a:r>
          </a:p>
        </p:txBody>
      </p:sp>
      <p:sp>
        <p:nvSpPr>
          <p:cNvPr id="66" name="TextBox 65">
            <a:extLst>
              <a:ext uri="{FF2B5EF4-FFF2-40B4-BE49-F238E27FC236}">
                <a16:creationId xmlns:a16="http://schemas.microsoft.com/office/drawing/2014/main" id="{D1756BA4-36C3-468A-AA87-FD63D3157CB5}"/>
              </a:ext>
            </a:extLst>
          </p:cNvPr>
          <p:cNvSpPr txBox="1"/>
          <p:nvPr/>
        </p:nvSpPr>
        <p:spPr>
          <a:xfrm>
            <a:off x="9448905" y="5695635"/>
            <a:ext cx="758541" cy="253916"/>
          </a:xfrm>
          <a:prstGeom prst="rect">
            <a:avLst/>
          </a:prstGeom>
          <a:noFill/>
          <a:ln>
            <a:noFill/>
          </a:ln>
        </p:spPr>
        <p:txBody>
          <a:bodyPr wrap="none" rtlCol="0" anchor="ctr" anchorCtr="0">
            <a:spAutoFit/>
          </a:bodyPr>
          <a:lstStyle/>
          <a:p>
            <a:pPr algn="ctr"/>
            <a:r>
              <a:rPr lang="en-US" sz="1050" b="1" dirty="0">
                <a:solidFill>
                  <a:schemeClr val="bg1"/>
                </a:solidFill>
                <a:ea typeface="Lato" panose="020F0502020204030203" pitchFamily="34" charset="0"/>
                <a:cs typeface="Poppins" pitchFamily="2" charset="77"/>
              </a:rPr>
              <a:t>EXTREME</a:t>
            </a:r>
          </a:p>
        </p:txBody>
      </p:sp>
      <p:sp>
        <p:nvSpPr>
          <p:cNvPr id="67" name="TextBox 66">
            <a:extLst>
              <a:ext uri="{FF2B5EF4-FFF2-40B4-BE49-F238E27FC236}">
                <a16:creationId xmlns:a16="http://schemas.microsoft.com/office/drawing/2014/main" id="{C5EED688-FFFC-49F2-B1B7-527A441508E1}"/>
              </a:ext>
            </a:extLst>
          </p:cNvPr>
          <p:cNvSpPr txBox="1"/>
          <p:nvPr/>
        </p:nvSpPr>
        <p:spPr>
          <a:xfrm>
            <a:off x="9468943" y="1934083"/>
            <a:ext cx="718466" cy="415498"/>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ALMOST</a:t>
            </a:r>
          </a:p>
          <a:p>
            <a:pPr algn="ctr"/>
            <a:r>
              <a:rPr lang="en-US" sz="1050" b="1" dirty="0">
                <a:solidFill>
                  <a:schemeClr val="tx2"/>
                </a:solidFill>
                <a:ea typeface="Lato" panose="020F0502020204030203" pitchFamily="34" charset="0"/>
                <a:cs typeface="Poppins" pitchFamily="2" charset="77"/>
              </a:rPr>
              <a:t>CERTAIN</a:t>
            </a:r>
          </a:p>
        </p:txBody>
      </p:sp>
      <p:sp>
        <p:nvSpPr>
          <p:cNvPr id="68" name="TextBox 67">
            <a:extLst>
              <a:ext uri="{FF2B5EF4-FFF2-40B4-BE49-F238E27FC236}">
                <a16:creationId xmlns:a16="http://schemas.microsoft.com/office/drawing/2014/main" id="{7C834836-8346-4E5C-8ABB-F03D5AA84360}"/>
              </a:ext>
            </a:extLst>
          </p:cNvPr>
          <p:cNvSpPr txBox="1"/>
          <p:nvPr/>
        </p:nvSpPr>
        <p:spPr>
          <a:xfrm>
            <a:off x="8776468" y="2014874"/>
            <a:ext cx="609462"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LIKELY</a:t>
            </a:r>
          </a:p>
        </p:txBody>
      </p:sp>
      <p:sp>
        <p:nvSpPr>
          <p:cNvPr id="69" name="TextBox 68">
            <a:extLst>
              <a:ext uri="{FF2B5EF4-FFF2-40B4-BE49-F238E27FC236}">
                <a16:creationId xmlns:a16="http://schemas.microsoft.com/office/drawing/2014/main" id="{64280E33-5D37-4607-A097-12364BA04B68}"/>
              </a:ext>
            </a:extLst>
          </p:cNvPr>
          <p:cNvSpPr txBox="1"/>
          <p:nvPr/>
        </p:nvSpPr>
        <p:spPr>
          <a:xfrm>
            <a:off x="7943764" y="2014874"/>
            <a:ext cx="801824"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POSSIBLE	</a:t>
            </a:r>
          </a:p>
        </p:txBody>
      </p:sp>
      <p:sp>
        <p:nvSpPr>
          <p:cNvPr id="70" name="TextBox 69">
            <a:extLst>
              <a:ext uri="{FF2B5EF4-FFF2-40B4-BE49-F238E27FC236}">
                <a16:creationId xmlns:a16="http://schemas.microsoft.com/office/drawing/2014/main" id="{21F0FA18-2D90-42B8-8961-15D50DFCE314}"/>
              </a:ext>
            </a:extLst>
          </p:cNvPr>
          <p:cNvSpPr txBox="1"/>
          <p:nvPr/>
        </p:nvSpPr>
        <p:spPr>
          <a:xfrm>
            <a:off x="7212052" y="2014874"/>
            <a:ext cx="792205"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UNLIKELY</a:t>
            </a:r>
          </a:p>
        </p:txBody>
      </p:sp>
      <p:sp>
        <p:nvSpPr>
          <p:cNvPr id="71" name="TextBox 70">
            <a:extLst>
              <a:ext uri="{FF2B5EF4-FFF2-40B4-BE49-F238E27FC236}">
                <a16:creationId xmlns:a16="http://schemas.microsoft.com/office/drawing/2014/main" id="{DC3923F7-466F-4EB7-A72C-4644C342AFF2}"/>
              </a:ext>
            </a:extLst>
          </p:cNvPr>
          <p:cNvSpPr txBox="1"/>
          <p:nvPr/>
        </p:nvSpPr>
        <p:spPr>
          <a:xfrm>
            <a:off x="6607772" y="2013018"/>
            <a:ext cx="527710"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RARE</a:t>
            </a:r>
          </a:p>
        </p:txBody>
      </p:sp>
      <p:sp>
        <p:nvSpPr>
          <p:cNvPr id="72" name="TextBox 71">
            <a:extLst>
              <a:ext uri="{FF2B5EF4-FFF2-40B4-BE49-F238E27FC236}">
                <a16:creationId xmlns:a16="http://schemas.microsoft.com/office/drawing/2014/main" id="{7C83F167-C5F5-414A-8BDE-B1EC6CECE3F8}"/>
              </a:ext>
            </a:extLst>
          </p:cNvPr>
          <p:cNvSpPr txBox="1"/>
          <p:nvPr/>
        </p:nvSpPr>
        <p:spPr>
          <a:xfrm>
            <a:off x="5387602" y="2749541"/>
            <a:ext cx="1095172"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INSIGNIFICANT</a:t>
            </a:r>
          </a:p>
        </p:txBody>
      </p:sp>
      <p:sp>
        <p:nvSpPr>
          <p:cNvPr id="73" name="TextBox 72">
            <a:extLst>
              <a:ext uri="{FF2B5EF4-FFF2-40B4-BE49-F238E27FC236}">
                <a16:creationId xmlns:a16="http://schemas.microsoft.com/office/drawing/2014/main" id="{1F51DA9F-AA03-4E9D-8DD3-DD0E7BD8084C}"/>
              </a:ext>
            </a:extLst>
          </p:cNvPr>
          <p:cNvSpPr txBox="1"/>
          <p:nvPr/>
        </p:nvSpPr>
        <p:spPr>
          <a:xfrm>
            <a:off x="5637669" y="3486065"/>
            <a:ext cx="595035"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MINOR</a:t>
            </a:r>
          </a:p>
        </p:txBody>
      </p:sp>
      <p:sp>
        <p:nvSpPr>
          <p:cNvPr id="74" name="TextBox 73">
            <a:extLst>
              <a:ext uri="{FF2B5EF4-FFF2-40B4-BE49-F238E27FC236}">
                <a16:creationId xmlns:a16="http://schemas.microsoft.com/office/drawing/2014/main" id="{BC13F5DC-D38B-49FF-809E-83175ADA2C1B}"/>
              </a:ext>
            </a:extLst>
          </p:cNvPr>
          <p:cNvSpPr txBox="1"/>
          <p:nvPr/>
        </p:nvSpPr>
        <p:spPr>
          <a:xfrm>
            <a:off x="5503819" y="4222590"/>
            <a:ext cx="862738"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MODERATE</a:t>
            </a:r>
          </a:p>
        </p:txBody>
      </p:sp>
      <p:sp>
        <p:nvSpPr>
          <p:cNvPr id="75" name="TextBox 74">
            <a:extLst>
              <a:ext uri="{FF2B5EF4-FFF2-40B4-BE49-F238E27FC236}">
                <a16:creationId xmlns:a16="http://schemas.microsoft.com/office/drawing/2014/main" id="{57514365-AED7-4ED1-8FC1-22CD9532FD15}"/>
              </a:ext>
            </a:extLst>
          </p:cNvPr>
          <p:cNvSpPr txBox="1"/>
          <p:nvPr/>
        </p:nvSpPr>
        <p:spPr>
          <a:xfrm>
            <a:off x="5626449" y="4959113"/>
            <a:ext cx="617477"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MAJOR</a:t>
            </a:r>
          </a:p>
        </p:txBody>
      </p:sp>
      <p:sp>
        <p:nvSpPr>
          <p:cNvPr id="76" name="TextBox 75">
            <a:extLst>
              <a:ext uri="{FF2B5EF4-FFF2-40B4-BE49-F238E27FC236}">
                <a16:creationId xmlns:a16="http://schemas.microsoft.com/office/drawing/2014/main" id="{166CD0EA-89CC-4376-A89B-9CE69EB095E7}"/>
              </a:ext>
            </a:extLst>
          </p:cNvPr>
          <p:cNvSpPr txBox="1"/>
          <p:nvPr/>
        </p:nvSpPr>
        <p:spPr>
          <a:xfrm>
            <a:off x="5555914" y="5695635"/>
            <a:ext cx="758541" cy="253916"/>
          </a:xfrm>
          <a:prstGeom prst="rect">
            <a:avLst/>
          </a:prstGeom>
          <a:noFill/>
          <a:ln>
            <a:noFill/>
          </a:ln>
        </p:spPr>
        <p:txBody>
          <a:bodyPr wrap="none" rtlCol="0" anchor="ctr" anchorCtr="0">
            <a:spAutoFit/>
          </a:bodyPr>
          <a:lstStyle/>
          <a:p>
            <a:pPr algn="ctr"/>
            <a:r>
              <a:rPr lang="en-US" sz="1050" b="1" dirty="0">
                <a:solidFill>
                  <a:schemeClr val="tx2"/>
                </a:solidFill>
                <a:ea typeface="Lato" panose="020F0502020204030203" pitchFamily="34" charset="0"/>
                <a:cs typeface="Poppins" pitchFamily="2" charset="77"/>
              </a:rPr>
              <a:t>EXTREME</a:t>
            </a:r>
          </a:p>
        </p:txBody>
      </p:sp>
      <p:sp>
        <p:nvSpPr>
          <p:cNvPr id="78" name="Rounded Rectangle 9">
            <a:extLst>
              <a:ext uri="{FF2B5EF4-FFF2-40B4-BE49-F238E27FC236}">
                <a16:creationId xmlns:a16="http://schemas.microsoft.com/office/drawing/2014/main" id="{FA7D55ED-5E85-4221-B89F-27BC000A93F3}"/>
              </a:ext>
            </a:extLst>
          </p:cNvPr>
          <p:cNvSpPr/>
          <p:nvPr/>
        </p:nvSpPr>
        <p:spPr>
          <a:xfrm>
            <a:off x="1332520" y="2238443"/>
            <a:ext cx="611438" cy="34730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9" name="Rounded Rectangle 79">
            <a:extLst>
              <a:ext uri="{FF2B5EF4-FFF2-40B4-BE49-F238E27FC236}">
                <a16:creationId xmlns:a16="http://schemas.microsoft.com/office/drawing/2014/main" id="{C11D8928-585C-482F-B314-C2E39FCEA1E3}"/>
              </a:ext>
            </a:extLst>
          </p:cNvPr>
          <p:cNvSpPr/>
          <p:nvPr/>
        </p:nvSpPr>
        <p:spPr>
          <a:xfrm>
            <a:off x="1332520" y="5594342"/>
            <a:ext cx="611438" cy="347307"/>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0" name="Rounded Rectangle 80">
            <a:extLst>
              <a:ext uri="{FF2B5EF4-FFF2-40B4-BE49-F238E27FC236}">
                <a16:creationId xmlns:a16="http://schemas.microsoft.com/office/drawing/2014/main" id="{65499239-D786-4183-8284-FFE741AA68B9}"/>
              </a:ext>
            </a:extLst>
          </p:cNvPr>
          <p:cNvSpPr/>
          <p:nvPr/>
        </p:nvSpPr>
        <p:spPr>
          <a:xfrm>
            <a:off x="1332520" y="4475708"/>
            <a:ext cx="611438" cy="34730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Rounded Rectangle 81">
            <a:extLst>
              <a:ext uri="{FF2B5EF4-FFF2-40B4-BE49-F238E27FC236}">
                <a16:creationId xmlns:a16="http://schemas.microsoft.com/office/drawing/2014/main" id="{C60208BB-48E9-447E-92FD-19B0ABF947FB}"/>
              </a:ext>
            </a:extLst>
          </p:cNvPr>
          <p:cNvSpPr/>
          <p:nvPr/>
        </p:nvSpPr>
        <p:spPr>
          <a:xfrm>
            <a:off x="1332520" y="3357076"/>
            <a:ext cx="611438" cy="34730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2" name="TextBox 81">
            <a:extLst>
              <a:ext uri="{FF2B5EF4-FFF2-40B4-BE49-F238E27FC236}">
                <a16:creationId xmlns:a16="http://schemas.microsoft.com/office/drawing/2014/main" id="{8D1D9EC3-0F8C-4F21-8B99-F3069E3F3621}"/>
              </a:ext>
            </a:extLst>
          </p:cNvPr>
          <p:cNvSpPr txBox="1"/>
          <p:nvPr/>
        </p:nvSpPr>
        <p:spPr>
          <a:xfrm>
            <a:off x="2177260" y="2031016"/>
            <a:ext cx="1295547"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STRUCTURE</a:t>
            </a:r>
          </a:p>
        </p:txBody>
      </p:sp>
      <p:sp>
        <p:nvSpPr>
          <p:cNvPr id="83" name="Subtitle 2">
            <a:extLst>
              <a:ext uri="{FF2B5EF4-FFF2-40B4-BE49-F238E27FC236}">
                <a16:creationId xmlns:a16="http://schemas.microsoft.com/office/drawing/2014/main" id="{B21B160C-26BD-4789-AE68-39096D66A953}"/>
              </a:ext>
            </a:extLst>
          </p:cNvPr>
          <p:cNvSpPr txBox="1">
            <a:spLocks/>
          </p:cNvSpPr>
          <p:nvPr/>
        </p:nvSpPr>
        <p:spPr>
          <a:xfrm>
            <a:off x="2231690" y="2356817"/>
            <a:ext cx="2429821"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84" name="TextBox 83">
            <a:extLst>
              <a:ext uri="{FF2B5EF4-FFF2-40B4-BE49-F238E27FC236}">
                <a16:creationId xmlns:a16="http://schemas.microsoft.com/office/drawing/2014/main" id="{CB890933-51AE-4F45-A94B-CFC0031AA7F7}"/>
              </a:ext>
            </a:extLst>
          </p:cNvPr>
          <p:cNvSpPr txBox="1"/>
          <p:nvPr/>
        </p:nvSpPr>
        <p:spPr>
          <a:xfrm>
            <a:off x="2177260" y="3149875"/>
            <a:ext cx="1295547"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STRUCTURE</a:t>
            </a:r>
          </a:p>
        </p:txBody>
      </p:sp>
      <p:sp>
        <p:nvSpPr>
          <p:cNvPr id="85" name="Subtitle 2">
            <a:extLst>
              <a:ext uri="{FF2B5EF4-FFF2-40B4-BE49-F238E27FC236}">
                <a16:creationId xmlns:a16="http://schemas.microsoft.com/office/drawing/2014/main" id="{E3C0DCFF-8D79-4620-B4B9-9EDCF6389B51}"/>
              </a:ext>
            </a:extLst>
          </p:cNvPr>
          <p:cNvSpPr txBox="1">
            <a:spLocks/>
          </p:cNvSpPr>
          <p:nvPr/>
        </p:nvSpPr>
        <p:spPr>
          <a:xfrm>
            <a:off x="2231690" y="3475678"/>
            <a:ext cx="2429821"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86" name="TextBox 85">
            <a:extLst>
              <a:ext uri="{FF2B5EF4-FFF2-40B4-BE49-F238E27FC236}">
                <a16:creationId xmlns:a16="http://schemas.microsoft.com/office/drawing/2014/main" id="{6B73EBD5-D970-44F8-A75A-90F024BC343C}"/>
              </a:ext>
            </a:extLst>
          </p:cNvPr>
          <p:cNvSpPr txBox="1"/>
          <p:nvPr/>
        </p:nvSpPr>
        <p:spPr>
          <a:xfrm>
            <a:off x="2177260" y="4268737"/>
            <a:ext cx="1295547"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STRUCTURE</a:t>
            </a:r>
          </a:p>
        </p:txBody>
      </p:sp>
      <p:sp>
        <p:nvSpPr>
          <p:cNvPr id="87" name="Subtitle 2">
            <a:extLst>
              <a:ext uri="{FF2B5EF4-FFF2-40B4-BE49-F238E27FC236}">
                <a16:creationId xmlns:a16="http://schemas.microsoft.com/office/drawing/2014/main" id="{E5299A09-91AE-49CC-8275-744D8B283D92}"/>
              </a:ext>
            </a:extLst>
          </p:cNvPr>
          <p:cNvSpPr txBox="1">
            <a:spLocks/>
          </p:cNvSpPr>
          <p:nvPr/>
        </p:nvSpPr>
        <p:spPr>
          <a:xfrm>
            <a:off x="2231690" y="4594538"/>
            <a:ext cx="2429821"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88" name="TextBox 87">
            <a:extLst>
              <a:ext uri="{FF2B5EF4-FFF2-40B4-BE49-F238E27FC236}">
                <a16:creationId xmlns:a16="http://schemas.microsoft.com/office/drawing/2014/main" id="{2A085D66-AC34-4C64-AC6C-D3F1E48F39AE}"/>
              </a:ext>
            </a:extLst>
          </p:cNvPr>
          <p:cNvSpPr txBox="1"/>
          <p:nvPr/>
        </p:nvSpPr>
        <p:spPr>
          <a:xfrm>
            <a:off x="2177260" y="5387598"/>
            <a:ext cx="1295547"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STRUCTURE</a:t>
            </a:r>
          </a:p>
        </p:txBody>
      </p:sp>
      <p:sp>
        <p:nvSpPr>
          <p:cNvPr id="89" name="Subtitle 2">
            <a:extLst>
              <a:ext uri="{FF2B5EF4-FFF2-40B4-BE49-F238E27FC236}">
                <a16:creationId xmlns:a16="http://schemas.microsoft.com/office/drawing/2014/main" id="{97A40C68-0F42-4E33-9198-2F7D98907761}"/>
              </a:ext>
            </a:extLst>
          </p:cNvPr>
          <p:cNvSpPr txBox="1">
            <a:spLocks/>
          </p:cNvSpPr>
          <p:nvPr/>
        </p:nvSpPr>
        <p:spPr>
          <a:xfrm>
            <a:off x="2231690" y="5713398"/>
            <a:ext cx="2429821"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843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6DDAE-0323-4484-8A1F-E44CF26EAE3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27E1A22-3E53-44F8-B70C-469F51B6FC0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515D70E-6D00-4F19-8A1B-92A811D2C62E}"/>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67B126B1-95DF-4000-85EC-C11A315A34A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5EACB1-FE14-4C67-89D4-DDB5072AFBEC}"/>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39F46DFA-4C6C-4681-BABB-1AD7DB1D5D16}"/>
              </a:ext>
            </a:extLst>
          </p:cNvPr>
          <p:cNvSpPr/>
          <p:nvPr/>
        </p:nvSpPr>
        <p:spPr>
          <a:xfrm>
            <a:off x="5126699" y="1939642"/>
            <a:ext cx="1317296" cy="1317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8" name="Oval 7">
            <a:extLst>
              <a:ext uri="{FF2B5EF4-FFF2-40B4-BE49-F238E27FC236}">
                <a16:creationId xmlns:a16="http://schemas.microsoft.com/office/drawing/2014/main" id="{A535FD26-24FF-4219-9E1A-C0296780ACBE}"/>
              </a:ext>
            </a:extLst>
          </p:cNvPr>
          <p:cNvSpPr/>
          <p:nvPr/>
        </p:nvSpPr>
        <p:spPr>
          <a:xfrm>
            <a:off x="5126699" y="4775486"/>
            <a:ext cx="1317296" cy="1317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9" name="Oval 8">
            <a:extLst>
              <a:ext uri="{FF2B5EF4-FFF2-40B4-BE49-F238E27FC236}">
                <a16:creationId xmlns:a16="http://schemas.microsoft.com/office/drawing/2014/main" id="{7A60FD18-51B8-43C2-937A-DDF5CF63C931}"/>
              </a:ext>
            </a:extLst>
          </p:cNvPr>
          <p:cNvSpPr/>
          <p:nvPr/>
        </p:nvSpPr>
        <p:spPr>
          <a:xfrm>
            <a:off x="6628416" y="3357564"/>
            <a:ext cx="1317296" cy="13172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0" name="Oval 9">
            <a:extLst>
              <a:ext uri="{FF2B5EF4-FFF2-40B4-BE49-F238E27FC236}">
                <a16:creationId xmlns:a16="http://schemas.microsoft.com/office/drawing/2014/main" id="{DC8B92BE-10B4-4BD9-9FFE-3577397AACDB}"/>
              </a:ext>
            </a:extLst>
          </p:cNvPr>
          <p:cNvSpPr/>
          <p:nvPr/>
        </p:nvSpPr>
        <p:spPr>
          <a:xfrm>
            <a:off x="3624981" y="3357564"/>
            <a:ext cx="1317296" cy="1317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1" name="Freeform 10">
            <a:extLst>
              <a:ext uri="{FF2B5EF4-FFF2-40B4-BE49-F238E27FC236}">
                <a16:creationId xmlns:a16="http://schemas.microsoft.com/office/drawing/2014/main" id="{A5694DFB-63EF-4E2C-8606-A366402CE0F9}"/>
              </a:ext>
            </a:extLst>
          </p:cNvPr>
          <p:cNvSpPr/>
          <p:nvPr/>
        </p:nvSpPr>
        <p:spPr>
          <a:xfrm>
            <a:off x="6405324" y="2926561"/>
            <a:ext cx="478700" cy="501315"/>
          </a:xfrm>
          <a:custGeom>
            <a:avLst/>
            <a:gdLst>
              <a:gd name="connsiteX0" fmla="*/ 41538 w 1329157"/>
              <a:gd name="connsiteY0" fmla="*/ 0 h 1391949"/>
              <a:gd name="connsiteX1" fmla="*/ 1228496 w 1329157"/>
              <a:gd name="connsiteY1" fmla="*/ 1138783 h 1391949"/>
              <a:gd name="connsiteX2" fmla="*/ 1312058 w 1329157"/>
              <a:gd name="connsiteY2" fmla="*/ 1094035 h 1391949"/>
              <a:gd name="connsiteX3" fmla="*/ 1329157 w 1329157"/>
              <a:gd name="connsiteY3" fmla="*/ 1391949 h 1391949"/>
              <a:gd name="connsiteX4" fmla="*/ 1071978 w 1329157"/>
              <a:gd name="connsiteY4" fmla="*/ 1222596 h 1391949"/>
              <a:gd name="connsiteX5" fmla="*/ 1155538 w 1329157"/>
              <a:gd name="connsiteY5" fmla="*/ 1177851 h 1391949"/>
              <a:gd name="connsiteX6" fmla="*/ 0 w 1329157"/>
              <a:gd name="connsiteY6" fmla="*/ 71287 h 13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157" h="1391949">
                <a:moveTo>
                  <a:pt x="41538" y="0"/>
                </a:moveTo>
                <a:cubicBezTo>
                  <a:pt x="521999" y="279964"/>
                  <a:pt x="928877" y="670327"/>
                  <a:pt x="1228496" y="1138783"/>
                </a:cubicBezTo>
                <a:lnTo>
                  <a:pt x="1312058" y="1094035"/>
                </a:lnTo>
                <a:lnTo>
                  <a:pt x="1329157" y="1391949"/>
                </a:lnTo>
                <a:lnTo>
                  <a:pt x="1071978" y="1222596"/>
                </a:lnTo>
                <a:lnTo>
                  <a:pt x="1155538" y="1177851"/>
                </a:lnTo>
                <a:cubicBezTo>
                  <a:pt x="863292" y="722801"/>
                  <a:pt x="467271" y="343565"/>
                  <a:pt x="0" y="712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2" name="Freeform 11">
            <a:extLst>
              <a:ext uri="{FF2B5EF4-FFF2-40B4-BE49-F238E27FC236}">
                <a16:creationId xmlns:a16="http://schemas.microsoft.com/office/drawing/2014/main" id="{694A9123-E75F-4900-AB06-BA7153199FD2}"/>
              </a:ext>
            </a:extLst>
          </p:cNvPr>
          <p:cNvSpPr/>
          <p:nvPr/>
        </p:nvSpPr>
        <p:spPr>
          <a:xfrm rot="16200000">
            <a:off x="4675363" y="2937868"/>
            <a:ext cx="478700" cy="501315"/>
          </a:xfrm>
          <a:custGeom>
            <a:avLst/>
            <a:gdLst>
              <a:gd name="connsiteX0" fmla="*/ 41538 w 1329157"/>
              <a:gd name="connsiteY0" fmla="*/ 0 h 1391949"/>
              <a:gd name="connsiteX1" fmla="*/ 1228496 w 1329157"/>
              <a:gd name="connsiteY1" fmla="*/ 1138783 h 1391949"/>
              <a:gd name="connsiteX2" fmla="*/ 1312058 w 1329157"/>
              <a:gd name="connsiteY2" fmla="*/ 1094035 h 1391949"/>
              <a:gd name="connsiteX3" fmla="*/ 1329157 w 1329157"/>
              <a:gd name="connsiteY3" fmla="*/ 1391949 h 1391949"/>
              <a:gd name="connsiteX4" fmla="*/ 1071978 w 1329157"/>
              <a:gd name="connsiteY4" fmla="*/ 1222596 h 1391949"/>
              <a:gd name="connsiteX5" fmla="*/ 1155538 w 1329157"/>
              <a:gd name="connsiteY5" fmla="*/ 1177851 h 1391949"/>
              <a:gd name="connsiteX6" fmla="*/ 0 w 1329157"/>
              <a:gd name="connsiteY6" fmla="*/ 71287 h 13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157" h="1391949">
                <a:moveTo>
                  <a:pt x="41538" y="0"/>
                </a:moveTo>
                <a:cubicBezTo>
                  <a:pt x="521999" y="279964"/>
                  <a:pt x="928877" y="670327"/>
                  <a:pt x="1228496" y="1138783"/>
                </a:cubicBezTo>
                <a:lnTo>
                  <a:pt x="1312058" y="1094035"/>
                </a:lnTo>
                <a:lnTo>
                  <a:pt x="1329157" y="1391949"/>
                </a:lnTo>
                <a:lnTo>
                  <a:pt x="1071978" y="1222596"/>
                </a:lnTo>
                <a:lnTo>
                  <a:pt x="1155538" y="1177851"/>
                </a:lnTo>
                <a:cubicBezTo>
                  <a:pt x="863292" y="722801"/>
                  <a:pt x="467271" y="343565"/>
                  <a:pt x="0" y="712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3" name="Freeform 12">
            <a:extLst>
              <a:ext uri="{FF2B5EF4-FFF2-40B4-BE49-F238E27FC236}">
                <a16:creationId xmlns:a16="http://schemas.microsoft.com/office/drawing/2014/main" id="{CA0F3417-A602-4BBD-95D0-982D78A2DD51}"/>
              </a:ext>
            </a:extLst>
          </p:cNvPr>
          <p:cNvSpPr/>
          <p:nvPr/>
        </p:nvSpPr>
        <p:spPr>
          <a:xfrm rot="10800000">
            <a:off x="4666667" y="4593242"/>
            <a:ext cx="478700" cy="501315"/>
          </a:xfrm>
          <a:custGeom>
            <a:avLst/>
            <a:gdLst>
              <a:gd name="connsiteX0" fmla="*/ 41538 w 1329157"/>
              <a:gd name="connsiteY0" fmla="*/ 0 h 1391949"/>
              <a:gd name="connsiteX1" fmla="*/ 1228496 w 1329157"/>
              <a:gd name="connsiteY1" fmla="*/ 1138783 h 1391949"/>
              <a:gd name="connsiteX2" fmla="*/ 1312058 w 1329157"/>
              <a:gd name="connsiteY2" fmla="*/ 1094035 h 1391949"/>
              <a:gd name="connsiteX3" fmla="*/ 1329157 w 1329157"/>
              <a:gd name="connsiteY3" fmla="*/ 1391949 h 1391949"/>
              <a:gd name="connsiteX4" fmla="*/ 1071978 w 1329157"/>
              <a:gd name="connsiteY4" fmla="*/ 1222596 h 1391949"/>
              <a:gd name="connsiteX5" fmla="*/ 1155538 w 1329157"/>
              <a:gd name="connsiteY5" fmla="*/ 1177851 h 1391949"/>
              <a:gd name="connsiteX6" fmla="*/ 0 w 1329157"/>
              <a:gd name="connsiteY6" fmla="*/ 71287 h 13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157" h="1391949">
                <a:moveTo>
                  <a:pt x="41538" y="0"/>
                </a:moveTo>
                <a:cubicBezTo>
                  <a:pt x="521999" y="279964"/>
                  <a:pt x="928877" y="670327"/>
                  <a:pt x="1228496" y="1138783"/>
                </a:cubicBezTo>
                <a:lnTo>
                  <a:pt x="1312058" y="1094035"/>
                </a:lnTo>
                <a:lnTo>
                  <a:pt x="1329157" y="1391949"/>
                </a:lnTo>
                <a:lnTo>
                  <a:pt x="1071978" y="1222596"/>
                </a:lnTo>
                <a:lnTo>
                  <a:pt x="1155538" y="1177851"/>
                </a:lnTo>
                <a:cubicBezTo>
                  <a:pt x="863292" y="722801"/>
                  <a:pt x="467271" y="343565"/>
                  <a:pt x="0" y="712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4" name="Freeform 13">
            <a:extLst>
              <a:ext uri="{FF2B5EF4-FFF2-40B4-BE49-F238E27FC236}">
                <a16:creationId xmlns:a16="http://schemas.microsoft.com/office/drawing/2014/main" id="{EE3AC4FC-7648-432F-BBF6-511BE0A9FBAD}"/>
              </a:ext>
            </a:extLst>
          </p:cNvPr>
          <p:cNvSpPr/>
          <p:nvPr/>
        </p:nvSpPr>
        <p:spPr>
          <a:xfrm rot="5400000">
            <a:off x="6405324" y="4593242"/>
            <a:ext cx="478700" cy="501315"/>
          </a:xfrm>
          <a:custGeom>
            <a:avLst/>
            <a:gdLst>
              <a:gd name="connsiteX0" fmla="*/ 41538 w 1329157"/>
              <a:gd name="connsiteY0" fmla="*/ 0 h 1391949"/>
              <a:gd name="connsiteX1" fmla="*/ 1228496 w 1329157"/>
              <a:gd name="connsiteY1" fmla="*/ 1138783 h 1391949"/>
              <a:gd name="connsiteX2" fmla="*/ 1312058 w 1329157"/>
              <a:gd name="connsiteY2" fmla="*/ 1094035 h 1391949"/>
              <a:gd name="connsiteX3" fmla="*/ 1329157 w 1329157"/>
              <a:gd name="connsiteY3" fmla="*/ 1391949 h 1391949"/>
              <a:gd name="connsiteX4" fmla="*/ 1071978 w 1329157"/>
              <a:gd name="connsiteY4" fmla="*/ 1222596 h 1391949"/>
              <a:gd name="connsiteX5" fmla="*/ 1155538 w 1329157"/>
              <a:gd name="connsiteY5" fmla="*/ 1177851 h 1391949"/>
              <a:gd name="connsiteX6" fmla="*/ 0 w 1329157"/>
              <a:gd name="connsiteY6" fmla="*/ 71287 h 13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157" h="1391949">
                <a:moveTo>
                  <a:pt x="41538" y="0"/>
                </a:moveTo>
                <a:cubicBezTo>
                  <a:pt x="521999" y="279964"/>
                  <a:pt x="928877" y="670327"/>
                  <a:pt x="1228496" y="1138783"/>
                </a:cubicBezTo>
                <a:lnTo>
                  <a:pt x="1312058" y="1094035"/>
                </a:lnTo>
                <a:lnTo>
                  <a:pt x="1329157" y="1391949"/>
                </a:lnTo>
                <a:lnTo>
                  <a:pt x="1071978" y="1222596"/>
                </a:lnTo>
                <a:lnTo>
                  <a:pt x="1155538" y="1177851"/>
                </a:lnTo>
                <a:cubicBezTo>
                  <a:pt x="863292" y="722801"/>
                  <a:pt x="467271" y="343565"/>
                  <a:pt x="0" y="712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 dirty="0"/>
          </a:p>
        </p:txBody>
      </p:sp>
      <p:sp>
        <p:nvSpPr>
          <p:cNvPr id="15" name="TextBox 14">
            <a:extLst>
              <a:ext uri="{FF2B5EF4-FFF2-40B4-BE49-F238E27FC236}">
                <a16:creationId xmlns:a16="http://schemas.microsoft.com/office/drawing/2014/main" id="{2BCB8D38-FDD3-4BC4-8F04-961FC78BD917}"/>
              </a:ext>
            </a:extLst>
          </p:cNvPr>
          <p:cNvSpPr txBox="1"/>
          <p:nvPr/>
        </p:nvSpPr>
        <p:spPr>
          <a:xfrm>
            <a:off x="5387641" y="2629143"/>
            <a:ext cx="795410" cy="454227"/>
          </a:xfrm>
          <a:prstGeom prst="rect">
            <a:avLst/>
          </a:prstGeom>
          <a:noFill/>
        </p:spPr>
        <p:txBody>
          <a:bodyPr wrap="none" rtlCol="0" anchor="t" anchorCtr="0">
            <a:spAutoFit/>
          </a:bodyPr>
          <a:lstStyle/>
          <a:p>
            <a:pPr algn="ctr"/>
            <a:r>
              <a:rPr lang="en-US" sz="1176" b="1" dirty="0">
                <a:solidFill>
                  <a:schemeClr val="bg1"/>
                </a:solidFill>
                <a:ea typeface="League Spartan" charset="0"/>
                <a:cs typeface="Poppins" pitchFamily="2" charset="77"/>
              </a:rPr>
              <a:t>IDENTIFY</a:t>
            </a:r>
          </a:p>
          <a:p>
            <a:pPr algn="ctr"/>
            <a:r>
              <a:rPr lang="en-US" sz="1176" b="1" dirty="0">
                <a:solidFill>
                  <a:schemeClr val="bg1"/>
                </a:solidFill>
                <a:ea typeface="League Spartan" charset="0"/>
                <a:cs typeface="Poppins" pitchFamily="2" charset="77"/>
              </a:rPr>
              <a:t>RISK</a:t>
            </a:r>
          </a:p>
        </p:txBody>
      </p:sp>
      <p:sp>
        <p:nvSpPr>
          <p:cNvPr id="17" name="TextBox 16">
            <a:extLst>
              <a:ext uri="{FF2B5EF4-FFF2-40B4-BE49-F238E27FC236}">
                <a16:creationId xmlns:a16="http://schemas.microsoft.com/office/drawing/2014/main" id="{014C0FA5-E3DB-4D1E-B985-B350805C9E4E}"/>
              </a:ext>
            </a:extLst>
          </p:cNvPr>
          <p:cNvSpPr txBox="1"/>
          <p:nvPr/>
        </p:nvSpPr>
        <p:spPr>
          <a:xfrm>
            <a:off x="5367604" y="5477513"/>
            <a:ext cx="835485" cy="454227"/>
          </a:xfrm>
          <a:prstGeom prst="rect">
            <a:avLst/>
          </a:prstGeom>
          <a:noFill/>
        </p:spPr>
        <p:txBody>
          <a:bodyPr wrap="none" rtlCol="0" anchor="t" anchorCtr="0">
            <a:spAutoFit/>
          </a:bodyPr>
          <a:lstStyle/>
          <a:p>
            <a:pPr algn="ctr"/>
            <a:r>
              <a:rPr lang="en-US" sz="1176" b="1" dirty="0">
                <a:solidFill>
                  <a:schemeClr val="bg1"/>
                </a:solidFill>
                <a:ea typeface="League Spartan" charset="0"/>
                <a:cs typeface="Poppins" pitchFamily="2" charset="77"/>
              </a:rPr>
              <a:t>CONTROL</a:t>
            </a:r>
          </a:p>
          <a:p>
            <a:pPr algn="ctr"/>
            <a:r>
              <a:rPr lang="en-US" sz="1176" b="1" dirty="0">
                <a:solidFill>
                  <a:schemeClr val="bg1"/>
                </a:solidFill>
                <a:ea typeface="League Spartan" charset="0"/>
                <a:cs typeface="Poppins" pitchFamily="2" charset="77"/>
              </a:rPr>
              <a:t>RISK</a:t>
            </a:r>
          </a:p>
        </p:txBody>
      </p:sp>
      <p:sp>
        <p:nvSpPr>
          <p:cNvPr id="19" name="TextBox 18">
            <a:extLst>
              <a:ext uri="{FF2B5EF4-FFF2-40B4-BE49-F238E27FC236}">
                <a16:creationId xmlns:a16="http://schemas.microsoft.com/office/drawing/2014/main" id="{0EF74E34-7FE2-4F17-87E5-A2CC34B0FCC5}"/>
              </a:ext>
            </a:extLst>
          </p:cNvPr>
          <p:cNvSpPr txBox="1"/>
          <p:nvPr/>
        </p:nvSpPr>
        <p:spPr>
          <a:xfrm>
            <a:off x="6915007" y="4047534"/>
            <a:ext cx="744113" cy="454227"/>
          </a:xfrm>
          <a:prstGeom prst="rect">
            <a:avLst/>
          </a:prstGeom>
          <a:noFill/>
        </p:spPr>
        <p:txBody>
          <a:bodyPr wrap="none" rtlCol="0" anchor="t" anchorCtr="0">
            <a:spAutoFit/>
          </a:bodyPr>
          <a:lstStyle/>
          <a:p>
            <a:pPr algn="ctr"/>
            <a:r>
              <a:rPr lang="en-US" sz="1176" b="1" dirty="0">
                <a:solidFill>
                  <a:schemeClr val="bg1"/>
                </a:solidFill>
                <a:ea typeface="League Spartan" charset="0"/>
                <a:cs typeface="Poppins" pitchFamily="2" charset="77"/>
              </a:rPr>
              <a:t>ASSESS</a:t>
            </a:r>
          </a:p>
          <a:p>
            <a:pPr algn="ctr"/>
            <a:r>
              <a:rPr lang="en-US" sz="1176" b="1" dirty="0">
                <a:solidFill>
                  <a:schemeClr val="bg1"/>
                </a:solidFill>
                <a:ea typeface="League Spartan" charset="0"/>
                <a:cs typeface="Poppins" pitchFamily="2" charset="77"/>
              </a:rPr>
              <a:t>RISK</a:t>
            </a:r>
          </a:p>
        </p:txBody>
      </p:sp>
      <p:sp>
        <p:nvSpPr>
          <p:cNvPr id="21" name="TextBox 20">
            <a:extLst>
              <a:ext uri="{FF2B5EF4-FFF2-40B4-BE49-F238E27FC236}">
                <a16:creationId xmlns:a16="http://schemas.microsoft.com/office/drawing/2014/main" id="{13317EEA-EBE5-4703-8B22-BAFAB60C91C6}"/>
              </a:ext>
            </a:extLst>
          </p:cNvPr>
          <p:cNvSpPr txBox="1"/>
          <p:nvPr/>
        </p:nvSpPr>
        <p:spPr>
          <a:xfrm>
            <a:off x="3819400" y="4085403"/>
            <a:ext cx="928459" cy="454227"/>
          </a:xfrm>
          <a:prstGeom prst="rect">
            <a:avLst/>
          </a:prstGeom>
          <a:noFill/>
        </p:spPr>
        <p:txBody>
          <a:bodyPr wrap="none" rtlCol="0" anchor="t" anchorCtr="0">
            <a:spAutoFit/>
          </a:bodyPr>
          <a:lstStyle/>
          <a:p>
            <a:pPr algn="ctr"/>
            <a:r>
              <a:rPr lang="en-US" sz="1176" b="1" dirty="0">
                <a:solidFill>
                  <a:schemeClr val="bg1"/>
                </a:solidFill>
                <a:ea typeface="League Spartan" charset="0"/>
                <a:cs typeface="Poppins" pitchFamily="2" charset="77"/>
              </a:rPr>
              <a:t>REVIEW</a:t>
            </a:r>
          </a:p>
          <a:p>
            <a:pPr algn="ctr"/>
            <a:r>
              <a:rPr lang="en-US" sz="1176" b="1" dirty="0">
                <a:solidFill>
                  <a:schemeClr val="bg1"/>
                </a:solidFill>
                <a:ea typeface="League Spartan" charset="0"/>
                <a:cs typeface="Poppins" pitchFamily="2" charset="77"/>
              </a:rPr>
              <a:t>CONTROLS</a:t>
            </a:r>
          </a:p>
        </p:txBody>
      </p:sp>
      <p:sp>
        <p:nvSpPr>
          <p:cNvPr id="23" name="Subtitle 2">
            <a:extLst>
              <a:ext uri="{FF2B5EF4-FFF2-40B4-BE49-F238E27FC236}">
                <a16:creationId xmlns:a16="http://schemas.microsoft.com/office/drawing/2014/main" id="{B6BFB312-045C-4F81-BE03-DFB921F5E09B}"/>
              </a:ext>
            </a:extLst>
          </p:cNvPr>
          <p:cNvSpPr txBox="1">
            <a:spLocks/>
          </p:cNvSpPr>
          <p:nvPr/>
        </p:nvSpPr>
        <p:spPr>
          <a:xfrm>
            <a:off x="6628415" y="1965033"/>
            <a:ext cx="3342838" cy="680261"/>
          </a:xfrm>
          <a:prstGeom prst="rect">
            <a:avLst/>
          </a:prstGeom>
        </p:spPr>
        <p:txBody>
          <a:bodyPr vert="horz" wrap="square" lIns="33602" tIns="16801" rIns="33602" bIns="16801"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Illum doming </a:t>
            </a:r>
            <a:r>
              <a:rPr lang="en-US" sz="1050" dirty="0" err="1">
                <a:solidFill>
                  <a:schemeClr val="tx1"/>
                </a:solidFill>
                <a:latin typeface="+mn-lt"/>
                <a:ea typeface="Lato Light" panose="020F0502020204030203" pitchFamily="34" charset="0"/>
                <a:cs typeface="Mukta ExtraLight" panose="020B0000000000000000" pitchFamily="34" charset="77"/>
              </a:rPr>
              <a:t>salutatus</a:t>
            </a:r>
            <a:r>
              <a:rPr lang="en-US" sz="1050" dirty="0">
                <a:solidFill>
                  <a:schemeClr val="tx1"/>
                </a:solidFill>
                <a:latin typeface="+mn-lt"/>
                <a:ea typeface="Lato Light" panose="020F0502020204030203" pitchFamily="34" charset="0"/>
                <a:cs typeface="Mukta ExtraLight" panose="020B0000000000000000" pitchFamily="34" charset="77"/>
              </a:rPr>
              <a:t> et sed, per ne </a:t>
            </a:r>
            <a:r>
              <a:rPr lang="en-US" sz="1050" dirty="0" err="1">
                <a:solidFill>
                  <a:schemeClr val="tx1"/>
                </a:solidFill>
                <a:latin typeface="+mn-lt"/>
                <a:ea typeface="Lato Light" panose="020F0502020204030203" pitchFamily="34" charset="0"/>
                <a:cs typeface="Mukta ExtraLight" panose="020B0000000000000000" pitchFamily="34" charset="77"/>
              </a:rPr>
              <a:t>docendi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intellegebat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Partiendo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voluptaria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moderatius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eos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ludus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sapientem</a:t>
            </a:r>
            <a:r>
              <a:rPr lang="en-US" sz="1050" dirty="0">
                <a:solidFill>
                  <a:schemeClr val="tx1"/>
                </a:solidFill>
                <a:latin typeface="+mn-lt"/>
                <a:ea typeface="Lato Light" panose="020F0502020204030203" pitchFamily="34" charset="0"/>
                <a:cs typeface="Mukta ExtraLight" panose="020B0000000000000000" pitchFamily="34" charset="77"/>
              </a:rPr>
              <a:t> vel. </a:t>
            </a:r>
            <a:r>
              <a:rPr lang="en-US" sz="1050" dirty="0" err="1">
                <a:solidFill>
                  <a:schemeClr val="tx1"/>
                </a:solidFill>
                <a:latin typeface="+mn-lt"/>
                <a:ea typeface="Lato Light" panose="020F0502020204030203" pitchFamily="34" charset="0"/>
                <a:cs typeface="Mukta ExtraLight" panose="020B0000000000000000" pitchFamily="34" charset="77"/>
              </a:rPr>
              <a:t>Ea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sensibus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per, at mundi </a:t>
            </a:r>
            <a:r>
              <a:rPr lang="en-US" sz="1050" dirty="0" err="1">
                <a:solidFill>
                  <a:schemeClr val="tx1"/>
                </a:solidFill>
                <a:latin typeface="+mn-lt"/>
                <a:ea typeface="Lato Light" panose="020F0502020204030203" pitchFamily="34" charset="0"/>
                <a:cs typeface="Mukta ExtraLight" panose="020B0000000000000000" pitchFamily="34" charset="77"/>
              </a:rPr>
              <a:t>quodsi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eleifend</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mei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graeco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singulis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ei</a:t>
            </a:r>
            <a:r>
              <a:rPr lang="en-US" sz="1050" dirty="0">
                <a:solidFill>
                  <a:schemeClr val="tx1"/>
                </a:solidFill>
                <a:latin typeface="+mn-lt"/>
                <a:ea typeface="Lato Light" panose="020F0502020204030203" pitchFamily="34" charset="0"/>
                <a:cs typeface="Mukta ExtraLight" panose="020B0000000000000000" pitchFamily="34" charset="77"/>
              </a:rPr>
              <a:t> usu.</a:t>
            </a:r>
          </a:p>
        </p:txBody>
      </p:sp>
      <p:sp>
        <p:nvSpPr>
          <p:cNvPr id="24" name="Subtitle 2">
            <a:extLst>
              <a:ext uri="{FF2B5EF4-FFF2-40B4-BE49-F238E27FC236}">
                <a16:creationId xmlns:a16="http://schemas.microsoft.com/office/drawing/2014/main" id="{157A5317-A187-4F2D-83D5-C39402B5ED20}"/>
              </a:ext>
            </a:extLst>
          </p:cNvPr>
          <p:cNvSpPr txBox="1">
            <a:spLocks/>
          </p:cNvSpPr>
          <p:nvPr/>
        </p:nvSpPr>
        <p:spPr>
          <a:xfrm>
            <a:off x="7287063" y="4843898"/>
            <a:ext cx="3342838" cy="68026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Illum doming </a:t>
            </a:r>
            <a:r>
              <a:rPr lang="en-US" sz="1050" dirty="0" err="1">
                <a:solidFill>
                  <a:schemeClr val="tx1"/>
                </a:solidFill>
                <a:latin typeface="+mn-lt"/>
                <a:ea typeface="Lato Light" panose="020F0502020204030203" pitchFamily="34" charset="0"/>
                <a:cs typeface="Mukta ExtraLight" panose="020B0000000000000000" pitchFamily="34" charset="77"/>
              </a:rPr>
              <a:t>salutatus</a:t>
            </a:r>
            <a:r>
              <a:rPr lang="en-US" sz="1050" dirty="0">
                <a:solidFill>
                  <a:schemeClr val="tx1"/>
                </a:solidFill>
                <a:latin typeface="+mn-lt"/>
                <a:ea typeface="Lato Light" panose="020F0502020204030203" pitchFamily="34" charset="0"/>
                <a:cs typeface="Mukta ExtraLight" panose="020B0000000000000000" pitchFamily="34" charset="77"/>
              </a:rPr>
              <a:t> et sed, per ne </a:t>
            </a:r>
            <a:r>
              <a:rPr lang="en-US" sz="1050" dirty="0" err="1">
                <a:solidFill>
                  <a:schemeClr val="tx1"/>
                </a:solidFill>
                <a:latin typeface="+mn-lt"/>
                <a:ea typeface="Lato Light" panose="020F0502020204030203" pitchFamily="34" charset="0"/>
                <a:cs typeface="Mukta ExtraLight" panose="020B0000000000000000" pitchFamily="34" charset="77"/>
              </a:rPr>
              <a:t>docendi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intellegebat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Partiendo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voluptaria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moderatius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eos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ludus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sapientem</a:t>
            </a:r>
            <a:r>
              <a:rPr lang="en-US" sz="1050" dirty="0">
                <a:solidFill>
                  <a:schemeClr val="tx1"/>
                </a:solidFill>
                <a:latin typeface="+mn-lt"/>
                <a:ea typeface="Lato Light" panose="020F0502020204030203" pitchFamily="34" charset="0"/>
                <a:cs typeface="Mukta ExtraLight" panose="020B0000000000000000" pitchFamily="34" charset="77"/>
              </a:rPr>
              <a:t> vel. </a:t>
            </a:r>
            <a:r>
              <a:rPr lang="en-US" sz="1050" dirty="0" err="1">
                <a:solidFill>
                  <a:schemeClr val="tx1"/>
                </a:solidFill>
                <a:latin typeface="+mn-lt"/>
                <a:ea typeface="Lato Light" panose="020F0502020204030203" pitchFamily="34" charset="0"/>
                <a:cs typeface="Mukta ExtraLight" panose="020B0000000000000000" pitchFamily="34" charset="77"/>
              </a:rPr>
              <a:t>Ea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sensibus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per, at mundi </a:t>
            </a:r>
            <a:r>
              <a:rPr lang="en-US" sz="1050" dirty="0" err="1">
                <a:solidFill>
                  <a:schemeClr val="tx1"/>
                </a:solidFill>
                <a:latin typeface="+mn-lt"/>
                <a:ea typeface="Lato Light" panose="020F0502020204030203" pitchFamily="34" charset="0"/>
                <a:cs typeface="Mukta ExtraLight" panose="020B0000000000000000" pitchFamily="34" charset="77"/>
              </a:rPr>
              <a:t>quodsi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eleifend</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mei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graeco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singulis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ei</a:t>
            </a:r>
            <a:r>
              <a:rPr lang="en-US" sz="1050" dirty="0">
                <a:solidFill>
                  <a:schemeClr val="tx1"/>
                </a:solidFill>
                <a:latin typeface="+mn-lt"/>
                <a:ea typeface="Lato Light" panose="020F0502020204030203" pitchFamily="34" charset="0"/>
                <a:cs typeface="Mukta ExtraLight" panose="020B0000000000000000" pitchFamily="34" charset="77"/>
              </a:rPr>
              <a:t> usu.</a:t>
            </a:r>
          </a:p>
        </p:txBody>
      </p:sp>
      <p:sp>
        <p:nvSpPr>
          <p:cNvPr id="25" name="TextBox 24">
            <a:extLst>
              <a:ext uri="{FF2B5EF4-FFF2-40B4-BE49-F238E27FC236}">
                <a16:creationId xmlns:a16="http://schemas.microsoft.com/office/drawing/2014/main" id="{FA81770D-ECF1-480A-84C2-596FF6EACDC1}"/>
              </a:ext>
            </a:extLst>
          </p:cNvPr>
          <p:cNvSpPr txBox="1"/>
          <p:nvPr/>
        </p:nvSpPr>
        <p:spPr>
          <a:xfrm>
            <a:off x="4934800" y="3554547"/>
            <a:ext cx="1701107" cy="923330"/>
          </a:xfrm>
          <a:prstGeom prst="rect">
            <a:avLst/>
          </a:prstGeom>
          <a:noFill/>
        </p:spPr>
        <p:txBody>
          <a:bodyPr wrap="none" rtlCol="0" anchor="ctr">
            <a:spAutoFit/>
          </a:bodyPr>
          <a:lstStyle/>
          <a:p>
            <a:pPr algn="ctr"/>
            <a:r>
              <a:rPr lang="en-US" b="1" dirty="0">
                <a:solidFill>
                  <a:schemeClr val="tx2"/>
                </a:solidFill>
                <a:cs typeface="Poppins" pitchFamily="2" charset="77"/>
              </a:rPr>
              <a:t>RISK</a:t>
            </a:r>
          </a:p>
          <a:p>
            <a:pPr algn="ctr"/>
            <a:r>
              <a:rPr lang="en-US" b="1" dirty="0">
                <a:solidFill>
                  <a:schemeClr val="tx2"/>
                </a:solidFill>
                <a:cs typeface="Poppins" pitchFamily="2" charset="77"/>
              </a:rPr>
              <a:t>MANAGEMENT</a:t>
            </a:r>
          </a:p>
          <a:p>
            <a:pPr algn="ctr"/>
            <a:r>
              <a:rPr lang="en-US" b="1" dirty="0">
                <a:solidFill>
                  <a:schemeClr val="tx2"/>
                </a:solidFill>
                <a:cs typeface="Poppins" pitchFamily="2" charset="77"/>
              </a:rPr>
              <a:t>PROCESS</a:t>
            </a:r>
          </a:p>
        </p:txBody>
      </p:sp>
      <p:sp>
        <p:nvSpPr>
          <p:cNvPr id="26" name="Subtitle 2">
            <a:extLst>
              <a:ext uri="{FF2B5EF4-FFF2-40B4-BE49-F238E27FC236}">
                <a16:creationId xmlns:a16="http://schemas.microsoft.com/office/drawing/2014/main" id="{FB7B0B18-4100-484F-BEAA-3D41A8036840}"/>
              </a:ext>
            </a:extLst>
          </p:cNvPr>
          <p:cNvSpPr txBox="1">
            <a:spLocks/>
          </p:cNvSpPr>
          <p:nvPr/>
        </p:nvSpPr>
        <p:spPr>
          <a:xfrm>
            <a:off x="1306286" y="5259796"/>
            <a:ext cx="3635990" cy="68026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Illum doming </a:t>
            </a:r>
            <a:r>
              <a:rPr lang="en-US" sz="1050" dirty="0" err="1">
                <a:solidFill>
                  <a:schemeClr val="tx1"/>
                </a:solidFill>
                <a:latin typeface="+mn-lt"/>
                <a:ea typeface="Lato Light" panose="020F0502020204030203" pitchFamily="34" charset="0"/>
                <a:cs typeface="Mukta ExtraLight" panose="020B0000000000000000" pitchFamily="34" charset="77"/>
              </a:rPr>
              <a:t>salutatus</a:t>
            </a:r>
            <a:r>
              <a:rPr lang="en-US" sz="1050" dirty="0">
                <a:solidFill>
                  <a:schemeClr val="tx1"/>
                </a:solidFill>
                <a:latin typeface="+mn-lt"/>
                <a:ea typeface="Lato Light" panose="020F0502020204030203" pitchFamily="34" charset="0"/>
                <a:cs typeface="Mukta ExtraLight" panose="020B0000000000000000" pitchFamily="34" charset="77"/>
              </a:rPr>
              <a:t> et sed, per ne </a:t>
            </a:r>
            <a:r>
              <a:rPr lang="en-US" sz="1050" dirty="0" err="1">
                <a:solidFill>
                  <a:schemeClr val="tx1"/>
                </a:solidFill>
                <a:latin typeface="+mn-lt"/>
                <a:ea typeface="Lato Light" panose="020F0502020204030203" pitchFamily="34" charset="0"/>
                <a:cs typeface="Mukta ExtraLight" panose="020B0000000000000000" pitchFamily="34" charset="77"/>
              </a:rPr>
              <a:t>docendi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intellegebat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Partiendo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voluptaria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moderatius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eos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ludus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sapientem</a:t>
            </a:r>
            <a:r>
              <a:rPr lang="en-US" sz="1050" dirty="0">
                <a:solidFill>
                  <a:schemeClr val="tx1"/>
                </a:solidFill>
                <a:latin typeface="+mn-lt"/>
                <a:ea typeface="Lato Light" panose="020F0502020204030203" pitchFamily="34" charset="0"/>
                <a:cs typeface="Mukta ExtraLight" panose="020B0000000000000000" pitchFamily="34" charset="77"/>
              </a:rPr>
              <a:t> vel. </a:t>
            </a:r>
            <a:r>
              <a:rPr lang="en-US" sz="1050" dirty="0" err="1">
                <a:solidFill>
                  <a:schemeClr val="tx1"/>
                </a:solidFill>
                <a:latin typeface="+mn-lt"/>
                <a:ea typeface="Lato Light" panose="020F0502020204030203" pitchFamily="34" charset="0"/>
                <a:cs typeface="Mukta ExtraLight" panose="020B0000000000000000" pitchFamily="34" charset="77"/>
              </a:rPr>
              <a:t>Ea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sensibus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per, at mundi </a:t>
            </a:r>
            <a:r>
              <a:rPr lang="en-US" sz="1050" dirty="0" err="1">
                <a:solidFill>
                  <a:schemeClr val="tx1"/>
                </a:solidFill>
                <a:latin typeface="+mn-lt"/>
                <a:ea typeface="Lato Light" panose="020F0502020204030203" pitchFamily="34" charset="0"/>
                <a:cs typeface="Mukta ExtraLight" panose="020B0000000000000000" pitchFamily="34" charset="77"/>
              </a:rPr>
              <a:t>quodsi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eleifend</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mei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graeco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singulis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ei</a:t>
            </a:r>
            <a:r>
              <a:rPr lang="en-US" sz="1050" dirty="0">
                <a:solidFill>
                  <a:schemeClr val="tx1"/>
                </a:solidFill>
                <a:latin typeface="+mn-lt"/>
                <a:ea typeface="Lato Light" panose="020F0502020204030203" pitchFamily="34" charset="0"/>
                <a:cs typeface="Mukta ExtraLight" panose="020B0000000000000000" pitchFamily="34" charset="77"/>
              </a:rPr>
              <a:t> usu.</a:t>
            </a:r>
          </a:p>
        </p:txBody>
      </p:sp>
      <p:sp>
        <p:nvSpPr>
          <p:cNvPr id="27" name="Subtitle 2">
            <a:extLst>
              <a:ext uri="{FF2B5EF4-FFF2-40B4-BE49-F238E27FC236}">
                <a16:creationId xmlns:a16="http://schemas.microsoft.com/office/drawing/2014/main" id="{ED6E13F2-78A2-4FF7-8AF9-9BE6EFE1CB7D}"/>
              </a:ext>
            </a:extLst>
          </p:cNvPr>
          <p:cNvSpPr txBox="1">
            <a:spLocks/>
          </p:cNvSpPr>
          <p:nvPr/>
        </p:nvSpPr>
        <p:spPr>
          <a:xfrm>
            <a:off x="647638" y="2474305"/>
            <a:ext cx="3635990" cy="680261"/>
          </a:xfrm>
          <a:prstGeom prst="rect">
            <a:avLst/>
          </a:prstGeom>
        </p:spPr>
        <p:txBody>
          <a:bodyPr vert="horz" wrap="square" lIns="33602" tIns="16801" rIns="33602" bIns="16801"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Illum doming </a:t>
            </a:r>
            <a:r>
              <a:rPr lang="en-US" sz="1050" dirty="0" err="1">
                <a:solidFill>
                  <a:schemeClr val="tx1"/>
                </a:solidFill>
                <a:latin typeface="+mn-lt"/>
                <a:ea typeface="Lato Light" panose="020F0502020204030203" pitchFamily="34" charset="0"/>
                <a:cs typeface="Mukta ExtraLight" panose="020B0000000000000000" pitchFamily="34" charset="77"/>
              </a:rPr>
              <a:t>salutatus</a:t>
            </a:r>
            <a:r>
              <a:rPr lang="en-US" sz="1050" dirty="0">
                <a:solidFill>
                  <a:schemeClr val="tx1"/>
                </a:solidFill>
                <a:latin typeface="+mn-lt"/>
                <a:ea typeface="Lato Light" panose="020F0502020204030203" pitchFamily="34" charset="0"/>
                <a:cs typeface="Mukta ExtraLight" panose="020B0000000000000000" pitchFamily="34" charset="77"/>
              </a:rPr>
              <a:t> et sed, per ne </a:t>
            </a:r>
            <a:r>
              <a:rPr lang="en-US" sz="1050" dirty="0" err="1">
                <a:solidFill>
                  <a:schemeClr val="tx1"/>
                </a:solidFill>
                <a:latin typeface="+mn-lt"/>
                <a:ea typeface="Lato Light" panose="020F0502020204030203" pitchFamily="34" charset="0"/>
                <a:cs typeface="Mukta ExtraLight" panose="020B0000000000000000" pitchFamily="34" charset="77"/>
              </a:rPr>
              <a:t>docendi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intellegebat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Partiendo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voluptaria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moderatius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eos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ludus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sapientem</a:t>
            </a:r>
            <a:r>
              <a:rPr lang="en-US" sz="1050" dirty="0">
                <a:solidFill>
                  <a:schemeClr val="tx1"/>
                </a:solidFill>
                <a:latin typeface="+mn-lt"/>
                <a:ea typeface="Lato Light" panose="020F0502020204030203" pitchFamily="34" charset="0"/>
                <a:cs typeface="Mukta ExtraLight" panose="020B0000000000000000" pitchFamily="34" charset="77"/>
              </a:rPr>
              <a:t> vel. </a:t>
            </a:r>
            <a:r>
              <a:rPr lang="en-US" sz="1050" dirty="0" err="1">
                <a:solidFill>
                  <a:schemeClr val="tx1"/>
                </a:solidFill>
                <a:latin typeface="+mn-lt"/>
                <a:ea typeface="Lato Light" panose="020F0502020204030203" pitchFamily="34" charset="0"/>
                <a:cs typeface="Mukta ExtraLight" panose="020B0000000000000000" pitchFamily="34" charset="77"/>
              </a:rPr>
              <a:t>Ea</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sensibus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per, at mundi </a:t>
            </a:r>
            <a:r>
              <a:rPr lang="en-US" sz="1050" dirty="0" err="1">
                <a:solidFill>
                  <a:schemeClr val="tx1"/>
                </a:solidFill>
                <a:latin typeface="+mn-lt"/>
                <a:ea typeface="Lato Light" panose="020F0502020204030203" pitchFamily="34" charset="0"/>
                <a:cs typeface="Mukta ExtraLight" panose="020B0000000000000000" pitchFamily="34" charset="77"/>
              </a:rPr>
              <a:t>quodsi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eleifend</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mei</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graeco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singulis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ei</a:t>
            </a:r>
            <a:r>
              <a:rPr lang="en-US" sz="1050" dirty="0">
                <a:solidFill>
                  <a:schemeClr val="tx1"/>
                </a:solidFill>
                <a:latin typeface="+mn-lt"/>
                <a:ea typeface="Lato Light" panose="020F0502020204030203" pitchFamily="34" charset="0"/>
                <a:cs typeface="Mukta ExtraLight" panose="020B0000000000000000" pitchFamily="34" charset="77"/>
              </a:rPr>
              <a:t> usu.</a:t>
            </a:r>
          </a:p>
        </p:txBody>
      </p:sp>
      <p:pic>
        <p:nvPicPr>
          <p:cNvPr id="29" name="Graphic 28" descr="Presentation with pie chart">
            <a:extLst>
              <a:ext uri="{FF2B5EF4-FFF2-40B4-BE49-F238E27FC236}">
                <a16:creationId xmlns:a16="http://schemas.microsoft.com/office/drawing/2014/main" id="{53D4FAE8-E5C9-42B9-8AE7-84A5094D49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9377" y="3500467"/>
            <a:ext cx="608502" cy="608502"/>
          </a:xfrm>
          <a:prstGeom prst="rect">
            <a:avLst/>
          </a:prstGeom>
        </p:spPr>
      </p:pic>
      <p:pic>
        <p:nvPicPr>
          <p:cNvPr id="30" name="Graphic 29" descr="Playbook">
            <a:extLst>
              <a:ext uri="{FF2B5EF4-FFF2-40B4-BE49-F238E27FC236}">
                <a16:creationId xmlns:a16="http://schemas.microsoft.com/office/drawing/2014/main" id="{D7BCC3E4-E54A-4198-A2AD-4F59A48A31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8545" y="3479297"/>
            <a:ext cx="557035" cy="557035"/>
          </a:xfrm>
          <a:prstGeom prst="rect">
            <a:avLst/>
          </a:prstGeom>
        </p:spPr>
      </p:pic>
      <p:pic>
        <p:nvPicPr>
          <p:cNvPr id="31" name="Graphic 30" descr="Link">
            <a:extLst>
              <a:ext uri="{FF2B5EF4-FFF2-40B4-BE49-F238E27FC236}">
                <a16:creationId xmlns:a16="http://schemas.microsoft.com/office/drawing/2014/main" id="{58412490-B4C9-4F96-B4E3-CC84569683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8867" y="4877516"/>
            <a:ext cx="592953" cy="592953"/>
          </a:xfrm>
          <a:prstGeom prst="rect">
            <a:avLst/>
          </a:prstGeom>
        </p:spPr>
      </p:pic>
      <p:pic>
        <p:nvPicPr>
          <p:cNvPr id="32" name="Graphic 31" descr="Signpost">
            <a:extLst>
              <a:ext uri="{FF2B5EF4-FFF2-40B4-BE49-F238E27FC236}">
                <a16:creationId xmlns:a16="http://schemas.microsoft.com/office/drawing/2014/main" id="{2E428901-1A5D-4AEE-9851-26E20D6EC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2168" y="1991307"/>
            <a:ext cx="667604" cy="667604"/>
          </a:xfrm>
          <a:prstGeom prst="rect">
            <a:avLst/>
          </a:prstGeom>
        </p:spPr>
      </p:pic>
    </p:spTree>
    <p:extLst>
      <p:ext uri="{BB962C8B-B14F-4D97-AF65-F5344CB8AC3E}">
        <p14:creationId xmlns:p14="http://schemas.microsoft.com/office/powerpoint/2010/main" val="13468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2C903-2BF0-4409-8CD5-AECBE39D2D9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7E4E1D1-0E94-410E-BAAC-2A4E775E8EF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C6EC527-8DE9-4346-8A20-DC66B70D9312}"/>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4EC8D22C-9A50-4DDE-82EE-2751FAA7226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5DBB93B-50E3-4A2F-91BC-0CDDF1EC841B}"/>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9E8A84D8-44C8-4301-9232-66DDBB250A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5973" y="1614157"/>
            <a:ext cx="4762500" cy="4762500"/>
          </a:xfrm>
          <a:prstGeom prst="rect">
            <a:avLst/>
          </a:prstGeom>
        </p:spPr>
      </p:pic>
    </p:spTree>
    <p:extLst>
      <p:ext uri="{BB962C8B-B14F-4D97-AF65-F5344CB8AC3E}">
        <p14:creationId xmlns:p14="http://schemas.microsoft.com/office/powerpoint/2010/main" val="25537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B4426-FECA-4171-8895-C85100BCA42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EBD8742-9F4E-4032-B0A8-928F25AFC07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06CD669-F4D2-4C31-991E-E72ECD9746B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3D55C71-83A6-49AA-BB3D-AD0A9BDBCAE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0F7FF02-2F11-4E14-B981-E523DAA84C2E}"/>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B3C36A6A-E7F6-4B5B-A03D-E24C10B760C2}"/>
              </a:ext>
            </a:extLst>
          </p:cNvPr>
          <p:cNvSpPr>
            <a:spLocks noChangeArrowheads="1"/>
          </p:cNvSpPr>
          <p:nvPr/>
        </p:nvSpPr>
        <p:spPr bwMode="auto">
          <a:xfrm>
            <a:off x="5737658" y="4588398"/>
            <a:ext cx="3177991" cy="1628145"/>
          </a:xfrm>
          <a:custGeom>
            <a:avLst/>
            <a:gdLst>
              <a:gd name="T0" fmla="*/ 12170 w 12171"/>
              <a:gd name="T1" fmla="*/ 3699 h 6234"/>
              <a:gd name="T2" fmla="*/ 12170 w 12171"/>
              <a:gd name="T3" fmla="*/ 3699 h 6234"/>
              <a:gd name="T4" fmla="*/ 6085 w 12171"/>
              <a:gd name="T5" fmla="*/ 6233 h 6234"/>
              <a:gd name="T6" fmla="*/ 6085 w 12171"/>
              <a:gd name="T7" fmla="*/ 6233 h 6234"/>
              <a:gd name="T8" fmla="*/ 0 w 12171"/>
              <a:gd name="T9" fmla="*/ 3699 h 6234"/>
              <a:gd name="T10" fmla="*/ 3701 w 12171"/>
              <a:gd name="T11" fmla="*/ 0 h 6234"/>
              <a:gd name="T12" fmla="*/ 3701 w 12171"/>
              <a:gd name="T13" fmla="*/ 0 h 6234"/>
              <a:gd name="T14" fmla="*/ 6085 w 12171"/>
              <a:gd name="T15" fmla="*/ 1001 h 6234"/>
              <a:gd name="T16" fmla="*/ 6085 w 12171"/>
              <a:gd name="T17" fmla="*/ 1001 h 6234"/>
              <a:gd name="T18" fmla="*/ 8469 w 12171"/>
              <a:gd name="T19" fmla="*/ 0 h 6234"/>
              <a:gd name="T20" fmla="*/ 12170 w 12171"/>
              <a:gd name="T21" fmla="*/ 3699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1" h="6234">
                <a:moveTo>
                  <a:pt x="12170" y="3699"/>
                </a:moveTo>
                <a:lnTo>
                  <a:pt x="12170" y="3699"/>
                </a:lnTo>
                <a:cubicBezTo>
                  <a:pt x="10617" y="5265"/>
                  <a:pt x="8463" y="6233"/>
                  <a:pt x="6085" y="6233"/>
                </a:cubicBezTo>
                <a:lnTo>
                  <a:pt x="6085" y="6233"/>
                </a:lnTo>
                <a:cubicBezTo>
                  <a:pt x="3706" y="6233"/>
                  <a:pt x="1554" y="5265"/>
                  <a:pt x="0" y="3699"/>
                </a:cubicBezTo>
                <a:lnTo>
                  <a:pt x="3701" y="0"/>
                </a:lnTo>
                <a:lnTo>
                  <a:pt x="3701" y="0"/>
                </a:lnTo>
                <a:cubicBezTo>
                  <a:pt x="4307" y="618"/>
                  <a:pt x="5152" y="1001"/>
                  <a:pt x="6085" y="1001"/>
                </a:cubicBezTo>
                <a:lnTo>
                  <a:pt x="6085" y="1001"/>
                </a:lnTo>
                <a:cubicBezTo>
                  <a:pt x="7018" y="1001"/>
                  <a:pt x="7863" y="618"/>
                  <a:pt x="8469" y="0"/>
                </a:cubicBezTo>
                <a:lnTo>
                  <a:pt x="12170" y="3699"/>
                </a:lnTo>
              </a:path>
            </a:pathLst>
          </a:custGeom>
          <a:solidFill>
            <a:schemeClr val="accent3"/>
          </a:solidFill>
          <a:ln>
            <a:noFill/>
          </a:ln>
          <a:effectLst/>
        </p:spPr>
        <p:txBody>
          <a:bodyPr wrap="none" anchor="ctr"/>
          <a:lstStyle/>
          <a:p>
            <a:endParaRPr lang="en-US" sz="2800" dirty="0"/>
          </a:p>
        </p:txBody>
      </p:sp>
      <p:sp>
        <p:nvSpPr>
          <p:cNvPr id="8" name="Freeform 2">
            <a:extLst>
              <a:ext uri="{FF2B5EF4-FFF2-40B4-BE49-F238E27FC236}">
                <a16:creationId xmlns:a16="http://schemas.microsoft.com/office/drawing/2014/main" id="{D019362E-B339-4733-8348-CC46C808F50C}"/>
              </a:ext>
            </a:extLst>
          </p:cNvPr>
          <p:cNvSpPr>
            <a:spLocks noChangeArrowheads="1"/>
          </p:cNvSpPr>
          <p:nvPr/>
        </p:nvSpPr>
        <p:spPr bwMode="auto">
          <a:xfrm>
            <a:off x="7943828" y="2392590"/>
            <a:ext cx="1622389" cy="3161872"/>
          </a:xfrm>
          <a:custGeom>
            <a:avLst/>
            <a:gdLst>
              <a:gd name="T0" fmla="*/ 6213 w 6214"/>
              <a:gd name="T1" fmla="*/ 6066 h 12109"/>
              <a:gd name="T2" fmla="*/ 6213 w 6214"/>
              <a:gd name="T3" fmla="*/ 6066 h 12109"/>
              <a:gd name="T4" fmla="*/ 3720 w 6214"/>
              <a:gd name="T5" fmla="*/ 12108 h 12109"/>
              <a:gd name="T6" fmla="*/ 19 w 6214"/>
              <a:gd name="T7" fmla="*/ 8409 h 12109"/>
              <a:gd name="T8" fmla="*/ 19 w 6214"/>
              <a:gd name="T9" fmla="*/ 8409 h 12109"/>
              <a:gd name="T10" fmla="*/ 980 w 6214"/>
              <a:gd name="T11" fmla="*/ 6066 h 12109"/>
              <a:gd name="T12" fmla="*/ 980 w 6214"/>
              <a:gd name="T13" fmla="*/ 6066 h 12109"/>
              <a:gd name="T14" fmla="*/ 0 w 6214"/>
              <a:gd name="T15" fmla="*/ 3699 h 12109"/>
              <a:gd name="T16" fmla="*/ 3701 w 6214"/>
              <a:gd name="T17" fmla="*/ 0 h 12109"/>
              <a:gd name="T18" fmla="*/ 3701 w 6214"/>
              <a:gd name="T19" fmla="*/ 0 h 12109"/>
              <a:gd name="T20" fmla="*/ 621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6213" y="6066"/>
                </a:moveTo>
                <a:lnTo>
                  <a:pt x="6213" y="6066"/>
                </a:lnTo>
                <a:cubicBezTo>
                  <a:pt x="6213" y="8424"/>
                  <a:pt x="5262" y="10558"/>
                  <a:pt x="3720" y="12108"/>
                </a:cubicBezTo>
                <a:lnTo>
                  <a:pt x="19" y="8409"/>
                </a:lnTo>
                <a:lnTo>
                  <a:pt x="19" y="8409"/>
                </a:lnTo>
                <a:cubicBezTo>
                  <a:pt x="615" y="7806"/>
                  <a:pt x="980" y="6978"/>
                  <a:pt x="980" y="6066"/>
                </a:cubicBezTo>
                <a:lnTo>
                  <a:pt x="980" y="6066"/>
                </a:lnTo>
                <a:cubicBezTo>
                  <a:pt x="980" y="5142"/>
                  <a:pt x="607" y="4304"/>
                  <a:pt x="0" y="3699"/>
                </a:cubicBezTo>
                <a:lnTo>
                  <a:pt x="3701" y="0"/>
                </a:lnTo>
                <a:lnTo>
                  <a:pt x="3701" y="0"/>
                </a:lnTo>
                <a:cubicBezTo>
                  <a:pt x="5253" y="1551"/>
                  <a:pt x="6213" y="3697"/>
                  <a:pt x="6213" y="6066"/>
                </a:cubicBezTo>
              </a:path>
            </a:pathLst>
          </a:custGeom>
          <a:solidFill>
            <a:schemeClr val="accent2"/>
          </a:solidFill>
          <a:ln>
            <a:noFill/>
          </a:ln>
          <a:effectLst/>
        </p:spPr>
        <p:txBody>
          <a:bodyPr wrap="none" anchor="ctr"/>
          <a:lstStyle/>
          <a:p>
            <a:endParaRPr lang="en-US" sz="2800" dirty="0"/>
          </a:p>
        </p:txBody>
      </p:sp>
      <p:sp>
        <p:nvSpPr>
          <p:cNvPr id="9" name="Freeform 3">
            <a:extLst>
              <a:ext uri="{FF2B5EF4-FFF2-40B4-BE49-F238E27FC236}">
                <a16:creationId xmlns:a16="http://schemas.microsoft.com/office/drawing/2014/main" id="{73038A91-27ED-4302-9B32-756E2514803F}"/>
              </a:ext>
            </a:extLst>
          </p:cNvPr>
          <p:cNvSpPr>
            <a:spLocks noChangeArrowheads="1"/>
          </p:cNvSpPr>
          <p:nvPr/>
        </p:nvSpPr>
        <p:spPr bwMode="auto">
          <a:xfrm>
            <a:off x="5743414" y="1736264"/>
            <a:ext cx="3167629" cy="1622389"/>
          </a:xfrm>
          <a:custGeom>
            <a:avLst/>
            <a:gdLst>
              <a:gd name="T0" fmla="*/ 12130 w 12131"/>
              <a:gd name="T1" fmla="*/ 2513 h 6213"/>
              <a:gd name="T2" fmla="*/ 8429 w 12131"/>
              <a:gd name="T3" fmla="*/ 6212 h 6213"/>
              <a:gd name="T4" fmla="*/ 8429 w 12131"/>
              <a:gd name="T5" fmla="*/ 6212 h 6213"/>
              <a:gd name="T6" fmla="*/ 6064 w 12131"/>
              <a:gd name="T7" fmla="*/ 5232 h 6213"/>
              <a:gd name="T8" fmla="*/ 6064 w 12131"/>
              <a:gd name="T9" fmla="*/ 5232 h 6213"/>
              <a:gd name="T10" fmla="*/ 3700 w 12131"/>
              <a:gd name="T11" fmla="*/ 6212 h 6213"/>
              <a:gd name="T12" fmla="*/ 0 w 12131"/>
              <a:gd name="T13" fmla="*/ 2513 h 6213"/>
              <a:gd name="T14" fmla="*/ 0 w 12131"/>
              <a:gd name="T15" fmla="*/ 2513 h 6213"/>
              <a:gd name="T16" fmla="*/ 6064 w 12131"/>
              <a:gd name="T17" fmla="*/ 0 h 6213"/>
              <a:gd name="T18" fmla="*/ 6064 w 12131"/>
              <a:gd name="T19" fmla="*/ 0 h 6213"/>
              <a:gd name="T20" fmla="*/ 12130 w 12131"/>
              <a:gd name="T21" fmla="*/ 2513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31" h="6213">
                <a:moveTo>
                  <a:pt x="12130" y="2513"/>
                </a:moveTo>
                <a:lnTo>
                  <a:pt x="8429" y="6212"/>
                </a:lnTo>
                <a:lnTo>
                  <a:pt x="8429" y="6212"/>
                </a:lnTo>
                <a:cubicBezTo>
                  <a:pt x="7824" y="5607"/>
                  <a:pt x="6988" y="5232"/>
                  <a:pt x="6064" y="5232"/>
                </a:cubicBezTo>
                <a:lnTo>
                  <a:pt x="6064" y="5232"/>
                </a:lnTo>
                <a:cubicBezTo>
                  <a:pt x="5141" y="5232"/>
                  <a:pt x="4305" y="5607"/>
                  <a:pt x="3700" y="6212"/>
                </a:cubicBezTo>
                <a:lnTo>
                  <a:pt x="0" y="2513"/>
                </a:lnTo>
                <a:lnTo>
                  <a:pt x="0" y="2513"/>
                </a:lnTo>
                <a:cubicBezTo>
                  <a:pt x="1552" y="960"/>
                  <a:pt x="3697" y="0"/>
                  <a:pt x="6064" y="0"/>
                </a:cubicBezTo>
                <a:lnTo>
                  <a:pt x="6064" y="0"/>
                </a:lnTo>
                <a:cubicBezTo>
                  <a:pt x="8432" y="0"/>
                  <a:pt x="10578" y="960"/>
                  <a:pt x="12130" y="2513"/>
                </a:cubicBezTo>
              </a:path>
            </a:pathLst>
          </a:custGeom>
          <a:solidFill>
            <a:schemeClr val="accent1"/>
          </a:solidFill>
          <a:ln>
            <a:noFill/>
          </a:ln>
          <a:effectLst/>
        </p:spPr>
        <p:txBody>
          <a:bodyPr wrap="none" anchor="ctr"/>
          <a:lstStyle/>
          <a:p>
            <a:endParaRPr lang="en-US" sz="2800" dirty="0"/>
          </a:p>
        </p:txBody>
      </p:sp>
      <p:sp>
        <p:nvSpPr>
          <p:cNvPr id="10" name="Freeform 4">
            <a:extLst>
              <a:ext uri="{FF2B5EF4-FFF2-40B4-BE49-F238E27FC236}">
                <a16:creationId xmlns:a16="http://schemas.microsoft.com/office/drawing/2014/main" id="{D9F936E0-2BF1-4BA2-8176-D36246696FC3}"/>
              </a:ext>
            </a:extLst>
          </p:cNvPr>
          <p:cNvSpPr>
            <a:spLocks noChangeArrowheads="1"/>
          </p:cNvSpPr>
          <p:nvPr/>
        </p:nvSpPr>
        <p:spPr bwMode="auto">
          <a:xfrm>
            <a:off x="5087091" y="2392590"/>
            <a:ext cx="1622388" cy="3161872"/>
          </a:xfrm>
          <a:custGeom>
            <a:avLst/>
            <a:gdLst>
              <a:gd name="T0" fmla="*/ 5233 w 6214"/>
              <a:gd name="T1" fmla="*/ 6066 h 12109"/>
              <a:gd name="T2" fmla="*/ 5233 w 6214"/>
              <a:gd name="T3" fmla="*/ 6066 h 12109"/>
              <a:gd name="T4" fmla="*/ 6193 w 6214"/>
              <a:gd name="T5" fmla="*/ 8409 h 12109"/>
              <a:gd name="T6" fmla="*/ 2492 w 6214"/>
              <a:gd name="T7" fmla="*/ 12108 h 12109"/>
              <a:gd name="T8" fmla="*/ 2492 w 6214"/>
              <a:gd name="T9" fmla="*/ 12108 h 12109"/>
              <a:gd name="T10" fmla="*/ 0 w 6214"/>
              <a:gd name="T11" fmla="*/ 6066 h 12109"/>
              <a:gd name="T12" fmla="*/ 0 w 6214"/>
              <a:gd name="T13" fmla="*/ 6066 h 12109"/>
              <a:gd name="T14" fmla="*/ 2513 w 6214"/>
              <a:gd name="T15" fmla="*/ 0 h 12109"/>
              <a:gd name="T16" fmla="*/ 6213 w 6214"/>
              <a:gd name="T17" fmla="*/ 3699 h 12109"/>
              <a:gd name="T18" fmla="*/ 6213 w 6214"/>
              <a:gd name="T19" fmla="*/ 3699 h 12109"/>
              <a:gd name="T20" fmla="*/ 523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5233" y="6066"/>
                </a:moveTo>
                <a:lnTo>
                  <a:pt x="5233" y="6066"/>
                </a:lnTo>
                <a:cubicBezTo>
                  <a:pt x="5233" y="6978"/>
                  <a:pt x="5599" y="7806"/>
                  <a:pt x="6193" y="8409"/>
                </a:cubicBezTo>
                <a:lnTo>
                  <a:pt x="2492" y="12108"/>
                </a:lnTo>
                <a:lnTo>
                  <a:pt x="2492" y="12108"/>
                </a:lnTo>
                <a:cubicBezTo>
                  <a:pt x="951" y="10558"/>
                  <a:pt x="0" y="8424"/>
                  <a:pt x="0" y="6066"/>
                </a:cubicBezTo>
                <a:lnTo>
                  <a:pt x="0" y="6066"/>
                </a:lnTo>
                <a:cubicBezTo>
                  <a:pt x="0" y="3697"/>
                  <a:pt x="960" y="1551"/>
                  <a:pt x="2513" y="0"/>
                </a:cubicBezTo>
                <a:lnTo>
                  <a:pt x="6213" y="3699"/>
                </a:lnTo>
                <a:lnTo>
                  <a:pt x="6213" y="3699"/>
                </a:lnTo>
                <a:cubicBezTo>
                  <a:pt x="5607" y="4304"/>
                  <a:pt x="5233" y="5142"/>
                  <a:pt x="5233" y="6066"/>
                </a:cubicBezTo>
              </a:path>
            </a:pathLst>
          </a:custGeom>
          <a:solidFill>
            <a:schemeClr val="accent6"/>
          </a:solidFill>
          <a:ln>
            <a:noFill/>
          </a:ln>
          <a:effectLst/>
        </p:spPr>
        <p:txBody>
          <a:bodyPr wrap="none" anchor="ctr"/>
          <a:lstStyle/>
          <a:p>
            <a:endParaRPr lang="en-US" sz="2800" dirty="0"/>
          </a:p>
        </p:txBody>
      </p:sp>
      <p:sp>
        <p:nvSpPr>
          <p:cNvPr id="11" name="Freeform 5">
            <a:extLst>
              <a:ext uri="{FF2B5EF4-FFF2-40B4-BE49-F238E27FC236}">
                <a16:creationId xmlns:a16="http://schemas.microsoft.com/office/drawing/2014/main" id="{A3C5497B-7B8B-4E7D-A5F5-F3B852EDBF05}"/>
              </a:ext>
            </a:extLst>
          </p:cNvPr>
          <p:cNvSpPr>
            <a:spLocks noChangeArrowheads="1"/>
          </p:cNvSpPr>
          <p:nvPr/>
        </p:nvSpPr>
        <p:spPr bwMode="auto">
          <a:xfrm>
            <a:off x="5539609" y="2206533"/>
            <a:ext cx="1297681" cy="1297680"/>
          </a:xfrm>
          <a:custGeom>
            <a:avLst/>
            <a:gdLst>
              <a:gd name="T0" fmla="*/ 3817 w 4969"/>
              <a:gd name="T1" fmla="*/ 1150 h 4969"/>
              <a:gd name="T2" fmla="*/ 0 w 4969"/>
              <a:gd name="T3" fmla="*/ 0 h 4969"/>
              <a:gd name="T4" fmla="*/ 4968 w 4969"/>
              <a:gd name="T5" fmla="*/ 4968 h 4969"/>
              <a:gd name="T6" fmla="*/ 3817 w 4969"/>
              <a:gd name="T7" fmla="*/ 1150 h 4969"/>
            </a:gdLst>
            <a:ahLst/>
            <a:cxnLst>
              <a:cxn ang="0">
                <a:pos x="T0" y="T1"/>
              </a:cxn>
              <a:cxn ang="0">
                <a:pos x="T2" y="T3"/>
              </a:cxn>
              <a:cxn ang="0">
                <a:pos x="T4" y="T5"/>
              </a:cxn>
              <a:cxn ang="0">
                <a:pos x="T6" y="T7"/>
              </a:cxn>
            </a:cxnLst>
            <a:rect l="0" t="0" r="r" b="b"/>
            <a:pathLst>
              <a:path w="4969" h="4969">
                <a:moveTo>
                  <a:pt x="3817" y="1150"/>
                </a:moveTo>
                <a:lnTo>
                  <a:pt x="0" y="0"/>
                </a:lnTo>
                <a:lnTo>
                  <a:pt x="4968" y="4968"/>
                </a:lnTo>
                <a:lnTo>
                  <a:pt x="3817" y="1150"/>
                </a:lnTo>
              </a:path>
            </a:pathLst>
          </a:custGeom>
          <a:solidFill>
            <a:schemeClr val="accent6"/>
          </a:solidFill>
          <a:ln>
            <a:noFill/>
          </a:ln>
          <a:effectLst/>
        </p:spPr>
        <p:txBody>
          <a:bodyPr wrap="none" anchor="ctr"/>
          <a:lstStyle/>
          <a:p>
            <a:endParaRPr lang="en-US" sz="2800" dirty="0"/>
          </a:p>
        </p:txBody>
      </p:sp>
      <p:sp>
        <p:nvSpPr>
          <p:cNvPr id="12" name="Freeform 6">
            <a:extLst>
              <a:ext uri="{FF2B5EF4-FFF2-40B4-BE49-F238E27FC236}">
                <a16:creationId xmlns:a16="http://schemas.microsoft.com/office/drawing/2014/main" id="{E428B48E-7C05-4884-9136-9A89C89E69A7}"/>
              </a:ext>
            </a:extLst>
          </p:cNvPr>
          <p:cNvSpPr>
            <a:spLocks noChangeArrowheads="1"/>
          </p:cNvSpPr>
          <p:nvPr/>
        </p:nvSpPr>
        <p:spPr bwMode="auto">
          <a:xfrm>
            <a:off x="7774566" y="2219397"/>
            <a:ext cx="1297680" cy="1297680"/>
          </a:xfrm>
          <a:custGeom>
            <a:avLst/>
            <a:gdLst>
              <a:gd name="T0" fmla="*/ 3818 w 4970"/>
              <a:gd name="T1" fmla="*/ 3818 h 4969"/>
              <a:gd name="T2" fmla="*/ 4969 w 4970"/>
              <a:gd name="T3" fmla="*/ 0 h 4969"/>
              <a:gd name="T4" fmla="*/ 0 w 4970"/>
              <a:gd name="T5" fmla="*/ 4968 h 4969"/>
              <a:gd name="T6" fmla="*/ 3818 w 4970"/>
              <a:gd name="T7" fmla="*/ 3818 h 4969"/>
            </a:gdLst>
            <a:ahLst/>
            <a:cxnLst>
              <a:cxn ang="0">
                <a:pos x="T0" y="T1"/>
              </a:cxn>
              <a:cxn ang="0">
                <a:pos x="T2" y="T3"/>
              </a:cxn>
              <a:cxn ang="0">
                <a:pos x="T4" y="T5"/>
              </a:cxn>
              <a:cxn ang="0">
                <a:pos x="T6" y="T7"/>
              </a:cxn>
            </a:cxnLst>
            <a:rect l="0" t="0" r="r" b="b"/>
            <a:pathLst>
              <a:path w="4970" h="4969">
                <a:moveTo>
                  <a:pt x="3818" y="3818"/>
                </a:moveTo>
                <a:lnTo>
                  <a:pt x="4969" y="0"/>
                </a:lnTo>
                <a:lnTo>
                  <a:pt x="0" y="4968"/>
                </a:lnTo>
                <a:lnTo>
                  <a:pt x="3818" y="3818"/>
                </a:lnTo>
              </a:path>
            </a:pathLst>
          </a:custGeom>
          <a:solidFill>
            <a:schemeClr val="accent1"/>
          </a:solidFill>
          <a:ln>
            <a:noFill/>
          </a:ln>
          <a:effectLst/>
        </p:spPr>
        <p:txBody>
          <a:bodyPr wrap="none" anchor="ctr"/>
          <a:lstStyle/>
          <a:p>
            <a:endParaRPr lang="en-US" sz="2800" dirty="0"/>
          </a:p>
        </p:txBody>
      </p:sp>
      <p:sp>
        <p:nvSpPr>
          <p:cNvPr id="13" name="Freeform 7">
            <a:extLst>
              <a:ext uri="{FF2B5EF4-FFF2-40B4-BE49-F238E27FC236}">
                <a16:creationId xmlns:a16="http://schemas.microsoft.com/office/drawing/2014/main" id="{69FD15C5-51A6-4BB1-BBEA-5A1B42B2453E}"/>
              </a:ext>
            </a:extLst>
          </p:cNvPr>
          <p:cNvSpPr>
            <a:spLocks noChangeArrowheads="1"/>
          </p:cNvSpPr>
          <p:nvPr/>
        </p:nvSpPr>
        <p:spPr bwMode="auto">
          <a:xfrm>
            <a:off x="7795293" y="4414053"/>
            <a:ext cx="1297680" cy="1297680"/>
          </a:xfrm>
          <a:custGeom>
            <a:avLst/>
            <a:gdLst>
              <a:gd name="T0" fmla="*/ 1150 w 4969"/>
              <a:gd name="T1" fmla="*/ 3818 h 4969"/>
              <a:gd name="T2" fmla="*/ 4968 w 4969"/>
              <a:gd name="T3" fmla="*/ 4968 h 4969"/>
              <a:gd name="T4" fmla="*/ 0 w 4969"/>
              <a:gd name="T5" fmla="*/ 0 h 4969"/>
              <a:gd name="T6" fmla="*/ 1150 w 4969"/>
              <a:gd name="T7" fmla="*/ 3818 h 4969"/>
            </a:gdLst>
            <a:ahLst/>
            <a:cxnLst>
              <a:cxn ang="0">
                <a:pos x="T0" y="T1"/>
              </a:cxn>
              <a:cxn ang="0">
                <a:pos x="T2" y="T3"/>
              </a:cxn>
              <a:cxn ang="0">
                <a:pos x="T4" y="T5"/>
              </a:cxn>
              <a:cxn ang="0">
                <a:pos x="T6" y="T7"/>
              </a:cxn>
            </a:cxnLst>
            <a:rect l="0" t="0" r="r" b="b"/>
            <a:pathLst>
              <a:path w="4969" h="4969">
                <a:moveTo>
                  <a:pt x="1150" y="3818"/>
                </a:moveTo>
                <a:lnTo>
                  <a:pt x="4968" y="4968"/>
                </a:lnTo>
                <a:lnTo>
                  <a:pt x="0" y="0"/>
                </a:lnTo>
                <a:lnTo>
                  <a:pt x="1150" y="3818"/>
                </a:lnTo>
              </a:path>
            </a:pathLst>
          </a:custGeom>
          <a:solidFill>
            <a:schemeClr val="accent2"/>
          </a:solidFill>
          <a:ln>
            <a:noFill/>
          </a:ln>
          <a:effectLst/>
        </p:spPr>
        <p:txBody>
          <a:bodyPr wrap="none" anchor="ctr"/>
          <a:lstStyle/>
          <a:p>
            <a:endParaRPr lang="en-US" sz="2800" dirty="0"/>
          </a:p>
        </p:txBody>
      </p:sp>
      <p:sp>
        <p:nvSpPr>
          <p:cNvPr id="14" name="Freeform 8">
            <a:extLst>
              <a:ext uri="{FF2B5EF4-FFF2-40B4-BE49-F238E27FC236}">
                <a16:creationId xmlns:a16="http://schemas.microsoft.com/office/drawing/2014/main" id="{3546299F-1598-4BE5-B403-8D0EF6F4FC0A}"/>
              </a:ext>
            </a:extLst>
          </p:cNvPr>
          <p:cNvSpPr>
            <a:spLocks noChangeArrowheads="1"/>
          </p:cNvSpPr>
          <p:nvPr/>
        </p:nvSpPr>
        <p:spPr bwMode="auto">
          <a:xfrm>
            <a:off x="5581060" y="4433430"/>
            <a:ext cx="1297681" cy="1297680"/>
          </a:xfrm>
          <a:custGeom>
            <a:avLst/>
            <a:gdLst>
              <a:gd name="T0" fmla="*/ 1150 w 4969"/>
              <a:gd name="T1" fmla="*/ 1151 h 4969"/>
              <a:gd name="T2" fmla="*/ 0 w 4969"/>
              <a:gd name="T3" fmla="*/ 4968 h 4969"/>
              <a:gd name="T4" fmla="*/ 4968 w 4969"/>
              <a:gd name="T5" fmla="*/ 0 h 4969"/>
              <a:gd name="T6" fmla="*/ 1150 w 4969"/>
              <a:gd name="T7" fmla="*/ 1151 h 4969"/>
            </a:gdLst>
            <a:ahLst/>
            <a:cxnLst>
              <a:cxn ang="0">
                <a:pos x="T0" y="T1"/>
              </a:cxn>
              <a:cxn ang="0">
                <a:pos x="T2" y="T3"/>
              </a:cxn>
              <a:cxn ang="0">
                <a:pos x="T4" y="T5"/>
              </a:cxn>
              <a:cxn ang="0">
                <a:pos x="T6" y="T7"/>
              </a:cxn>
            </a:cxnLst>
            <a:rect l="0" t="0" r="r" b="b"/>
            <a:pathLst>
              <a:path w="4969" h="4969">
                <a:moveTo>
                  <a:pt x="1150" y="1151"/>
                </a:moveTo>
                <a:lnTo>
                  <a:pt x="0" y="4968"/>
                </a:lnTo>
                <a:lnTo>
                  <a:pt x="4968" y="0"/>
                </a:lnTo>
                <a:lnTo>
                  <a:pt x="1150" y="1151"/>
                </a:lnTo>
              </a:path>
            </a:pathLst>
          </a:custGeom>
          <a:solidFill>
            <a:schemeClr val="accent3"/>
          </a:solidFill>
          <a:ln>
            <a:noFill/>
          </a:ln>
          <a:effectLst/>
        </p:spPr>
        <p:txBody>
          <a:bodyPr wrap="none" anchor="ctr"/>
          <a:lstStyle/>
          <a:p>
            <a:endParaRPr lang="en-US" sz="2800" dirty="0"/>
          </a:p>
        </p:txBody>
      </p:sp>
      <p:sp>
        <p:nvSpPr>
          <p:cNvPr id="15" name="TextBox 14">
            <a:extLst>
              <a:ext uri="{FF2B5EF4-FFF2-40B4-BE49-F238E27FC236}">
                <a16:creationId xmlns:a16="http://schemas.microsoft.com/office/drawing/2014/main" id="{FD9295D7-03DD-40D0-B28D-1E81D4390F54}"/>
              </a:ext>
            </a:extLst>
          </p:cNvPr>
          <p:cNvSpPr txBox="1"/>
          <p:nvPr/>
        </p:nvSpPr>
        <p:spPr>
          <a:xfrm>
            <a:off x="6486365" y="3486165"/>
            <a:ext cx="1701107" cy="923330"/>
          </a:xfrm>
          <a:prstGeom prst="rect">
            <a:avLst/>
          </a:prstGeom>
          <a:noFill/>
        </p:spPr>
        <p:txBody>
          <a:bodyPr wrap="none" rtlCol="0" anchor="ctr">
            <a:spAutoFit/>
          </a:bodyPr>
          <a:lstStyle/>
          <a:p>
            <a:pPr algn="ctr"/>
            <a:r>
              <a:rPr lang="en-US" b="1" dirty="0">
                <a:solidFill>
                  <a:schemeClr val="tx2"/>
                </a:solidFill>
                <a:cs typeface="Poppins" pitchFamily="2" charset="77"/>
              </a:rPr>
              <a:t>RISK</a:t>
            </a:r>
          </a:p>
          <a:p>
            <a:pPr algn="ctr"/>
            <a:r>
              <a:rPr lang="en-US" b="1" dirty="0">
                <a:solidFill>
                  <a:schemeClr val="tx2"/>
                </a:solidFill>
                <a:cs typeface="Poppins" pitchFamily="2" charset="77"/>
              </a:rPr>
              <a:t>MANAGEMENT</a:t>
            </a:r>
          </a:p>
          <a:p>
            <a:pPr algn="ctr"/>
            <a:r>
              <a:rPr lang="en-US" b="1" dirty="0">
                <a:solidFill>
                  <a:schemeClr val="tx2"/>
                </a:solidFill>
                <a:cs typeface="Poppins" pitchFamily="2" charset="77"/>
              </a:rPr>
              <a:t>FRAMEWORK</a:t>
            </a:r>
          </a:p>
        </p:txBody>
      </p:sp>
      <p:sp>
        <p:nvSpPr>
          <p:cNvPr id="16" name="TextBox 15">
            <a:extLst>
              <a:ext uri="{FF2B5EF4-FFF2-40B4-BE49-F238E27FC236}">
                <a16:creationId xmlns:a16="http://schemas.microsoft.com/office/drawing/2014/main" id="{FF8B4364-E403-418D-A724-D836F24CB81D}"/>
              </a:ext>
            </a:extLst>
          </p:cNvPr>
          <p:cNvSpPr txBox="1"/>
          <p:nvPr/>
        </p:nvSpPr>
        <p:spPr>
          <a:xfrm>
            <a:off x="5252636" y="3021978"/>
            <a:ext cx="1167307" cy="276999"/>
          </a:xfrm>
          <a:prstGeom prst="rect">
            <a:avLst/>
          </a:prstGeom>
          <a:noFill/>
        </p:spPr>
        <p:txBody>
          <a:bodyPr wrap="none" rtlCol="0" anchor="b" anchorCtr="0">
            <a:spAutoFit/>
          </a:bodyPr>
          <a:lstStyle/>
          <a:p>
            <a:pPr algn="ctr"/>
            <a:r>
              <a:rPr lang="en-US" sz="1200" b="1" dirty="0">
                <a:solidFill>
                  <a:schemeClr val="bg1"/>
                </a:solidFill>
                <a:ea typeface="League Spartan" charset="0"/>
                <a:cs typeface="Poppins" pitchFamily="2" charset="77"/>
              </a:rPr>
              <a:t>IDENTIFY RISK</a:t>
            </a:r>
          </a:p>
        </p:txBody>
      </p:sp>
      <p:sp>
        <p:nvSpPr>
          <p:cNvPr id="17" name="TextBox 16">
            <a:extLst>
              <a:ext uri="{FF2B5EF4-FFF2-40B4-BE49-F238E27FC236}">
                <a16:creationId xmlns:a16="http://schemas.microsoft.com/office/drawing/2014/main" id="{922C4D0D-B479-42BE-AD62-76D3D31D24A7}"/>
              </a:ext>
            </a:extLst>
          </p:cNvPr>
          <p:cNvSpPr txBox="1"/>
          <p:nvPr/>
        </p:nvSpPr>
        <p:spPr>
          <a:xfrm>
            <a:off x="7041460" y="1971972"/>
            <a:ext cx="1210588" cy="276999"/>
          </a:xfrm>
          <a:prstGeom prst="rect">
            <a:avLst/>
          </a:prstGeom>
          <a:noFill/>
        </p:spPr>
        <p:txBody>
          <a:bodyPr wrap="none" rtlCol="0" anchor="b" anchorCtr="0">
            <a:spAutoFit/>
          </a:bodyPr>
          <a:lstStyle/>
          <a:p>
            <a:pPr algn="ctr"/>
            <a:r>
              <a:rPr lang="en-US" sz="1200" b="1" dirty="0">
                <a:solidFill>
                  <a:schemeClr val="bg1"/>
                </a:solidFill>
                <a:ea typeface="League Spartan" charset="0"/>
                <a:cs typeface="Poppins" pitchFamily="2" charset="77"/>
              </a:rPr>
              <a:t>CONTROL RISK</a:t>
            </a:r>
          </a:p>
        </p:txBody>
      </p:sp>
      <p:sp>
        <p:nvSpPr>
          <p:cNvPr id="18" name="TextBox 17">
            <a:extLst>
              <a:ext uri="{FF2B5EF4-FFF2-40B4-BE49-F238E27FC236}">
                <a16:creationId xmlns:a16="http://schemas.microsoft.com/office/drawing/2014/main" id="{EEC17075-F239-4185-8053-5EF4D21A268B}"/>
              </a:ext>
            </a:extLst>
          </p:cNvPr>
          <p:cNvSpPr txBox="1"/>
          <p:nvPr/>
        </p:nvSpPr>
        <p:spPr>
          <a:xfrm>
            <a:off x="8297020" y="3611196"/>
            <a:ext cx="1116010" cy="276999"/>
          </a:xfrm>
          <a:prstGeom prst="rect">
            <a:avLst/>
          </a:prstGeom>
          <a:noFill/>
        </p:spPr>
        <p:txBody>
          <a:bodyPr wrap="none" rtlCol="0" anchor="b" anchorCtr="0">
            <a:spAutoFit/>
          </a:bodyPr>
          <a:lstStyle/>
          <a:p>
            <a:pPr algn="ctr"/>
            <a:r>
              <a:rPr lang="en-US" sz="1200" b="1" dirty="0">
                <a:solidFill>
                  <a:schemeClr val="bg1"/>
                </a:solidFill>
                <a:ea typeface="League Spartan" charset="0"/>
                <a:cs typeface="Poppins" pitchFamily="2" charset="77"/>
              </a:rPr>
              <a:t>ASSESS RISK</a:t>
            </a:r>
          </a:p>
        </p:txBody>
      </p:sp>
      <p:sp>
        <p:nvSpPr>
          <p:cNvPr id="19" name="TextBox 18">
            <a:extLst>
              <a:ext uri="{FF2B5EF4-FFF2-40B4-BE49-F238E27FC236}">
                <a16:creationId xmlns:a16="http://schemas.microsoft.com/office/drawing/2014/main" id="{7D284290-C696-4EA6-BEFF-5E6737549A02}"/>
              </a:ext>
            </a:extLst>
          </p:cNvPr>
          <p:cNvSpPr txBox="1"/>
          <p:nvPr/>
        </p:nvSpPr>
        <p:spPr>
          <a:xfrm>
            <a:off x="6228317" y="4995538"/>
            <a:ext cx="1513555" cy="276999"/>
          </a:xfrm>
          <a:prstGeom prst="rect">
            <a:avLst/>
          </a:prstGeom>
          <a:noFill/>
        </p:spPr>
        <p:txBody>
          <a:bodyPr wrap="none" rtlCol="0" anchor="b" anchorCtr="0">
            <a:spAutoFit/>
          </a:bodyPr>
          <a:lstStyle/>
          <a:p>
            <a:pPr algn="ctr"/>
            <a:r>
              <a:rPr lang="en-US" sz="1200" b="1" dirty="0">
                <a:solidFill>
                  <a:schemeClr val="bg1"/>
                </a:solidFill>
                <a:ea typeface="League Spartan" charset="0"/>
                <a:cs typeface="Poppins" pitchFamily="2" charset="77"/>
              </a:rPr>
              <a:t>REVIEW CONTROLS</a:t>
            </a:r>
          </a:p>
        </p:txBody>
      </p:sp>
      <p:sp>
        <p:nvSpPr>
          <p:cNvPr id="20" name="Subtitle 2">
            <a:extLst>
              <a:ext uri="{FF2B5EF4-FFF2-40B4-BE49-F238E27FC236}">
                <a16:creationId xmlns:a16="http://schemas.microsoft.com/office/drawing/2014/main" id="{84602156-4F06-4504-8480-BF9F38071AB6}"/>
              </a:ext>
            </a:extLst>
          </p:cNvPr>
          <p:cNvSpPr txBox="1">
            <a:spLocks/>
          </p:cNvSpPr>
          <p:nvPr/>
        </p:nvSpPr>
        <p:spPr>
          <a:xfrm>
            <a:off x="5246574" y="3329048"/>
            <a:ext cx="1179433" cy="86492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cum modo </a:t>
            </a:r>
            <a:r>
              <a:rPr lang="en-US" sz="900" dirty="0" err="1">
                <a:solidFill>
                  <a:schemeClr val="bg1"/>
                </a:solidFill>
                <a:latin typeface="+mn-lt"/>
                <a:ea typeface="Lato Light" panose="020F0502020204030203" pitchFamily="34" charset="0"/>
                <a:cs typeface="Mukta ExtraLight" panose="020B0000000000000000" pitchFamily="34" charset="77"/>
              </a:rPr>
              <a:t>comprehensam</a:t>
            </a:r>
            <a:r>
              <a:rPr lang="en-US" sz="900" dirty="0">
                <a:solidFill>
                  <a:schemeClr val="bg1"/>
                </a:solidFill>
                <a:latin typeface="+mn-lt"/>
                <a:ea typeface="Lato Light" panose="020F0502020204030203" pitchFamily="34" charset="0"/>
                <a:cs typeface="Mukta ExtraLight" panose="020B0000000000000000" pitchFamily="34" charset="77"/>
              </a:rPr>
              <a:t> in. Sed </a:t>
            </a:r>
            <a:r>
              <a:rPr lang="en-US" sz="900" dirty="0" err="1">
                <a:solidFill>
                  <a:schemeClr val="bg1"/>
                </a:solidFill>
                <a:latin typeface="+mn-lt"/>
                <a:ea typeface="Lato Light" panose="020F0502020204030203" pitchFamily="34" charset="0"/>
                <a:cs typeface="Mukta ExtraLight" panose="020B0000000000000000" pitchFamily="34" charset="77"/>
              </a:rPr>
              <a:t>nibh</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theophrastus</a:t>
            </a:r>
            <a:r>
              <a:rPr lang="en-US" sz="900" dirty="0">
                <a:solidFill>
                  <a:schemeClr val="bg1"/>
                </a:solidFill>
                <a:latin typeface="+mn-lt"/>
                <a:ea typeface="Lato Light" panose="020F0502020204030203" pitchFamily="34" charset="0"/>
                <a:cs typeface="Mukta ExtraLight" panose="020B0000000000000000" pitchFamily="34" charset="77"/>
              </a:rPr>
              <a:t> in, ex </a:t>
            </a:r>
            <a:r>
              <a:rPr lang="en-US" sz="900" dirty="0" err="1">
                <a:solidFill>
                  <a:schemeClr val="bg1"/>
                </a:solidFill>
                <a:latin typeface="+mn-lt"/>
                <a:ea typeface="Lato Light" panose="020F0502020204030203" pitchFamily="34" charset="0"/>
                <a:cs typeface="Mukta ExtraLight" panose="020B0000000000000000" pitchFamily="34" charset="77"/>
              </a:rPr>
              <a:t>dictas</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conceptam</a:t>
            </a:r>
            <a:r>
              <a:rPr lang="en-US" sz="900" dirty="0">
                <a:solidFill>
                  <a:schemeClr val="bg1"/>
                </a:solidFill>
                <a:latin typeface="+mn-lt"/>
                <a:ea typeface="Lato Light" panose="020F0502020204030203" pitchFamily="34" charset="0"/>
                <a:cs typeface="Mukta ExtraLight" panose="020B0000000000000000" pitchFamily="34" charset="77"/>
              </a:rPr>
              <a:t> vis</a:t>
            </a:r>
          </a:p>
        </p:txBody>
      </p:sp>
      <p:sp>
        <p:nvSpPr>
          <p:cNvPr id="21" name="Subtitle 2">
            <a:extLst>
              <a:ext uri="{FF2B5EF4-FFF2-40B4-BE49-F238E27FC236}">
                <a16:creationId xmlns:a16="http://schemas.microsoft.com/office/drawing/2014/main" id="{D7B8C620-53B0-40C5-9029-BCBE68BA64A7}"/>
              </a:ext>
            </a:extLst>
          </p:cNvPr>
          <p:cNvSpPr txBox="1">
            <a:spLocks/>
          </p:cNvSpPr>
          <p:nvPr/>
        </p:nvSpPr>
        <p:spPr>
          <a:xfrm>
            <a:off x="6174897" y="5274003"/>
            <a:ext cx="1620395" cy="587928"/>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cum modo </a:t>
            </a:r>
            <a:r>
              <a:rPr lang="en-US" sz="900" dirty="0" err="1">
                <a:solidFill>
                  <a:schemeClr val="bg1"/>
                </a:solidFill>
                <a:latin typeface="+mn-lt"/>
                <a:ea typeface="Lato Light" panose="020F0502020204030203" pitchFamily="34" charset="0"/>
                <a:cs typeface="Mukta ExtraLight" panose="020B0000000000000000" pitchFamily="34" charset="77"/>
              </a:rPr>
              <a:t>comprehensam</a:t>
            </a:r>
            <a:r>
              <a:rPr lang="en-US" sz="900" dirty="0">
                <a:solidFill>
                  <a:schemeClr val="bg1"/>
                </a:solidFill>
                <a:latin typeface="+mn-lt"/>
                <a:ea typeface="Lato Light" panose="020F0502020204030203" pitchFamily="34" charset="0"/>
                <a:cs typeface="Mukta ExtraLight" panose="020B0000000000000000" pitchFamily="34" charset="77"/>
              </a:rPr>
              <a:t> in. Sed </a:t>
            </a:r>
            <a:r>
              <a:rPr lang="en-US" sz="900" dirty="0" err="1">
                <a:solidFill>
                  <a:schemeClr val="bg1"/>
                </a:solidFill>
                <a:latin typeface="+mn-lt"/>
                <a:ea typeface="Lato Light" panose="020F0502020204030203" pitchFamily="34" charset="0"/>
                <a:cs typeface="Mukta ExtraLight" panose="020B0000000000000000" pitchFamily="34" charset="77"/>
              </a:rPr>
              <a:t>nibh</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theophrastus</a:t>
            </a:r>
            <a:r>
              <a:rPr lang="en-US" sz="900" dirty="0">
                <a:solidFill>
                  <a:schemeClr val="bg1"/>
                </a:solidFill>
                <a:latin typeface="+mn-lt"/>
                <a:ea typeface="Lato Light" panose="020F0502020204030203" pitchFamily="34" charset="0"/>
                <a:cs typeface="Mukta ExtraLight" panose="020B0000000000000000" pitchFamily="34" charset="77"/>
              </a:rPr>
              <a:t> in, ex </a:t>
            </a:r>
            <a:r>
              <a:rPr lang="en-US" sz="900" dirty="0" err="1">
                <a:solidFill>
                  <a:schemeClr val="bg1"/>
                </a:solidFill>
                <a:latin typeface="+mn-lt"/>
                <a:ea typeface="Lato Light" panose="020F0502020204030203" pitchFamily="34" charset="0"/>
                <a:cs typeface="Mukta ExtraLight" panose="020B0000000000000000" pitchFamily="34" charset="77"/>
              </a:rPr>
              <a:t>dictas</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conceptam</a:t>
            </a:r>
            <a:r>
              <a:rPr lang="en-US" sz="900" dirty="0">
                <a:solidFill>
                  <a:schemeClr val="bg1"/>
                </a:solidFill>
                <a:latin typeface="+mn-lt"/>
                <a:ea typeface="Lato Light" panose="020F0502020204030203" pitchFamily="34" charset="0"/>
                <a:cs typeface="Mukta ExtraLight" panose="020B0000000000000000" pitchFamily="34" charset="77"/>
              </a:rPr>
              <a:t> vis</a:t>
            </a:r>
          </a:p>
        </p:txBody>
      </p:sp>
      <p:sp>
        <p:nvSpPr>
          <p:cNvPr id="22" name="Subtitle 2">
            <a:extLst>
              <a:ext uri="{FF2B5EF4-FFF2-40B4-BE49-F238E27FC236}">
                <a16:creationId xmlns:a16="http://schemas.microsoft.com/office/drawing/2014/main" id="{AED1E130-CEC7-470B-9DA3-46B3DC46AE70}"/>
              </a:ext>
            </a:extLst>
          </p:cNvPr>
          <p:cNvSpPr txBox="1">
            <a:spLocks/>
          </p:cNvSpPr>
          <p:nvPr/>
        </p:nvSpPr>
        <p:spPr>
          <a:xfrm>
            <a:off x="8267066" y="3887936"/>
            <a:ext cx="1178704" cy="86492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cum modo </a:t>
            </a:r>
            <a:r>
              <a:rPr lang="en-US" sz="900" dirty="0" err="1">
                <a:solidFill>
                  <a:schemeClr val="bg1"/>
                </a:solidFill>
                <a:latin typeface="+mn-lt"/>
                <a:ea typeface="Lato Light" panose="020F0502020204030203" pitchFamily="34" charset="0"/>
                <a:cs typeface="Mukta ExtraLight" panose="020B0000000000000000" pitchFamily="34" charset="77"/>
              </a:rPr>
              <a:t>comprehensam</a:t>
            </a:r>
            <a:r>
              <a:rPr lang="en-US" sz="900" dirty="0">
                <a:solidFill>
                  <a:schemeClr val="bg1"/>
                </a:solidFill>
                <a:latin typeface="+mn-lt"/>
                <a:ea typeface="Lato Light" panose="020F0502020204030203" pitchFamily="34" charset="0"/>
                <a:cs typeface="Mukta ExtraLight" panose="020B0000000000000000" pitchFamily="34" charset="77"/>
              </a:rPr>
              <a:t> in. Sed </a:t>
            </a:r>
            <a:r>
              <a:rPr lang="en-US" sz="900" dirty="0" err="1">
                <a:solidFill>
                  <a:schemeClr val="bg1"/>
                </a:solidFill>
                <a:latin typeface="+mn-lt"/>
                <a:ea typeface="Lato Light" panose="020F0502020204030203" pitchFamily="34" charset="0"/>
                <a:cs typeface="Mukta ExtraLight" panose="020B0000000000000000" pitchFamily="34" charset="77"/>
              </a:rPr>
              <a:t>nibh</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theophrastus</a:t>
            </a:r>
            <a:r>
              <a:rPr lang="en-US" sz="900" dirty="0">
                <a:solidFill>
                  <a:schemeClr val="bg1"/>
                </a:solidFill>
                <a:latin typeface="+mn-lt"/>
                <a:ea typeface="Lato Light" panose="020F0502020204030203" pitchFamily="34" charset="0"/>
                <a:cs typeface="Mukta ExtraLight" panose="020B0000000000000000" pitchFamily="34" charset="77"/>
              </a:rPr>
              <a:t> in, ex </a:t>
            </a:r>
            <a:r>
              <a:rPr lang="en-US" sz="900" dirty="0" err="1">
                <a:solidFill>
                  <a:schemeClr val="bg1"/>
                </a:solidFill>
                <a:latin typeface="+mn-lt"/>
                <a:ea typeface="Lato Light" panose="020F0502020204030203" pitchFamily="34" charset="0"/>
                <a:cs typeface="Mukta ExtraLight" panose="020B0000000000000000" pitchFamily="34" charset="77"/>
              </a:rPr>
              <a:t>dictas</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conceptam</a:t>
            </a:r>
            <a:r>
              <a:rPr lang="en-US" sz="900" dirty="0">
                <a:solidFill>
                  <a:schemeClr val="bg1"/>
                </a:solidFill>
                <a:latin typeface="+mn-lt"/>
                <a:ea typeface="Lato Light" panose="020F0502020204030203" pitchFamily="34" charset="0"/>
                <a:cs typeface="Mukta ExtraLight" panose="020B0000000000000000" pitchFamily="34" charset="77"/>
              </a:rPr>
              <a:t> vis</a:t>
            </a:r>
          </a:p>
        </p:txBody>
      </p:sp>
      <p:sp>
        <p:nvSpPr>
          <p:cNvPr id="23" name="Subtitle 2">
            <a:extLst>
              <a:ext uri="{FF2B5EF4-FFF2-40B4-BE49-F238E27FC236}">
                <a16:creationId xmlns:a16="http://schemas.microsoft.com/office/drawing/2014/main" id="{9DF94F9B-1356-4E1A-9B2D-1E9261801DBE}"/>
              </a:ext>
            </a:extLst>
          </p:cNvPr>
          <p:cNvSpPr txBox="1">
            <a:spLocks/>
          </p:cNvSpPr>
          <p:nvPr/>
        </p:nvSpPr>
        <p:spPr>
          <a:xfrm>
            <a:off x="6733613" y="2248970"/>
            <a:ext cx="1826284" cy="587928"/>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cum modo </a:t>
            </a:r>
            <a:r>
              <a:rPr lang="en-US" sz="900" dirty="0" err="1">
                <a:solidFill>
                  <a:schemeClr val="bg1"/>
                </a:solidFill>
                <a:latin typeface="+mn-lt"/>
                <a:ea typeface="Lato Light" panose="020F0502020204030203" pitchFamily="34" charset="0"/>
                <a:cs typeface="Mukta ExtraLight" panose="020B0000000000000000" pitchFamily="34" charset="77"/>
              </a:rPr>
              <a:t>comprehensam</a:t>
            </a:r>
            <a:r>
              <a:rPr lang="en-US" sz="900" dirty="0">
                <a:solidFill>
                  <a:schemeClr val="bg1"/>
                </a:solidFill>
                <a:latin typeface="+mn-lt"/>
                <a:ea typeface="Lato Light" panose="020F0502020204030203" pitchFamily="34" charset="0"/>
                <a:cs typeface="Mukta ExtraLight" panose="020B0000000000000000" pitchFamily="34" charset="77"/>
              </a:rPr>
              <a:t> in. Sed </a:t>
            </a:r>
            <a:r>
              <a:rPr lang="en-US" sz="900" dirty="0" err="1">
                <a:solidFill>
                  <a:schemeClr val="bg1"/>
                </a:solidFill>
                <a:latin typeface="+mn-lt"/>
                <a:ea typeface="Lato Light" panose="020F0502020204030203" pitchFamily="34" charset="0"/>
                <a:cs typeface="Mukta ExtraLight" panose="020B0000000000000000" pitchFamily="34" charset="77"/>
              </a:rPr>
              <a:t>nibh</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theophrastus</a:t>
            </a:r>
            <a:r>
              <a:rPr lang="en-US" sz="900" dirty="0">
                <a:solidFill>
                  <a:schemeClr val="bg1"/>
                </a:solidFill>
                <a:latin typeface="+mn-lt"/>
                <a:ea typeface="Lato Light" panose="020F0502020204030203" pitchFamily="34" charset="0"/>
                <a:cs typeface="Mukta ExtraLight" panose="020B0000000000000000" pitchFamily="34" charset="77"/>
              </a:rPr>
              <a:t> in, ex </a:t>
            </a:r>
            <a:r>
              <a:rPr lang="en-US" sz="900" dirty="0" err="1">
                <a:solidFill>
                  <a:schemeClr val="bg1"/>
                </a:solidFill>
                <a:latin typeface="+mn-lt"/>
                <a:ea typeface="Lato Light" panose="020F0502020204030203" pitchFamily="34" charset="0"/>
                <a:cs typeface="Mukta ExtraLight" panose="020B0000000000000000" pitchFamily="34" charset="77"/>
              </a:rPr>
              <a:t>dictas</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conceptam</a:t>
            </a:r>
            <a:r>
              <a:rPr lang="en-US" sz="900" dirty="0">
                <a:solidFill>
                  <a:schemeClr val="bg1"/>
                </a:solidFill>
                <a:latin typeface="+mn-lt"/>
                <a:ea typeface="Lato Light" panose="020F0502020204030203" pitchFamily="34" charset="0"/>
                <a:cs typeface="Mukta ExtraLight" panose="020B0000000000000000" pitchFamily="34" charset="77"/>
              </a:rPr>
              <a:t> vis.</a:t>
            </a:r>
          </a:p>
        </p:txBody>
      </p:sp>
      <p:pic>
        <p:nvPicPr>
          <p:cNvPr id="27" name="Graphic 26">
            <a:extLst>
              <a:ext uri="{FF2B5EF4-FFF2-40B4-BE49-F238E27FC236}">
                <a16:creationId xmlns:a16="http://schemas.microsoft.com/office/drawing/2014/main" id="{7BFDE9EE-B82A-4156-8B48-5897CF834C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573" y="1592276"/>
            <a:ext cx="4762500" cy="4762500"/>
          </a:xfrm>
          <a:prstGeom prst="rect">
            <a:avLst/>
          </a:prstGeom>
        </p:spPr>
      </p:pic>
    </p:spTree>
    <p:extLst>
      <p:ext uri="{BB962C8B-B14F-4D97-AF65-F5344CB8AC3E}">
        <p14:creationId xmlns:p14="http://schemas.microsoft.com/office/powerpoint/2010/main" val="9529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4D83F-A608-47C8-BBEA-79D75C83B0B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D9762DD-DA1B-42D4-B472-9C3E3A2AA3D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9FDA42B-9F45-4282-BE3D-87C0633DCE6F}"/>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9C1A6F2A-D578-4389-B48B-A2A6EE44B81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985446E-F173-4052-8839-0A29377E6304}"/>
              </a:ext>
            </a:extLst>
          </p:cNvPr>
          <p:cNvSpPr>
            <a:spLocks noGrp="1"/>
          </p:cNvSpPr>
          <p:nvPr>
            <p:ph type="body" sz="quarter" idx="13"/>
          </p:nvPr>
        </p:nvSpPr>
        <p:spPr/>
        <p:txBody>
          <a:bodyPr/>
          <a:lstStyle/>
          <a:p>
            <a:endParaRPr lang="en-ZA"/>
          </a:p>
        </p:txBody>
      </p:sp>
      <p:sp>
        <p:nvSpPr>
          <p:cNvPr id="20" name="Freeform 32">
            <a:extLst>
              <a:ext uri="{FF2B5EF4-FFF2-40B4-BE49-F238E27FC236}">
                <a16:creationId xmlns:a16="http://schemas.microsoft.com/office/drawing/2014/main" id="{558E7999-7A8E-4814-95A9-A431305055FB}"/>
              </a:ext>
            </a:extLst>
          </p:cNvPr>
          <p:cNvSpPr/>
          <p:nvPr/>
        </p:nvSpPr>
        <p:spPr>
          <a:xfrm>
            <a:off x="3925817" y="2067083"/>
            <a:ext cx="1733394" cy="1733394"/>
          </a:xfrm>
          <a:custGeom>
            <a:avLst/>
            <a:gdLst>
              <a:gd name="connsiteX0" fmla="*/ 4836540 w 4836540"/>
              <a:gd name="connsiteY0" fmla="*/ 0 h 4836539"/>
              <a:gd name="connsiteX1" fmla="*/ 4836540 w 4836540"/>
              <a:gd name="connsiteY1" fmla="*/ 1523412 h 4836539"/>
              <a:gd name="connsiteX2" fmla="*/ 4795969 w 4836540"/>
              <a:gd name="connsiteY2" fmla="*/ 1524438 h 4836539"/>
              <a:gd name="connsiteX3" fmla="*/ 1524437 w 4836540"/>
              <a:gd name="connsiteY3" fmla="*/ 4795970 h 4836539"/>
              <a:gd name="connsiteX4" fmla="*/ 1523411 w 4836540"/>
              <a:gd name="connsiteY4" fmla="*/ 4836539 h 4836539"/>
              <a:gd name="connsiteX5" fmla="*/ 0 w 4836540"/>
              <a:gd name="connsiteY5" fmla="*/ 4836539 h 4836539"/>
              <a:gd name="connsiteX6" fmla="*/ 3008 w 4836540"/>
              <a:gd name="connsiteY6" fmla="*/ 4717576 h 4836539"/>
              <a:gd name="connsiteX7" fmla="*/ 4717576 w 4836540"/>
              <a:gd name="connsiteY7" fmla="*/ 3008 h 4836539"/>
              <a:gd name="connsiteX8" fmla="*/ 4836540 w 4836540"/>
              <a:gd name="connsiteY8" fmla="*/ 0 h 483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6540" h="4836539">
                <a:moveTo>
                  <a:pt x="4836540" y="0"/>
                </a:moveTo>
                <a:lnTo>
                  <a:pt x="4836540" y="1523412"/>
                </a:lnTo>
                <a:lnTo>
                  <a:pt x="4795969" y="1524438"/>
                </a:lnTo>
                <a:cubicBezTo>
                  <a:pt x="3029975" y="1613957"/>
                  <a:pt x="1613955" y="3029976"/>
                  <a:pt x="1524437" y="4795970"/>
                </a:cubicBezTo>
                <a:lnTo>
                  <a:pt x="1523411" y="4836539"/>
                </a:lnTo>
                <a:lnTo>
                  <a:pt x="0" y="4836539"/>
                </a:lnTo>
                <a:lnTo>
                  <a:pt x="3008" y="4717576"/>
                </a:lnTo>
                <a:cubicBezTo>
                  <a:pt x="132013" y="2172622"/>
                  <a:pt x="2172622" y="132012"/>
                  <a:pt x="4717576" y="3008"/>
                </a:cubicBezTo>
                <a:lnTo>
                  <a:pt x="483654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1" name="Freeform 31">
            <a:extLst>
              <a:ext uri="{FF2B5EF4-FFF2-40B4-BE49-F238E27FC236}">
                <a16:creationId xmlns:a16="http://schemas.microsoft.com/office/drawing/2014/main" id="{7CFE0CF0-A339-4210-A968-DF4AD7E8A61C}"/>
              </a:ext>
            </a:extLst>
          </p:cNvPr>
          <p:cNvSpPr/>
          <p:nvPr/>
        </p:nvSpPr>
        <p:spPr>
          <a:xfrm>
            <a:off x="5757526" y="2067083"/>
            <a:ext cx="1733394" cy="1733394"/>
          </a:xfrm>
          <a:custGeom>
            <a:avLst/>
            <a:gdLst>
              <a:gd name="connsiteX0" fmla="*/ 0 w 4836539"/>
              <a:gd name="connsiteY0" fmla="*/ 0 h 4836539"/>
              <a:gd name="connsiteX1" fmla="*/ 118964 w 4836539"/>
              <a:gd name="connsiteY1" fmla="*/ 3008 h 4836539"/>
              <a:gd name="connsiteX2" fmla="*/ 4833531 w 4836539"/>
              <a:gd name="connsiteY2" fmla="*/ 4717576 h 4836539"/>
              <a:gd name="connsiteX3" fmla="*/ 4836539 w 4836539"/>
              <a:gd name="connsiteY3" fmla="*/ 4836539 h 4836539"/>
              <a:gd name="connsiteX4" fmla="*/ 3313127 w 4836539"/>
              <a:gd name="connsiteY4" fmla="*/ 4836539 h 4836539"/>
              <a:gd name="connsiteX5" fmla="*/ 3312101 w 4836539"/>
              <a:gd name="connsiteY5" fmla="*/ 4795970 h 4836539"/>
              <a:gd name="connsiteX6" fmla="*/ 40569 w 4836539"/>
              <a:gd name="connsiteY6" fmla="*/ 1524438 h 4836539"/>
              <a:gd name="connsiteX7" fmla="*/ 0 w 4836539"/>
              <a:gd name="connsiteY7" fmla="*/ 1523412 h 4836539"/>
              <a:gd name="connsiteX8" fmla="*/ 0 w 4836539"/>
              <a:gd name="connsiteY8" fmla="*/ 0 h 483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6539" h="4836539">
                <a:moveTo>
                  <a:pt x="0" y="0"/>
                </a:moveTo>
                <a:lnTo>
                  <a:pt x="118964" y="3008"/>
                </a:lnTo>
                <a:cubicBezTo>
                  <a:pt x="2663918" y="132012"/>
                  <a:pt x="4704527" y="2172622"/>
                  <a:pt x="4833531" y="4717576"/>
                </a:cubicBezTo>
                <a:lnTo>
                  <a:pt x="4836539" y="4836539"/>
                </a:lnTo>
                <a:lnTo>
                  <a:pt x="3313127" y="4836539"/>
                </a:lnTo>
                <a:lnTo>
                  <a:pt x="3312101" y="4795970"/>
                </a:lnTo>
                <a:cubicBezTo>
                  <a:pt x="3222583" y="3029976"/>
                  <a:pt x="1806563" y="1613957"/>
                  <a:pt x="40569" y="1524438"/>
                </a:cubicBezTo>
                <a:lnTo>
                  <a:pt x="0" y="152341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2" name="Freeform 27">
            <a:extLst>
              <a:ext uri="{FF2B5EF4-FFF2-40B4-BE49-F238E27FC236}">
                <a16:creationId xmlns:a16="http://schemas.microsoft.com/office/drawing/2014/main" id="{E5958EEF-2A45-4441-8253-168482C94853}"/>
              </a:ext>
            </a:extLst>
          </p:cNvPr>
          <p:cNvSpPr/>
          <p:nvPr/>
        </p:nvSpPr>
        <p:spPr>
          <a:xfrm>
            <a:off x="3925817" y="3898792"/>
            <a:ext cx="1733394" cy="1733395"/>
          </a:xfrm>
          <a:custGeom>
            <a:avLst/>
            <a:gdLst>
              <a:gd name="connsiteX0" fmla="*/ 0 w 4836540"/>
              <a:gd name="connsiteY0" fmla="*/ 0 h 4836541"/>
              <a:gd name="connsiteX1" fmla="*/ 1523411 w 4836540"/>
              <a:gd name="connsiteY1" fmla="*/ 0 h 4836541"/>
              <a:gd name="connsiteX2" fmla="*/ 1524437 w 4836540"/>
              <a:gd name="connsiteY2" fmla="*/ 40571 h 4836541"/>
              <a:gd name="connsiteX3" fmla="*/ 4795969 w 4836540"/>
              <a:gd name="connsiteY3" fmla="*/ 3312103 h 4836541"/>
              <a:gd name="connsiteX4" fmla="*/ 4836540 w 4836540"/>
              <a:gd name="connsiteY4" fmla="*/ 3313129 h 4836541"/>
              <a:gd name="connsiteX5" fmla="*/ 4836540 w 4836540"/>
              <a:gd name="connsiteY5" fmla="*/ 4836541 h 4836541"/>
              <a:gd name="connsiteX6" fmla="*/ 4717576 w 4836540"/>
              <a:gd name="connsiteY6" fmla="*/ 4833533 h 4836541"/>
              <a:gd name="connsiteX7" fmla="*/ 3008 w 4836540"/>
              <a:gd name="connsiteY7" fmla="*/ 118965 h 4836541"/>
              <a:gd name="connsiteX8" fmla="*/ 0 w 4836540"/>
              <a:gd name="connsiteY8" fmla="*/ 0 h 483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6540" h="4836541">
                <a:moveTo>
                  <a:pt x="0" y="0"/>
                </a:moveTo>
                <a:lnTo>
                  <a:pt x="1523411" y="0"/>
                </a:lnTo>
                <a:lnTo>
                  <a:pt x="1524437" y="40571"/>
                </a:lnTo>
                <a:cubicBezTo>
                  <a:pt x="1613955" y="1806565"/>
                  <a:pt x="3029975" y="3222585"/>
                  <a:pt x="4795969" y="3312103"/>
                </a:cubicBezTo>
                <a:lnTo>
                  <a:pt x="4836540" y="3313129"/>
                </a:lnTo>
                <a:lnTo>
                  <a:pt x="4836540" y="4836541"/>
                </a:lnTo>
                <a:lnTo>
                  <a:pt x="4717576" y="4833533"/>
                </a:lnTo>
                <a:cubicBezTo>
                  <a:pt x="2172622" y="4704529"/>
                  <a:pt x="132013" y="2663919"/>
                  <a:pt x="3008" y="118965"/>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3" name="Freeform 26">
            <a:extLst>
              <a:ext uri="{FF2B5EF4-FFF2-40B4-BE49-F238E27FC236}">
                <a16:creationId xmlns:a16="http://schemas.microsoft.com/office/drawing/2014/main" id="{C08B286D-7E18-4594-8BE0-77DD891AD212}"/>
              </a:ext>
            </a:extLst>
          </p:cNvPr>
          <p:cNvSpPr/>
          <p:nvPr/>
        </p:nvSpPr>
        <p:spPr>
          <a:xfrm>
            <a:off x="5757526" y="3898792"/>
            <a:ext cx="1733394" cy="1733395"/>
          </a:xfrm>
          <a:custGeom>
            <a:avLst/>
            <a:gdLst>
              <a:gd name="connsiteX0" fmla="*/ 3313127 w 4836539"/>
              <a:gd name="connsiteY0" fmla="*/ 0 h 4836541"/>
              <a:gd name="connsiteX1" fmla="*/ 4836539 w 4836539"/>
              <a:gd name="connsiteY1" fmla="*/ 0 h 4836541"/>
              <a:gd name="connsiteX2" fmla="*/ 4833531 w 4836539"/>
              <a:gd name="connsiteY2" fmla="*/ 118965 h 4836541"/>
              <a:gd name="connsiteX3" fmla="*/ 118964 w 4836539"/>
              <a:gd name="connsiteY3" fmla="*/ 4833533 h 4836541"/>
              <a:gd name="connsiteX4" fmla="*/ 0 w 4836539"/>
              <a:gd name="connsiteY4" fmla="*/ 4836541 h 4836541"/>
              <a:gd name="connsiteX5" fmla="*/ 0 w 4836539"/>
              <a:gd name="connsiteY5" fmla="*/ 3313129 h 4836541"/>
              <a:gd name="connsiteX6" fmla="*/ 40569 w 4836539"/>
              <a:gd name="connsiteY6" fmla="*/ 3312103 h 4836541"/>
              <a:gd name="connsiteX7" fmla="*/ 3312101 w 4836539"/>
              <a:gd name="connsiteY7" fmla="*/ 40571 h 4836541"/>
              <a:gd name="connsiteX8" fmla="*/ 3313127 w 4836539"/>
              <a:gd name="connsiteY8" fmla="*/ 0 h 483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6539" h="4836541">
                <a:moveTo>
                  <a:pt x="3313127" y="0"/>
                </a:moveTo>
                <a:lnTo>
                  <a:pt x="4836539" y="0"/>
                </a:lnTo>
                <a:lnTo>
                  <a:pt x="4833531" y="118965"/>
                </a:lnTo>
                <a:cubicBezTo>
                  <a:pt x="4704527" y="2663919"/>
                  <a:pt x="2663918" y="4704529"/>
                  <a:pt x="118964" y="4833533"/>
                </a:cubicBezTo>
                <a:lnTo>
                  <a:pt x="0" y="4836541"/>
                </a:lnTo>
                <a:lnTo>
                  <a:pt x="0" y="3313129"/>
                </a:lnTo>
                <a:lnTo>
                  <a:pt x="40569" y="3312103"/>
                </a:lnTo>
                <a:cubicBezTo>
                  <a:pt x="1806563" y="3222585"/>
                  <a:pt x="3222583" y="1806565"/>
                  <a:pt x="3312101" y="40571"/>
                </a:cubicBezTo>
                <a:lnTo>
                  <a:pt x="331312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4" name="Diamond 23">
            <a:extLst>
              <a:ext uri="{FF2B5EF4-FFF2-40B4-BE49-F238E27FC236}">
                <a16:creationId xmlns:a16="http://schemas.microsoft.com/office/drawing/2014/main" id="{66BECEEE-F017-4E69-8318-115D3EFB3099}"/>
              </a:ext>
            </a:extLst>
          </p:cNvPr>
          <p:cNvSpPr/>
          <p:nvPr/>
        </p:nvSpPr>
        <p:spPr>
          <a:xfrm>
            <a:off x="3454423" y="1515371"/>
            <a:ext cx="1733394" cy="173339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5" name="Diamond 24">
            <a:extLst>
              <a:ext uri="{FF2B5EF4-FFF2-40B4-BE49-F238E27FC236}">
                <a16:creationId xmlns:a16="http://schemas.microsoft.com/office/drawing/2014/main" id="{F3AF0CFF-3D9D-4BD6-9703-8585E0C09E7D}"/>
              </a:ext>
            </a:extLst>
          </p:cNvPr>
          <p:cNvSpPr/>
          <p:nvPr/>
        </p:nvSpPr>
        <p:spPr>
          <a:xfrm>
            <a:off x="3440522" y="4450503"/>
            <a:ext cx="1733394" cy="173339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Diamond 25">
            <a:extLst>
              <a:ext uri="{FF2B5EF4-FFF2-40B4-BE49-F238E27FC236}">
                <a16:creationId xmlns:a16="http://schemas.microsoft.com/office/drawing/2014/main" id="{187B917D-1B5E-4065-AA53-9F75910FEE52}"/>
              </a:ext>
            </a:extLst>
          </p:cNvPr>
          <p:cNvSpPr/>
          <p:nvPr/>
        </p:nvSpPr>
        <p:spPr>
          <a:xfrm>
            <a:off x="6242821" y="4450503"/>
            <a:ext cx="1733394" cy="17333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Diamond 26">
            <a:extLst>
              <a:ext uri="{FF2B5EF4-FFF2-40B4-BE49-F238E27FC236}">
                <a16:creationId xmlns:a16="http://schemas.microsoft.com/office/drawing/2014/main" id="{8903423B-BE8B-4332-B0E6-100DB7BDDA80}"/>
              </a:ext>
            </a:extLst>
          </p:cNvPr>
          <p:cNvSpPr/>
          <p:nvPr/>
        </p:nvSpPr>
        <p:spPr>
          <a:xfrm>
            <a:off x="6242821" y="1515371"/>
            <a:ext cx="1733394" cy="173339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TextBox 27">
            <a:extLst>
              <a:ext uri="{FF2B5EF4-FFF2-40B4-BE49-F238E27FC236}">
                <a16:creationId xmlns:a16="http://schemas.microsoft.com/office/drawing/2014/main" id="{ACE2B152-4342-4577-8F02-82014130B91A}"/>
              </a:ext>
            </a:extLst>
          </p:cNvPr>
          <p:cNvSpPr txBox="1"/>
          <p:nvPr/>
        </p:nvSpPr>
        <p:spPr>
          <a:xfrm>
            <a:off x="3821141" y="2070748"/>
            <a:ext cx="1029449" cy="58477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IDENTIFY</a:t>
            </a:r>
          </a:p>
          <a:p>
            <a:pPr algn="ctr"/>
            <a:r>
              <a:rPr lang="en-US" sz="1600" b="1" dirty="0">
                <a:solidFill>
                  <a:schemeClr val="bg1"/>
                </a:solidFill>
                <a:ea typeface="League Spartan" charset="0"/>
                <a:cs typeface="Poppins" pitchFamily="2" charset="77"/>
              </a:rPr>
              <a:t>THE RISK</a:t>
            </a:r>
          </a:p>
        </p:txBody>
      </p:sp>
      <p:sp>
        <p:nvSpPr>
          <p:cNvPr id="29" name="TextBox 28">
            <a:extLst>
              <a:ext uri="{FF2B5EF4-FFF2-40B4-BE49-F238E27FC236}">
                <a16:creationId xmlns:a16="http://schemas.microsoft.com/office/drawing/2014/main" id="{F1920819-317F-4F15-99DA-93E4E2E0964B}"/>
              </a:ext>
            </a:extLst>
          </p:cNvPr>
          <p:cNvSpPr txBox="1"/>
          <p:nvPr/>
        </p:nvSpPr>
        <p:spPr>
          <a:xfrm>
            <a:off x="6623440" y="2070748"/>
            <a:ext cx="1029449" cy="58477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ASSESS</a:t>
            </a:r>
          </a:p>
          <a:p>
            <a:pPr algn="ctr"/>
            <a:r>
              <a:rPr lang="en-US" sz="1600" b="1" dirty="0">
                <a:solidFill>
                  <a:schemeClr val="bg1"/>
                </a:solidFill>
                <a:ea typeface="League Spartan" charset="0"/>
                <a:cs typeface="Poppins" pitchFamily="2" charset="77"/>
              </a:rPr>
              <a:t>THE RISK</a:t>
            </a:r>
          </a:p>
        </p:txBody>
      </p:sp>
      <p:sp>
        <p:nvSpPr>
          <p:cNvPr id="30" name="TextBox 29">
            <a:extLst>
              <a:ext uri="{FF2B5EF4-FFF2-40B4-BE49-F238E27FC236}">
                <a16:creationId xmlns:a16="http://schemas.microsoft.com/office/drawing/2014/main" id="{7661B2C3-1F4F-4634-9AC8-380BE8A5E489}"/>
              </a:ext>
            </a:extLst>
          </p:cNvPr>
          <p:cNvSpPr txBox="1"/>
          <p:nvPr/>
        </p:nvSpPr>
        <p:spPr>
          <a:xfrm>
            <a:off x="3715212" y="5106906"/>
            <a:ext cx="1197765" cy="58477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REVIEW</a:t>
            </a:r>
          </a:p>
          <a:p>
            <a:pPr algn="ctr"/>
            <a:r>
              <a:rPr lang="en-US" sz="1600" b="1" dirty="0">
                <a:solidFill>
                  <a:schemeClr val="bg1"/>
                </a:solidFill>
                <a:ea typeface="League Spartan" charset="0"/>
                <a:cs typeface="Poppins" pitchFamily="2" charset="77"/>
              </a:rPr>
              <a:t>CONTROLS</a:t>
            </a:r>
          </a:p>
        </p:txBody>
      </p:sp>
      <p:sp>
        <p:nvSpPr>
          <p:cNvPr id="31" name="TextBox 30">
            <a:extLst>
              <a:ext uri="{FF2B5EF4-FFF2-40B4-BE49-F238E27FC236}">
                <a16:creationId xmlns:a16="http://schemas.microsoft.com/office/drawing/2014/main" id="{4A25805E-03A9-4FF0-B927-03F5773B1794}"/>
              </a:ext>
            </a:extLst>
          </p:cNvPr>
          <p:cNvSpPr txBox="1"/>
          <p:nvPr/>
        </p:nvSpPr>
        <p:spPr>
          <a:xfrm>
            <a:off x="6602602" y="5106906"/>
            <a:ext cx="1071127" cy="58477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CONTROL</a:t>
            </a:r>
          </a:p>
          <a:p>
            <a:pPr algn="ctr"/>
            <a:r>
              <a:rPr lang="en-US" sz="1600" b="1" dirty="0">
                <a:solidFill>
                  <a:schemeClr val="bg1"/>
                </a:solidFill>
                <a:ea typeface="League Spartan" charset="0"/>
                <a:cs typeface="Poppins" pitchFamily="2" charset="77"/>
              </a:rPr>
              <a:t>THE RISK</a:t>
            </a:r>
          </a:p>
        </p:txBody>
      </p:sp>
      <p:sp>
        <p:nvSpPr>
          <p:cNvPr id="32" name="TextBox 31">
            <a:extLst>
              <a:ext uri="{FF2B5EF4-FFF2-40B4-BE49-F238E27FC236}">
                <a16:creationId xmlns:a16="http://schemas.microsoft.com/office/drawing/2014/main" id="{E204AE68-F9B4-4D16-8AC0-502A3FCA73A1}"/>
              </a:ext>
            </a:extLst>
          </p:cNvPr>
          <p:cNvSpPr txBox="1"/>
          <p:nvPr/>
        </p:nvSpPr>
        <p:spPr>
          <a:xfrm>
            <a:off x="4441133" y="3157137"/>
            <a:ext cx="2549096" cy="1384995"/>
          </a:xfrm>
          <a:prstGeom prst="rect">
            <a:avLst/>
          </a:prstGeom>
          <a:noFill/>
        </p:spPr>
        <p:txBody>
          <a:bodyPr wrap="none" rtlCol="0" anchor="ctr">
            <a:spAutoFit/>
          </a:bodyPr>
          <a:lstStyle/>
          <a:p>
            <a:pPr algn="ctr"/>
            <a:r>
              <a:rPr lang="en-US" sz="2800" b="1" dirty="0">
                <a:solidFill>
                  <a:schemeClr val="tx2"/>
                </a:solidFill>
                <a:cs typeface="Poppins" pitchFamily="2" charset="77"/>
              </a:rPr>
              <a:t>THE RISK</a:t>
            </a:r>
          </a:p>
          <a:p>
            <a:pPr algn="ctr"/>
            <a:r>
              <a:rPr lang="en-US" sz="2800" b="1" dirty="0">
                <a:solidFill>
                  <a:schemeClr val="tx2"/>
                </a:solidFill>
                <a:cs typeface="Poppins" pitchFamily="2" charset="77"/>
              </a:rPr>
              <a:t>MANAGEMENT</a:t>
            </a:r>
          </a:p>
          <a:p>
            <a:pPr algn="ctr"/>
            <a:r>
              <a:rPr lang="en-US" sz="2800" b="1" dirty="0">
                <a:solidFill>
                  <a:schemeClr val="tx2"/>
                </a:solidFill>
                <a:cs typeface="Poppins" pitchFamily="2" charset="77"/>
              </a:rPr>
              <a:t>PROCESS</a:t>
            </a:r>
          </a:p>
        </p:txBody>
      </p:sp>
    </p:spTree>
    <p:extLst>
      <p:ext uri="{BB962C8B-B14F-4D97-AF65-F5344CB8AC3E}">
        <p14:creationId xmlns:p14="http://schemas.microsoft.com/office/powerpoint/2010/main" val="33946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AD5A4-35A2-448D-A362-7FA74DDA249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1072596-63B1-42EC-9F15-04DC4A8EC54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7FC3B91-087D-4799-8121-CAEFEEAA9462}"/>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D2428A3B-8559-4775-9E57-12E73FE2D2A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522F670-380C-4EFF-8342-4FD3CBC2A985}"/>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9735AE4E-2DEE-43E4-AEE2-7E4AB95DE579}"/>
              </a:ext>
            </a:extLst>
          </p:cNvPr>
          <p:cNvSpPr>
            <a:spLocks noChangeArrowheads="1"/>
          </p:cNvSpPr>
          <p:nvPr/>
        </p:nvSpPr>
        <p:spPr bwMode="auto">
          <a:xfrm>
            <a:off x="3466666" y="1757865"/>
            <a:ext cx="2755568" cy="2234469"/>
          </a:xfrm>
          <a:custGeom>
            <a:avLst/>
            <a:gdLst>
              <a:gd name="T0" fmla="*/ 4726 w 5828"/>
              <a:gd name="T1" fmla="*/ 1262 h 4727"/>
              <a:gd name="T2" fmla="*/ 4726 w 5828"/>
              <a:gd name="T3" fmla="*/ 0 h 4727"/>
              <a:gd name="T4" fmla="*/ 0 w 5828"/>
              <a:gd name="T5" fmla="*/ 0 h 4727"/>
              <a:gd name="T6" fmla="*/ 0 w 5828"/>
              <a:gd name="T7" fmla="*/ 4726 h 4727"/>
              <a:gd name="T8" fmla="*/ 1262 w 5828"/>
              <a:gd name="T9" fmla="*/ 4726 h 4727"/>
              <a:gd name="T10" fmla="*/ 1262 w 5828"/>
              <a:gd name="T11" fmla="*/ 4726 h 4727"/>
              <a:gd name="T12" fmla="*/ 2363 w 5828"/>
              <a:gd name="T13" fmla="*/ 3625 h 4727"/>
              <a:gd name="T14" fmla="*/ 2363 w 5828"/>
              <a:gd name="T15" fmla="*/ 3625 h 4727"/>
              <a:gd name="T16" fmla="*/ 3464 w 5828"/>
              <a:gd name="T17" fmla="*/ 4726 h 4727"/>
              <a:gd name="T18" fmla="*/ 4726 w 5828"/>
              <a:gd name="T19" fmla="*/ 4726 h 4727"/>
              <a:gd name="T20" fmla="*/ 4726 w 5828"/>
              <a:gd name="T21" fmla="*/ 3464 h 4727"/>
              <a:gd name="T22" fmla="*/ 4726 w 5828"/>
              <a:gd name="T23" fmla="*/ 3464 h 4727"/>
              <a:gd name="T24" fmla="*/ 5827 w 5828"/>
              <a:gd name="T25" fmla="*/ 2363 h 4727"/>
              <a:gd name="T26" fmla="*/ 5827 w 5828"/>
              <a:gd name="T27" fmla="*/ 2363 h 4727"/>
              <a:gd name="T28" fmla="*/ 4726 w 5828"/>
              <a:gd name="T29" fmla="*/ 1262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28" h="4727">
                <a:moveTo>
                  <a:pt x="4726" y="1262"/>
                </a:moveTo>
                <a:lnTo>
                  <a:pt x="4726" y="0"/>
                </a:lnTo>
                <a:lnTo>
                  <a:pt x="0" y="0"/>
                </a:lnTo>
                <a:lnTo>
                  <a:pt x="0" y="4726"/>
                </a:lnTo>
                <a:lnTo>
                  <a:pt x="1262" y="4726"/>
                </a:lnTo>
                <a:lnTo>
                  <a:pt x="1262" y="4726"/>
                </a:lnTo>
                <a:cubicBezTo>
                  <a:pt x="1262" y="4118"/>
                  <a:pt x="1755" y="3625"/>
                  <a:pt x="2363" y="3625"/>
                </a:cubicBezTo>
                <a:lnTo>
                  <a:pt x="2363" y="3625"/>
                </a:lnTo>
                <a:cubicBezTo>
                  <a:pt x="2971" y="3625"/>
                  <a:pt x="3464" y="4118"/>
                  <a:pt x="3464" y="4726"/>
                </a:cubicBezTo>
                <a:lnTo>
                  <a:pt x="4726" y="4726"/>
                </a:lnTo>
                <a:lnTo>
                  <a:pt x="4726" y="3464"/>
                </a:lnTo>
                <a:lnTo>
                  <a:pt x="4726" y="3464"/>
                </a:lnTo>
                <a:cubicBezTo>
                  <a:pt x="5335" y="3464"/>
                  <a:pt x="5827" y="2971"/>
                  <a:pt x="5827" y="2363"/>
                </a:cubicBezTo>
                <a:lnTo>
                  <a:pt x="5827" y="2363"/>
                </a:lnTo>
                <a:cubicBezTo>
                  <a:pt x="5827" y="1755"/>
                  <a:pt x="5335" y="1262"/>
                  <a:pt x="4726" y="1262"/>
                </a:cubicBezTo>
              </a:path>
            </a:pathLst>
          </a:custGeom>
          <a:solidFill>
            <a:schemeClr val="accent1"/>
          </a:solidFill>
          <a:ln w="28575">
            <a:solidFill>
              <a:schemeClr val="bg1"/>
            </a:solidFill>
          </a:ln>
          <a:effectLst/>
        </p:spPr>
        <p:txBody>
          <a:bodyPr wrap="none" anchor="ctr"/>
          <a:lstStyle/>
          <a:p>
            <a:endParaRPr lang="en-US" sz="2400" dirty="0">
              <a:latin typeface="Lato Light" panose="020F0502020204030203" pitchFamily="34" charset="0"/>
            </a:endParaRPr>
          </a:p>
        </p:txBody>
      </p:sp>
      <p:sp>
        <p:nvSpPr>
          <p:cNvPr id="8" name="Freeform 2">
            <a:extLst>
              <a:ext uri="{FF2B5EF4-FFF2-40B4-BE49-F238E27FC236}">
                <a16:creationId xmlns:a16="http://schemas.microsoft.com/office/drawing/2014/main" id="{AD257012-C946-44D5-931B-22B479AF91B5}"/>
              </a:ext>
            </a:extLst>
          </p:cNvPr>
          <p:cNvSpPr>
            <a:spLocks noChangeArrowheads="1"/>
          </p:cNvSpPr>
          <p:nvPr/>
        </p:nvSpPr>
        <p:spPr bwMode="auto">
          <a:xfrm>
            <a:off x="5713640" y="1757223"/>
            <a:ext cx="2234469" cy="2753484"/>
          </a:xfrm>
          <a:custGeom>
            <a:avLst/>
            <a:gdLst>
              <a:gd name="T0" fmla="*/ 3464 w 4726"/>
              <a:gd name="T1" fmla="*/ 4726 h 5827"/>
              <a:gd name="T2" fmla="*/ 4725 w 4726"/>
              <a:gd name="T3" fmla="*/ 4726 h 5827"/>
              <a:gd name="T4" fmla="*/ 4725 w 4726"/>
              <a:gd name="T5" fmla="*/ 0 h 5827"/>
              <a:gd name="T6" fmla="*/ 0 w 4726"/>
              <a:gd name="T7" fmla="*/ 0 h 5827"/>
              <a:gd name="T8" fmla="*/ 0 w 4726"/>
              <a:gd name="T9" fmla="*/ 1262 h 5827"/>
              <a:gd name="T10" fmla="*/ 0 w 4726"/>
              <a:gd name="T11" fmla="*/ 1262 h 5827"/>
              <a:gd name="T12" fmla="*/ 1101 w 4726"/>
              <a:gd name="T13" fmla="*/ 2363 h 5827"/>
              <a:gd name="T14" fmla="*/ 1101 w 4726"/>
              <a:gd name="T15" fmla="*/ 2363 h 5827"/>
              <a:gd name="T16" fmla="*/ 0 w 4726"/>
              <a:gd name="T17" fmla="*/ 3464 h 5827"/>
              <a:gd name="T18" fmla="*/ 0 w 4726"/>
              <a:gd name="T19" fmla="*/ 4726 h 5827"/>
              <a:gd name="T20" fmla="*/ 1262 w 4726"/>
              <a:gd name="T21" fmla="*/ 4726 h 5827"/>
              <a:gd name="T22" fmla="*/ 1262 w 4726"/>
              <a:gd name="T23" fmla="*/ 4726 h 5827"/>
              <a:gd name="T24" fmla="*/ 2363 w 4726"/>
              <a:gd name="T25" fmla="*/ 5826 h 5827"/>
              <a:gd name="T26" fmla="*/ 2363 w 4726"/>
              <a:gd name="T27" fmla="*/ 5826 h 5827"/>
              <a:gd name="T28" fmla="*/ 3464 w 4726"/>
              <a:gd name="T29" fmla="*/ 4726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5827">
                <a:moveTo>
                  <a:pt x="3464" y="4726"/>
                </a:moveTo>
                <a:lnTo>
                  <a:pt x="4725" y="4726"/>
                </a:lnTo>
                <a:lnTo>
                  <a:pt x="4725" y="0"/>
                </a:lnTo>
                <a:lnTo>
                  <a:pt x="0" y="0"/>
                </a:lnTo>
                <a:lnTo>
                  <a:pt x="0" y="1262"/>
                </a:lnTo>
                <a:lnTo>
                  <a:pt x="0" y="1262"/>
                </a:lnTo>
                <a:cubicBezTo>
                  <a:pt x="608" y="1262"/>
                  <a:pt x="1101" y="1755"/>
                  <a:pt x="1101" y="2363"/>
                </a:cubicBezTo>
                <a:lnTo>
                  <a:pt x="1101" y="2363"/>
                </a:lnTo>
                <a:cubicBezTo>
                  <a:pt x="1101" y="2971"/>
                  <a:pt x="608" y="3464"/>
                  <a:pt x="0" y="3464"/>
                </a:cubicBezTo>
                <a:lnTo>
                  <a:pt x="0" y="4726"/>
                </a:lnTo>
                <a:lnTo>
                  <a:pt x="1262" y="4726"/>
                </a:lnTo>
                <a:lnTo>
                  <a:pt x="1262" y="4726"/>
                </a:lnTo>
                <a:cubicBezTo>
                  <a:pt x="1262" y="5333"/>
                  <a:pt x="1755" y="5826"/>
                  <a:pt x="2363" y="5826"/>
                </a:cubicBezTo>
                <a:lnTo>
                  <a:pt x="2363" y="5826"/>
                </a:lnTo>
                <a:cubicBezTo>
                  <a:pt x="2971" y="5826"/>
                  <a:pt x="3464" y="5333"/>
                  <a:pt x="3464" y="4726"/>
                </a:cubicBezTo>
              </a:path>
            </a:pathLst>
          </a:custGeom>
          <a:solidFill>
            <a:schemeClr val="accent2"/>
          </a:solidFill>
          <a:ln w="28575">
            <a:solidFill>
              <a:schemeClr val="bg1"/>
            </a:solidFill>
          </a:ln>
          <a:effectLst/>
        </p:spPr>
        <p:txBody>
          <a:bodyPr wrap="none" anchor="ctr"/>
          <a:lstStyle/>
          <a:p>
            <a:endParaRPr lang="en-US" sz="2400" dirty="0">
              <a:latin typeface="Lato Light" panose="020F0502020204030203" pitchFamily="34" charset="0"/>
            </a:endParaRPr>
          </a:p>
        </p:txBody>
      </p:sp>
      <p:sp>
        <p:nvSpPr>
          <p:cNvPr id="9" name="Freeform 3">
            <a:extLst>
              <a:ext uri="{FF2B5EF4-FFF2-40B4-BE49-F238E27FC236}">
                <a16:creationId xmlns:a16="http://schemas.microsoft.com/office/drawing/2014/main" id="{27382FE0-09B2-4211-9587-03B00F86E3AE}"/>
              </a:ext>
            </a:extLst>
          </p:cNvPr>
          <p:cNvSpPr>
            <a:spLocks noChangeArrowheads="1"/>
          </p:cNvSpPr>
          <p:nvPr/>
        </p:nvSpPr>
        <p:spPr bwMode="auto">
          <a:xfrm>
            <a:off x="5192542" y="3992337"/>
            <a:ext cx="2753482" cy="2249060"/>
          </a:xfrm>
          <a:custGeom>
            <a:avLst/>
            <a:gdLst>
              <a:gd name="T0" fmla="*/ 1100 w 5826"/>
              <a:gd name="T1" fmla="*/ 3464 h 4726"/>
              <a:gd name="T2" fmla="*/ 1100 w 5826"/>
              <a:gd name="T3" fmla="*/ 4725 h 4726"/>
              <a:gd name="T4" fmla="*/ 5825 w 5826"/>
              <a:gd name="T5" fmla="*/ 4725 h 4726"/>
              <a:gd name="T6" fmla="*/ 5825 w 5826"/>
              <a:gd name="T7" fmla="*/ 0 h 4726"/>
              <a:gd name="T8" fmla="*/ 4564 w 5826"/>
              <a:gd name="T9" fmla="*/ 0 h 4726"/>
              <a:gd name="T10" fmla="*/ 4564 w 5826"/>
              <a:gd name="T11" fmla="*/ 0 h 4726"/>
              <a:gd name="T12" fmla="*/ 3463 w 5826"/>
              <a:gd name="T13" fmla="*/ 1101 h 4726"/>
              <a:gd name="T14" fmla="*/ 3463 w 5826"/>
              <a:gd name="T15" fmla="*/ 1101 h 4726"/>
              <a:gd name="T16" fmla="*/ 2362 w 5826"/>
              <a:gd name="T17" fmla="*/ 0 h 4726"/>
              <a:gd name="T18" fmla="*/ 1100 w 5826"/>
              <a:gd name="T19" fmla="*/ 0 h 4726"/>
              <a:gd name="T20" fmla="*/ 1100 w 5826"/>
              <a:gd name="T21" fmla="*/ 1262 h 4726"/>
              <a:gd name="T22" fmla="*/ 1100 w 5826"/>
              <a:gd name="T23" fmla="*/ 1262 h 4726"/>
              <a:gd name="T24" fmla="*/ 0 w 5826"/>
              <a:gd name="T25" fmla="*/ 2363 h 4726"/>
              <a:gd name="T26" fmla="*/ 0 w 5826"/>
              <a:gd name="T27" fmla="*/ 2363 h 4726"/>
              <a:gd name="T28" fmla="*/ 1100 w 5826"/>
              <a:gd name="T29" fmla="*/ 3464 h 4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26" h="4726">
                <a:moveTo>
                  <a:pt x="1100" y="3464"/>
                </a:moveTo>
                <a:lnTo>
                  <a:pt x="1100" y="4725"/>
                </a:lnTo>
                <a:lnTo>
                  <a:pt x="5825" y="4725"/>
                </a:lnTo>
                <a:lnTo>
                  <a:pt x="5825" y="0"/>
                </a:lnTo>
                <a:lnTo>
                  <a:pt x="4564" y="0"/>
                </a:lnTo>
                <a:lnTo>
                  <a:pt x="4564" y="0"/>
                </a:lnTo>
                <a:cubicBezTo>
                  <a:pt x="4564" y="608"/>
                  <a:pt x="4071" y="1101"/>
                  <a:pt x="3463" y="1101"/>
                </a:cubicBezTo>
                <a:lnTo>
                  <a:pt x="3463" y="1101"/>
                </a:lnTo>
                <a:cubicBezTo>
                  <a:pt x="2855" y="1101"/>
                  <a:pt x="2362" y="608"/>
                  <a:pt x="2362" y="0"/>
                </a:cubicBezTo>
                <a:lnTo>
                  <a:pt x="1100" y="0"/>
                </a:lnTo>
                <a:lnTo>
                  <a:pt x="1100" y="1262"/>
                </a:lnTo>
                <a:lnTo>
                  <a:pt x="1100" y="1262"/>
                </a:lnTo>
                <a:cubicBezTo>
                  <a:pt x="492" y="1262"/>
                  <a:pt x="0" y="1755"/>
                  <a:pt x="0" y="2363"/>
                </a:cubicBezTo>
                <a:lnTo>
                  <a:pt x="0" y="2363"/>
                </a:lnTo>
                <a:cubicBezTo>
                  <a:pt x="0" y="2971"/>
                  <a:pt x="492" y="3464"/>
                  <a:pt x="1100" y="3464"/>
                </a:cubicBezTo>
              </a:path>
            </a:pathLst>
          </a:custGeom>
          <a:solidFill>
            <a:schemeClr val="accent3"/>
          </a:solidFill>
          <a:ln w="28575">
            <a:solidFill>
              <a:schemeClr val="bg1"/>
            </a:solidFill>
          </a:ln>
          <a:effectLst/>
        </p:spPr>
        <p:txBody>
          <a:bodyPr wrap="none" anchor="ctr"/>
          <a:lstStyle/>
          <a:p>
            <a:endParaRPr lang="en-US" sz="2400" dirty="0">
              <a:latin typeface="Lato Light" panose="020F0502020204030203" pitchFamily="34" charset="0"/>
            </a:endParaRPr>
          </a:p>
        </p:txBody>
      </p:sp>
      <p:sp>
        <p:nvSpPr>
          <p:cNvPr id="10" name="Freeform 4">
            <a:extLst>
              <a:ext uri="{FF2B5EF4-FFF2-40B4-BE49-F238E27FC236}">
                <a16:creationId xmlns:a16="http://schemas.microsoft.com/office/drawing/2014/main" id="{02AB5DC5-0CDD-4117-B2B2-A2B7A2852AA7}"/>
              </a:ext>
            </a:extLst>
          </p:cNvPr>
          <p:cNvSpPr>
            <a:spLocks noChangeArrowheads="1"/>
          </p:cNvSpPr>
          <p:nvPr/>
        </p:nvSpPr>
        <p:spPr bwMode="auto">
          <a:xfrm>
            <a:off x="3466663" y="3481164"/>
            <a:ext cx="2234469" cy="2753482"/>
          </a:xfrm>
          <a:custGeom>
            <a:avLst/>
            <a:gdLst>
              <a:gd name="T0" fmla="*/ 1262 w 4727"/>
              <a:gd name="T1" fmla="*/ 1100 h 5826"/>
              <a:gd name="T2" fmla="*/ 0 w 4727"/>
              <a:gd name="T3" fmla="*/ 1100 h 5826"/>
              <a:gd name="T4" fmla="*/ 0 w 4727"/>
              <a:gd name="T5" fmla="*/ 5825 h 5826"/>
              <a:gd name="T6" fmla="*/ 4726 w 4727"/>
              <a:gd name="T7" fmla="*/ 5825 h 5826"/>
              <a:gd name="T8" fmla="*/ 4726 w 4727"/>
              <a:gd name="T9" fmla="*/ 4563 h 5826"/>
              <a:gd name="T10" fmla="*/ 4726 w 4727"/>
              <a:gd name="T11" fmla="*/ 4563 h 5826"/>
              <a:gd name="T12" fmla="*/ 3625 w 4727"/>
              <a:gd name="T13" fmla="*/ 3463 h 5826"/>
              <a:gd name="T14" fmla="*/ 3625 w 4727"/>
              <a:gd name="T15" fmla="*/ 3463 h 5826"/>
              <a:gd name="T16" fmla="*/ 4726 w 4727"/>
              <a:gd name="T17" fmla="*/ 2361 h 5826"/>
              <a:gd name="T18" fmla="*/ 4726 w 4727"/>
              <a:gd name="T19" fmla="*/ 1100 h 5826"/>
              <a:gd name="T20" fmla="*/ 3464 w 4727"/>
              <a:gd name="T21" fmla="*/ 1100 h 5826"/>
              <a:gd name="T22" fmla="*/ 3464 w 4727"/>
              <a:gd name="T23" fmla="*/ 1100 h 5826"/>
              <a:gd name="T24" fmla="*/ 2363 w 4727"/>
              <a:gd name="T25" fmla="*/ 0 h 5826"/>
              <a:gd name="T26" fmla="*/ 2363 w 4727"/>
              <a:gd name="T27" fmla="*/ 0 h 5826"/>
              <a:gd name="T28" fmla="*/ 1262 w 4727"/>
              <a:gd name="T29" fmla="*/ 1100 h 5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5826">
                <a:moveTo>
                  <a:pt x="1262" y="1100"/>
                </a:moveTo>
                <a:lnTo>
                  <a:pt x="0" y="1100"/>
                </a:lnTo>
                <a:lnTo>
                  <a:pt x="0" y="5825"/>
                </a:lnTo>
                <a:lnTo>
                  <a:pt x="4726" y="5825"/>
                </a:lnTo>
                <a:lnTo>
                  <a:pt x="4726" y="4563"/>
                </a:lnTo>
                <a:lnTo>
                  <a:pt x="4726" y="4563"/>
                </a:lnTo>
                <a:cubicBezTo>
                  <a:pt x="4118" y="4563"/>
                  <a:pt x="3625" y="4071"/>
                  <a:pt x="3625" y="3463"/>
                </a:cubicBezTo>
                <a:lnTo>
                  <a:pt x="3625" y="3463"/>
                </a:lnTo>
                <a:cubicBezTo>
                  <a:pt x="3625" y="2854"/>
                  <a:pt x="4118" y="2361"/>
                  <a:pt x="4726" y="2361"/>
                </a:cubicBezTo>
                <a:lnTo>
                  <a:pt x="4726" y="1100"/>
                </a:lnTo>
                <a:lnTo>
                  <a:pt x="3464" y="1100"/>
                </a:lnTo>
                <a:lnTo>
                  <a:pt x="3464" y="1100"/>
                </a:lnTo>
                <a:cubicBezTo>
                  <a:pt x="3464" y="492"/>
                  <a:pt x="2971" y="0"/>
                  <a:pt x="2363" y="0"/>
                </a:cubicBezTo>
                <a:lnTo>
                  <a:pt x="2363" y="0"/>
                </a:lnTo>
                <a:cubicBezTo>
                  <a:pt x="1755" y="0"/>
                  <a:pt x="1262" y="492"/>
                  <a:pt x="1262" y="1100"/>
                </a:cubicBezTo>
              </a:path>
            </a:pathLst>
          </a:custGeom>
          <a:solidFill>
            <a:schemeClr val="accent4"/>
          </a:solidFill>
          <a:ln w="28575">
            <a:solidFill>
              <a:schemeClr val="bg1"/>
            </a:solidFill>
          </a:ln>
          <a:effectLst/>
        </p:spPr>
        <p:txBody>
          <a:bodyPr wrap="none" anchor="ctr"/>
          <a:lstStyle/>
          <a:p>
            <a:endParaRPr lang="en-US" sz="2400" dirty="0">
              <a:latin typeface="Lato Light" panose="020F0502020204030203" pitchFamily="34" charset="0"/>
            </a:endParaRPr>
          </a:p>
        </p:txBody>
      </p:sp>
      <p:sp>
        <p:nvSpPr>
          <p:cNvPr id="11" name="TextBox 10">
            <a:extLst>
              <a:ext uri="{FF2B5EF4-FFF2-40B4-BE49-F238E27FC236}">
                <a16:creationId xmlns:a16="http://schemas.microsoft.com/office/drawing/2014/main" id="{93122F93-9FB5-48E9-9746-96A032E30A16}"/>
              </a:ext>
            </a:extLst>
          </p:cNvPr>
          <p:cNvSpPr txBox="1"/>
          <p:nvPr/>
        </p:nvSpPr>
        <p:spPr>
          <a:xfrm>
            <a:off x="4127685" y="2782195"/>
            <a:ext cx="912430" cy="523220"/>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IDENTIFY</a:t>
            </a:r>
          </a:p>
          <a:p>
            <a:pPr algn="ctr"/>
            <a:r>
              <a:rPr lang="en-US" sz="1400" b="1" dirty="0">
                <a:solidFill>
                  <a:schemeClr val="bg1"/>
                </a:solidFill>
                <a:ea typeface="League Spartan" charset="0"/>
                <a:cs typeface="Poppins" pitchFamily="2" charset="77"/>
              </a:rPr>
              <a:t>RISK</a:t>
            </a:r>
          </a:p>
        </p:txBody>
      </p:sp>
      <p:sp>
        <p:nvSpPr>
          <p:cNvPr id="13" name="TextBox 12">
            <a:extLst>
              <a:ext uri="{FF2B5EF4-FFF2-40B4-BE49-F238E27FC236}">
                <a16:creationId xmlns:a16="http://schemas.microsoft.com/office/drawing/2014/main" id="{22D2D96B-35A1-49B2-8C09-2CB1B563C701}"/>
              </a:ext>
            </a:extLst>
          </p:cNvPr>
          <p:cNvSpPr txBox="1"/>
          <p:nvPr/>
        </p:nvSpPr>
        <p:spPr>
          <a:xfrm>
            <a:off x="6344923" y="5476724"/>
            <a:ext cx="957314" cy="523220"/>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CONTROL</a:t>
            </a:r>
          </a:p>
          <a:p>
            <a:pPr algn="ctr"/>
            <a:r>
              <a:rPr lang="en-US" sz="1400" b="1" dirty="0">
                <a:solidFill>
                  <a:schemeClr val="bg1"/>
                </a:solidFill>
                <a:ea typeface="League Spartan" charset="0"/>
                <a:cs typeface="Poppins" pitchFamily="2" charset="77"/>
              </a:rPr>
              <a:t>RISK</a:t>
            </a:r>
          </a:p>
        </p:txBody>
      </p:sp>
      <p:sp>
        <p:nvSpPr>
          <p:cNvPr id="15" name="TextBox 14">
            <a:extLst>
              <a:ext uri="{FF2B5EF4-FFF2-40B4-BE49-F238E27FC236}">
                <a16:creationId xmlns:a16="http://schemas.microsoft.com/office/drawing/2014/main" id="{2F34C113-2B57-41AC-A87A-70E3AC5F84BF}"/>
              </a:ext>
            </a:extLst>
          </p:cNvPr>
          <p:cNvSpPr txBox="1"/>
          <p:nvPr/>
        </p:nvSpPr>
        <p:spPr>
          <a:xfrm>
            <a:off x="6397822" y="2782195"/>
            <a:ext cx="851515" cy="523220"/>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ASSESS</a:t>
            </a:r>
          </a:p>
          <a:p>
            <a:pPr algn="ctr"/>
            <a:r>
              <a:rPr lang="en-US" sz="1400" b="1" dirty="0">
                <a:solidFill>
                  <a:schemeClr val="bg1"/>
                </a:solidFill>
                <a:ea typeface="League Spartan" charset="0"/>
                <a:cs typeface="Poppins" pitchFamily="2" charset="77"/>
              </a:rPr>
              <a:t>RISK</a:t>
            </a:r>
          </a:p>
        </p:txBody>
      </p:sp>
      <p:sp>
        <p:nvSpPr>
          <p:cNvPr id="17" name="TextBox 16">
            <a:extLst>
              <a:ext uri="{FF2B5EF4-FFF2-40B4-BE49-F238E27FC236}">
                <a16:creationId xmlns:a16="http://schemas.microsoft.com/office/drawing/2014/main" id="{173A916F-7245-48F9-A092-FC4EF8797C77}"/>
              </a:ext>
            </a:extLst>
          </p:cNvPr>
          <p:cNvSpPr txBox="1"/>
          <p:nvPr/>
        </p:nvSpPr>
        <p:spPr>
          <a:xfrm>
            <a:off x="4047159" y="5476724"/>
            <a:ext cx="1067921" cy="523220"/>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REVIEW</a:t>
            </a:r>
          </a:p>
          <a:p>
            <a:pPr algn="ctr"/>
            <a:r>
              <a:rPr lang="en-US" sz="1400" b="1" dirty="0">
                <a:solidFill>
                  <a:schemeClr val="bg1"/>
                </a:solidFill>
                <a:ea typeface="League Spartan" charset="0"/>
                <a:cs typeface="Poppins" pitchFamily="2" charset="77"/>
              </a:rPr>
              <a:t>CONTROLS</a:t>
            </a:r>
          </a:p>
        </p:txBody>
      </p:sp>
      <p:pic>
        <p:nvPicPr>
          <p:cNvPr id="21" name="Graphic 20" descr="Presentation with pie chart">
            <a:extLst>
              <a:ext uri="{FF2B5EF4-FFF2-40B4-BE49-F238E27FC236}">
                <a16:creationId xmlns:a16="http://schemas.microsoft.com/office/drawing/2014/main" id="{FA144486-9ED8-416F-A637-12AA8BC3A2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6379" y="1894964"/>
            <a:ext cx="914400" cy="914400"/>
          </a:xfrm>
          <a:prstGeom prst="rect">
            <a:avLst/>
          </a:prstGeom>
        </p:spPr>
      </p:pic>
      <p:pic>
        <p:nvPicPr>
          <p:cNvPr id="23" name="Graphic 22" descr="Playbook">
            <a:extLst>
              <a:ext uri="{FF2B5EF4-FFF2-40B4-BE49-F238E27FC236}">
                <a16:creationId xmlns:a16="http://schemas.microsoft.com/office/drawing/2014/main" id="{B0720BB5-61F3-427C-BBF3-0C9C85F259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7685" y="4580137"/>
            <a:ext cx="914400" cy="914400"/>
          </a:xfrm>
          <a:prstGeom prst="rect">
            <a:avLst/>
          </a:prstGeom>
        </p:spPr>
      </p:pic>
      <p:pic>
        <p:nvPicPr>
          <p:cNvPr id="25" name="Graphic 24" descr="Link">
            <a:extLst>
              <a:ext uri="{FF2B5EF4-FFF2-40B4-BE49-F238E27FC236}">
                <a16:creationId xmlns:a16="http://schemas.microsoft.com/office/drawing/2014/main" id="{F3FE029F-621B-41F2-BF85-6EC2749F67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4218" y="4580137"/>
            <a:ext cx="914400" cy="914400"/>
          </a:xfrm>
          <a:prstGeom prst="rect">
            <a:avLst/>
          </a:prstGeom>
        </p:spPr>
      </p:pic>
      <p:pic>
        <p:nvPicPr>
          <p:cNvPr id="27" name="Graphic 26" descr="Signpost">
            <a:extLst>
              <a:ext uri="{FF2B5EF4-FFF2-40B4-BE49-F238E27FC236}">
                <a16:creationId xmlns:a16="http://schemas.microsoft.com/office/drawing/2014/main" id="{57F9EF48-63DB-463B-A513-C0F3201E9E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2212" y="1893625"/>
            <a:ext cx="914400" cy="914400"/>
          </a:xfrm>
          <a:prstGeom prst="rect">
            <a:avLst/>
          </a:prstGeom>
        </p:spPr>
      </p:pic>
    </p:spTree>
    <p:extLst>
      <p:ext uri="{BB962C8B-B14F-4D97-AF65-F5344CB8AC3E}">
        <p14:creationId xmlns:p14="http://schemas.microsoft.com/office/powerpoint/2010/main" val="25937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1B38D9D9-4128-452F-A406-005E37A06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2852" y="2544956"/>
            <a:ext cx="3084535" cy="3084535"/>
          </a:xfrm>
          <a:prstGeom prst="rect">
            <a:avLst/>
          </a:prstGeom>
        </p:spPr>
      </p:pic>
      <p:sp>
        <p:nvSpPr>
          <p:cNvPr id="2" name="Date Placeholder 1">
            <a:extLst>
              <a:ext uri="{FF2B5EF4-FFF2-40B4-BE49-F238E27FC236}">
                <a16:creationId xmlns:a16="http://schemas.microsoft.com/office/drawing/2014/main" id="{BEE1890E-63A2-495C-A114-6FA795D3D6A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E942C2A-51AA-423B-9939-449A00BB561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EAA23AF-DFFE-4D25-B54A-C6E2C698EEE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CB19DE39-763A-4D06-9813-490AD0C555A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9A9797A-E222-48FF-A160-698C4D985467}"/>
              </a:ext>
            </a:extLst>
          </p:cNvPr>
          <p:cNvSpPr>
            <a:spLocks noGrp="1"/>
          </p:cNvSpPr>
          <p:nvPr>
            <p:ph type="body" sz="quarter" idx="13"/>
          </p:nvPr>
        </p:nvSpPr>
        <p:spPr/>
        <p:txBody>
          <a:bodyPr/>
          <a:lstStyle/>
          <a:p>
            <a:endParaRPr lang="en-ZA"/>
          </a:p>
        </p:txBody>
      </p:sp>
      <p:grpSp>
        <p:nvGrpSpPr>
          <p:cNvPr id="23" name="Group 22">
            <a:extLst>
              <a:ext uri="{FF2B5EF4-FFF2-40B4-BE49-F238E27FC236}">
                <a16:creationId xmlns:a16="http://schemas.microsoft.com/office/drawing/2014/main" id="{2983C4E4-905C-47A7-B307-CFA454464D99}"/>
              </a:ext>
            </a:extLst>
          </p:cNvPr>
          <p:cNvGrpSpPr/>
          <p:nvPr/>
        </p:nvGrpSpPr>
        <p:grpSpPr>
          <a:xfrm>
            <a:off x="1071885" y="1725378"/>
            <a:ext cx="8927023" cy="4481972"/>
            <a:chOff x="1823000" y="1130195"/>
            <a:chExt cx="7153763" cy="3591675"/>
          </a:xfrm>
        </p:grpSpPr>
        <p:sp>
          <p:nvSpPr>
            <p:cNvPr id="7" name="Freeform 44">
              <a:extLst>
                <a:ext uri="{FF2B5EF4-FFF2-40B4-BE49-F238E27FC236}">
                  <a16:creationId xmlns:a16="http://schemas.microsoft.com/office/drawing/2014/main" id="{90F8B2DB-2C27-46C5-82FE-D28CA5B13C7E}"/>
                </a:ext>
              </a:extLst>
            </p:cNvPr>
            <p:cNvSpPr/>
            <p:nvPr/>
          </p:nvSpPr>
          <p:spPr>
            <a:xfrm>
              <a:off x="1823000" y="2926181"/>
              <a:ext cx="3576582" cy="1795688"/>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Freeform 43">
              <a:extLst>
                <a:ext uri="{FF2B5EF4-FFF2-40B4-BE49-F238E27FC236}">
                  <a16:creationId xmlns:a16="http://schemas.microsoft.com/office/drawing/2014/main" id="{7F4311B0-3025-4EF0-9BF0-3E5BA971331C}"/>
                </a:ext>
              </a:extLst>
            </p:cNvPr>
            <p:cNvSpPr>
              <a:spLocks noChangeArrowheads="1"/>
            </p:cNvSpPr>
            <p:nvPr/>
          </p:nvSpPr>
          <p:spPr bwMode="auto">
            <a:xfrm>
              <a:off x="5399880" y="2926182"/>
              <a:ext cx="3576883" cy="1795688"/>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3600" dirty="0"/>
            </a:p>
          </p:txBody>
        </p:sp>
        <p:sp>
          <p:nvSpPr>
            <p:cNvPr id="9" name="Freeform 42">
              <a:extLst>
                <a:ext uri="{FF2B5EF4-FFF2-40B4-BE49-F238E27FC236}">
                  <a16:creationId xmlns:a16="http://schemas.microsoft.com/office/drawing/2014/main" id="{D6EA4783-1793-43DD-9124-3A0CF3620F34}"/>
                </a:ext>
              </a:extLst>
            </p:cNvPr>
            <p:cNvSpPr>
              <a:spLocks noChangeArrowheads="1"/>
            </p:cNvSpPr>
            <p:nvPr/>
          </p:nvSpPr>
          <p:spPr bwMode="auto">
            <a:xfrm>
              <a:off x="5399880" y="1130195"/>
              <a:ext cx="3576883" cy="1795987"/>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3600" dirty="0"/>
            </a:p>
          </p:txBody>
        </p:sp>
        <p:sp>
          <p:nvSpPr>
            <p:cNvPr id="10" name="Freeform 45">
              <a:extLst>
                <a:ext uri="{FF2B5EF4-FFF2-40B4-BE49-F238E27FC236}">
                  <a16:creationId xmlns:a16="http://schemas.microsoft.com/office/drawing/2014/main" id="{95557ECD-0FEE-4A98-A4CE-DFC8684A0C6F}"/>
                </a:ext>
              </a:extLst>
            </p:cNvPr>
            <p:cNvSpPr>
              <a:spLocks noChangeArrowheads="1"/>
            </p:cNvSpPr>
            <p:nvPr/>
          </p:nvSpPr>
          <p:spPr bwMode="auto">
            <a:xfrm>
              <a:off x="1823000" y="1130195"/>
              <a:ext cx="3576582" cy="1795987"/>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3600" dirty="0"/>
            </a:p>
          </p:txBody>
        </p:sp>
        <p:sp>
          <p:nvSpPr>
            <p:cNvPr id="11" name="TextBox 10">
              <a:extLst>
                <a:ext uri="{FF2B5EF4-FFF2-40B4-BE49-F238E27FC236}">
                  <a16:creationId xmlns:a16="http://schemas.microsoft.com/office/drawing/2014/main" id="{2C1F207E-D48F-4128-9424-E16A785EC4F2}"/>
                </a:ext>
              </a:extLst>
            </p:cNvPr>
            <p:cNvSpPr txBox="1"/>
            <p:nvPr/>
          </p:nvSpPr>
          <p:spPr>
            <a:xfrm>
              <a:off x="4051228" y="1896931"/>
              <a:ext cx="898182" cy="517944"/>
            </a:xfrm>
            <a:prstGeom prst="rect">
              <a:avLst/>
            </a:prstGeom>
            <a:noFill/>
          </p:spPr>
          <p:txBody>
            <a:bodyPr wrap="none" rtlCol="0" anchor="t" anchorCtr="0">
              <a:spAutoFit/>
            </a:bodyPr>
            <a:lstStyle/>
            <a:p>
              <a:pPr algn="ctr"/>
              <a:r>
                <a:rPr lang="en-US" b="1" dirty="0">
                  <a:solidFill>
                    <a:schemeClr val="bg1"/>
                  </a:solidFill>
                  <a:ea typeface="League Spartan" charset="0"/>
                  <a:cs typeface="Poppins" pitchFamily="2" charset="77"/>
                </a:rPr>
                <a:t>IDENTIFY</a:t>
              </a:r>
            </a:p>
            <a:p>
              <a:pPr algn="ctr"/>
              <a:r>
                <a:rPr lang="en-US" b="1" dirty="0">
                  <a:solidFill>
                    <a:schemeClr val="bg1"/>
                  </a:solidFill>
                  <a:ea typeface="League Spartan" charset="0"/>
                  <a:cs typeface="Poppins" pitchFamily="2" charset="77"/>
                </a:rPr>
                <a:t>RISK</a:t>
              </a:r>
            </a:p>
          </p:txBody>
        </p:sp>
        <p:sp>
          <p:nvSpPr>
            <p:cNvPr id="13" name="TextBox 12">
              <a:extLst>
                <a:ext uri="{FF2B5EF4-FFF2-40B4-BE49-F238E27FC236}">
                  <a16:creationId xmlns:a16="http://schemas.microsoft.com/office/drawing/2014/main" id="{D7E42C03-9E5E-4C3A-9B27-DE96871BD121}"/>
                </a:ext>
              </a:extLst>
            </p:cNvPr>
            <p:cNvSpPr txBox="1"/>
            <p:nvPr/>
          </p:nvSpPr>
          <p:spPr>
            <a:xfrm>
              <a:off x="5613016" y="3789118"/>
              <a:ext cx="946996" cy="517944"/>
            </a:xfrm>
            <a:prstGeom prst="rect">
              <a:avLst/>
            </a:prstGeom>
            <a:noFill/>
          </p:spPr>
          <p:txBody>
            <a:bodyPr wrap="none" rtlCol="0" anchor="t" anchorCtr="0">
              <a:spAutoFit/>
            </a:bodyPr>
            <a:lstStyle/>
            <a:p>
              <a:pPr algn="ctr"/>
              <a:r>
                <a:rPr lang="en-US" b="1" dirty="0">
                  <a:solidFill>
                    <a:schemeClr val="bg1"/>
                  </a:solidFill>
                  <a:ea typeface="League Spartan" charset="0"/>
                  <a:cs typeface="Poppins" pitchFamily="2" charset="77"/>
                </a:rPr>
                <a:t>CONTROL</a:t>
              </a:r>
            </a:p>
            <a:p>
              <a:pPr algn="ctr"/>
              <a:r>
                <a:rPr lang="en-US" b="1" dirty="0">
                  <a:solidFill>
                    <a:schemeClr val="bg1"/>
                  </a:solidFill>
                  <a:ea typeface="League Spartan" charset="0"/>
                  <a:cs typeface="Poppins" pitchFamily="2" charset="77"/>
                </a:rPr>
                <a:t>RISK</a:t>
              </a:r>
            </a:p>
          </p:txBody>
        </p:sp>
        <p:sp>
          <p:nvSpPr>
            <p:cNvPr id="15" name="TextBox 14">
              <a:extLst>
                <a:ext uri="{FF2B5EF4-FFF2-40B4-BE49-F238E27FC236}">
                  <a16:creationId xmlns:a16="http://schemas.microsoft.com/office/drawing/2014/main" id="{95BD38AF-96D4-4BF6-82FE-C2AFB2BA4CCF}"/>
                </a:ext>
              </a:extLst>
            </p:cNvPr>
            <p:cNvSpPr txBox="1"/>
            <p:nvPr/>
          </p:nvSpPr>
          <p:spPr>
            <a:xfrm>
              <a:off x="5908233" y="1896931"/>
              <a:ext cx="835236" cy="517944"/>
            </a:xfrm>
            <a:prstGeom prst="rect">
              <a:avLst/>
            </a:prstGeom>
            <a:noFill/>
          </p:spPr>
          <p:txBody>
            <a:bodyPr wrap="none" rtlCol="0" anchor="t" anchorCtr="0">
              <a:spAutoFit/>
            </a:bodyPr>
            <a:lstStyle/>
            <a:p>
              <a:pPr algn="ctr"/>
              <a:r>
                <a:rPr lang="en-US" b="1" dirty="0">
                  <a:solidFill>
                    <a:schemeClr val="bg1"/>
                  </a:solidFill>
                  <a:ea typeface="League Spartan" charset="0"/>
                  <a:cs typeface="Poppins" pitchFamily="2" charset="77"/>
                </a:rPr>
                <a:t>ASSESS</a:t>
              </a:r>
            </a:p>
            <a:p>
              <a:pPr algn="ctr"/>
              <a:r>
                <a:rPr lang="en-US" b="1" dirty="0">
                  <a:solidFill>
                    <a:schemeClr val="bg1"/>
                  </a:solidFill>
                  <a:ea typeface="League Spartan" charset="0"/>
                  <a:cs typeface="Poppins" pitchFamily="2" charset="77"/>
                </a:rPr>
                <a:t>RISK</a:t>
              </a:r>
            </a:p>
          </p:txBody>
        </p:sp>
        <p:sp>
          <p:nvSpPr>
            <p:cNvPr id="17" name="TextBox 16">
              <a:extLst>
                <a:ext uri="{FF2B5EF4-FFF2-40B4-BE49-F238E27FC236}">
                  <a16:creationId xmlns:a16="http://schemas.microsoft.com/office/drawing/2014/main" id="{956FA127-813D-455C-8686-A84E00612189}"/>
                </a:ext>
              </a:extLst>
            </p:cNvPr>
            <p:cNvSpPr txBox="1"/>
            <p:nvPr/>
          </p:nvSpPr>
          <p:spPr>
            <a:xfrm>
              <a:off x="4249612" y="3789118"/>
              <a:ext cx="1061323" cy="517944"/>
            </a:xfrm>
            <a:prstGeom prst="rect">
              <a:avLst/>
            </a:prstGeom>
            <a:noFill/>
          </p:spPr>
          <p:txBody>
            <a:bodyPr wrap="none" rtlCol="0" anchor="t" anchorCtr="0">
              <a:spAutoFit/>
            </a:bodyPr>
            <a:lstStyle/>
            <a:p>
              <a:pPr algn="ctr"/>
              <a:r>
                <a:rPr lang="en-US" b="1" dirty="0">
                  <a:solidFill>
                    <a:schemeClr val="bg1"/>
                  </a:solidFill>
                  <a:ea typeface="League Spartan" charset="0"/>
                  <a:cs typeface="Poppins" pitchFamily="2" charset="77"/>
                </a:rPr>
                <a:t>REVIEW</a:t>
              </a:r>
            </a:p>
            <a:p>
              <a:pPr algn="ctr"/>
              <a:r>
                <a:rPr lang="en-US" b="1" dirty="0">
                  <a:solidFill>
                    <a:schemeClr val="bg1"/>
                  </a:solidFill>
                  <a:ea typeface="League Spartan" charset="0"/>
                  <a:cs typeface="Poppins" pitchFamily="2" charset="77"/>
                </a:rPr>
                <a:t>CONTROLS</a:t>
              </a:r>
            </a:p>
          </p:txBody>
        </p:sp>
        <p:sp>
          <p:nvSpPr>
            <p:cNvPr id="19" name="Subtitle 2">
              <a:extLst>
                <a:ext uri="{FF2B5EF4-FFF2-40B4-BE49-F238E27FC236}">
                  <a16:creationId xmlns:a16="http://schemas.microsoft.com/office/drawing/2014/main" id="{FEAABD3C-DFE8-4F77-BA18-5BE56287C834}"/>
                </a:ext>
              </a:extLst>
            </p:cNvPr>
            <p:cNvSpPr txBox="1">
              <a:spLocks/>
            </p:cNvSpPr>
            <p:nvPr/>
          </p:nvSpPr>
          <p:spPr>
            <a:xfrm>
              <a:off x="1952834" y="2182587"/>
              <a:ext cx="1917468" cy="550427"/>
            </a:xfrm>
            <a:prstGeom prst="rect">
              <a:avLst/>
            </a:prstGeom>
          </p:spPr>
          <p:txBody>
            <a:bodyPr vert="horz" wrap="square" lIns="33602" tIns="16801" rIns="33602" bIns="16801"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286"/>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cum modo </a:t>
              </a:r>
              <a:r>
                <a:rPr lang="en-US" sz="1050" dirty="0" err="1">
                  <a:solidFill>
                    <a:schemeClr val="bg1"/>
                  </a:solidFill>
                  <a:latin typeface="+mn-lt"/>
                  <a:ea typeface="Lato Light" panose="020F0502020204030203" pitchFamily="34" charset="0"/>
                  <a:cs typeface="Mukta ExtraLight" panose="020B0000000000000000" pitchFamily="34" charset="77"/>
                </a:rPr>
                <a:t>comprehensam</a:t>
              </a:r>
              <a:r>
                <a:rPr lang="en-US" sz="1050" dirty="0">
                  <a:solidFill>
                    <a:schemeClr val="bg1"/>
                  </a:solidFill>
                  <a:latin typeface="+mn-lt"/>
                  <a:ea typeface="Lato Light" panose="020F0502020204030203" pitchFamily="34" charset="0"/>
                  <a:cs typeface="Mukta ExtraLight" panose="020B0000000000000000" pitchFamily="34" charset="77"/>
                </a:rPr>
                <a:t> in. Sed </a:t>
              </a:r>
              <a:r>
                <a:rPr lang="en-US" sz="1050" dirty="0" err="1">
                  <a:solidFill>
                    <a:schemeClr val="bg1"/>
                  </a:solidFill>
                  <a:latin typeface="+mn-lt"/>
                  <a:ea typeface="Lato Light" panose="020F0502020204030203" pitchFamily="34" charset="0"/>
                  <a:cs typeface="Mukta ExtraLight" panose="020B0000000000000000" pitchFamily="34" charset="77"/>
                </a:rPr>
                <a:t>nibh</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theophrastus</a:t>
              </a:r>
              <a:r>
                <a:rPr lang="en-US" sz="1050" dirty="0">
                  <a:solidFill>
                    <a:schemeClr val="bg1"/>
                  </a:solidFill>
                  <a:latin typeface="+mn-lt"/>
                  <a:ea typeface="Lato Light" panose="020F0502020204030203" pitchFamily="34" charset="0"/>
                  <a:cs typeface="Mukta ExtraLight" panose="020B0000000000000000" pitchFamily="34" charset="77"/>
                </a:rPr>
                <a:t> in, ex </a:t>
              </a:r>
              <a:r>
                <a:rPr lang="en-US" sz="1050" dirty="0" err="1">
                  <a:solidFill>
                    <a:schemeClr val="bg1"/>
                  </a:solidFill>
                  <a:latin typeface="+mn-lt"/>
                  <a:ea typeface="Lato Light" panose="020F0502020204030203" pitchFamily="34" charset="0"/>
                  <a:cs typeface="Mukta ExtraLight" panose="020B0000000000000000" pitchFamily="34" charset="77"/>
                </a:rPr>
                <a:t>dictas</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conceptam</a:t>
              </a:r>
              <a:r>
                <a:rPr lang="en-US" sz="1050" dirty="0">
                  <a:solidFill>
                    <a:schemeClr val="bg1"/>
                  </a:solidFill>
                  <a:latin typeface="+mn-lt"/>
                  <a:ea typeface="Lato Light" panose="020F0502020204030203" pitchFamily="34" charset="0"/>
                  <a:cs typeface="Mukta ExtraLight" panose="020B0000000000000000" pitchFamily="34" charset="77"/>
                </a:rPr>
                <a:t> vis. </a:t>
              </a:r>
              <a:r>
                <a:rPr lang="en-US" sz="1050" dirty="0" err="1">
                  <a:solidFill>
                    <a:schemeClr val="bg1"/>
                  </a:solidFill>
                  <a:latin typeface="+mn-lt"/>
                  <a:ea typeface="Lato Light" panose="020F0502020204030203" pitchFamily="34" charset="0"/>
                  <a:cs typeface="Mukta ExtraLight" panose="020B0000000000000000" pitchFamily="34" charset="77"/>
                </a:rPr>
                <a:t>Tollit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labitur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mediocritatem</a:t>
              </a:r>
              <a:r>
                <a:rPr lang="en-US" sz="1050" dirty="0">
                  <a:solidFill>
                    <a:schemeClr val="bg1"/>
                  </a:solidFill>
                  <a:latin typeface="+mn-lt"/>
                  <a:ea typeface="Lato Light" panose="020F0502020204030203" pitchFamily="34" charset="0"/>
                  <a:cs typeface="Mukta ExtraLight" panose="020B0000000000000000" pitchFamily="34" charset="77"/>
                </a:rPr>
                <a:t> ne vim, </a:t>
              </a:r>
            </a:p>
          </p:txBody>
        </p:sp>
        <p:sp>
          <p:nvSpPr>
            <p:cNvPr id="20" name="Subtitle 2">
              <a:extLst>
                <a:ext uri="{FF2B5EF4-FFF2-40B4-BE49-F238E27FC236}">
                  <a16:creationId xmlns:a16="http://schemas.microsoft.com/office/drawing/2014/main" id="{EBDFB7C8-43F1-46DF-A014-7135C652BFAC}"/>
                </a:ext>
              </a:extLst>
            </p:cNvPr>
            <p:cNvSpPr txBox="1">
              <a:spLocks/>
            </p:cNvSpPr>
            <p:nvPr/>
          </p:nvSpPr>
          <p:spPr>
            <a:xfrm>
              <a:off x="6928250" y="2186188"/>
              <a:ext cx="1918679" cy="546830"/>
            </a:xfrm>
            <a:prstGeom prst="rect">
              <a:avLst/>
            </a:prstGeom>
          </p:spPr>
          <p:txBody>
            <a:bodyPr vert="horz" wrap="square" lIns="33602" tIns="16801" rIns="33602" bIns="16801"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cum modo </a:t>
              </a:r>
              <a:r>
                <a:rPr lang="en-US" sz="1050" dirty="0" err="1">
                  <a:solidFill>
                    <a:schemeClr val="bg1"/>
                  </a:solidFill>
                  <a:latin typeface="+mn-lt"/>
                  <a:ea typeface="Lato Light" panose="020F0502020204030203" pitchFamily="34" charset="0"/>
                  <a:cs typeface="Mukta ExtraLight" panose="020B0000000000000000" pitchFamily="34" charset="77"/>
                </a:rPr>
                <a:t>comprehensam</a:t>
              </a:r>
              <a:r>
                <a:rPr lang="en-US" sz="1050" dirty="0">
                  <a:solidFill>
                    <a:schemeClr val="bg1"/>
                  </a:solidFill>
                  <a:latin typeface="+mn-lt"/>
                  <a:ea typeface="Lato Light" panose="020F0502020204030203" pitchFamily="34" charset="0"/>
                  <a:cs typeface="Mukta ExtraLight" panose="020B0000000000000000" pitchFamily="34" charset="77"/>
                </a:rPr>
                <a:t> in. Sed </a:t>
              </a:r>
              <a:r>
                <a:rPr lang="en-US" sz="1050" dirty="0" err="1">
                  <a:solidFill>
                    <a:schemeClr val="bg1"/>
                  </a:solidFill>
                  <a:latin typeface="+mn-lt"/>
                  <a:ea typeface="Lato Light" panose="020F0502020204030203" pitchFamily="34" charset="0"/>
                  <a:cs typeface="Mukta ExtraLight" panose="020B0000000000000000" pitchFamily="34" charset="77"/>
                </a:rPr>
                <a:t>nibh</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theophrastus</a:t>
              </a:r>
              <a:r>
                <a:rPr lang="en-US" sz="1050" dirty="0">
                  <a:solidFill>
                    <a:schemeClr val="bg1"/>
                  </a:solidFill>
                  <a:latin typeface="+mn-lt"/>
                  <a:ea typeface="Lato Light" panose="020F0502020204030203" pitchFamily="34" charset="0"/>
                  <a:cs typeface="Mukta ExtraLight" panose="020B0000000000000000" pitchFamily="34" charset="77"/>
                </a:rPr>
                <a:t> in, ex </a:t>
              </a:r>
              <a:r>
                <a:rPr lang="en-US" sz="1050" dirty="0" err="1">
                  <a:solidFill>
                    <a:schemeClr val="bg1"/>
                  </a:solidFill>
                  <a:latin typeface="+mn-lt"/>
                  <a:ea typeface="Lato Light" panose="020F0502020204030203" pitchFamily="34" charset="0"/>
                  <a:cs typeface="Mukta ExtraLight" panose="020B0000000000000000" pitchFamily="34" charset="77"/>
                </a:rPr>
                <a:t>dictas</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conceptam</a:t>
              </a:r>
              <a:r>
                <a:rPr lang="en-US" sz="1050" dirty="0">
                  <a:solidFill>
                    <a:schemeClr val="bg1"/>
                  </a:solidFill>
                  <a:latin typeface="+mn-lt"/>
                  <a:ea typeface="Lato Light" panose="020F0502020204030203" pitchFamily="34" charset="0"/>
                  <a:cs typeface="Mukta ExtraLight" panose="020B0000000000000000" pitchFamily="34" charset="77"/>
                </a:rPr>
                <a:t> vis. </a:t>
              </a:r>
              <a:r>
                <a:rPr lang="en-US" sz="1050" dirty="0" err="1">
                  <a:solidFill>
                    <a:schemeClr val="bg1"/>
                  </a:solidFill>
                  <a:latin typeface="+mn-lt"/>
                  <a:ea typeface="Lato Light" panose="020F0502020204030203" pitchFamily="34" charset="0"/>
                  <a:cs typeface="Mukta ExtraLight" panose="020B0000000000000000" pitchFamily="34" charset="77"/>
                </a:rPr>
                <a:t>Tollit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labitur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mediocritatem</a:t>
              </a:r>
              <a:r>
                <a:rPr lang="en-US" sz="1050" dirty="0">
                  <a:solidFill>
                    <a:schemeClr val="bg1"/>
                  </a:solidFill>
                  <a:latin typeface="+mn-lt"/>
                  <a:ea typeface="Lato Light" panose="020F0502020204030203" pitchFamily="34" charset="0"/>
                  <a:cs typeface="Mukta ExtraLight" panose="020B0000000000000000" pitchFamily="34" charset="77"/>
                </a:rPr>
                <a:t> ne vim, </a:t>
              </a:r>
            </a:p>
          </p:txBody>
        </p:sp>
        <p:sp>
          <p:nvSpPr>
            <p:cNvPr id="21" name="Subtitle 2">
              <a:extLst>
                <a:ext uri="{FF2B5EF4-FFF2-40B4-BE49-F238E27FC236}">
                  <a16:creationId xmlns:a16="http://schemas.microsoft.com/office/drawing/2014/main" id="{389CCA99-2284-4F5E-8A5A-D698BF3F61D4}"/>
                </a:ext>
              </a:extLst>
            </p:cNvPr>
            <p:cNvSpPr txBox="1">
              <a:spLocks/>
            </p:cNvSpPr>
            <p:nvPr/>
          </p:nvSpPr>
          <p:spPr>
            <a:xfrm>
              <a:off x="1952834" y="3096269"/>
              <a:ext cx="1917468" cy="55042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286"/>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cum modo </a:t>
              </a:r>
              <a:r>
                <a:rPr lang="en-US" sz="1050" dirty="0" err="1">
                  <a:solidFill>
                    <a:schemeClr val="bg1"/>
                  </a:solidFill>
                  <a:latin typeface="+mn-lt"/>
                  <a:ea typeface="Lato Light" panose="020F0502020204030203" pitchFamily="34" charset="0"/>
                  <a:cs typeface="Mukta ExtraLight" panose="020B0000000000000000" pitchFamily="34" charset="77"/>
                </a:rPr>
                <a:t>comprehensam</a:t>
              </a:r>
              <a:r>
                <a:rPr lang="en-US" sz="1050" dirty="0">
                  <a:solidFill>
                    <a:schemeClr val="bg1"/>
                  </a:solidFill>
                  <a:latin typeface="+mn-lt"/>
                  <a:ea typeface="Lato Light" panose="020F0502020204030203" pitchFamily="34" charset="0"/>
                  <a:cs typeface="Mukta ExtraLight" panose="020B0000000000000000" pitchFamily="34" charset="77"/>
                </a:rPr>
                <a:t> in. Sed </a:t>
              </a:r>
              <a:r>
                <a:rPr lang="en-US" sz="1050" dirty="0" err="1">
                  <a:solidFill>
                    <a:schemeClr val="bg1"/>
                  </a:solidFill>
                  <a:latin typeface="+mn-lt"/>
                  <a:ea typeface="Lato Light" panose="020F0502020204030203" pitchFamily="34" charset="0"/>
                  <a:cs typeface="Mukta ExtraLight" panose="020B0000000000000000" pitchFamily="34" charset="77"/>
                </a:rPr>
                <a:t>nibh</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theophrastus</a:t>
              </a:r>
              <a:r>
                <a:rPr lang="en-US" sz="1050" dirty="0">
                  <a:solidFill>
                    <a:schemeClr val="bg1"/>
                  </a:solidFill>
                  <a:latin typeface="+mn-lt"/>
                  <a:ea typeface="Lato Light" panose="020F0502020204030203" pitchFamily="34" charset="0"/>
                  <a:cs typeface="Mukta ExtraLight" panose="020B0000000000000000" pitchFamily="34" charset="77"/>
                </a:rPr>
                <a:t> in, ex </a:t>
              </a:r>
              <a:r>
                <a:rPr lang="en-US" sz="1050" dirty="0" err="1">
                  <a:solidFill>
                    <a:schemeClr val="bg1"/>
                  </a:solidFill>
                  <a:latin typeface="+mn-lt"/>
                  <a:ea typeface="Lato Light" panose="020F0502020204030203" pitchFamily="34" charset="0"/>
                  <a:cs typeface="Mukta ExtraLight" panose="020B0000000000000000" pitchFamily="34" charset="77"/>
                </a:rPr>
                <a:t>dictas</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conceptam</a:t>
              </a:r>
              <a:r>
                <a:rPr lang="en-US" sz="1050" dirty="0">
                  <a:solidFill>
                    <a:schemeClr val="bg1"/>
                  </a:solidFill>
                  <a:latin typeface="+mn-lt"/>
                  <a:ea typeface="Lato Light" panose="020F0502020204030203" pitchFamily="34" charset="0"/>
                  <a:cs typeface="Mukta ExtraLight" panose="020B0000000000000000" pitchFamily="34" charset="77"/>
                </a:rPr>
                <a:t> vis. </a:t>
              </a:r>
              <a:r>
                <a:rPr lang="en-US" sz="1050" dirty="0" err="1">
                  <a:solidFill>
                    <a:schemeClr val="bg1"/>
                  </a:solidFill>
                  <a:latin typeface="+mn-lt"/>
                  <a:ea typeface="Lato Light" panose="020F0502020204030203" pitchFamily="34" charset="0"/>
                  <a:cs typeface="Mukta ExtraLight" panose="020B0000000000000000" pitchFamily="34" charset="77"/>
                </a:rPr>
                <a:t>Tollit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labitur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mediocritatem</a:t>
              </a:r>
              <a:r>
                <a:rPr lang="en-US" sz="1050" dirty="0">
                  <a:solidFill>
                    <a:schemeClr val="bg1"/>
                  </a:solidFill>
                  <a:latin typeface="+mn-lt"/>
                  <a:ea typeface="Lato Light" panose="020F0502020204030203" pitchFamily="34" charset="0"/>
                  <a:cs typeface="Mukta ExtraLight" panose="020B0000000000000000" pitchFamily="34" charset="77"/>
                </a:rPr>
                <a:t> ne vim, </a:t>
              </a:r>
            </a:p>
          </p:txBody>
        </p:sp>
        <p:sp>
          <p:nvSpPr>
            <p:cNvPr id="22" name="Subtitle 2">
              <a:extLst>
                <a:ext uri="{FF2B5EF4-FFF2-40B4-BE49-F238E27FC236}">
                  <a16:creationId xmlns:a16="http://schemas.microsoft.com/office/drawing/2014/main" id="{21FD8AD9-4CEE-44C9-B2D7-DA04D42B5451}"/>
                </a:ext>
              </a:extLst>
            </p:cNvPr>
            <p:cNvSpPr txBox="1">
              <a:spLocks/>
            </p:cNvSpPr>
            <p:nvPr/>
          </p:nvSpPr>
          <p:spPr>
            <a:xfrm>
              <a:off x="6928250" y="3096269"/>
              <a:ext cx="1918679" cy="549348"/>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cum modo </a:t>
              </a:r>
              <a:r>
                <a:rPr lang="en-US" sz="1050" dirty="0" err="1">
                  <a:solidFill>
                    <a:schemeClr val="bg1"/>
                  </a:solidFill>
                  <a:latin typeface="+mn-lt"/>
                  <a:ea typeface="Lato Light" panose="020F0502020204030203" pitchFamily="34" charset="0"/>
                  <a:cs typeface="Mukta ExtraLight" panose="020B0000000000000000" pitchFamily="34" charset="77"/>
                </a:rPr>
                <a:t>comprehensam</a:t>
              </a:r>
              <a:r>
                <a:rPr lang="en-US" sz="1050" dirty="0">
                  <a:solidFill>
                    <a:schemeClr val="bg1"/>
                  </a:solidFill>
                  <a:latin typeface="+mn-lt"/>
                  <a:ea typeface="Lato Light" panose="020F0502020204030203" pitchFamily="34" charset="0"/>
                  <a:cs typeface="Mukta ExtraLight" panose="020B0000000000000000" pitchFamily="34" charset="77"/>
                </a:rPr>
                <a:t> in. Sed </a:t>
              </a:r>
              <a:r>
                <a:rPr lang="en-US" sz="1050" dirty="0" err="1">
                  <a:solidFill>
                    <a:schemeClr val="bg1"/>
                  </a:solidFill>
                  <a:latin typeface="+mn-lt"/>
                  <a:ea typeface="Lato Light" panose="020F0502020204030203" pitchFamily="34" charset="0"/>
                  <a:cs typeface="Mukta ExtraLight" panose="020B0000000000000000" pitchFamily="34" charset="77"/>
                </a:rPr>
                <a:t>nibh</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theophrastus</a:t>
              </a:r>
              <a:r>
                <a:rPr lang="en-US" sz="1050" dirty="0">
                  <a:solidFill>
                    <a:schemeClr val="bg1"/>
                  </a:solidFill>
                  <a:latin typeface="+mn-lt"/>
                  <a:ea typeface="Lato Light" panose="020F0502020204030203" pitchFamily="34" charset="0"/>
                  <a:cs typeface="Mukta ExtraLight" panose="020B0000000000000000" pitchFamily="34" charset="77"/>
                </a:rPr>
                <a:t> in, ex </a:t>
              </a:r>
              <a:r>
                <a:rPr lang="en-US" sz="1050" dirty="0" err="1">
                  <a:solidFill>
                    <a:schemeClr val="bg1"/>
                  </a:solidFill>
                  <a:latin typeface="+mn-lt"/>
                  <a:ea typeface="Lato Light" panose="020F0502020204030203" pitchFamily="34" charset="0"/>
                  <a:cs typeface="Mukta ExtraLight" panose="020B0000000000000000" pitchFamily="34" charset="77"/>
                </a:rPr>
                <a:t>dictas</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conceptam</a:t>
              </a:r>
              <a:r>
                <a:rPr lang="en-US" sz="1050" dirty="0">
                  <a:solidFill>
                    <a:schemeClr val="bg1"/>
                  </a:solidFill>
                  <a:latin typeface="+mn-lt"/>
                  <a:ea typeface="Lato Light" panose="020F0502020204030203" pitchFamily="34" charset="0"/>
                  <a:cs typeface="Mukta ExtraLight" panose="020B0000000000000000" pitchFamily="34" charset="77"/>
                </a:rPr>
                <a:t> vis. </a:t>
              </a:r>
              <a:r>
                <a:rPr lang="en-US" sz="1050" dirty="0" err="1">
                  <a:solidFill>
                    <a:schemeClr val="bg1"/>
                  </a:solidFill>
                  <a:latin typeface="+mn-lt"/>
                  <a:ea typeface="Lato Light" panose="020F0502020204030203" pitchFamily="34" charset="0"/>
                  <a:cs typeface="Mukta ExtraLight" panose="020B0000000000000000" pitchFamily="34" charset="77"/>
                </a:rPr>
                <a:t>Tollit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labitur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mediocritatem</a:t>
              </a:r>
              <a:r>
                <a:rPr lang="en-US" sz="1050" dirty="0">
                  <a:solidFill>
                    <a:schemeClr val="bg1"/>
                  </a:solidFill>
                  <a:latin typeface="+mn-lt"/>
                  <a:ea typeface="Lato Light" panose="020F0502020204030203" pitchFamily="34" charset="0"/>
                  <a:cs typeface="Mukta ExtraLight" panose="020B0000000000000000" pitchFamily="34" charset="77"/>
                </a:rPr>
                <a:t> ne vim, </a:t>
              </a:r>
            </a:p>
          </p:txBody>
        </p:sp>
      </p:grpSp>
    </p:spTree>
    <p:extLst>
      <p:ext uri="{BB962C8B-B14F-4D97-AF65-F5344CB8AC3E}">
        <p14:creationId xmlns:p14="http://schemas.microsoft.com/office/powerpoint/2010/main" val="365098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46772-BEAB-452E-B20E-A9705E3509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FFED4C-3CB1-4926-9662-09D672A7D24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8132BA-4813-410A-A18D-0778C6A66826}"/>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3734002B-93EC-4B23-B08B-05D5927F5C0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F9D871-70C5-4B0C-8FD4-C46E5107AAD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61EA3086-913E-47EF-BA12-BB8E370AD3B1}"/>
              </a:ext>
            </a:extLst>
          </p:cNvPr>
          <p:cNvGrpSpPr/>
          <p:nvPr/>
        </p:nvGrpSpPr>
        <p:grpSpPr>
          <a:xfrm>
            <a:off x="1851278" y="1744744"/>
            <a:ext cx="7760807" cy="4514541"/>
            <a:chOff x="7548661" y="3200019"/>
            <a:chExt cx="11258450" cy="6549153"/>
          </a:xfrm>
        </p:grpSpPr>
        <p:sp>
          <p:nvSpPr>
            <p:cNvPr id="8" name="Freeform 9">
              <a:extLst>
                <a:ext uri="{FF2B5EF4-FFF2-40B4-BE49-F238E27FC236}">
                  <a16:creationId xmlns:a16="http://schemas.microsoft.com/office/drawing/2014/main" id="{A0654BE2-4C4E-4B3C-AC57-2DA5E3A8F3B3}"/>
                </a:ext>
              </a:extLst>
            </p:cNvPr>
            <p:cNvSpPr>
              <a:spLocks noChangeArrowheads="1"/>
            </p:cNvSpPr>
            <p:nvPr/>
          </p:nvSpPr>
          <p:spPr bwMode="auto">
            <a:xfrm>
              <a:off x="7548661" y="3640705"/>
              <a:ext cx="4259315" cy="4259315"/>
            </a:xfrm>
            <a:custGeom>
              <a:avLst/>
              <a:gdLst>
                <a:gd name="connsiteX0" fmla="*/ 2161235 w 4259315"/>
                <a:gd name="connsiteY0" fmla="*/ 911188 h 4259315"/>
                <a:gd name="connsiteX1" fmla="*/ 1808723 w 4259315"/>
                <a:gd name="connsiteY1" fmla="*/ 953335 h 4259315"/>
                <a:gd name="connsiteX2" fmla="*/ 920686 w 4259315"/>
                <a:gd name="connsiteY2" fmla="*/ 1976537 h 4259315"/>
                <a:gd name="connsiteX3" fmla="*/ 944193 w 4259315"/>
                <a:gd name="connsiteY3" fmla="*/ 2414678 h 4259315"/>
                <a:gd name="connsiteX4" fmla="*/ 1452775 w 4259315"/>
                <a:gd name="connsiteY4" fmla="*/ 3143778 h 4259315"/>
                <a:gd name="connsiteX5" fmla="*/ 1454574 w 4259315"/>
                <a:gd name="connsiteY5" fmla="*/ 3144794 h 4259315"/>
                <a:gd name="connsiteX6" fmla="*/ 1454797 w 4259315"/>
                <a:gd name="connsiteY6" fmla="*/ 3144969 h 4259315"/>
                <a:gd name="connsiteX7" fmla="*/ 1977915 w 4259315"/>
                <a:gd name="connsiteY7" fmla="*/ 3340424 h 4259315"/>
                <a:gd name="connsiteX8" fmla="*/ 2452632 w 4259315"/>
                <a:gd name="connsiteY8" fmla="*/ 3306478 h 4259315"/>
                <a:gd name="connsiteX9" fmla="*/ 3340686 w 4259315"/>
                <a:gd name="connsiteY9" fmla="*/ 2284182 h 4259315"/>
                <a:gd name="connsiteX10" fmla="*/ 3296936 w 4259315"/>
                <a:gd name="connsiteY10" fmla="*/ 1775645 h 4259315"/>
                <a:gd name="connsiteX11" fmla="*/ 2924411 w 4259315"/>
                <a:gd name="connsiteY11" fmla="*/ 1205336 h 4259315"/>
                <a:gd name="connsiteX12" fmla="*/ 2922962 w 4259315"/>
                <a:gd name="connsiteY12" fmla="*/ 1204261 h 4259315"/>
                <a:gd name="connsiteX13" fmla="*/ 2922362 w 4259315"/>
                <a:gd name="connsiteY13" fmla="*/ 1203667 h 4259315"/>
                <a:gd name="connsiteX14" fmla="*/ 2283432 w 4259315"/>
                <a:gd name="connsiteY14" fmla="*/ 920686 h 4259315"/>
                <a:gd name="connsiteX15" fmla="*/ 2161235 w 4259315"/>
                <a:gd name="connsiteY15" fmla="*/ 911188 h 4259315"/>
                <a:gd name="connsiteX16" fmla="*/ 2059463 w 4259315"/>
                <a:gd name="connsiteY16" fmla="*/ 0 h 4259315"/>
                <a:gd name="connsiteX17" fmla="*/ 2729409 w 4259315"/>
                <a:gd name="connsiteY17" fmla="*/ 85539 h 4259315"/>
                <a:gd name="connsiteX18" fmla="*/ 2711779 w 4259315"/>
                <a:gd name="connsiteY18" fmla="*/ 512581 h 4259315"/>
                <a:gd name="connsiteX19" fmla="*/ 3226972 w 4259315"/>
                <a:gd name="connsiteY19" fmla="*/ 806417 h 4259315"/>
                <a:gd name="connsiteX20" fmla="*/ 3585451 w 4259315"/>
                <a:gd name="connsiteY20" fmla="*/ 574613 h 4259315"/>
                <a:gd name="connsiteX21" fmla="*/ 4000086 w 4259315"/>
                <a:gd name="connsiteY21" fmla="*/ 1108088 h 4259315"/>
                <a:gd name="connsiteX22" fmla="*/ 3685356 w 4259315"/>
                <a:gd name="connsiteY22" fmla="*/ 1398006 h 4259315"/>
                <a:gd name="connsiteX23" fmla="*/ 3778077 w 4259315"/>
                <a:gd name="connsiteY23" fmla="*/ 1642217 h 4259315"/>
                <a:gd name="connsiteX24" fmla="*/ 3841415 w 4259315"/>
                <a:gd name="connsiteY24" fmla="*/ 1970007 h 4259315"/>
                <a:gd name="connsiteX25" fmla="*/ 4259315 w 4259315"/>
                <a:gd name="connsiteY25" fmla="*/ 2060117 h 4259315"/>
                <a:gd name="connsiteX26" fmla="*/ 4174429 w 4259315"/>
                <a:gd name="connsiteY26" fmla="*/ 2730062 h 4259315"/>
                <a:gd name="connsiteX27" fmla="*/ 3747388 w 4259315"/>
                <a:gd name="connsiteY27" fmla="*/ 2712432 h 4259315"/>
                <a:gd name="connsiteX28" fmla="*/ 3453552 w 4259315"/>
                <a:gd name="connsiteY28" fmla="*/ 3225666 h 4259315"/>
                <a:gd name="connsiteX29" fmla="*/ 3685356 w 4259315"/>
                <a:gd name="connsiteY29" fmla="*/ 3585451 h 4259315"/>
                <a:gd name="connsiteX30" fmla="*/ 3151227 w 4259315"/>
                <a:gd name="connsiteY30" fmla="*/ 3998781 h 4259315"/>
                <a:gd name="connsiteX31" fmla="*/ 2861309 w 4259315"/>
                <a:gd name="connsiteY31" fmla="*/ 3684703 h 4259315"/>
                <a:gd name="connsiteX32" fmla="*/ 2581838 w 4259315"/>
                <a:gd name="connsiteY32" fmla="*/ 3787872 h 4259315"/>
                <a:gd name="connsiteX33" fmla="*/ 2289308 w 4259315"/>
                <a:gd name="connsiteY33" fmla="*/ 3840762 h 4259315"/>
                <a:gd name="connsiteX34" fmla="*/ 2199852 w 4259315"/>
                <a:gd name="connsiteY34" fmla="*/ 4259315 h 4259315"/>
                <a:gd name="connsiteX35" fmla="*/ 1529906 w 4259315"/>
                <a:gd name="connsiteY35" fmla="*/ 4173123 h 4259315"/>
                <a:gd name="connsiteX36" fmla="*/ 1546883 w 4259315"/>
                <a:gd name="connsiteY36" fmla="*/ 3746082 h 4259315"/>
                <a:gd name="connsiteX37" fmla="*/ 1032997 w 4259315"/>
                <a:gd name="connsiteY37" fmla="*/ 3452246 h 4259315"/>
                <a:gd name="connsiteX38" fmla="*/ 673864 w 4259315"/>
                <a:gd name="connsiteY38" fmla="*/ 3684703 h 4259315"/>
                <a:gd name="connsiteX39" fmla="*/ 259882 w 4259315"/>
                <a:gd name="connsiteY39" fmla="*/ 3151227 h 4259315"/>
                <a:gd name="connsiteX40" fmla="*/ 573960 w 4259315"/>
                <a:gd name="connsiteY40" fmla="*/ 2860656 h 4259315"/>
                <a:gd name="connsiteX41" fmla="*/ 462302 w 4259315"/>
                <a:gd name="connsiteY41" fmla="*/ 2546578 h 4259315"/>
                <a:gd name="connsiteX42" fmla="*/ 417900 w 4259315"/>
                <a:gd name="connsiteY42" fmla="*/ 2289961 h 4259315"/>
                <a:gd name="connsiteX43" fmla="*/ 0 w 4259315"/>
                <a:gd name="connsiteY43" fmla="*/ 2200505 h 4259315"/>
                <a:gd name="connsiteX44" fmla="*/ 84886 w 4259315"/>
                <a:gd name="connsiteY44" fmla="*/ 1529906 h 4259315"/>
                <a:gd name="connsiteX45" fmla="*/ 511928 w 4259315"/>
                <a:gd name="connsiteY45" fmla="*/ 1546883 h 4259315"/>
                <a:gd name="connsiteX46" fmla="*/ 805764 w 4259315"/>
                <a:gd name="connsiteY46" fmla="*/ 1032997 h 4259315"/>
                <a:gd name="connsiteX47" fmla="*/ 573960 w 4259315"/>
                <a:gd name="connsiteY47" fmla="*/ 674517 h 4259315"/>
                <a:gd name="connsiteX48" fmla="*/ 1108088 w 4259315"/>
                <a:gd name="connsiteY48" fmla="*/ 259882 h 4259315"/>
                <a:gd name="connsiteX49" fmla="*/ 1398659 w 4259315"/>
                <a:gd name="connsiteY49" fmla="*/ 573960 h 4259315"/>
                <a:gd name="connsiteX50" fmla="*/ 1677477 w 4259315"/>
                <a:gd name="connsiteY50" fmla="*/ 470791 h 4259315"/>
                <a:gd name="connsiteX51" fmla="*/ 1970007 w 4259315"/>
                <a:gd name="connsiteY51" fmla="*/ 417900 h 42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315" h="4259315">
                  <a:moveTo>
                    <a:pt x="2161235" y="911188"/>
                  </a:moveTo>
                  <a:cubicBezTo>
                    <a:pt x="2039874" y="907790"/>
                    <a:pt x="1921360" y="922482"/>
                    <a:pt x="1808723" y="953335"/>
                  </a:cubicBezTo>
                  <a:cubicBezTo>
                    <a:pt x="1347728" y="1078705"/>
                    <a:pt x="984677" y="1472445"/>
                    <a:pt x="920686" y="1976537"/>
                  </a:cubicBezTo>
                  <a:cubicBezTo>
                    <a:pt x="902403" y="2128025"/>
                    <a:pt x="910238" y="2276249"/>
                    <a:pt x="944193" y="2414678"/>
                  </a:cubicBezTo>
                  <a:cubicBezTo>
                    <a:pt x="1016019" y="2713412"/>
                    <a:pt x="1199310" y="2974140"/>
                    <a:pt x="1452775" y="3143778"/>
                  </a:cubicBezTo>
                  <a:lnTo>
                    <a:pt x="1454574" y="3144794"/>
                  </a:lnTo>
                  <a:lnTo>
                    <a:pt x="1454797" y="3144969"/>
                  </a:lnTo>
                  <a:cubicBezTo>
                    <a:pt x="1606880" y="3246726"/>
                    <a:pt x="1784225" y="3315699"/>
                    <a:pt x="1977915" y="3340424"/>
                  </a:cubicBezTo>
                  <a:cubicBezTo>
                    <a:pt x="2142466" y="3360661"/>
                    <a:pt x="2303100" y="3347605"/>
                    <a:pt x="2452632" y="3306478"/>
                  </a:cubicBezTo>
                  <a:cubicBezTo>
                    <a:pt x="2914289" y="3181139"/>
                    <a:pt x="3276694" y="2789455"/>
                    <a:pt x="3340686" y="2284182"/>
                  </a:cubicBezTo>
                  <a:cubicBezTo>
                    <a:pt x="3363540" y="2107924"/>
                    <a:pt x="3346562" y="1935583"/>
                    <a:pt x="3296936" y="1775645"/>
                  </a:cubicBezTo>
                  <a:cubicBezTo>
                    <a:pt x="3229352" y="1553364"/>
                    <a:pt x="3099083" y="1355400"/>
                    <a:pt x="2924411" y="1205336"/>
                  </a:cubicBezTo>
                  <a:lnTo>
                    <a:pt x="2922962" y="1204261"/>
                  </a:lnTo>
                  <a:lnTo>
                    <a:pt x="2922362" y="1203667"/>
                  </a:lnTo>
                  <a:cubicBezTo>
                    <a:pt x="2747692" y="1053565"/>
                    <a:pt x="2528621" y="951376"/>
                    <a:pt x="2283432" y="920686"/>
                  </a:cubicBezTo>
                  <a:cubicBezTo>
                    <a:pt x="2242458" y="915463"/>
                    <a:pt x="2201688" y="912320"/>
                    <a:pt x="2161235" y="911188"/>
                  </a:cubicBezTo>
                  <a:close/>
                  <a:moveTo>
                    <a:pt x="2059463" y="0"/>
                  </a:moveTo>
                  <a:lnTo>
                    <a:pt x="2729409" y="85539"/>
                  </a:lnTo>
                  <a:lnTo>
                    <a:pt x="2711779" y="512581"/>
                  </a:lnTo>
                  <a:cubicBezTo>
                    <a:pt x="2902446" y="580489"/>
                    <a:pt x="3075483" y="681700"/>
                    <a:pt x="3226972" y="806417"/>
                  </a:cubicBezTo>
                  <a:lnTo>
                    <a:pt x="3585451" y="574613"/>
                  </a:lnTo>
                  <a:lnTo>
                    <a:pt x="4000086" y="1108088"/>
                  </a:lnTo>
                  <a:lnTo>
                    <a:pt x="3685356" y="1398006"/>
                  </a:lnTo>
                  <a:cubicBezTo>
                    <a:pt x="3721922" y="1476362"/>
                    <a:pt x="3753264" y="1558637"/>
                    <a:pt x="3778077" y="1642217"/>
                  </a:cubicBezTo>
                  <a:cubicBezTo>
                    <a:pt x="3809420" y="1748650"/>
                    <a:pt x="3831620" y="1857696"/>
                    <a:pt x="3841415" y="1970007"/>
                  </a:cubicBezTo>
                  <a:lnTo>
                    <a:pt x="4259315" y="2060117"/>
                  </a:lnTo>
                  <a:lnTo>
                    <a:pt x="4174429" y="2730062"/>
                  </a:lnTo>
                  <a:lnTo>
                    <a:pt x="3747388" y="2712432"/>
                  </a:lnTo>
                  <a:cubicBezTo>
                    <a:pt x="3678826" y="2902446"/>
                    <a:pt x="3578269" y="3075483"/>
                    <a:pt x="3453552" y="3225666"/>
                  </a:cubicBezTo>
                  <a:lnTo>
                    <a:pt x="3685356" y="3585451"/>
                  </a:lnTo>
                  <a:lnTo>
                    <a:pt x="3151227" y="3998781"/>
                  </a:lnTo>
                  <a:lnTo>
                    <a:pt x="2861309" y="3684703"/>
                  </a:lnTo>
                  <a:cubicBezTo>
                    <a:pt x="2771852" y="3726493"/>
                    <a:pt x="2678478" y="3761100"/>
                    <a:pt x="2581838" y="3787872"/>
                  </a:cubicBezTo>
                  <a:cubicBezTo>
                    <a:pt x="2487158" y="3813338"/>
                    <a:pt x="2389866" y="3831621"/>
                    <a:pt x="2289308" y="3840762"/>
                  </a:cubicBezTo>
                  <a:lnTo>
                    <a:pt x="2199852" y="4259315"/>
                  </a:lnTo>
                  <a:lnTo>
                    <a:pt x="1529906" y="4173123"/>
                  </a:lnTo>
                  <a:lnTo>
                    <a:pt x="1546883" y="3746082"/>
                  </a:lnTo>
                  <a:cubicBezTo>
                    <a:pt x="1356869" y="3678173"/>
                    <a:pt x="1183832" y="3578269"/>
                    <a:pt x="1032997" y="3452246"/>
                  </a:cubicBezTo>
                  <a:lnTo>
                    <a:pt x="673864" y="3684703"/>
                  </a:lnTo>
                  <a:lnTo>
                    <a:pt x="259882" y="3151227"/>
                  </a:lnTo>
                  <a:lnTo>
                    <a:pt x="573960" y="2860656"/>
                  </a:lnTo>
                  <a:cubicBezTo>
                    <a:pt x="526946" y="2761405"/>
                    <a:pt x="488421" y="2655624"/>
                    <a:pt x="462302" y="2546578"/>
                  </a:cubicBezTo>
                  <a:cubicBezTo>
                    <a:pt x="441407" y="2462998"/>
                    <a:pt x="426389" y="2377459"/>
                    <a:pt x="417900" y="2289961"/>
                  </a:cubicBezTo>
                  <a:lnTo>
                    <a:pt x="0" y="2200505"/>
                  </a:lnTo>
                  <a:lnTo>
                    <a:pt x="84886" y="1529906"/>
                  </a:lnTo>
                  <a:lnTo>
                    <a:pt x="511928" y="1546883"/>
                  </a:lnTo>
                  <a:cubicBezTo>
                    <a:pt x="580489" y="1356869"/>
                    <a:pt x="681047" y="1184485"/>
                    <a:pt x="805764" y="1032997"/>
                  </a:cubicBezTo>
                  <a:lnTo>
                    <a:pt x="573960" y="674517"/>
                  </a:lnTo>
                  <a:lnTo>
                    <a:pt x="1108088" y="259882"/>
                  </a:lnTo>
                  <a:lnTo>
                    <a:pt x="1398659" y="573960"/>
                  </a:lnTo>
                  <a:cubicBezTo>
                    <a:pt x="1487463" y="532170"/>
                    <a:pt x="1580184" y="497562"/>
                    <a:pt x="1677477" y="470791"/>
                  </a:cubicBezTo>
                  <a:cubicBezTo>
                    <a:pt x="1771504" y="445325"/>
                    <a:pt x="1869450" y="427042"/>
                    <a:pt x="1970007" y="417900"/>
                  </a:cubicBezTo>
                  <a:close/>
                </a:path>
              </a:pathLst>
            </a:custGeom>
            <a:solidFill>
              <a:schemeClr val="accent1"/>
            </a:solidFill>
            <a:ln>
              <a:noFill/>
            </a:ln>
            <a:effectLst/>
          </p:spPr>
          <p:txBody>
            <a:bodyPr wrap="square" anchor="ctr">
              <a:noAutofit/>
            </a:bodyPr>
            <a:lstStyle/>
            <a:p>
              <a:endParaRPr lang="en-US" sz="2400" dirty="0">
                <a:latin typeface="Lato Light" panose="020F0502020204030203" pitchFamily="34" charset="0"/>
              </a:endParaRPr>
            </a:p>
          </p:txBody>
        </p:sp>
        <p:sp>
          <p:nvSpPr>
            <p:cNvPr id="9" name="Freeform 12">
              <a:extLst>
                <a:ext uri="{FF2B5EF4-FFF2-40B4-BE49-F238E27FC236}">
                  <a16:creationId xmlns:a16="http://schemas.microsoft.com/office/drawing/2014/main" id="{D88C1F76-018D-41E4-9F25-511429E462A5}"/>
                </a:ext>
              </a:extLst>
            </p:cNvPr>
            <p:cNvSpPr>
              <a:spLocks noChangeArrowheads="1"/>
            </p:cNvSpPr>
            <p:nvPr/>
          </p:nvSpPr>
          <p:spPr bwMode="auto">
            <a:xfrm>
              <a:off x="14547796" y="5144223"/>
              <a:ext cx="4259315" cy="4259315"/>
            </a:xfrm>
            <a:custGeom>
              <a:avLst/>
              <a:gdLst>
                <a:gd name="connsiteX0" fmla="*/ 2161060 w 4259315"/>
                <a:gd name="connsiteY0" fmla="*/ 910950 h 4259315"/>
                <a:gd name="connsiteX1" fmla="*/ 1808625 w 4259315"/>
                <a:gd name="connsiteY1" fmla="*/ 952828 h 4259315"/>
                <a:gd name="connsiteX2" fmla="*/ 920315 w 4259315"/>
                <a:gd name="connsiteY2" fmla="*/ 1975533 h 4259315"/>
                <a:gd name="connsiteX3" fmla="*/ 923438 w 4259315"/>
                <a:gd name="connsiteY3" fmla="*/ 2308721 h 4259315"/>
                <a:gd name="connsiteX4" fmla="*/ 923448 w 4259315"/>
                <a:gd name="connsiteY4" fmla="*/ 2308774 h 4259315"/>
                <a:gd name="connsiteX5" fmla="*/ 923587 w 4259315"/>
                <a:gd name="connsiteY5" fmla="*/ 2310138 h 4259315"/>
                <a:gd name="connsiteX6" fmla="*/ 944620 w 4259315"/>
                <a:gd name="connsiteY6" fmla="*/ 2416451 h 4259315"/>
                <a:gd name="connsiteX7" fmla="*/ 1976056 w 4259315"/>
                <a:gd name="connsiteY7" fmla="*/ 3340418 h 4259315"/>
                <a:gd name="connsiteX8" fmla="*/ 2449341 w 4259315"/>
                <a:gd name="connsiteY8" fmla="*/ 3307116 h 4259315"/>
                <a:gd name="connsiteX9" fmla="*/ 3042987 w 4259315"/>
                <a:gd name="connsiteY9" fmla="*/ 2937448 h 4259315"/>
                <a:gd name="connsiteX10" fmla="*/ 3043975 w 4259315"/>
                <a:gd name="connsiteY10" fmla="*/ 2936152 h 4259315"/>
                <a:gd name="connsiteX11" fmla="*/ 3044013 w 4259315"/>
                <a:gd name="connsiteY11" fmla="*/ 2936116 h 4259315"/>
                <a:gd name="connsiteX12" fmla="*/ 3339653 w 4259315"/>
                <a:gd name="connsiteY12" fmla="*/ 2281823 h 4259315"/>
                <a:gd name="connsiteX13" fmla="*/ 3295891 w 4259315"/>
                <a:gd name="connsiteY13" fmla="*/ 1773735 h 4259315"/>
                <a:gd name="connsiteX14" fmla="*/ 2282825 w 4259315"/>
                <a:gd name="connsiteY14" fmla="*/ 920174 h 4259315"/>
                <a:gd name="connsiteX15" fmla="*/ 2161060 w 4259315"/>
                <a:gd name="connsiteY15" fmla="*/ 910950 h 4259315"/>
                <a:gd name="connsiteX16" fmla="*/ 2058789 w 4259315"/>
                <a:gd name="connsiteY16" fmla="*/ 0 h 4259315"/>
                <a:gd name="connsiteX17" fmla="*/ 2730247 w 4259315"/>
                <a:gd name="connsiteY17" fmla="*/ 84899 h 4259315"/>
                <a:gd name="connsiteX18" fmla="*/ 2712611 w 4259315"/>
                <a:gd name="connsiteY18" fmla="*/ 512659 h 4259315"/>
                <a:gd name="connsiteX19" fmla="*/ 3226655 w 4259315"/>
                <a:gd name="connsiteY19" fmla="*/ 805887 h 4259315"/>
                <a:gd name="connsiteX20" fmla="*/ 3585897 w 4259315"/>
                <a:gd name="connsiteY20" fmla="*/ 574701 h 4259315"/>
                <a:gd name="connsiteX21" fmla="*/ 4000007 w 4259315"/>
                <a:gd name="connsiteY21" fmla="*/ 1108258 h 4259315"/>
                <a:gd name="connsiteX22" fmla="*/ 3685833 w 4259315"/>
                <a:gd name="connsiteY22" fmla="*/ 1397567 h 4259315"/>
                <a:gd name="connsiteX23" fmla="*/ 3778583 w 4259315"/>
                <a:gd name="connsiteY23" fmla="*/ 1642468 h 4259315"/>
                <a:gd name="connsiteX24" fmla="*/ 3841939 w 4259315"/>
                <a:gd name="connsiteY24" fmla="*/ 1969656 h 4259315"/>
                <a:gd name="connsiteX25" fmla="*/ 4259315 w 4259315"/>
                <a:gd name="connsiteY25" fmla="*/ 2059126 h 4259315"/>
                <a:gd name="connsiteX26" fmla="*/ 4174403 w 4259315"/>
                <a:gd name="connsiteY26" fmla="*/ 2729175 h 4259315"/>
                <a:gd name="connsiteX27" fmla="*/ 3747883 w 4259315"/>
                <a:gd name="connsiteY27" fmla="*/ 2711542 h 4259315"/>
                <a:gd name="connsiteX28" fmla="*/ 3453305 w 4259315"/>
                <a:gd name="connsiteY28" fmla="*/ 3226160 h 4259315"/>
                <a:gd name="connsiteX29" fmla="*/ 3685833 w 4259315"/>
                <a:gd name="connsiteY29" fmla="*/ 3585348 h 4259315"/>
                <a:gd name="connsiteX30" fmla="*/ 3150887 w 4259315"/>
                <a:gd name="connsiteY30" fmla="*/ 3999394 h 4259315"/>
                <a:gd name="connsiteX31" fmla="*/ 2861533 w 4259315"/>
                <a:gd name="connsiteY31" fmla="*/ 3685268 h 4259315"/>
                <a:gd name="connsiteX32" fmla="*/ 2581323 w 4259315"/>
                <a:gd name="connsiteY32" fmla="*/ 3787799 h 4259315"/>
                <a:gd name="connsiteX33" fmla="*/ 2290011 w 4259315"/>
                <a:gd name="connsiteY33" fmla="*/ 3841351 h 4259315"/>
                <a:gd name="connsiteX34" fmla="*/ 2200526 w 4259315"/>
                <a:gd name="connsiteY34" fmla="*/ 4259315 h 4259315"/>
                <a:gd name="connsiteX35" fmla="*/ 1529722 w 4259315"/>
                <a:gd name="connsiteY35" fmla="*/ 4173763 h 4259315"/>
                <a:gd name="connsiteX36" fmla="*/ 1546704 w 4259315"/>
                <a:gd name="connsiteY36" fmla="*/ 3747309 h 4259315"/>
                <a:gd name="connsiteX37" fmla="*/ 1032660 w 4259315"/>
                <a:gd name="connsiteY37" fmla="*/ 3452775 h 4259315"/>
                <a:gd name="connsiteX38" fmla="*/ 672764 w 4259315"/>
                <a:gd name="connsiteY38" fmla="*/ 3685268 h 4259315"/>
                <a:gd name="connsiteX39" fmla="*/ 259961 w 4259315"/>
                <a:gd name="connsiteY39" fmla="*/ 3151057 h 4259315"/>
                <a:gd name="connsiteX40" fmla="*/ 574135 w 4259315"/>
                <a:gd name="connsiteY40" fmla="*/ 2861095 h 4259315"/>
                <a:gd name="connsiteX41" fmla="*/ 461790 w 4259315"/>
                <a:gd name="connsiteY41" fmla="*/ 2546316 h 4259315"/>
                <a:gd name="connsiteX42" fmla="*/ 417375 w 4259315"/>
                <a:gd name="connsiteY42" fmla="*/ 2290313 h 4259315"/>
                <a:gd name="connsiteX43" fmla="*/ 0 w 4259315"/>
                <a:gd name="connsiteY43" fmla="*/ 2199536 h 4259315"/>
                <a:gd name="connsiteX44" fmla="*/ 84912 w 4259315"/>
                <a:gd name="connsiteY44" fmla="*/ 1529487 h 4259315"/>
                <a:gd name="connsiteX45" fmla="*/ 512084 w 4259315"/>
                <a:gd name="connsiteY45" fmla="*/ 1547120 h 4259315"/>
                <a:gd name="connsiteX46" fmla="*/ 806011 w 4259315"/>
                <a:gd name="connsiteY46" fmla="*/ 1032502 h 4259315"/>
                <a:gd name="connsiteX47" fmla="*/ 573482 w 4259315"/>
                <a:gd name="connsiteY47" fmla="*/ 673967 h 4259315"/>
                <a:gd name="connsiteX48" fmla="*/ 1107775 w 4259315"/>
                <a:gd name="connsiteY48" fmla="*/ 259269 h 4259315"/>
                <a:gd name="connsiteX49" fmla="*/ 1397782 w 4259315"/>
                <a:gd name="connsiteY49" fmla="*/ 574701 h 4259315"/>
                <a:gd name="connsiteX50" fmla="*/ 1677338 w 4259315"/>
                <a:gd name="connsiteY50" fmla="*/ 471516 h 4259315"/>
                <a:gd name="connsiteX51" fmla="*/ 1969304 w 4259315"/>
                <a:gd name="connsiteY51" fmla="*/ 417311 h 42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315" h="4259315">
                  <a:moveTo>
                    <a:pt x="2161060" y="910950"/>
                  </a:moveTo>
                  <a:cubicBezTo>
                    <a:pt x="2040092" y="907644"/>
                    <a:pt x="1921787" y="921970"/>
                    <a:pt x="1808625" y="952828"/>
                  </a:cubicBezTo>
                  <a:cubicBezTo>
                    <a:pt x="1346834" y="1078870"/>
                    <a:pt x="983672" y="1472017"/>
                    <a:pt x="920315" y="1975533"/>
                  </a:cubicBezTo>
                  <a:cubicBezTo>
                    <a:pt x="906109" y="2089167"/>
                    <a:pt x="907333" y="2200965"/>
                    <a:pt x="923438" y="2308721"/>
                  </a:cubicBezTo>
                  <a:lnTo>
                    <a:pt x="923448" y="2308774"/>
                  </a:lnTo>
                  <a:lnTo>
                    <a:pt x="923587" y="2310138"/>
                  </a:lnTo>
                  <a:cubicBezTo>
                    <a:pt x="928953" y="2346052"/>
                    <a:pt x="935970" y="2381517"/>
                    <a:pt x="944620" y="2416451"/>
                  </a:cubicBezTo>
                  <a:cubicBezTo>
                    <a:pt x="1059514" y="2894433"/>
                    <a:pt x="1459032" y="3274468"/>
                    <a:pt x="1976056" y="3340418"/>
                  </a:cubicBezTo>
                  <a:cubicBezTo>
                    <a:pt x="2139258" y="3360661"/>
                    <a:pt x="2300501" y="3348254"/>
                    <a:pt x="2449341" y="3307116"/>
                  </a:cubicBezTo>
                  <a:cubicBezTo>
                    <a:pt x="2680109" y="3244104"/>
                    <a:pt x="2886397" y="3114487"/>
                    <a:pt x="3042987" y="2937448"/>
                  </a:cubicBezTo>
                  <a:lnTo>
                    <a:pt x="3043975" y="2936152"/>
                  </a:lnTo>
                  <a:lnTo>
                    <a:pt x="3044013" y="2936116"/>
                  </a:lnTo>
                  <a:cubicBezTo>
                    <a:pt x="3200691" y="2759053"/>
                    <a:pt x="3307649" y="2534561"/>
                    <a:pt x="3339653" y="2281823"/>
                  </a:cubicBezTo>
                  <a:cubicBezTo>
                    <a:pt x="3361861" y="2105494"/>
                    <a:pt x="3345531" y="1933737"/>
                    <a:pt x="3295891" y="1773735"/>
                  </a:cubicBezTo>
                  <a:cubicBezTo>
                    <a:pt x="3160685" y="1329648"/>
                    <a:pt x="2774661" y="982869"/>
                    <a:pt x="2282825" y="920174"/>
                  </a:cubicBezTo>
                  <a:cubicBezTo>
                    <a:pt x="2242003" y="915113"/>
                    <a:pt x="2201383" y="912052"/>
                    <a:pt x="2161060" y="910950"/>
                  </a:cubicBezTo>
                  <a:close/>
                  <a:moveTo>
                    <a:pt x="2058789" y="0"/>
                  </a:moveTo>
                  <a:lnTo>
                    <a:pt x="2730247" y="84899"/>
                  </a:lnTo>
                  <a:lnTo>
                    <a:pt x="2712611" y="512659"/>
                  </a:lnTo>
                  <a:cubicBezTo>
                    <a:pt x="2902029" y="581231"/>
                    <a:pt x="3075773" y="681151"/>
                    <a:pt x="3226655" y="805887"/>
                  </a:cubicBezTo>
                  <a:lnTo>
                    <a:pt x="3585897" y="574701"/>
                  </a:lnTo>
                  <a:lnTo>
                    <a:pt x="4000007" y="1108258"/>
                  </a:lnTo>
                  <a:lnTo>
                    <a:pt x="3685833" y="1397567"/>
                  </a:lnTo>
                  <a:cubicBezTo>
                    <a:pt x="3722409" y="1476589"/>
                    <a:pt x="3754415" y="1557569"/>
                    <a:pt x="3778583" y="1642468"/>
                  </a:cubicBezTo>
                  <a:cubicBezTo>
                    <a:pt x="3809935" y="1747612"/>
                    <a:pt x="3831489" y="1857328"/>
                    <a:pt x="3841939" y="1969656"/>
                  </a:cubicBezTo>
                  <a:lnTo>
                    <a:pt x="4259315" y="2059126"/>
                  </a:lnTo>
                  <a:lnTo>
                    <a:pt x="4174403" y="2729175"/>
                  </a:lnTo>
                  <a:lnTo>
                    <a:pt x="3747883" y="2711542"/>
                  </a:lnTo>
                  <a:cubicBezTo>
                    <a:pt x="3679301" y="2902238"/>
                    <a:pt x="3578713" y="3075301"/>
                    <a:pt x="3453305" y="3226160"/>
                  </a:cubicBezTo>
                  <a:lnTo>
                    <a:pt x="3685833" y="3585348"/>
                  </a:lnTo>
                  <a:lnTo>
                    <a:pt x="3150887" y="3999394"/>
                  </a:lnTo>
                  <a:lnTo>
                    <a:pt x="2861533" y="3685268"/>
                  </a:lnTo>
                  <a:cubicBezTo>
                    <a:pt x="2772049" y="3727717"/>
                    <a:pt x="2678645" y="3761676"/>
                    <a:pt x="2581323" y="3787799"/>
                  </a:cubicBezTo>
                  <a:cubicBezTo>
                    <a:pt x="2487267" y="3814575"/>
                    <a:pt x="2389945" y="3832208"/>
                    <a:pt x="2290011" y="3841351"/>
                  </a:cubicBezTo>
                  <a:lnTo>
                    <a:pt x="2200526" y="4259315"/>
                  </a:lnTo>
                  <a:lnTo>
                    <a:pt x="1529722" y="4173763"/>
                  </a:lnTo>
                  <a:lnTo>
                    <a:pt x="1546704" y="3747309"/>
                  </a:lnTo>
                  <a:cubicBezTo>
                    <a:pt x="1356632" y="3678737"/>
                    <a:pt x="1182889" y="3578817"/>
                    <a:pt x="1032660" y="3452775"/>
                  </a:cubicBezTo>
                  <a:lnTo>
                    <a:pt x="672764" y="3685268"/>
                  </a:lnTo>
                  <a:lnTo>
                    <a:pt x="259961" y="3151057"/>
                  </a:lnTo>
                  <a:lnTo>
                    <a:pt x="574135" y="2861095"/>
                  </a:lnTo>
                  <a:cubicBezTo>
                    <a:pt x="525801" y="2760522"/>
                    <a:pt x="488570" y="2655378"/>
                    <a:pt x="461790" y="2546316"/>
                  </a:cubicBezTo>
                  <a:cubicBezTo>
                    <a:pt x="440236" y="2462723"/>
                    <a:pt x="425866" y="2377171"/>
                    <a:pt x="417375" y="2290313"/>
                  </a:cubicBezTo>
                  <a:lnTo>
                    <a:pt x="0" y="2199536"/>
                  </a:lnTo>
                  <a:lnTo>
                    <a:pt x="84912" y="1529487"/>
                  </a:lnTo>
                  <a:lnTo>
                    <a:pt x="512084" y="1547120"/>
                  </a:lnTo>
                  <a:cubicBezTo>
                    <a:pt x="580667" y="1356424"/>
                    <a:pt x="680602" y="1184014"/>
                    <a:pt x="806011" y="1032502"/>
                  </a:cubicBezTo>
                  <a:lnTo>
                    <a:pt x="573482" y="673967"/>
                  </a:lnTo>
                  <a:lnTo>
                    <a:pt x="1107775" y="259269"/>
                  </a:lnTo>
                  <a:lnTo>
                    <a:pt x="1397782" y="574701"/>
                  </a:lnTo>
                  <a:cubicBezTo>
                    <a:pt x="1487266" y="532251"/>
                    <a:pt x="1580669" y="496986"/>
                    <a:pt x="1677338" y="471516"/>
                  </a:cubicBezTo>
                  <a:cubicBezTo>
                    <a:pt x="1772047" y="445393"/>
                    <a:pt x="1869370" y="427760"/>
                    <a:pt x="1969304" y="417311"/>
                  </a:cubicBezTo>
                  <a:close/>
                </a:path>
              </a:pathLst>
            </a:custGeom>
            <a:solidFill>
              <a:schemeClr val="accent4"/>
            </a:solidFill>
            <a:ln>
              <a:noFill/>
            </a:ln>
            <a:effectLst/>
          </p:spPr>
          <p:txBody>
            <a:bodyPr wrap="square" anchor="ctr">
              <a:noAutofit/>
            </a:bodyPr>
            <a:lstStyle/>
            <a:p>
              <a:endParaRPr lang="en-US" sz="2400" dirty="0">
                <a:latin typeface="Lato Light" panose="020F0502020204030203" pitchFamily="34" charset="0"/>
              </a:endParaRPr>
            </a:p>
          </p:txBody>
        </p:sp>
        <p:sp>
          <p:nvSpPr>
            <p:cNvPr id="10" name="Freeform 10">
              <a:extLst>
                <a:ext uri="{FF2B5EF4-FFF2-40B4-BE49-F238E27FC236}">
                  <a16:creationId xmlns:a16="http://schemas.microsoft.com/office/drawing/2014/main" id="{39F13AC7-A1BA-490B-831F-B57DE1E910C3}"/>
                </a:ext>
              </a:extLst>
            </p:cNvPr>
            <p:cNvSpPr>
              <a:spLocks noChangeArrowheads="1"/>
            </p:cNvSpPr>
            <p:nvPr/>
          </p:nvSpPr>
          <p:spPr bwMode="auto">
            <a:xfrm>
              <a:off x="12076495" y="3200019"/>
              <a:ext cx="3144637" cy="3147517"/>
            </a:xfrm>
            <a:custGeom>
              <a:avLst/>
              <a:gdLst>
                <a:gd name="connsiteX0" fmla="*/ 1594922 w 3144637"/>
                <a:gd name="connsiteY0" fmla="*/ 673134 h 3147517"/>
                <a:gd name="connsiteX1" fmla="*/ 1334920 w 3144637"/>
                <a:gd name="connsiteY1" fmla="*/ 703732 h 3147517"/>
                <a:gd name="connsiteX2" fmla="*/ 679215 w 3144637"/>
                <a:gd name="connsiteY2" fmla="*/ 1460390 h 3147517"/>
                <a:gd name="connsiteX3" fmla="*/ 697502 w 3144637"/>
                <a:gd name="connsiteY3" fmla="*/ 1784486 h 3147517"/>
                <a:gd name="connsiteX4" fmla="*/ 1458354 w 3144637"/>
                <a:gd name="connsiteY4" fmla="*/ 2467308 h 3147517"/>
                <a:gd name="connsiteX5" fmla="*/ 1637628 w 3144637"/>
                <a:gd name="connsiteY5" fmla="*/ 2472127 h 3147517"/>
                <a:gd name="connsiteX6" fmla="*/ 1638646 w 3144637"/>
                <a:gd name="connsiteY6" fmla="*/ 2472005 h 3147517"/>
                <a:gd name="connsiteX7" fmla="*/ 1640663 w 3144637"/>
                <a:gd name="connsiteY7" fmla="*/ 2471960 h 3147517"/>
                <a:gd name="connsiteX8" fmla="*/ 1812154 w 3144637"/>
                <a:gd name="connsiteY8" fmla="*/ 2442970 h 3147517"/>
                <a:gd name="connsiteX9" fmla="*/ 2468064 w 3144637"/>
                <a:gd name="connsiteY9" fmla="*/ 1687106 h 3147517"/>
                <a:gd name="connsiteX10" fmla="*/ 2436052 w 3144637"/>
                <a:gd name="connsiteY10" fmla="*/ 1310807 h 3147517"/>
                <a:gd name="connsiteX11" fmla="*/ 1688028 w 3144637"/>
                <a:gd name="connsiteY11" fmla="*/ 679722 h 3147517"/>
                <a:gd name="connsiteX12" fmla="*/ 1597944 w 3144637"/>
                <a:gd name="connsiteY12" fmla="*/ 673301 h 3147517"/>
                <a:gd name="connsiteX13" fmla="*/ 1597438 w 3144637"/>
                <a:gd name="connsiteY13" fmla="*/ 673313 h 3147517"/>
                <a:gd name="connsiteX14" fmla="*/ 1519745 w 3144637"/>
                <a:gd name="connsiteY14" fmla="*/ 0 h 3147517"/>
                <a:gd name="connsiteX15" fmla="*/ 2014788 w 3144637"/>
                <a:gd name="connsiteY15" fmla="*/ 62728 h 3147517"/>
                <a:gd name="connsiteX16" fmla="*/ 2002379 w 3144637"/>
                <a:gd name="connsiteY16" fmla="*/ 378983 h 3147517"/>
                <a:gd name="connsiteX17" fmla="*/ 2382479 w 3144637"/>
                <a:gd name="connsiteY17" fmla="*/ 595918 h 3147517"/>
                <a:gd name="connsiteX18" fmla="*/ 2646981 w 3144637"/>
                <a:gd name="connsiteY18" fmla="*/ 424069 h 3147517"/>
                <a:gd name="connsiteX19" fmla="*/ 2953281 w 3144637"/>
                <a:gd name="connsiteY19" fmla="*/ 818080 h 3147517"/>
                <a:gd name="connsiteX20" fmla="*/ 2720780 w 3144637"/>
                <a:gd name="connsiteY20" fmla="*/ 1033055 h 3147517"/>
                <a:gd name="connsiteX21" fmla="*/ 2788702 w 3144637"/>
                <a:gd name="connsiteY21" fmla="*/ 1213398 h 3147517"/>
                <a:gd name="connsiteX22" fmla="*/ 2835724 w 3144637"/>
                <a:gd name="connsiteY22" fmla="*/ 1455816 h 3147517"/>
                <a:gd name="connsiteX23" fmla="*/ 3144637 w 3144637"/>
                <a:gd name="connsiteY23" fmla="*/ 1521158 h 3147517"/>
                <a:gd name="connsiteX24" fmla="*/ 3081940 w 3144637"/>
                <a:gd name="connsiteY24" fmla="*/ 2017103 h 3147517"/>
                <a:gd name="connsiteX25" fmla="*/ 2766497 w 3144637"/>
                <a:gd name="connsiteY25" fmla="*/ 2004035 h 3147517"/>
                <a:gd name="connsiteX26" fmla="*/ 2549670 w 3144637"/>
                <a:gd name="connsiteY26" fmla="*/ 2384324 h 3147517"/>
                <a:gd name="connsiteX27" fmla="*/ 2720780 w 3144637"/>
                <a:gd name="connsiteY27" fmla="*/ 2649612 h 3147517"/>
                <a:gd name="connsiteX28" fmla="*/ 2326313 w 3144637"/>
                <a:gd name="connsiteY28" fmla="*/ 2955412 h 3147517"/>
                <a:gd name="connsiteX29" fmla="*/ 2112099 w 3144637"/>
                <a:gd name="connsiteY29" fmla="*/ 2722795 h 3147517"/>
                <a:gd name="connsiteX30" fmla="*/ 1906375 w 3144637"/>
                <a:gd name="connsiteY30" fmla="*/ 2799245 h 3147517"/>
                <a:gd name="connsiteX31" fmla="*/ 1690202 w 3144637"/>
                <a:gd name="connsiteY31" fmla="*/ 2839103 h 3147517"/>
                <a:gd name="connsiteX32" fmla="*/ 1623586 w 3144637"/>
                <a:gd name="connsiteY32" fmla="*/ 3147517 h 3147517"/>
                <a:gd name="connsiteX33" fmla="*/ 1129196 w 3144637"/>
                <a:gd name="connsiteY33" fmla="*/ 3083482 h 3147517"/>
                <a:gd name="connsiteX34" fmla="*/ 1141604 w 3144637"/>
                <a:gd name="connsiteY34" fmla="*/ 2768534 h 3147517"/>
                <a:gd name="connsiteX35" fmla="*/ 762811 w 3144637"/>
                <a:gd name="connsiteY35" fmla="*/ 2552253 h 3147517"/>
                <a:gd name="connsiteX36" fmla="*/ 497003 w 3144637"/>
                <a:gd name="connsiteY36" fmla="*/ 2723448 h 3147517"/>
                <a:gd name="connsiteX37" fmla="*/ 192009 w 3144637"/>
                <a:gd name="connsiteY37" fmla="*/ 2328783 h 3147517"/>
                <a:gd name="connsiteX38" fmla="*/ 423857 w 3144637"/>
                <a:gd name="connsiteY38" fmla="*/ 2114462 h 3147517"/>
                <a:gd name="connsiteX39" fmla="*/ 340914 w 3144637"/>
                <a:gd name="connsiteY39" fmla="*/ 1881845 h 3147517"/>
                <a:gd name="connsiteX40" fmla="*/ 308259 w 3144637"/>
                <a:gd name="connsiteY40" fmla="*/ 1692354 h 3147517"/>
                <a:gd name="connsiteX41" fmla="*/ 0 w 3144637"/>
                <a:gd name="connsiteY41" fmla="*/ 1626359 h 3147517"/>
                <a:gd name="connsiteX42" fmla="*/ 62697 w 3144637"/>
                <a:gd name="connsiteY42" fmla="*/ 1129761 h 3147517"/>
                <a:gd name="connsiteX43" fmla="*/ 378140 w 3144637"/>
                <a:gd name="connsiteY43" fmla="*/ 1143482 h 3147517"/>
                <a:gd name="connsiteX44" fmla="*/ 594967 w 3144637"/>
                <a:gd name="connsiteY44" fmla="*/ 763193 h 3147517"/>
                <a:gd name="connsiteX45" fmla="*/ 423857 w 3144637"/>
                <a:gd name="connsiteY45" fmla="*/ 498558 h 3147517"/>
                <a:gd name="connsiteX46" fmla="*/ 818324 w 3144637"/>
                <a:gd name="connsiteY46" fmla="*/ 192105 h 3147517"/>
                <a:gd name="connsiteX47" fmla="*/ 1031885 w 3144637"/>
                <a:gd name="connsiteY47" fmla="*/ 424069 h 3147517"/>
                <a:gd name="connsiteX48" fmla="*/ 1238262 w 3144637"/>
                <a:gd name="connsiteY48" fmla="*/ 348272 h 3147517"/>
                <a:gd name="connsiteX49" fmla="*/ 1453129 w 3144637"/>
                <a:gd name="connsiteY49" fmla="*/ 308414 h 314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4637" h="3147517">
                  <a:moveTo>
                    <a:pt x="1594922" y="673134"/>
                  </a:moveTo>
                  <a:cubicBezTo>
                    <a:pt x="1505499" y="671020"/>
                    <a:pt x="1418189" y="681679"/>
                    <a:pt x="1334920" y="703732"/>
                  </a:cubicBezTo>
                  <a:cubicBezTo>
                    <a:pt x="994006" y="797171"/>
                    <a:pt x="726891" y="1087288"/>
                    <a:pt x="679215" y="1460390"/>
                  </a:cubicBezTo>
                  <a:cubicBezTo>
                    <a:pt x="665500" y="1572778"/>
                    <a:pt x="672031" y="1681246"/>
                    <a:pt x="697502" y="1784486"/>
                  </a:cubicBezTo>
                  <a:cubicBezTo>
                    <a:pt x="782404" y="2137985"/>
                    <a:pt x="1076948" y="2418955"/>
                    <a:pt x="1458354" y="2467308"/>
                  </a:cubicBezTo>
                  <a:cubicBezTo>
                    <a:pt x="1519092" y="2474822"/>
                    <a:pt x="1579013" y="2476293"/>
                    <a:pt x="1637628" y="2472127"/>
                  </a:cubicBezTo>
                  <a:lnTo>
                    <a:pt x="1638646" y="2472005"/>
                  </a:lnTo>
                  <a:lnTo>
                    <a:pt x="1640663" y="2471960"/>
                  </a:lnTo>
                  <a:cubicBezTo>
                    <a:pt x="1699297" y="2467795"/>
                    <a:pt x="1756624" y="2457996"/>
                    <a:pt x="1812154" y="2442970"/>
                  </a:cubicBezTo>
                  <a:cubicBezTo>
                    <a:pt x="2153175" y="2349549"/>
                    <a:pt x="2421027" y="2060138"/>
                    <a:pt x="2468064" y="1687106"/>
                  </a:cubicBezTo>
                  <a:cubicBezTo>
                    <a:pt x="2485050" y="1555793"/>
                    <a:pt x="2471984" y="1429053"/>
                    <a:pt x="2436052" y="1310807"/>
                  </a:cubicBezTo>
                  <a:cubicBezTo>
                    <a:pt x="2336098" y="982198"/>
                    <a:pt x="2051260" y="726106"/>
                    <a:pt x="1688028" y="679722"/>
                  </a:cubicBezTo>
                  <a:cubicBezTo>
                    <a:pt x="1657813" y="676129"/>
                    <a:pt x="1627761" y="674005"/>
                    <a:pt x="1597944" y="673301"/>
                  </a:cubicBezTo>
                  <a:lnTo>
                    <a:pt x="1597438" y="673313"/>
                  </a:lnTo>
                  <a:close/>
                  <a:moveTo>
                    <a:pt x="1519745" y="0"/>
                  </a:moveTo>
                  <a:lnTo>
                    <a:pt x="2014788" y="62728"/>
                  </a:lnTo>
                  <a:lnTo>
                    <a:pt x="2002379" y="378983"/>
                  </a:lnTo>
                  <a:cubicBezTo>
                    <a:pt x="2142794" y="428643"/>
                    <a:pt x="2270800" y="503132"/>
                    <a:pt x="2382479" y="595918"/>
                  </a:cubicBezTo>
                  <a:lnTo>
                    <a:pt x="2646981" y="424069"/>
                  </a:lnTo>
                  <a:lnTo>
                    <a:pt x="2953281" y="818080"/>
                  </a:lnTo>
                  <a:lnTo>
                    <a:pt x="2720780" y="1033055"/>
                  </a:lnTo>
                  <a:cubicBezTo>
                    <a:pt x="2748210" y="1091209"/>
                    <a:pt x="2771068" y="1151323"/>
                    <a:pt x="2788702" y="1213398"/>
                  </a:cubicBezTo>
                  <a:cubicBezTo>
                    <a:pt x="2812213" y="1291808"/>
                    <a:pt x="2828540" y="1372832"/>
                    <a:pt x="2835724" y="1455816"/>
                  </a:cubicBezTo>
                  <a:lnTo>
                    <a:pt x="3144637" y="1521158"/>
                  </a:lnTo>
                  <a:lnTo>
                    <a:pt x="3081940" y="2017103"/>
                  </a:lnTo>
                  <a:lnTo>
                    <a:pt x="2766497" y="2004035"/>
                  </a:lnTo>
                  <a:cubicBezTo>
                    <a:pt x="2715556" y="2144519"/>
                    <a:pt x="2641756" y="2272589"/>
                    <a:pt x="2549670" y="2384324"/>
                  </a:cubicBezTo>
                  <a:lnTo>
                    <a:pt x="2720780" y="2649612"/>
                  </a:lnTo>
                  <a:lnTo>
                    <a:pt x="2326313" y="2955412"/>
                  </a:lnTo>
                  <a:lnTo>
                    <a:pt x="2112099" y="2722795"/>
                  </a:lnTo>
                  <a:cubicBezTo>
                    <a:pt x="2046136" y="2753505"/>
                    <a:pt x="1977562" y="2780296"/>
                    <a:pt x="1906375" y="2799245"/>
                  </a:cubicBezTo>
                  <a:cubicBezTo>
                    <a:pt x="1835841" y="2818194"/>
                    <a:pt x="1764654" y="2831916"/>
                    <a:pt x="1690202" y="2839103"/>
                  </a:cubicBezTo>
                  <a:lnTo>
                    <a:pt x="1623586" y="3147517"/>
                  </a:lnTo>
                  <a:lnTo>
                    <a:pt x="1129196" y="3083482"/>
                  </a:lnTo>
                  <a:lnTo>
                    <a:pt x="1141604" y="2768534"/>
                  </a:lnTo>
                  <a:cubicBezTo>
                    <a:pt x="1001190" y="2718221"/>
                    <a:pt x="873837" y="2644385"/>
                    <a:pt x="762811" y="2552253"/>
                  </a:cubicBezTo>
                  <a:lnTo>
                    <a:pt x="497003" y="2723448"/>
                  </a:lnTo>
                  <a:lnTo>
                    <a:pt x="192009" y="2328783"/>
                  </a:lnTo>
                  <a:lnTo>
                    <a:pt x="423857" y="2114462"/>
                  </a:lnTo>
                  <a:cubicBezTo>
                    <a:pt x="388590" y="2040626"/>
                    <a:pt x="360507" y="1962216"/>
                    <a:pt x="340914" y="1881845"/>
                  </a:cubicBezTo>
                  <a:cubicBezTo>
                    <a:pt x="325240" y="1819771"/>
                    <a:pt x="314790" y="1757042"/>
                    <a:pt x="308259" y="1692354"/>
                  </a:cubicBezTo>
                  <a:lnTo>
                    <a:pt x="0" y="1626359"/>
                  </a:lnTo>
                  <a:lnTo>
                    <a:pt x="62697" y="1129761"/>
                  </a:lnTo>
                  <a:lnTo>
                    <a:pt x="378140" y="1143482"/>
                  </a:lnTo>
                  <a:cubicBezTo>
                    <a:pt x="428428" y="1002344"/>
                    <a:pt x="502881" y="874927"/>
                    <a:pt x="594967" y="763193"/>
                  </a:cubicBezTo>
                  <a:lnTo>
                    <a:pt x="423857" y="498558"/>
                  </a:lnTo>
                  <a:lnTo>
                    <a:pt x="818324" y="192105"/>
                  </a:lnTo>
                  <a:lnTo>
                    <a:pt x="1031885" y="424069"/>
                  </a:lnTo>
                  <a:cubicBezTo>
                    <a:pt x="1097194" y="392705"/>
                    <a:pt x="1166422" y="367221"/>
                    <a:pt x="1238262" y="348272"/>
                  </a:cubicBezTo>
                  <a:cubicBezTo>
                    <a:pt x="1308143" y="328670"/>
                    <a:pt x="1379983" y="315601"/>
                    <a:pt x="1453129" y="308414"/>
                  </a:cubicBezTo>
                  <a:close/>
                </a:path>
              </a:pathLst>
            </a:custGeom>
            <a:solidFill>
              <a:schemeClr val="accent2"/>
            </a:solidFill>
            <a:ln>
              <a:noFill/>
            </a:ln>
            <a:effectLst/>
          </p:spPr>
          <p:txBody>
            <a:bodyPr wrap="square" anchor="ctr">
              <a:noAutofit/>
            </a:bodyPr>
            <a:lstStyle/>
            <a:p>
              <a:endParaRPr lang="en-US" sz="2400" dirty="0">
                <a:latin typeface="Lato Light" panose="020F0502020204030203" pitchFamily="34" charset="0"/>
              </a:endParaRPr>
            </a:p>
          </p:txBody>
        </p:sp>
        <p:sp>
          <p:nvSpPr>
            <p:cNvPr id="11" name="Freeform 11">
              <a:extLst>
                <a:ext uri="{FF2B5EF4-FFF2-40B4-BE49-F238E27FC236}">
                  <a16:creationId xmlns:a16="http://schemas.microsoft.com/office/drawing/2014/main" id="{316C5AB7-5288-442B-B111-598EB0A74606}"/>
                </a:ext>
              </a:extLst>
            </p:cNvPr>
            <p:cNvSpPr>
              <a:spLocks noChangeArrowheads="1"/>
            </p:cNvSpPr>
            <p:nvPr/>
          </p:nvSpPr>
          <p:spPr bwMode="auto">
            <a:xfrm>
              <a:off x="11177841" y="6601654"/>
              <a:ext cx="3144637" cy="3147518"/>
            </a:xfrm>
            <a:custGeom>
              <a:avLst/>
              <a:gdLst>
                <a:gd name="connsiteX0" fmla="*/ 1595575 w 3144637"/>
                <a:gd name="connsiteY0" fmla="*/ 673144 h 3147518"/>
                <a:gd name="connsiteX1" fmla="*/ 1335573 w 3144637"/>
                <a:gd name="connsiteY1" fmla="*/ 704386 h 3147518"/>
                <a:gd name="connsiteX2" fmla="*/ 707123 w 3144637"/>
                <a:gd name="connsiteY2" fmla="*/ 1324591 h 3147518"/>
                <a:gd name="connsiteX3" fmla="*/ 707062 w 3144637"/>
                <a:gd name="connsiteY3" fmla="*/ 1324891 h 3147518"/>
                <a:gd name="connsiteX4" fmla="*/ 707001 w 3144637"/>
                <a:gd name="connsiteY4" fmla="*/ 1325054 h 3147518"/>
                <a:gd name="connsiteX5" fmla="*/ 679074 w 3144637"/>
                <a:gd name="connsiteY5" fmla="*/ 1460780 h 3147518"/>
                <a:gd name="connsiteX6" fmla="*/ 696719 w 3144637"/>
                <a:gd name="connsiteY6" fmla="*/ 1784699 h 3147518"/>
                <a:gd name="connsiteX7" fmla="*/ 874735 w 3144637"/>
                <a:gd name="connsiteY7" fmla="*/ 2143321 h 3147518"/>
                <a:gd name="connsiteX8" fmla="*/ 894856 w 3144637"/>
                <a:gd name="connsiteY8" fmla="*/ 2164569 h 3147518"/>
                <a:gd name="connsiteX9" fmla="*/ 966739 w 3144637"/>
                <a:gd name="connsiteY9" fmla="*/ 2240573 h 3147518"/>
                <a:gd name="connsiteX10" fmla="*/ 1459007 w 3144637"/>
                <a:gd name="connsiteY10" fmla="*/ 2467309 h 3147518"/>
                <a:gd name="connsiteX11" fmla="*/ 1809717 w 3144637"/>
                <a:gd name="connsiteY11" fmla="*/ 2443786 h 3147518"/>
                <a:gd name="connsiteX12" fmla="*/ 1809832 w 3144637"/>
                <a:gd name="connsiteY12" fmla="*/ 2443745 h 3147518"/>
                <a:gd name="connsiteX13" fmla="*/ 1810336 w 3144637"/>
                <a:gd name="connsiteY13" fmla="*/ 2443637 h 3147518"/>
                <a:gd name="connsiteX14" fmla="*/ 2465828 w 3144637"/>
                <a:gd name="connsiteY14" fmla="*/ 1686739 h 3147518"/>
                <a:gd name="connsiteX15" fmla="*/ 2433805 w 3144637"/>
                <a:gd name="connsiteY15" fmla="*/ 1311229 h 3147518"/>
                <a:gd name="connsiteX16" fmla="*/ 2158015 w 3144637"/>
                <a:gd name="connsiteY16" fmla="*/ 890086 h 3147518"/>
                <a:gd name="connsiteX17" fmla="*/ 2157441 w 3144637"/>
                <a:gd name="connsiteY17" fmla="*/ 889661 h 3147518"/>
                <a:gd name="connsiteX18" fmla="*/ 2157162 w 3144637"/>
                <a:gd name="connsiteY18" fmla="*/ 889385 h 3147518"/>
                <a:gd name="connsiteX19" fmla="*/ 1685630 w 3144637"/>
                <a:gd name="connsiteY19" fmla="*/ 680209 h 3147518"/>
                <a:gd name="connsiteX20" fmla="*/ 1595575 w 3144637"/>
                <a:gd name="connsiteY20" fmla="*/ 673144 h 3147518"/>
                <a:gd name="connsiteX21" fmla="*/ 1519745 w 3144637"/>
                <a:gd name="connsiteY21" fmla="*/ 0 h 3147518"/>
                <a:gd name="connsiteX22" fmla="*/ 2014788 w 3144637"/>
                <a:gd name="connsiteY22" fmla="*/ 62728 h 3147518"/>
                <a:gd name="connsiteX23" fmla="*/ 2001726 w 3144637"/>
                <a:gd name="connsiteY23" fmla="*/ 378330 h 3147518"/>
                <a:gd name="connsiteX24" fmla="*/ 2381826 w 3144637"/>
                <a:gd name="connsiteY24" fmla="*/ 595265 h 3147518"/>
                <a:gd name="connsiteX25" fmla="*/ 2646981 w 3144637"/>
                <a:gd name="connsiteY25" fmla="*/ 424722 h 3147518"/>
                <a:gd name="connsiteX26" fmla="*/ 2953281 w 3144637"/>
                <a:gd name="connsiteY26" fmla="*/ 818734 h 3147518"/>
                <a:gd name="connsiteX27" fmla="*/ 2720780 w 3144637"/>
                <a:gd name="connsiteY27" fmla="*/ 1033055 h 3147518"/>
                <a:gd name="connsiteX28" fmla="*/ 2788702 w 3144637"/>
                <a:gd name="connsiteY28" fmla="*/ 1213399 h 3147518"/>
                <a:gd name="connsiteX29" fmla="*/ 2835724 w 3144637"/>
                <a:gd name="connsiteY29" fmla="*/ 1455163 h 3147518"/>
                <a:gd name="connsiteX30" fmla="*/ 3144637 w 3144637"/>
                <a:gd name="connsiteY30" fmla="*/ 1521812 h 3147518"/>
                <a:gd name="connsiteX31" fmla="*/ 3081287 w 3144637"/>
                <a:gd name="connsiteY31" fmla="*/ 2017103 h 3147518"/>
                <a:gd name="connsiteX32" fmla="*/ 2766497 w 3144637"/>
                <a:gd name="connsiteY32" fmla="*/ 2004035 h 3147518"/>
                <a:gd name="connsiteX33" fmla="*/ 2549017 w 3144637"/>
                <a:gd name="connsiteY33" fmla="*/ 2384324 h 3147518"/>
                <a:gd name="connsiteX34" fmla="*/ 2720780 w 3144637"/>
                <a:gd name="connsiteY34" fmla="*/ 2649612 h 3147518"/>
                <a:gd name="connsiteX35" fmla="*/ 2326313 w 3144637"/>
                <a:gd name="connsiteY35" fmla="*/ 2955412 h 3147518"/>
                <a:gd name="connsiteX36" fmla="*/ 2112099 w 3144637"/>
                <a:gd name="connsiteY36" fmla="*/ 2723449 h 3147518"/>
                <a:gd name="connsiteX37" fmla="*/ 1905722 w 3144637"/>
                <a:gd name="connsiteY37" fmla="*/ 2799899 h 3147518"/>
                <a:gd name="connsiteX38" fmla="*/ 1690855 w 3144637"/>
                <a:gd name="connsiteY38" fmla="*/ 2838450 h 3147518"/>
                <a:gd name="connsiteX39" fmla="*/ 1624239 w 3144637"/>
                <a:gd name="connsiteY39" fmla="*/ 3147518 h 3147518"/>
                <a:gd name="connsiteX40" fmla="*/ 1129196 w 3144637"/>
                <a:gd name="connsiteY40" fmla="*/ 3084790 h 3147518"/>
                <a:gd name="connsiteX41" fmla="*/ 1142258 w 3144637"/>
                <a:gd name="connsiteY41" fmla="*/ 2769188 h 3147518"/>
                <a:gd name="connsiteX42" fmla="*/ 762811 w 3144637"/>
                <a:gd name="connsiteY42" fmla="*/ 2551600 h 3147518"/>
                <a:gd name="connsiteX43" fmla="*/ 497003 w 3144637"/>
                <a:gd name="connsiteY43" fmla="*/ 2723449 h 3147518"/>
                <a:gd name="connsiteX44" fmla="*/ 191356 w 3144637"/>
                <a:gd name="connsiteY44" fmla="*/ 2328130 h 3147518"/>
                <a:gd name="connsiteX45" fmla="*/ 423857 w 3144637"/>
                <a:gd name="connsiteY45" fmla="*/ 2113809 h 3147518"/>
                <a:gd name="connsiteX46" fmla="*/ 340914 w 3144637"/>
                <a:gd name="connsiteY46" fmla="*/ 1881846 h 3147518"/>
                <a:gd name="connsiteX47" fmla="*/ 308912 w 3144637"/>
                <a:gd name="connsiteY47" fmla="*/ 1692354 h 3147518"/>
                <a:gd name="connsiteX48" fmla="*/ 0 w 3144637"/>
                <a:gd name="connsiteY48" fmla="*/ 1625706 h 3147518"/>
                <a:gd name="connsiteX49" fmla="*/ 62044 w 3144637"/>
                <a:gd name="connsiteY49" fmla="*/ 1130414 h 3147518"/>
                <a:gd name="connsiteX50" fmla="*/ 377487 w 3144637"/>
                <a:gd name="connsiteY50" fmla="*/ 1142829 h 3147518"/>
                <a:gd name="connsiteX51" fmla="*/ 594314 w 3144637"/>
                <a:gd name="connsiteY51" fmla="*/ 763193 h 3147518"/>
                <a:gd name="connsiteX52" fmla="*/ 423857 w 3144637"/>
                <a:gd name="connsiteY52" fmla="*/ 497905 h 3147518"/>
                <a:gd name="connsiteX53" fmla="*/ 817671 w 3144637"/>
                <a:gd name="connsiteY53" fmla="*/ 192105 h 3147518"/>
                <a:gd name="connsiteX54" fmla="*/ 1031885 w 3144637"/>
                <a:gd name="connsiteY54" fmla="*/ 424722 h 3147518"/>
                <a:gd name="connsiteX55" fmla="*/ 1238262 w 3144637"/>
                <a:gd name="connsiteY55" fmla="*/ 348272 h 3147518"/>
                <a:gd name="connsiteX56" fmla="*/ 1453782 w 3144637"/>
                <a:gd name="connsiteY56" fmla="*/ 308414 h 314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44637" h="3147518">
                  <a:moveTo>
                    <a:pt x="1595575" y="673144"/>
                  </a:moveTo>
                  <a:cubicBezTo>
                    <a:pt x="1506152" y="670694"/>
                    <a:pt x="1418842" y="681843"/>
                    <a:pt x="1335573" y="704386"/>
                  </a:cubicBezTo>
                  <a:cubicBezTo>
                    <a:pt x="1037273" y="785573"/>
                    <a:pt x="794976" y="1017843"/>
                    <a:pt x="707123" y="1324591"/>
                  </a:cubicBezTo>
                  <a:lnTo>
                    <a:pt x="707062" y="1324891"/>
                  </a:lnTo>
                  <a:lnTo>
                    <a:pt x="707001" y="1325054"/>
                  </a:lnTo>
                  <a:cubicBezTo>
                    <a:pt x="694442" y="1368852"/>
                    <a:pt x="685038" y="1414168"/>
                    <a:pt x="679074" y="1460780"/>
                  </a:cubicBezTo>
                  <a:cubicBezTo>
                    <a:pt x="665350" y="1572454"/>
                    <a:pt x="671232" y="1681515"/>
                    <a:pt x="696719" y="1784699"/>
                  </a:cubicBezTo>
                  <a:cubicBezTo>
                    <a:pt x="728579" y="1917188"/>
                    <a:pt x="790123" y="2039576"/>
                    <a:pt x="874735" y="2143321"/>
                  </a:cubicBezTo>
                  <a:lnTo>
                    <a:pt x="894856" y="2164569"/>
                  </a:lnTo>
                  <a:lnTo>
                    <a:pt x="966739" y="2240573"/>
                  </a:lnTo>
                  <a:cubicBezTo>
                    <a:pt x="1098990" y="2361128"/>
                    <a:pt x="1268304" y="2443459"/>
                    <a:pt x="1459007" y="2467309"/>
                  </a:cubicBezTo>
                  <a:cubicBezTo>
                    <a:pt x="1579829" y="2482338"/>
                    <a:pt x="1698692" y="2473190"/>
                    <a:pt x="1809717" y="2443786"/>
                  </a:cubicBezTo>
                  <a:lnTo>
                    <a:pt x="1809832" y="2443745"/>
                  </a:lnTo>
                  <a:lnTo>
                    <a:pt x="1810336" y="2443637"/>
                  </a:lnTo>
                  <a:cubicBezTo>
                    <a:pt x="2150826" y="2350250"/>
                    <a:pt x="2418774" y="2060290"/>
                    <a:pt x="2465828" y="1686739"/>
                  </a:cubicBezTo>
                  <a:cubicBezTo>
                    <a:pt x="2482166" y="1557433"/>
                    <a:pt x="2469749" y="1429433"/>
                    <a:pt x="2433805" y="1311229"/>
                  </a:cubicBezTo>
                  <a:cubicBezTo>
                    <a:pt x="2383483" y="1146984"/>
                    <a:pt x="2287087" y="1000862"/>
                    <a:pt x="2158015" y="890086"/>
                  </a:cubicBezTo>
                  <a:lnTo>
                    <a:pt x="2157441" y="889661"/>
                  </a:lnTo>
                  <a:lnTo>
                    <a:pt x="2157162" y="889385"/>
                  </a:lnTo>
                  <a:cubicBezTo>
                    <a:pt x="2028177" y="778549"/>
                    <a:pt x="1866537" y="703079"/>
                    <a:pt x="1685630" y="680209"/>
                  </a:cubicBezTo>
                  <a:cubicBezTo>
                    <a:pt x="1655425" y="676289"/>
                    <a:pt x="1625382" y="673961"/>
                    <a:pt x="1595575" y="673144"/>
                  </a:cubicBezTo>
                  <a:close/>
                  <a:moveTo>
                    <a:pt x="1519745" y="0"/>
                  </a:moveTo>
                  <a:lnTo>
                    <a:pt x="2014788" y="62728"/>
                  </a:lnTo>
                  <a:lnTo>
                    <a:pt x="2001726" y="378330"/>
                  </a:lnTo>
                  <a:cubicBezTo>
                    <a:pt x="2142141" y="428643"/>
                    <a:pt x="2270800" y="503786"/>
                    <a:pt x="2381826" y="595265"/>
                  </a:cubicBezTo>
                  <a:lnTo>
                    <a:pt x="2646981" y="424722"/>
                  </a:lnTo>
                  <a:lnTo>
                    <a:pt x="2953281" y="818734"/>
                  </a:lnTo>
                  <a:lnTo>
                    <a:pt x="2720780" y="1033055"/>
                  </a:lnTo>
                  <a:cubicBezTo>
                    <a:pt x="2747557" y="1090556"/>
                    <a:pt x="2771068" y="1151324"/>
                    <a:pt x="2788702" y="1213399"/>
                  </a:cubicBezTo>
                  <a:cubicBezTo>
                    <a:pt x="2812213" y="1291809"/>
                    <a:pt x="2827888" y="1372833"/>
                    <a:pt x="2835724" y="1455163"/>
                  </a:cubicBezTo>
                  <a:lnTo>
                    <a:pt x="3144637" y="1521812"/>
                  </a:lnTo>
                  <a:lnTo>
                    <a:pt x="3081287" y="2017103"/>
                  </a:lnTo>
                  <a:lnTo>
                    <a:pt x="2766497" y="2004035"/>
                  </a:lnTo>
                  <a:cubicBezTo>
                    <a:pt x="2715556" y="2145827"/>
                    <a:pt x="2641756" y="2272590"/>
                    <a:pt x="2549017" y="2384324"/>
                  </a:cubicBezTo>
                  <a:lnTo>
                    <a:pt x="2720780" y="2649612"/>
                  </a:lnTo>
                  <a:lnTo>
                    <a:pt x="2326313" y="2955412"/>
                  </a:lnTo>
                  <a:lnTo>
                    <a:pt x="2112099" y="2723449"/>
                  </a:lnTo>
                  <a:cubicBezTo>
                    <a:pt x="2046136" y="2754813"/>
                    <a:pt x="1976909" y="2779643"/>
                    <a:pt x="1905722" y="2799899"/>
                  </a:cubicBezTo>
                  <a:cubicBezTo>
                    <a:pt x="1836494" y="2818848"/>
                    <a:pt x="1764654" y="2831263"/>
                    <a:pt x="1690855" y="2838450"/>
                  </a:cubicBezTo>
                  <a:lnTo>
                    <a:pt x="1624239" y="3147518"/>
                  </a:lnTo>
                  <a:lnTo>
                    <a:pt x="1129196" y="3084790"/>
                  </a:lnTo>
                  <a:lnTo>
                    <a:pt x="1142258" y="2769188"/>
                  </a:lnTo>
                  <a:cubicBezTo>
                    <a:pt x="1001190" y="2718222"/>
                    <a:pt x="873837" y="2643732"/>
                    <a:pt x="762811" y="2551600"/>
                  </a:cubicBezTo>
                  <a:lnTo>
                    <a:pt x="497003" y="2723449"/>
                  </a:lnTo>
                  <a:lnTo>
                    <a:pt x="191356" y="2328130"/>
                  </a:lnTo>
                  <a:lnTo>
                    <a:pt x="423857" y="2113809"/>
                  </a:lnTo>
                  <a:cubicBezTo>
                    <a:pt x="388590" y="2039973"/>
                    <a:pt x="360507" y="1962216"/>
                    <a:pt x="340914" y="1881846"/>
                  </a:cubicBezTo>
                  <a:cubicBezTo>
                    <a:pt x="325240" y="1819771"/>
                    <a:pt x="314137" y="1756389"/>
                    <a:pt x="308912" y="1692354"/>
                  </a:cubicBezTo>
                  <a:lnTo>
                    <a:pt x="0" y="1625706"/>
                  </a:lnTo>
                  <a:lnTo>
                    <a:pt x="62044" y="1130414"/>
                  </a:lnTo>
                  <a:lnTo>
                    <a:pt x="377487" y="1142829"/>
                  </a:lnTo>
                  <a:cubicBezTo>
                    <a:pt x="429081" y="1002344"/>
                    <a:pt x="502228" y="874928"/>
                    <a:pt x="594314" y="763193"/>
                  </a:cubicBezTo>
                  <a:lnTo>
                    <a:pt x="423857" y="497905"/>
                  </a:lnTo>
                  <a:lnTo>
                    <a:pt x="817671" y="192105"/>
                  </a:lnTo>
                  <a:lnTo>
                    <a:pt x="1031885" y="424722"/>
                  </a:lnTo>
                  <a:cubicBezTo>
                    <a:pt x="1097847" y="393358"/>
                    <a:pt x="1166422" y="367222"/>
                    <a:pt x="1238262" y="348272"/>
                  </a:cubicBezTo>
                  <a:cubicBezTo>
                    <a:pt x="1308143" y="328670"/>
                    <a:pt x="1379983" y="315601"/>
                    <a:pt x="1453782" y="308414"/>
                  </a:cubicBezTo>
                  <a:close/>
                </a:path>
              </a:pathLst>
            </a:custGeom>
            <a:solidFill>
              <a:schemeClr val="accent3"/>
            </a:solidFill>
            <a:ln>
              <a:noFill/>
            </a:ln>
            <a:effectLst/>
          </p:spPr>
          <p:txBody>
            <a:bodyPr wrap="square" anchor="ctr">
              <a:noAutofit/>
            </a:bodyPr>
            <a:lstStyle/>
            <a:p>
              <a:endParaRPr lang="en-US" sz="2400" dirty="0">
                <a:latin typeface="Lato Light" panose="020F0502020204030203" pitchFamily="34" charset="0"/>
              </a:endParaRPr>
            </a:p>
          </p:txBody>
        </p:sp>
      </p:grpSp>
      <p:sp>
        <p:nvSpPr>
          <p:cNvPr id="12" name="TextBox 11">
            <a:extLst>
              <a:ext uri="{FF2B5EF4-FFF2-40B4-BE49-F238E27FC236}">
                <a16:creationId xmlns:a16="http://schemas.microsoft.com/office/drawing/2014/main" id="{070FBB3E-9386-48A1-9FDF-D4E4E7AA2C24}"/>
              </a:ext>
            </a:extLst>
          </p:cNvPr>
          <p:cNvSpPr txBox="1"/>
          <p:nvPr/>
        </p:nvSpPr>
        <p:spPr>
          <a:xfrm>
            <a:off x="2811005" y="3597466"/>
            <a:ext cx="1016625"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IDENTIFY</a:t>
            </a:r>
          </a:p>
          <a:p>
            <a:pPr algn="ctr"/>
            <a:r>
              <a:rPr lang="en-US" sz="1600" b="1" dirty="0">
                <a:solidFill>
                  <a:schemeClr val="tx2"/>
                </a:solidFill>
                <a:ea typeface="League Spartan" charset="0"/>
                <a:cs typeface="Poppins" pitchFamily="2" charset="77"/>
              </a:rPr>
              <a:t>RISK</a:t>
            </a:r>
          </a:p>
        </p:txBody>
      </p:sp>
      <p:sp>
        <p:nvSpPr>
          <p:cNvPr id="14" name="TextBox 13">
            <a:extLst>
              <a:ext uri="{FF2B5EF4-FFF2-40B4-BE49-F238E27FC236}">
                <a16:creationId xmlns:a16="http://schemas.microsoft.com/office/drawing/2014/main" id="{D1EB1104-A5F6-4EE3-976D-9F3094CE836B}"/>
              </a:ext>
            </a:extLst>
          </p:cNvPr>
          <p:cNvSpPr txBox="1"/>
          <p:nvPr/>
        </p:nvSpPr>
        <p:spPr>
          <a:xfrm>
            <a:off x="4901273" y="5185722"/>
            <a:ext cx="1071127" cy="584775"/>
          </a:xfrm>
          <a:prstGeom prst="rect">
            <a:avLst/>
          </a:prstGeom>
          <a:noFill/>
        </p:spPr>
        <p:txBody>
          <a:bodyPr wrap="none" rtlCol="0" anchor="t" anchorCtr="0">
            <a:spAutoFit/>
          </a:bodyPr>
          <a:lstStyle>
            <a:defPPr>
              <a:defRPr lang="en-US"/>
            </a:defPPr>
            <a:lvl1pPr algn="ctr">
              <a:defRPr sz="1176" b="1">
                <a:solidFill>
                  <a:schemeClr val="tx2"/>
                </a:solidFill>
                <a:ea typeface="League Spartan" charset="0"/>
                <a:cs typeface="Poppins" pitchFamily="2" charset="77"/>
              </a:defRPr>
            </a:lvl1pPr>
          </a:lstStyle>
          <a:p>
            <a:r>
              <a:rPr lang="en-US" sz="1600" dirty="0"/>
              <a:t>CONTROL</a:t>
            </a:r>
          </a:p>
          <a:p>
            <a:r>
              <a:rPr lang="en-US" sz="1600" dirty="0"/>
              <a:t>RISK</a:t>
            </a:r>
          </a:p>
        </p:txBody>
      </p:sp>
      <p:sp>
        <p:nvSpPr>
          <p:cNvPr id="16" name="TextBox 15">
            <a:extLst>
              <a:ext uri="{FF2B5EF4-FFF2-40B4-BE49-F238E27FC236}">
                <a16:creationId xmlns:a16="http://schemas.microsoft.com/office/drawing/2014/main" id="{8AFE0BEB-1DDC-45DE-A9E9-9CB17452F3AA}"/>
              </a:ext>
            </a:extLst>
          </p:cNvPr>
          <p:cNvSpPr txBox="1"/>
          <p:nvPr/>
        </p:nvSpPr>
        <p:spPr>
          <a:xfrm>
            <a:off x="5582458" y="2821465"/>
            <a:ext cx="947696"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ASSESS</a:t>
            </a:r>
          </a:p>
          <a:p>
            <a:pPr algn="ctr"/>
            <a:r>
              <a:rPr lang="en-US" sz="1600" b="1" dirty="0">
                <a:solidFill>
                  <a:schemeClr val="tx2"/>
                </a:solidFill>
                <a:ea typeface="League Spartan" charset="0"/>
                <a:cs typeface="Poppins" pitchFamily="2" charset="77"/>
              </a:rPr>
              <a:t>RISK</a:t>
            </a:r>
          </a:p>
        </p:txBody>
      </p:sp>
      <p:sp>
        <p:nvSpPr>
          <p:cNvPr id="18" name="TextBox 17">
            <a:extLst>
              <a:ext uri="{FF2B5EF4-FFF2-40B4-BE49-F238E27FC236}">
                <a16:creationId xmlns:a16="http://schemas.microsoft.com/office/drawing/2014/main" id="{49651832-144F-450E-9CA7-52896A92AEF6}"/>
              </a:ext>
            </a:extLst>
          </p:cNvPr>
          <p:cNvSpPr txBox="1"/>
          <p:nvPr/>
        </p:nvSpPr>
        <p:spPr>
          <a:xfrm>
            <a:off x="7545162" y="4540300"/>
            <a:ext cx="1197765"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REVIEW</a:t>
            </a:r>
          </a:p>
          <a:p>
            <a:pPr algn="ctr"/>
            <a:r>
              <a:rPr lang="en-US" sz="1600" b="1" dirty="0">
                <a:solidFill>
                  <a:schemeClr val="tx2"/>
                </a:solidFill>
                <a:ea typeface="League Spartan" charset="0"/>
                <a:cs typeface="Poppins" pitchFamily="2" charset="77"/>
              </a:rPr>
              <a:t>CONTROLS</a:t>
            </a:r>
          </a:p>
        </p:txBody>
      </p:sp>
      <p:pic>
        <p:nvPicPr>
          <p:cNvPr id="21" name="Graphic 20" descr="Presentation with pie chart">
            <a:extLst>
              <a:ext uri="{FF2B5EF4-FFF2-40B4-BE49-F238E27FC236}">
                <a16:creationId xmlns:a16="http://schemas.microsoft.com/office/drawing/2014/main" id="{708750B8-6DB3-44A3-B83E-CECE355ACE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9084" y="2341477"/>
            <a:ext cx="496894" cy="496894"/>
          </a:xfrm>
          <a:prstGeom prst="rect">
            <a:avLst/>
          </a:prstGeom>
        </p:spPr>
      </p:pic>
      <p:pic>
        <p:nvPicPr>
          <p:cNvPr id="22" name="Graphic 21" descr="Playbook">
            <a:extLst>
              <a:ext uri="{FF2B5EF4-FFF2-40B4-BE49-F238E27FC236}">
                <a16:creationId xmlns:a16="http://schemas.microsoft.com/office/drawing/2014/main" id="{8F1403C3-B400-40F4-BDA7-1470047CA2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4347" y="3842659"/>
            <a:ext cx="762957" cy="762957"/>
          </a:xfrm>
          <a:prstGeom prst="rect">
            <a:avLst/>
          </a:prstGeom>
        </p:spPr>
      </p:pic>
      <p:pic>
        <p:nvPicPr>
          <p:cNvPr id="23" name="Graphic 22" descr="Link">
            <a:extLst>
              <a:ext uri="{FF2B5EF4-FFF2-40B4-BE49-F238E27FC236}">
                <a16:creationId xmlns:a16="http://schemas.microsoft.com/office/drawing/2014/main" id="{113A3949-DD66-4CE6-B45D-4B7F797EBE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38728" y="4671251"/>
            <a:ext cx="592953" cy="592953"/>
          </a:xfrm>
          <a:prstGeom prst="rect">
            <a:avLst/>
          </a:prstGeom>
        </p:spPr>
      </p:pic>
      <p:pic>
        <p:nvPicPr>
          <p:cNvPr id="24" name="Graphic 23" descr="Signpost">
            <a:extLst>
              <a:ext uri="{FF2B5EF4-FFF2-40B4-BE49-F238E27FC236}">
                <a16:creationId xmlns:a16="http://schemas.microsoft.com/office/drawing/2014/main" id="{D171EAFE-3148-448F-B312-9881F3E32A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2117" y="2754626"/>
            <a:ext cx="914400" cy="914400"/>
          </a:xfrm>
          <a:prstGeom prst="rect">
            <a:avLst/>
          </a:prstGeom>
        </p:spPr>
      </p:pic>
    </p:spTree>
    <p:extLst>
      <p:ext uri="{BB962C8B-B14F-4D97-AF65-F5344CB8AC3E}">
        <p14:creationId xmlns:p14="http://schemas.microsoft.com/office/powerpoint/2010/main" val="37744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risk management, business, startup, presentation, infographics, free, editable template, template, pitch, graphs, charts, diagrams, tables, data, slides, layout, concept, idea, inspiration, download, Google Slides"/>
  <p:tag name="DESCRIPTION" val="Risk management is the process of identifying, assessing and controlling threats to an organisation's capital and earnings. Visualise the proses in your next presentation by making use of a editable diagram or graphic from the Risk Management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1471</Words>
  <Application>Microsoft Office PowerPoint</Application>
  <PresentationFormat>Widescreen</PresentationFormat>
  <Paragraphs>299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186</cp:revision>
  <dcterms:created xsi:type="dcterms:W3CDTF">2020-04-19T22:46:17Z</dcterms:created>
  <dcterms:modified xsi:type="dcterms:W3CDTF">2020-05-15T13:14:57Z</dcterms:modified>
  <cp:category>Finance</cp:category>
</cp:coreProperties>
</file>