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8"/>
  </p:notesMasterIdLst>
  <p:sldIdLst>
    <p:sldId id="277" r:id="rId2"/>
    <p:sldId id="278" r:id="rId3"/>
    <p:sldId id="279" r:id="rId4"/>
    <p:sldId id="256"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281" r:id="rId26"/>
    <p:sldId id="282"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4B7-4C85-951C-9BC41F2F025C}"/>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44B7-4C85-951C-9BC41F2F025C}"/>
              </c:ext>
            </c:extLst>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44B7-4C85-951C-9BC41F2F025C}"/>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chemeClr val="accent3"/>
              </a:solidFill>
              <a:ln w="19050">
                <a:solidFill>
                  <a:schemeClr val="lt1"/>
                </a:solidFill>
              </a:ln>
              <a:effectLst/>
            </c:spPr>
            <c:extLst>
              <c:ext xmlns:c16="http://schemas.microsoft.com/office/drawing/2014/chart" uri="{C3380CC4-5D6E-409C-BE32-E72D297353CC}">
                <c16:uniqueId val="{00000001-93B9-46BC-A31B-4C7F803A218D}"/>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93B9-46BC-A31B-4C7F803A218D}"/>
              </c:ext>
            </c:extLst>
          </c:dPt>
          <c:cat>
            <c:strRef>
              <c:f>Sheet1!$A$2:$A$3</c:f>
              <c:strCache>
                <c:ptCount val="2"/>
                <c:pt idx="0">
                  <c:v>1st Qtr</c:v>
                </c:pt>
                <c:pt idx="1">
                  <c:v>2nd Qtr</c:v>
                </c:pt>
              </c:strCache>
            </c:strRef>
          </c:cat>
          <c:val>
            <c:numRef>
              <c:f>Sheet1!$B$2:$B$3</c:f>
              <c:numCache>
                <c:formatCode>General</c:formatCode>
                <c:ptCount val="2"/>
                <c:pt idx="0">
                  <c:v>4.0999999999999996</c:v>
                </c:pt>
                <c:pt idx="1">
                  <c:v>3.2</c:v>
                </c:pt>
              </c:numCache>
            </c:numRef>
          </c:val>
          <c:extLst>
            <c:ext xmlns:c16="http://schemas.microsoft.com/office/drawing/2014/chart" uri="{C3380CC4-5D6E-409C-BE32-E72D297353CC}">
              <c16:uniqueId val="{00000004-93B9-46BC-A31B-4C7F803A218D}"/>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A443-45B5-80D1-B516E93A15D3}"/>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A443-45B5-80D1-B516E93A15D3}"/>
              </c:ext>
            </c:extLst>
          </c:dPt>
          <c:cat>
            <c:strRef>
              <c:f>Sheet1!$A$2:$A$3</c:f>
              <c:strCache>
                <c:ptCount val="2"/>
                <c:pt idx="0">
                  <c:v>1st Qtr</c:v>
                </c:pt>
                <c:pt idx="1">
                  <c:v>2nd Qtr</c:v>
                </c:pt>
              </c:strCache>
            </c:strRef>
          </c:cat>
          <c:val>
            <c:numRef>
              <c:f>Sheet1!$B$2:$B$3</c:f>
              <c:numCache>
                <c:formatCode>General</c:formatCode>
                <c:ptCount val="2"/>
                <c:pt idx="0">
                  <c:v>6.7</c:v>
                </c:pt>
                <c:pt idx="1">
                  <c:v>3.2</c:v>
                </c:pt>
              </c:numCache>
            </c:numRef>
          </c:val>
          <c:extLst>
            <c:ext xmlns:c16="http://schemas.microsoft.com/office/drawing/2014/chart" uri="{C3380CC4-5D6E-409C-BE32-E72D297353CC}">
              <c16:uniqueId val="{00000004-A443-45B5-80D1-B516E93A15D3}"/>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chemeClr val="accent4"/>
              </a:solidFill>
              <a:ln w="19050">
                <a:solidFill>
                  <a:schemeClr val="lt1"/>
                </a:solidFill>
              </a:ln>
              <a:effectLst/>
            </c:spPr>
            <c:extLst>
              <c:ext xmlns:c16="http://schemas.microsoft.com/office/drawing/2014/chart" uri="{C3380CC4-5D6E-409C-BE32-E72D297353CC}">
                <c16:uniqueId val="{00000001-E119-4547-8857-E641E43EB9B4}"/>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E119-4547-8857-E641E43EB9B4}"/>
              </c:ext>
            </c:extLst>
          </c:dPt>
          <c:cat>
            <c:strRef>
              <c:f>Sheet1!$A$2:$A$3</c:f>
              <c:strCache>
                <c:ptCount val="2"/>
                <c:pt idx="0">
                  <c:v>1st Qtr</c:v>
                </c:pt>
                <c:pt idx="1">
                  <c:v>2nd Qtr</c:v>
                </c:pt>
              </c:strCache>
            </c:strRef>
          </c:cat>
          <c:val>
            <c:numRef>
              <c:f>Sheet1!$B$2:$B$3</c:f>
              <c:numCache>
                <c:formatCode>General</c:formatCode>
                <c:ptCount val="2"/>
                <c:pt idx="0">
                  <c:v>2.5</c:v>
                </c:pt>
                <c:pt idx="1">
                  <c:v>3.2</c:v>
                </c:pt>
              </c:numCache>
            </c:numRef>
          </c:val>
          <c:extLst>
            <c:ext xmlns:c16="http://schemas.microsoft.com/office/drawing/2014/chart" uri="{C3380CC4-5D6E-409C-BE32-E72D297353CC}">
              <c16:uniqueId val="{00000004-E119-4547-8857-E641E43EB9B4}"/>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22-43F1-ABB9-635716AECD9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922-43F1-ABB9-635716AECD9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922-43F1-ABB9-635716AECD9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922-43F1-ABB9-635716AECD9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922-43F1-ABB9-635716AECD9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922-43F1-ABB9-635716AECD9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922-43F1-ABB9-635716AECD9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922-43F1-ABB9-635716AECD9C}"/>
              </c:ext>
            </c:extLst>
          </c:dPt>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Poppins" pitchFamily="2" charset="77"/>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CHILD EDUCATION</c:v>
                </c:pt>
                <c:pt idx="1">
                  <c:v>PUBLIC SAFETY</c:v>
                </c:pt>
                <c:pt idx="2">
                  <c:v>PUBLIC HEALTH CARE</c:v>
                </c:pt>
                <c:pt idx="3">
                  <c:v>SANITATION</c:v>
                </c:pt>
                <c:pt idx="4">
                  <c:v>OTHER DEPARTMENTS</c:v>
                </c:pt>
                <c:pt idx="5">
                  <c:v>STATE PENSION</c:v>
                </c:pt>
                <c:pt idx="6">
                  <c:v>JUSTICE SYSTEM</c:v>
                </c:pt>
                <c:pt idx="7">
                  <c:v>OTHER FIXED COSTS</c:v>
                </c:pt>
              </c:strCache>
            </c:strRef>
          </c:cat>
          <c:val>
            <c:numRef>
              <c:f>Sheet1!$B$2:$B$9</c:f>
              <c:numCache>
                <c:formatCode>#,##0</c:formatCode>
                <c:ptCount val="8"/>
                <c:pt idx="0">
                  <c:v>40</c:v>
                </c:pt>
                <c:pt idx="1">
                  <c:v>19</c:v>
                </c:pt>
                <c:pt idx="2">
                  <c:v>3</c:v>
                </c:pt>
                <c:pt idx="3">
                  <c:v>5</c:v>
                </c:pt>
                <c:pt idx="4">
                  <c:v>8</c:v>
                </c:pt>
                <c:pt idx="5">
                  <c:v>9</c:v>
                </c:pt>
                <c:pt idx="6">
                  <c:v>7</c:v>
                </c:pt>
                <c:pt idx="7">
                  <c:v>9</c:v>
                </c:pt>
              </c:numCache>
            </c:numRef>
          </c:val>
          <c:extLst>
            <c:ext xmlns:c16="http://schemas.microsoft.com/office/drawing/2014/chart" uri="{C3380CC4-5D6E-409C-BE32-E72D297353CC}">
              <c16:uniqueId val="{00000010-C922-43F1-ABB9-635716AECD9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6825876452943378"/>
          <c:y val="0.13778032332443241"/>
          <c:w val="0.33174121612026058"/>
          <c:h val="0.7270227712845656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200" b="1" i="0">
          <a:solidFill>
            <a:schemeClr val="tx2"/>
          </a:solidFill>
          <a:latin typeface="Poppins" pitchFamily="2" charset="77"/>
          <a:cs typeface="Poppins" pitchFamily="2" charset="77"/>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9989576410125569"/>
          <c:h val="1"/>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FCD-4E65-98F3-DA653E88ECC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FCD-4E65-98F3-DA653E88ECC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FCD-4E65-98F3-DA653E88ECC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FCD-4E65-98F3-DA653E88ECC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FCD-4E65-98F3-DA653E88ECC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FCD-4E65-98F3-DA653E88ECC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FCD-4E65-98F3-DA653E88ECC5}"/>
              </c:ext>
            </c:extLst>
          </c:dPt>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Poppins" pitchFamily="2" charset="77"/>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26</c:v>
                </c:pt>
                <c:pt idx="1">
                  <c:v>3</c:v>
                </c:pt>
                <c:pt idx="2">
                  <c:v>7</c:v>
                </c:pt>
                <c:pt idx="3">
                  <c:v>11</c:v>
                </c:pt>
                <c:pt idx="4">
                  <c:v>14</c:v>
                </c:pt>
                <c:pt idx="5">
                  <c:v>18</c:v>
                </c:pt>
                <c:pt idx="6">
                  <c:v>21</c:v>
                </c:pt>
              </c:numCache>
            </c:numRef>
          </c:val>
          <c:extLst>
            <c:ext xmlns:c16="http://schemas.microsoft.com/office/drawing/2014/chart" uri="{C3380CC4-5D6E-409C-BE32-E72D297353CC}">
              <c16:uniqueId val="{0000000E-5FCD-4E65-98F3-DA653E88ECC5}"/>
            </c:ext>
          </c:extLst>
        </c:ser>
        <c:dLbls>
          <c:showLegendKey val="0"/>
          <c:showVal val="0"/>
          <c:showCatName val="1"/>
          <c:showSerName val="0"/>
          <c:showPercent val="1"/>
          <c:showBubbleSize val="0"/>
          <c:showLeaderLines val="0"/>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200" b="1" i="0">
          <a:solidFill>
            <a:schemeClr val="bg1"/>
          </a:solidFill>
          <a:latin typeface="Poppins" pitchFamily="2" charset="77"/>
          <a:cs typeface="Poppins" pitchFamily="2" charset="77"/>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9758295155376"/>
          <c:y val="6.2641056069469445E-2"/>
          <c:w val="0.64589591017038517"/>
          <c:h val="0.87471788786106108"/>
        </c:manualLayout>
      </c:layout>
      <c:barChart>
        <c:barDir val="col"/>
        <c:grouping val="clustered"/>
        <c:varyColors val="0"/>
        <c:ser>
          <c:idx val="0"/>
          <c:order val="0"/>
          <c:tx>
            <c:strRef>
              <c:f>Sheet1!$B$1</c:f>
              <c:strCache>
                <c:ptCount val="1"/>
                <c:pt idx="0">
                  <c:v>2015</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400</c:v>
                </c:pt>
              </c:numCache>
            </c:numRef>
          </c:val>
          <c:extLst>
            <c:ext xmlns:c16="http://schemas.microsoft.com/office/drawing/2014/chart" uri="{C3380CC4-5D6E-409C-BE32-E72D297353CC}">
              <c16:uniqueId val="{00000000-8F29-49E0-AB7E-6376DAA381AF}"/>
            </c:ext>
          </c:extLst>
        </c:ser>
        <c:ser>
          <c:idx val="1"/>
          <c:order val="1"/>
          <c:tx>
            <c:strRef>
              <c:f>Sheet1!$C$1</c:f>
              <c:strCache>
                <c:ptCount val="1"/>
                <c:pt idx="0">
                  <c:v>2016</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600</c:v>
                </c:pt>
              </c:numCache>
            </c:numRef>
          </c:val>
          <c:extLst>
            <c:ext xmlns:c16="http://schemas.microsoft.com/office/drawing/2014/chart" uri="{C3380CC4-5D6E-409C-BE32-E72D297353CC}">
              <c16:uniqueId val="{00000001-8F29-49E0-AB7E-6376DAA381AF}"/>
            </c:ext>
          </c:extLst>
        </c:ser>
        <c:ser>
          <c:idx val="2"/>
          <c:order val="2"/>
          <c:tx>
            <c:strRef>
              <c:f>Sheet1!$D$1</c:f>
              <c:strCache>
                <c:ptCount val="1"/>
                <c:pt idx="0">
                  <c:v>2017</c:v>
                </c:pt>
              </c:strCache>
            </c:strRef>
          </c:tx>
          <c:spPr>
            <a:solidFill>
              <a:schemeClr val="accent3"/>
            </a:solidFill>
            <a:ln>
              <a:noFill/>
            </a:ln>
            <a:effectLst/>
          </c:spPr>
          <c:invertIfNegative val="0"/>
          <c:cat>
            <c:strRef>
              <c:f>Sheet1!$A$2</c:f>
              <c:strCache>
                <c:ptCount val="1"/>
                <c:pt idx="0">
                  <c:v>Category 1</c:v>
                </c:pt>
              </c:strCache>
            </c:strRef>
          </c:cat>
          <c:val>
            <c:numRef>
              <c:f>Sheet1!$D$2</c:f>
              <c:numCache>
                <c:formatCode>General</c:formatCode>
                <c:ptCount val="1"/>
                <c:pt idx="0">
                  <c:v>800</c:v>
                </c:pt>
              </c:numCache>
            </c:numRef>
          </c:val>
          <c:extLst>
            <c:ext xmlns:c16="http://schemas.microsoft.com/office/drawing/2014/chart" uri="{C3380CC4-5D6E-409C-BE32-E72D297353CC}">
              <c16:uniqueId val="{00000002-8F29-49E0-AB7E-6376DAA381AF}"/>
            </c:ext>
          </c:extLst>
        </c:ser>
        <c:ser>
          <c:idx val="3"/>
          <c:order val="3"/>
          <c:tx>
            <c:strRef>
              <c:f>Sheet1!$E$1</c:f>
              <c:strCache>
                <c:ptCount val="1"/>
                <c:pt idx="0">
                  <c:v>2018</c:v>
                </c:pt>
              </c:strCache>
            </c:strRef>
          </c:tx>
          <c:spPr>
            <a:solidFill>
              <a:schemeClr val="accent4"/>
            </a:solidFill>
            <a:ln>
              <a:noFill/>
            </a:ln>
            <a:effectLst/>
          </c:spPr>
          <c:invertIfNegative val="0"/>
          <c:cat>
            <c:strRef>
              <c:f>Sheet1!$A$2</c:f>
              <c:strCache>
                <c:ptCount val="1"/>
                <c:pt idx="0">
                  <c:v>Category 1</c:v>
                </c:pt>
              </c:strCache>
            </c:strRef>
          </c:cat>
          <c:val>
            <c:numRef>
              <c:f>Sheet1!$E$2</c:f>
              <c:numCache>
                <c:formatCode>General</c:formatCode>
                <c:ptCount val="1"/>
                <c:pt idx="0">
                  <c:v>1000</c:v>
                </c:pt>
              </c:numCache>
            </c:numRef>
          </c:val>
          <c:extLst>
            <c:ext xmlns:c16="http://schemas.microsoft.com/office/drawing/2014/chart" uri="{C3380CC4-5D6E-409C-BE32-E72D297353CC}">
              <c16:uniqueId val="{00000003-8F29-49E0-AB7E-6376DAA381AF}"/>
            </c:ext>
          </c:extLst>
        </c:ser>
        <c:ser>
          <c:idx val="4"/>
          <c:order val="4"/>
          <c:tx>
            <c:strRef>
              <c:f>Sheet1!$F$1</c:f>
              <c:strCache>
                <c:ptCount val="1"/>
                <c:pt idx="0">
                  <c:v>2019</c:v>
                </c:pt>
              </c:strCache>
            </c:strRef>
          </c:tx>
          <c:spPr>
            <a:solidFill>
              <a:schemeClr val="accent5"/>
            </a:solidFill>
            <a:ln>
              <a:noFill/>
            </a:ln>
            <a:effectLst/>
          </c:spPr>
          <c:invertIfNegative val="0"/>
          <c:cat>
            <c:strRef>
              <c:f>Sheet1!$A$2</c:f>
              <c:strCache>
                <c:ptCount val="1"/>
                <c:pt idx="0">
                  <c:v>Category 1</c:v>
                </c:pt>
              </c:strCache>
            </c:strRef>
          </c:cat>
          <c:val>
            <c:numRef>
              <c:f>Sheet1!$F$2</c:f>
              <c:numCache>
                <c:formatCode>General</c:formatCode>
                <c:ptCount val="1"/>
                <c:pt idx="0">
                  <c:v>1200</c:v>
                </c:pt>
              </c:numCache>
            </c:numRef>
          </c:val>
          <c:extLst>
            <c:ext xmlns:c16="http://schemas.microsoft.com/office/drawing/2014/chart" uri="{C3380CC4-5D6E-409C-BE32-E72D297353CC}">
              <c16:uniqueId val="{00000004-8F29-49E0-AB7E-6376DAA381AF}"/>
            </c:ext>
          </c:extLst>
        </c:ser>
        <c:dLbls>
          <c:showLegendKey val="0"/>
          <c:showVal val="0"/>
          <c:showCatName val="0"/>
          <c:showSerName val="0"/>
          <c:showPercent val="0"/>
          <c:showBubbleSize val="0"/>
        </c:dLbls>
        <c:gapWidth val="219"/>
        <c:overlap val="-27"/>
        <c:axId val="737271727"/>
        <c:axId val="721023231"/>
      </c:barChart>
      <c:catAx>
        <c:axId val="737271727"/>
        <c:scaling>
          <c:orientation val="minMax"/>
        </c:scaling>
        <c:delete val="1"/>
        <c:axPos val="b"/>
        <c:numFmt formatCode="General" sourceLinked="1"/>
        <c:majorTickMark val="none"/>
        <c:minorTickMark val="none"/>
        <c:tickLblPos val="nextTo"/>
        <c:crossAx val="721023231"/>
        <c:crosses val="autoZero"/>
        <c:auto val="1"/>
        <c:lblAlgn val="ctr"/>
        <c:lblOffset val="100"/>
        <c:noMultiLvlLbl val="0"/>
      </c:catAx>
      <c:valAx>
        <c:axId val="7210232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73727172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Poppins" pitchFamily="2" charset="77"/>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i="0">
          <a:latin typeface="Poppins" pitchFamily="2" charset="77"/>
          <a:cs typeface="Poppins" pitchFamily="2" charset="77"/>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9.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2.sv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F30DD7-0F06-4F7B-AA3D-89071603BB6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8E094C7-3E88-486B-983A-5BF59B89BF2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53B591F-F3B3-415D-B462-D38006EE5A7D}"/>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A20C1F2B-C399-4508-BB90-11B174AA600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C0D517D-CCC3-4228-AE14-5B1C1E810322}"/>
              </a:ext>
            </a:extLst>
          </p:cNvPr>
          <p:cNvSpPr>
            <a:spLocks noGrp="1"/>
          </p:cNvSpPr>
          <p:nvPr>
            <p:ph type="body" sz="quarter" idx="13"/>
          </p:nvPr>
        </p:nvSpPr>
        <p:spPr/>
        <p:txBody>
          <a:bodyPr/>
          <a:lstStyle/>
          <a:p>
            <a:endParaRPr lang="en-ZA"/>
          </a:p>
        </p:txBody>
      </p:sp>
      <p:sp>
        <p:nvSpPr>
          <p:cNvPr id="7" name="Pentagon 3">
            <a:extLst>
              <a:ext uri="{FF2B5EF4-FFF2-40B4-BE49-F238E27FC236}">
                <a16:creationId xmlns:a16="http://schemas.microsoft.com/office/drawing/2014/main" id="{FFC9D8ED-E9EA-43AC-8CFA-A460D6C3DAC6}"/>
              </a:ext>
            </a:extLst>
          </p:cNvPr>
          <p:cNvSpPr/>
          <p:nvPr/>
        </p:nvSpPr>
        <p:spPr>
          <a:xfrm>
            <a:off x="5415777" y="2013196"/>
            <a:ext cx="3880625" cy="910383"/>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 name="Pentagon 2">
            <a:extLst>
              <a:ext uri="{FF2B5EF4-FFF2-40B4-BE49-F238E27FC236}">
                <a16:creationId xmlns:a16="http://schemas.microsoft.com/office/drawing/2014/main" id="{86E49D1F-1BB9-4BAE-986E-BC9BD41804B8}"/>
              </a:ext>
            </a:extLst>
          </p:cNvPr>
          <p:cNvSpPr/>
          <p:nvPr/>
        </p:nvSpPr>
        <p:spPr>
          <a:xfrm>
            <a:off x="2772817" y="1893651"/>
            <a:ext cx="3880625" cy="114947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 name="Oval 8">
            <a:extLst>
              <a:ext uri="{FF2B5EF4-FFF2-40B4-BE49-F238E27FC236}">
                <a16:creationId xmlns:a16="http://schemas.microsoft.com/office/drawing/2014/main" id="{FB825C31-8DD6-4A9B-9D5B-ED56B8A99BFF}"/>
              </a:ext>
            </a:extLst>
          </p:cNvPr>
          <p:cNvSpPr/>
          <p:nvPr/>
        </p:nvSpPr>
        <p:spPr>
          <a:xfrm>
            <a:off x="2211874" y="1893650"/>
            <a:ext cx="1149474" cy="11494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0" name="Pentagon 6">
            <a:extLst>
              <a:ext uri="{FF2B5EF4-FFF2-40B4-BE49-F238E27FC236}">
                <a16:creationId xmlns:a16="http://schemas.microsoft.com/office/drawing/2014/main" id="{39D3D527-EDF8-4456-8060-BB90E618C45B}"/>
              </a:ext>
            </a:extLst>
          </p:cNvPr>
          <p:cNvSpPr/>
          <p:nvPr/>
        </p:nvSpPr>
        <p:spPr>
          <a:xfrm>
            <a:off x="5415777" y="3503008"/>
            <a:ext cx="3880625" cy="910383"/>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1" name="Pentagon 7">
            <a:extLst>
              <a:ext uri="{FF2B5EF4-FFF2-40B4-BE49-F238E27FC236}">
                <a16:creationId xmlns:a16="http://schemas.microsoft.com/office/drawing/2014/main" id="{A2E4ABD6-E80F-4E28-9518-145AB7DF3EFD}"/>
              </a:ext>
            </a:extLst>
          </p:cNvPr>
          <p:cNvSpPr/>
          <p:nvPr/>
        </p:nvSpPr>
        <p:spPr>
          <a:xfrm>
            <a:off x="2772817" y="3383462"/>
            <a:ext cx="3880625" cy="1149474"/>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2" name="Oval 11">
            <a:extLst>
              <a:ext uri="{FF2B5EF4-FFF2-40B4-BE49-F238E27FC236}">
                <a16:creationId xmlns:a16="http://schemas.microsoft.com/office/drawing/2014/main" id="{DD58D2C4-64DE-4CC5-A5F9-DDC16CE35889}"/>
              </a:ext>
            </a:extLst>
          </p:cNvPr>
          <p:cNvSpPr/>
          <p:nvPr/>
        </p:nvSpPr>
        <p:spPr>
          <a:xfrm>
            <a:off x="2211874" y="3383462"/>
            <a:ext cx="1149474" cy="11494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3" name="Pentagon 10">
            <a:extLst>
              <a:ext uri="{FF2B5EF4-FFF2-40B4-BE49-F238E27FC236}">
                <a16:creationId xmlns:a16="http://schemas.microsoft.com/office/drawing/2014/main" id="{1D5A0477-DF43-4F3C-9C80-FBD9380D22FD}"/>
              </a:ext>
            </a:extLst>
          </p:cNvPr>
          <p:cNvSpPr/>
          <p:nvPr/>
        </p:nvSpPr>
        <p:spPr>
          <a:xfrm>
            <a:off x="5415777" y="4992820"/>
            <a:ext cx="3880625" cy="910383"/>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4" name="Pentagon 11">
            <a:extLst>
              <a:ext uri="{FF2B5EF4-FFF2-40B4-BE49-F238E27FC236}">
                <a16:creationId xmlns:a16="http://schemas.microsoft.com/office/drawing/2014/main" id="{8C837DDA-7A1F-494C-A29D-72473DFBE1A8}"/>
              </a:ext>
            </a:extLst>
          </p:cNvPr>
          <p:cNvSpPr/>
          <p:nvPr/>
        </p:nvSpPr>
        <p:spPr>
          <a:xfrm>
            <a:off x="2772817" y="4873275"/>
            <a:ext cx="3880625" cy="114947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5" name="Oval 14">
            <a:extLst>
              <a:ext uri="{FF2B5EF4-FFF2-40B4-BE49-F238E27FC236}">
                <a16:creationId xmlns:a16="http://schemas.microsoft.com/office/drawing/2014/main" id="{95AC8EDA-3215-48C7-A0CA-7FC577951314}"/>
              </a:ext>
            </a:extLst>
          </p:cNvPr>
          <p:cNvSpPr/>
          <p:nvPr/>
        </p:nvSpPr>
        <p:spPr>
          <a:xfrm>
            <a:off x="2211874" y="4873275"/>
            <a:ext cx="1149474" cy="114947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9" name="Subtitle 2">
            <a:extLst>
              <a:ext uri="{FF2B5EF4-FFF2-40B4-BE49-F238E27FC236}">
                <a16:creationId xmlns:a16="http://schemas.microsoft.com/office/drawing/2014/main" id="{9A258F05-C13A-4A6D-A4A9-A8B487D12BE9}"/>
              </a:ext>
            </a:extLst>
          </p:cNvPr>
          <p:cNvSpPr txBox="1">
            <a:spLocks/>
          </p:cNvSpPr>
          <p:nvPr/>
        </p:nvSpPr>
        <p:spPr>
          <a:xfrm>
            <a:off x="3556998" y="2073803"/>
            <a:ext cx="2446536" cy="78916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100" dirty="0">
                <a:solidFill>
                  <a:schemeClr val="bg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bg1"/>
                </a:solidFill>
                <a:latin typeface="+mn-lt"/>
                <a:ea typeface="Lato Light" panose="020F0502020204030203" pitchFamily="34" charset="0"/>
                <a:cs typeface="Mukta ExtraLight" panose="020B0000000000000000" pitchFamily="34" charset="77"/>
              </a:rPr>
              <a:t>amet</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consectetur</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commodo</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consequat</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voltaire</a:t>
            </a:r>
            <a:r>
              <a:rPr lang="en-US" sz="1100" dirty="0">
                <a:solidFill>
                  <a:schemeClr val="bg1"/>
                </a:solidFill>
                <a:latin typeface="+mn-lt"/>
                <a:ea typeface="Lato Light" panose="020F0502020204030203" pitchFamily="34" charset="0"/>
                <a:cs typeface="Mukta ExtraLight" panose="020B0000000000000000" pitchFamily="34" charset="77"/>
              </a:rPr>
              <a:t> du monte </a:t>
            </a:r>
            <a:r>
              <a:rPr lang="en-US" sz="1100" dirty="0" err="1">
                <a:solidFill>
                  <a:schemeClr val="bg1"/>
                </a:solidFill>
                <a:latin typeface="+mn-lt"/>
                <a:ea typeface="Lato Light" panose="020F0502020204030203" pitchFamily="34" charset="0"/>
                <a:cs typeface="Mukta ExtraLight" panose="020B0000000000000000" pitchFamily="34" charset="77"/>
              </a:rPr>
              <a:t>montu</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volu</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volae</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tu</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admirabella</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forsu</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cole</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stanton</a:t>
            </a:r>
            <a:r>
              <a:rPr lang="en-US" sz="1100" dirty="0">
                <a:solidFill>
                  <a:schemeClr val="bg1"/>
                </a:solidFill>
                <a:latin typeface="+mn-lt"/>
                <a:ea typeface="Lato Light" panose="020F0502020204030203" pitchFamily="34" charset="0"/>
                <a:cs typeface="Mukta ExtraLight" panose="020B0000000000000000" pitchFamily="34" charset="77"/>
              </a:rPr>
              <a:t>.</a:t>
            </a:r>
          </a:p>
        </p:txBody>
      </p:sp>
      <p:sp>
        <p:nvSpPr>
          <p:cNvPr id="20" name="Subtitle 2">
            <a:extLst>
              <a:ext uri="{FF2B5EF4-FFF2-40B4-BE49-F238E27FC236}">
                <a16:creationId xmlns:a16="http://schemas.microsoft.com/office/drawing/2014/main" id="{44241233-7D1C-4DDB-830A-9F574892A552}"/>
              </a:ext>
            </a:extLst>
          </p:cNvPr>
          <p:cNvSpPr txBox="1">
            <a:spLocks/>
          </p:cNvSpPr>
          <p:nvPr/>
        </p:nvSpPr>
        <p:spPr>
          <a:xfrm>
            <a:off x="3556998" y="3563615"/>
            <a:ext cx="2446536" cy="78916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100" dirty="0">
                <a:solidFill>
                  <a:schemeClr val="bg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bg1"/>
                </a:solidFill>
                <a:latin typeface="+mn-lt"/>
                <a:ea typeface="Lato Light" panose="020F0502020204030203" pitchFamily="34" charset="0"/>
                <a:cs typeface="Mukta ExtraLight" panose="020B0000000000000000" pitchFamily="34" charset="77"/>
              </a:rPr>
              <a:t>amet</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consectetur</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commodo</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consequat</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voltaire</a:t>
            </a:r>
            <a:r>
              <a:rPr lang="en-US" sz="1100" dirty="0">
                <a:solidFill>
                  <a:schemeClr val="bg1"/>
                </a:solidFill>
                <a:latin typeface="+mn-lt"/>
                <a:ea typeface="Lato Light" panose="020F0502020204030203" pitchFamily="34" charset="0"/>
                <a:cs typeface="Mukta ExtraLight" panose="020B0000000000000000" pitchFamily="34" charset="77"/>
              </a:rPr>
              <a:t> du monte </a:t>
            </a:r>
            <a:r>
              <a:rPr lang="en-US" sz="1100" dirty="0" err="1">
                <a:solidFill>
                  <a:schemeClr val="bg1"/>
                </a:solidFill>
                <a:latin typeface="+mn-lt"/>
                <a:ea typeface="Lato Light" panose="020F0502020204030203" pitchFamily="34" charset="0"/>
                <a:cs typeface="Mukta ExtraLight" panose="020B0000000000000000" pitchFamily="34" charset="77"/>
              </a:rPr>
              <a:t>montu</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volu</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volae</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tu</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admirabella</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forsu</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cole</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stanton</a:t>
            </a:r>
            <a:r>
              <a:rPr lang="en-US" sz="1100" dirty="0">
                <a:solidFill>
                  <a:schemeClr val="bg1"/>
                </a:solidFill>
                <a:latin typeface="+mn-lt"/>
                <a:ea typeface="Lato Light" panose="020F0502020204030203" pitchFamily="34" charset="0"/>
                <a:cs typeface="Mukta ExtraLight" panose="020B0000000000000000" pitchFamily="34" charset="77"/>
              </a:rPr>
              <a:t>.</a:t>
            </a:r>
          </a:p>
        </p:txBody>
      </p:sp>
      <p:sp>
        <p:nvSpPr>
          <p:cNvPr id="21" name="Subtitle 2">
            <a:extLst>
              <a:ext uri="{FF2B5EF4-FFF2-40B4-BE49-F238E27FC236}">
                <a16:creationId xmlns:a16="http://schemas.microsoft.com/office/drawing/2014/main" id="{B4B9C1AE-5B58-44F1-AE54-A4EBBCB65DED}"/>
              </a:ext>
            </a:extLst>
          </p:cNvPr>
          <p:cNvSpPr txBox="1">
            <a:spLocks/>
          </p:cNvSpPr>
          <p:nvPr/>
        </p:nvSpPr>
        <p:spPr>
          <a:xfrm>
            <a:off x="3556998" y="5053427"/>
            <a:ext cx="2446536" cy="78916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100" dirty="0">
                <a:solidFill>
                  <a:schemeClr val="bg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bg1"/>
                </a:solidFill>
                <a:latin typeface="+mn-lt"/>
                <a:ea typeface="Lato Light" panose="020F0502020204030203" pitchFamily="34" charset="0"/>
                <a:cs typeface="Mukta ExtraLight" panose="020B0000000000000000" pitchFamily="34" charset="77"/>
              </a:rPr>
              <a:t>amet</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consectetur</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commodo</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consequat</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voltaire</a:t>
            </a:r>
            <a:r>
              <a:rPr lang="en-US" sz="1100" dirty="0">
                <a:solidFill>
                  <a:schemeClr val="bg1"/>
                </a:solidFill>
                <a:latin typeface="+mn-lt"/>
                <a:ea typeface="Lato Light" panose="020F0502020204030203" pitchFamily="34" charset="0"/>
                <a:cs typeface="Mukta ExtraLight" panose="020B0000000000000000" pitchFamily="34" charset="77"/>
              </a:rPr>
              <a:t> du monte </a:t>
            </a:r>
            <a:r>
              <a:rPr lang="en-US" sz="1100" dirty="0" err="1">
                <a:solidFill>
                  <a:schemeClr val="bg1"/>
                </a:solidFill>
                <a:latin typeface="+mn-lt"/>
                <a:ea typeface="Lato Light" panose="020F0502020204030203" pitchFamily="34" charset="0"/>
                <a:cs typeface="Mukta ExtraLight" panose="020B0000000000000000" pitchFamily="34" charset="77"/>
              </a:rPr>
              <a:t>montu</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volu</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volae</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tu</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admirabella</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forsu</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cole</a:t>
            </a:r>
            <a:r>
              <a:rPr lang="en-US" sz="1100" dirty="0">
                <a:solidFill>
                  <a:schemeClr val="bg1"/>
                </a:solidFill>
                <a:latin typeface="+mn-lt"/>
                <a:ea typeface="Lato Light" panose="020F0502020204030203" pitchFamily="34" charset="0"/>
                <a:cs typeface="Mukta ExtraLight" panose="020B0000000000000000" pitchFamily="34" charset="77"/>
              </a:rPr>
              <a:t> </a:t>
            </a:r>
            <a:r>
              <a:rPr lang="en-US" sz="1100" dirty="0" err="1">
                <a:solidFill>
                  <a:schemeClr val="bg1"/>
                </a:solidFill>
                <a:latin typeface="+mn-lt"/>
                <a:ea typeface="Lato Light" panose="020F0502020204030203" pitchFamily="34" charset="0"/>
                <a:cs typeface="Mukta ExtraLight" panose="020B0000000000000000" pitchFamily="34" charset="77"/>
              </a:rPr>
              <a:t>stanton</a:t>
            </a:r>
            <a:r>
              <a:rPr lang="en-US" sz="1100" dirty="0">
                <a:solidFill>
                  <a:schemeClr val="bg1"/>
                </a:solidFill>
                <a:latin typeface="+mn-lt"/>
                <a:ea typeface="Lato Light" panose="020F0502020204030203" pitchFamily="34" charset="0"/>
                <a:cs typeface="Mukta ExtraLight" panose="020B0000000000000000" pitchFamily="34" charset="77"/>
              </a:rPr>
              <a:t>.</a:t>
            </a:r>
          </a:p>
        </p:txBody>
      </p:sp>
      <p:sp>
        <p:nvSpPr>
          <p:cNvPr id="22" name="TextBox 21">
            <a:extLst>
              <a:ext uri="{FF2B5EF4-FFF2-40B4-BE49-F238E27FC236}">
                <a16:creationId xmlns:a16="http://schemas.microsoft.com/office/drawing/2014/main" id="{26E5999B-7090-45CA-BD1A-23E42666018D}"/>
              </a:ext>
            </a:extLst>
          </p:cNvPr>
          <p:cNvSpPr txBox="1"/>
          <p:nvPr/>
        </p:nvSpPr>
        <p:spPr>
          <a:xfrm>
            <a:off x="6944223" y="2228385"/>
            <a:ext cx="1717137" cy="480003"/>
          </a:xfrm>
          <a:prstGeom prst="rect">
            <a:avLst/>
          </a:prstGeom>
          <a:noFill/>
        </p:spPr>
        <p:txBody>
          <a:bodyPr wrap="none" rtlCol="0" anchor="ctr" anchorCtr="0">
            <a:spAutoFit/>
          </a:bodyPr>
          <a:lstStyle/>
          <a:p>
            <a:pPr algn="r"/>
            <a:r>
              <a:rPr lang="en-US" sz="2519" b="1" dirty="0">
                <a:solidFill>
                  <a:schemeClr val="bg1"/>
                </a:solidFill>
                <a:ea typeface="League Spartan" charset="0"/>
                <a:cs typeface="Poppins" pitchFamily="2" charset="77"/>
              </a:rPr>
              <a:t>R1,000,000</a:t>
            </a:r>
          </a:p>
        </p:txBody>
      </p:sp>
      <p:sp>
        <p:nvSpPr>
          <p:cNvPr id="23" name="TextBox 22">
            <a:extLst>
              <a:ext uri="{FF2B5EF4-FFF2-40B4-BE49-F238E27FC236}">
                <a16:creationId xmlns:a16="http://schemas.microsoft.com/office/drawing/2014/main" id="{0DBF0516-E8B8-41E7-B3CF-064A83D7F69B}"/>
              </a:ext>
            </a:extLst>
          </p:cNvPr>
          <p:cNvSpPr txBox="1"/>
          <p:nvPr/>
        </p:nvSpPr>
        <p:spPr>
          <a:xfrm>
            <a:off x="7041204" y="3718197"/>
            <a:ext cx="1523174" cy="480003"/>
          </a:xfrm>
          <a:prstGeom prst="rect">
            <a:avLst/>
          </a:prstGeom>
          <a:noFill/>
        </p:spPr>
        <p:txBody>
          <a:bodyPr wrap="none" rtlCol="0" anchor="ctr" anchorCtr="0">
            <a:spAutoFit/>
          </a:bodyPr>
          <a:lstStyle/>
          <a:p>
            <a:pPr algn="r"/>
            <a:r>
              <a:rPr lang="en-US" sz="2519" b="1" dirty="0">
                <a:solidFill>
                  <a:schemeClr val="bg1"/>
                </a:solidFill>
                <a:ea typeface="League Spartan" charset="0"/>
                <a:cs typeface="Poppins" pitchFamily="2" charset="77"/>
              </a:rPr>
              <a:t>R900,000</a:t>
            </a:r>
          </a:p>
        </p:txBody>
      </p:sp>
      <p:sp>
        <p:nvSpPr>
          <p:cNvPr id="24" name="TextBox 23">
            <a:extLst>
              <a:ext uri="{FF2B5EF4-FFF2-40B4-BE49-F238E27FC236}">
                <a16:creationId xmlns:a16="http://schemas.microsoft.com/office/drawing/2014/main" id="{28FC8AB3-6329-4667-9E92-1A6819AAA6B1}"/>
              </a:ext>
            </a:extLst>
          </p:cNvPr>
          <p:cNvSpPr txBox="1"/>
          <p:nvPr/>
        </p:nvSpPr>
        <p:spPr>
          <a:xfrm>
            <a:off x="6949833" y="5208010"/>
            <a:ext cx="1705916" cy="480003"/>
          </a:xfrm>
          <a:prstGeom prst="rect">
            <a:avLst/>
          </a:prstGeom>
          <a:noFill/>
        </p:spPr>
        <p:txBody>
          <a:bodyPr wrap="none" rtlCol="0" anchor="ctr" anchorCtr="0">
            <a:spAutoFit/>
          </a:bodyPr>
          <a:lstStyle/>
          <a:p>
            <a:pPr algn="r"/>
            <a:r>
              <a:rPr lang="en-US" sz="2519" b="1" dirty="0">
                <a:solidFill>
                  <a:schemeClr val="bg1"/>
                </a:solidFill>
                <a:ea typeface="League Spartan" charset="0"/>
                <a:cs typeface="Poppins" pitchFamily="2" charset="77"/>
              </a:rPr>
              <a:t>R1,200,000</a:t>
            </a:r>
          </a:p>
        </p:txBody>
      </p:sp>
      <p:pic>
        <p:nvPicPr>
          <p:cNvPr id="27" name="Graphic 26" descr="Bullseye">
            <a:extLst>
              <a:ext uri="{FF2B5EF4-FFF2-40B4-BE49-F238E27FC236}">
                <a16:creationId xmlns:a16="http://schemas.microsoft.com/office/drawing/2014/main" id="{F4A152D7-41BC-4AA9-A68E-86150C4E35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48278" y="4988803"/>
            <a:ext cx="914400" cy="914400"/>
          </a:xfrm>
          <a:prstGeom prst="rect">
            <a:avLst/>
          </a:prstGeom>
        </p:spPr>
      </p:pic>
      <p:pic>
        <p:nvPicPr>
          <p:cNvPr id="29" name="Graphic 28" descr="Coins">
            <a:extLst>
              <a:ext uri="{FF2B5EF4-FFF2-40B4-BE49-F238E27FC236}">
                <a16:creationId xmlns:a16="http://schemas.microsoft.com/office/drawing/2014/main" id="{4C2D86A7-0F74-40E3-B7F8-8C2BFB173C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07269" y="1990323"/>
            <a:ext cx="914400" cy="914400"/>
          </a:xfrm>
          <a:prstGeom prst="rect">
            <a:avLst/>
          </a:prstGeom>
        </p:spPr>
      </p:pic>
      <p:pic>
        <p:nvPicPr>
          <p:cNvPr id="31" name="Graphic 30" descr="Piggy Bank">
            <a:extLst>
              <a:ext uri="{FF2B5EF4-FFF2-40B4-BE49-F238E27FC236}">
                <a16:creationId xmlns:a16="http://schemas.microsoft.com/office/drawing/2014/main" id="{63496258-36AA-4BB0-88ED-DE08DAECDA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55760" y="3494215"/>
            <a:ext cx="914400" cy="914400"/>
          </a:xfrm>
          <a:prstGeom prst="rect">
            <a:avLst/>
          </a:prstGeom>
        </p:spPr>
      </p:pic>
    </p:spTree>
    <p:extLst>
      <p:ext uri="{BB962C8B-B14F-4D97-AF65-F5344CB8AC3E}">
        <p14:creationId xmlns:p14="http://schemas.microsoft.com/office/powerpoint/2010/main" val="203797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6C9BDD-8C1C-4596-8403-D7C77B586B7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74E5313-2FB3-4612-B7F8-ECC3C6895CC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60CE7E2-48AA-40FC-97B6-B92FDC010D9B}"/>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0ADFDACE-B73A-41E6-A778-41D07670A1FD}"/>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BFB100EC-53BD-4D4C-8627-5893A12EA629}"/>
              </a:ext>
            </a:extLst>
          </p:cNvPr>
          <p:cNvSpPr>
            <a:spLocks noGrp="1"/>
          </p:cNvSpPr>
          <p:nvPr>
            <p:ph type="body" sz="quarter" idx="13"/>
          </p:nvPr>
        </p:nvSpPr>
        <p:spPr/>
        <p:txBody>
          <a:bodyPr/>
          <a:lstStyle/>
          <a:p>
            <a:endParaRPr lang="en-ZA"/>
          </a:p>
        </p:txBody>
      </p:sp>
      <p:graphicFrame>
        <p:nvGraphicFramePr>
          <p:cNvPr id="7" name="Chart 6">
            <a:extLst>
              <a:ext uri="{FF2B5EF4-FFF2-40B4-BE49-F238E27FC236}">
                <a16:creationId xmlns:a16="http://schemas.microsoft.com/office/drawing/2014/main" id="{0FF58833-AA0A-4FF1-923A-2E5DFDC0792C}"/>
              </a:ext>
            </a:extLst>
          </p:cNvPr>
          <p:cNvGraphicFramePr/>
          <p:nvPr>
            <p:extLst>
              <p:ext uri="{D42A27DB-BD31-4B8C-83A1-F6EECF244321}">
                <p14:modId xmlns:p14="http://schemas.microsoft.com/office/powerpoint/2010/main" val="4184632852"/>
              </p:ext>
            </p:extLst>
          </p:nvPr>
        </p:nvGraphicFramePr>
        <p:xfrm>
          <a:off x="835357" y="1597987"/>
          <a:ext cx="9495185" cy="46721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767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767E25EC-E72C-40E5-AB61-7F6CACA946E5}"/>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72"/>
          <a:stretch/>
        </p:blipFill>
        <p:spPr>
          <a:xfrm>
            <a:off x="-10884" y="1848781"/>
            <a:ext cx="6150429" cy="4102394"/>
          </a:xfrm>
          <a:prstGeom prst="rect">
            <a:avLst/>
          </a:prstGeom>
        </p:spPr>
      </p:pic>
      <p:sp>
        <p:nvSpPr>
          <p:cNvPr id="2" name="Date Placeholder 1">
            <a:extLst>
              <a:ext uri="{FF2B5EF4-FFF2-40B4-BE49-F238E27FC236}">
                <a16:creationId xmlns:a16="http://schemas.microsoft.com/office/drawing/2014/main" id="{7E6A4B3D-6063-40EB-8CBE-55D732FB42B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F62C26C-7C97-4ECD-A788-94DA813E4C6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F6213DE-B92D-4EEF-9C32-4B3E87EC0DA0}"/>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B60FFEA4-DF33-4270-BF38-6F88B89A831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B5D270B-9606-4937-BAF5-6EC7502D66C1}"/>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5EC51DA4-04E5-4F24-A78C-2ED6249CD29D}"/>
              </a:ext>
            </a:extLst>
          </p:cNvPr>
          <p:cNvSpPr/>
          <p:nvPr/>
        </p:nvSpPr>
        <p:spPr>
          <a:xfrm>
            <a:off x="5115585" y="1813470"/>
            <a:ext cx="1378428" cy="1105041"/>
          </a:xfrm>
          <a:prstGeom prst="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 name="Rectangle 7">
            <a:extLst>
              <a:ext uri="{FF2B5EF4-FFF2-40B4-BE49-F238E27FC236}">
                <a16:creationId xmlns:a16="http://schemas.microsoft.com/office/drawing/2014/main" id="{F9B203F4-383E-4EED-8ABD-E61CDC85E8BD}"/>
              </a:ext>
            </a:extLst>
          </p:cNvPr>
          <p:cNvSpPr/>
          <p:nvPr/>
        </p:nvSpPr>
        <p:spPr>
          <a:xfrm>
            <a:off x="6493877" y="1813470"/>
            <a:ext cx="1378428" cy="1105041"/>
          </a:xfrm>
          <a:prstGeom prst="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 name="Rectangle 8">
            <a:extLst>
              <a:ext uri="{FF2B5EF4-FFF2-40B4-BE49-F238E27FC236}">
                <a16:creationId xmlns:a16="http://schemas.microsoft.com/office/drawing/2014/main" id="{F940AAA7-97B6-4ECE-9936-1DF806249590}"/>
              </a:ext>
            </a:extLst>
          </p:cNvPr>
          <p:cNvSpPr/>
          <p:nvPr/>
        </p:nvSpPr>
        <p:spPr>
          <a:xfrm>
            <a:off x="7872306" y="1813470"/>
            <a:ext cx="1378428" cy="1105041"/>
          </a:xfrm>
          <a:prstGeom prst="rect">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0" name="Rectangle 9">
            <a:extLst>
              <a:ext uri="{FF2B5EF4-FFF2-40B4-BE49-F238E27FC236}">
                <a16:creationId xmlns:a16="http://schemas.microsoft.com/office/drawing/2014/main" id="{C7E6588B-2700-4321-A9C0-388D4C6C615B}"/>
              </a:ext>
            </a:extLst>
          </p:cNvPr>
          <p:cNvSpPr/>
          <p:nvPr/>
        </p:nvSpPr>
        <p:spPr>
          <a:xfrm>
            <a:off x="9251473" y="1813470"/>
            <a:ext cx="1378428" cy="1105041"/>
          </a:xfrm>
          <a:prstGeom prst="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1" name="Rectangle 10">
            <a:extLst>
              <a:ext uri="{FF2B5EF4-FFF2-40B4-BE49-F238E27FC236}">
                <a16:creationId xmlns:a16="http://schemas.microsoft.com/office/drawing/2014/main" id="{8D14CE5A-1934-4F58-8EDA-7BB2BD9D9B18}"/>
              </a:ext>
            </a:extLst>
          </p:cNvPr>
          <p:cNvSpPr/>
          <p:nvPr/>
        </p:nvSpPr>
        <p:spPr>
          <a:xfrm>
            <a:off x="5115585" y="2918510"/>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2" name="Rectangle 11">
            <a:extLst>
              <a:ext uri="{FF2B5EF4-FFF2-40B4-BE49-F238E27FC236}">
                <a16:creationId xmlns:a16="http://schemas.microsoft.com/office/drawing/2014/main" id="{DE06C883-227B-455C-A938-BD784E3DE8C1}"/>
              </a:ext>
            </a:extLst>
          </p:cNvPr>
          <p:cNvSpPr/>
          <p:nvPr/>
        </p:nvSpPr>
        <p:spPr>
          <a:xfrm>
            <a:off x="6493877" y="2918510"/>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3" name="Rectangle 12">
            <a:extLst>
              <a:ext uri="{FF2B5EF4-FFF2-40B4-BE49-F238E27FC236}">
                <a16:creationId xmlns:a16="http://schemas.microsoft.com/office/drawing/2014/main" id="{BE0B9C2F-5A91-4E75-BD69-A0904FD3426D}"/>
              </a:ext>
            </a:extLst>
          </p:cNvPr>
          <p:cNvSpPr/>
          <p:nvPr/>
        </p:nvSpPr>
        <p:spPr>
          <a:xfrm>
            <a:off x="7872306" y="2918510"/>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4" name="Rectangle 13">
            <a:extLst>
              <a:ext uri="{FF2B5EF4-FFF2-40B4-BE49-F238E27FC236}">
                <a16:creationId xmlns:a16="http://schemas.microsoft.com/office/drawing/2014/main" id="{77B97E61-9978-4C02-8B67-137F5FCDB86C}"/>
              </a:ext>
            </a:extLst>
          </p:cNvPr>
          <p:cNvSpPr/>
          <p:nvPr/>
        </p:nvSpPr>
        <p:spPr>
          <a:xfrm>
            <a:off x="9251473" y="2918510"/>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5" name="Rectangle 14">
            <a:extLst>
              <a:ext uri="{FF2B5EF4-FFF2-40B4-BE49-F238E27FC236}">
                <a16:creationId xmlns:a16="http://schemas.microsoft.com/office/drawing/2014/main" id="{7B80720C-51E3-4D32-9B99-8EB43CF7892A}"/>
              </a:ext>
            </a:extLst>
          </p:cNvPr>
          <p:cNvSpPr/>
          <p:nvPr/>
        </p:nvSpPr>
        <p:spPr>
          <a:xfrm>
            <a:off x="5115585" y="3302474"/>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6" name="Rectangle 15">
            <a:extLst>
              <a:ext uri="{FF2B5EF4-FFF2-40B4-BE49-F238E27FC236}">
                <a16:creationId xmlns:a16="http://schemas.microsoft.com/office/drawing/2014/main" id="{F3F3B8D2-EACA-4C42-9430-F3ED603947CB}"/>
              </a:ext>
            </a:extLst>
          </p:cNvPr>
          <p:cNvSpPr/>
          <p:nvPr/>
        </p:nvSpPr>
        <p:spPr>
          <a:xfrm>
            <a:off x="6493877" y="3302474"/>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7" name="Rectangle 16">
            <a:extLst>
              <a:ext uri="{FF2B5EF4-FFF2-40B4-BE49-F238E27FC236}">
                <a16:creationId xmlns:a16="http://schemas.microsoft.com/office/drawing/2014/main" id="{D52994DD-13F2-44C7-AB78-3AE8075CC25F}"/>
              </a:ext>
            </a:extLst>
          </p:cNvPr>
          <p:cNvSpPr/>
          <p:nvPr/>
        </p:nvSpPr>
        <p:spPr>
          <a:xfrm>
            <a:off x="7872306" y="3302474"/>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8" name="Rectangle 17">
            <a:extLst>
              <a:ext uri="{FF2B5EF4-FFF2-40B4-BE49-F238E27FC236}">
                <a16:creationId xmlns:a16="http://schemas.microsoft.com/office/drawing/2014/main" id="{C458B581-6F26-4DCC-8602-07BDE3C4176F}"/>
              </a:ext>
            </a:extLst>
          </p:cNvPr>
          <p:cNvSpPr/>
          <p:nvPr/>
        </p:nvSpPr>
        <p:spPr>
          <a:xfrm>
            <a:off x="9251473" y="3302474"/>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9" name="Rectangle 18">
            <a:extLst>
              <a:ext uri="{FF2B5EF4-FFF2-40B4-BE49-F238E27FC236}">
                <a16:creationId xmlns:a16="http://schemas.microsoft.com/office/drawing/2014/main" id="{5A48CB20-42BF-4169-AF42-65411C58CC8C}"/>
              </a:ext>
            </a:extLst>
          </p:cNvPr>
          <p:cNvSpPr/>
          <p:nvPr/>
        </p:nvSpPr>
        <p:spPr>
          <a:xfrm>
            <a:off x="5115585" y="3686437"/>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0" name="Rectangle 19">
            <a:extLst>
              <a:ext uri="{FF2B5EF4-FFF2-40B4-BE49-F238E27FC236}">
                <a16:creationId xmlns:a16="http://schemas.microsoft.com/office/drawing/2014/main" id="{001C5598-771C-4F49-AA64-7BCACF46D7A8}"/>
              </a:ext>
            </a:extLst>
          </p:cNvPr>
          <p:cNvSpPr/>
          <p:nvPr/>
        </p:nvSpPr>
        <p:spPr>
          <a:xfrm>
            <a:off x="6493877" y="3686437"/>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1" name="Rectangle 20">
            <a:extLst>
              <a:ext uri="{FF2B5EF4-FFF2-40B4-BE49-F238E27FC236}">
                <a16:creationId xmlns:a16="http://schemas.microsoft.com/office/drawing/2014/main" id="{929506C0-720C-41AB-A30E-62A3A6879416}"/>
              </a:ext>
            </a:extLst>
          </p:cNvPr>
          <p:cNvSpPr/>
          <p:nvPr/>
        </p:nvSpPr>
        <p:spPr>
          <a:xfrm>
            <a:off x="7872306" y="3686437"/>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2" name="Rectangle 21">
            <a:extLst>
              <a:ext uri="{FF2B5EF4-FFF2-40B4-BE49-F238E27FC236}">
                <a16:creationId xmlns:a16="http://schemas.microsoft.com/office/drawing/2014/main" id="{A6D1FB1B-44A5-4F5D-B8F8-55FEAABF1A9F}"/>
              </a:ext>
            </a:extLst>
          </p:cNvPr>
          <p:cNvSpPr/>
          <p:nvPr/>
        </p:nvSpPr>
        <p:spPr>
          <a:xfrm>
            <a:off x="9251473" y="3686437"/>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3" name="Rectangle 22">
            <a:extLst>
              <a:ext uri="{FF2B5EF4-FFF2-40B4-BE49-F238E27FC236}">
                <a16:creationId xmlns:a16="http://schemas.microsoft.com/office/drawing/2014/main" id="{0716A589-E41E-48E3-A548-11A1E2D2A1FF}"/>
              </a:ext>
            </a:extLst>
          </p:cNvPr>
          <p:cNvSpPr/>
          <p:nvPr/>
        </p:nvSpPr>
        <p:spPr>
          <a:xfrm>
            <a:off x="5115585" y="4070400"/>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4" name="Rectangle 23">
            <a:extLst>
              <a:ext uri="{FF2B5EF4-FFF2-40B4-BE49-F238E27FC236}">
                <a16:creationId xmlns:a16="http://schemas.microsoft.com/office/drawing/2014/main" id="{6F0F54CC-6123-4521-9187-1C66355C7458}"/>
              </a:ext>
            </a:extLst>
          </p:cNvPr>
          <p:cNvSpPr/>
          <p:nvPr/>
        </p:nvSpPr>
        <p:spPr>
          <a:xfrm>
            <a:off x="6493877" y="4070400"/>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5" name="Rectangle 24">
            <a:extLst>
              <a:ext uri="{FF2B5EF4-FFF2-40B4-BE49-F238E27FC236}">
                <a16:creationId xmlns:a16="http://schemas.microsoft.com/office/drawing/2014/main" id="{7F9B4343-5C00-47F4-B355-4436CA93834F}"/>
              </a:ext>
            </a:extLst>
          </p:cNvPr>
          <p:cNvSpPr/>
          <p:nvPr/>
        </p:nvSpPr>
        <p:spPr>
          <a:xfrm>
            <a:off x="7872306" y="4070400"/>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6" name="Rectangle 25">
            <a:extLst>
              <a:ext uri="{FF2B5EF4-FFF2-40B4-BE49-F238E27FC236}">
                <a16:creationId xmlns:a16="http://schemas.microsoft.com/office/drawing/2014/main" id="{C23E3846-39BD-4146-A233-3A4C3B059FB0}"/>
              </a:ext>
            </a:extLst>
          </p:cNvPr>
          <p:cNvSpPr/>
          <p:nvPr/>
        </p:nvSpPr>
        <p:spPr>
          <a:xfrm>
            <a:off x="9251473" y="4070400"/>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7" name="Rectangle 26">
            <a:extLst>
              <a:ext uri="{FF2B5EF4-FFF2-40B4-BE49-F238E27FC236}">
                <a16:creationId xmlns:a16="http://schemas.microsoft.com/office/drawing/2014/main" id="{999F364D-CBAC-4CD7-BED6-A7BD842BA1CE}"/>
              </a:ext>
            </a:extLst>
          </p:cNvPr>
          <p:cNvSpPr/>
          <p:nvPr/>
        </p:nvSpPr>
        <p:spPr>
          <a:xfrm>
            <a:off x="5115585" y="4454364"/>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8" name="Rectangle 27">
            <a:extLst>
              <a:ext uri="{FF2B5EF4-FFF2-40B4-BE49-F238E27FC236}">
                <a16:creationId xmlns:a16="http://schemas.microsoft.com/office/drawing/2014/main" id="{135E2355-E1D0-43CF-BDD0-B4333C6DD836}"/>
              </a:ext>
            </a:extLst>
          </p:cNvPr>
          <p:cNvSpPr/>
          <p:nvPr/>
        </p:nvSpPr>
        <p:spPr>
          <a:xfrm>
            <a:off x="6493877" y="4454364"/>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9" name="Rectangle 28">
            <a:extLst>
              <a:ext uri="{FF2B5EF4-FFF2-40B4-BE49-F238E27FC236}">
                <a16:creationId xmlns:a16="http://schemas.microsoft.com/office/drawing/2014/main" id="{1B02CB28-5C85-4017-A5A6-1B71E42A319A}"/>
              </a:ext>
            </a:extLst>
          </p:cNvPr>
          <p:cNvSpPr/>
          <p:nvPr/>
        </p:nvSpPr>
        <p:spPr>
          <a:xfrm>
            <a:off x="7872306" y="4454364"/>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0" name="Rectangle 29">
            <a:extLst>
              <a:ext uri="{FF2B5EF4-FFF2-40B4-BE49-F238E27FC236}">
                <a16:creationId xmlns:a16="http://schemas.microsoft.com/office/drawing/2014/main" id="{FE2EA314-58CA-485D-9997-ADDC4B8743C7}"/>
              </a:ext>
            </a:extLst>
          </p:cNvPr>
          <p:cNvSpPr/>
          <p:nvPr/>
        </p:nvSpPr>
        <p:spPr>
          <a:xfrm>
            <a:off x="9251473" y="4454364"/>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1" name="Rectangle 30">
            <a:extLst>
              <a:ext uri="{FF2B5EF4-FFF2-40B4-BE49-F238E27FC236}">
                <a16:creationId xmlns:a16="http://schemas.microsoft.com/office/drawing/2014/main" id="{F65F607E-02D4-4EDE-A967-FFFF992A0309}"/>
              </a:ext>
            </a:extLst>
          </p:cNvPr>
          <p:cNvSpPr/>
          <p:nvPr/>
        </p:nvSpPr>
        <p:spPr>
          <a:xfrm>
            <a:off x="5115585" y="4838327"/>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2" name="Rectangle 31">
            <a:extLst>
              <a:ext uri="{FF2B5EF4-FFF2-40B4-BE49-F238E27FC236}">
                <a16:creationId xmlns:a16="http://schemas.microsoft.com/office/drawing/2014/main" id="{12919D85-7839-488F-B17C-6C71D52FFBE3}"/>
              </a:ext>
            </a:extLst>
          </p:cNvPr>
          <p:cNvSpPr/>
          <p:nvPr/>
        </p:nvSpPr>
        <p:spPr>
          <a:xfrm>
            <a:off x="6493877" y="4838327"/>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3" name="Rectangle 32">
            <a:extLst>
              <a:ext uri="{FF2B5EF4-FFF2-40B4-BE49-F238E27FC236}">
                <a16:creationId xmlns:a16="http://schemas.microsoft.com/office/drawing/2014/main" id="{28DD3099-569F-4A58-BF17-2FDD5A0ADA31}"/>
              </a:ext>
            </a:extLst>
          </p:cNvPr>
          <p:cNvSpPr/>
          <p:nvPr/>
        </p:nvSpPr>
        <p:spPr>
          <a:xfrm>
            <a:off x="7872306" y="4838327"/>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4" name="Rectangle 33">
            <a:extLst>
              <a:ext uri="{FF2B5EF4-FFF2-40B4-BE49-F238E27FC236}">
                <a16:creationId xmlns:a16="http://schemas.microsoft.com/office/drawing/2014/main" id="{92672C0A-13CE-405E-933F-000711AD7EA4}"/>
              </a:ext>
            </a:extLst>
          </p:cNvPr>
          <p:cNvSpPr/>
          <p:nvPr/>
        </p:nvSpPr>
        <p:spPr>
          <a:xfrm>
            <a:off x="9251473" y="4838327"/>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5" name="Rectangle 34">
            <a:extLst>
              <a:ext uri="{FF2B5EF4-FFF2-40B4-BE49-F238E27FC236}">
                <a16:creationId xmlns:a16="http://schemas.microsoft.com/office/drawing/2014/main" id="{84115D6A-9B1E-4336-9D53-1B51167D966E}"/>
              </a:ext>
            </a:extLst>
          </p:cNvPr>
          <p:cNvSpPr/>
          <p:nvPr/>
        </p:nvSpPr>
        <p:spPr>
          <a:xfrm>
            <a:off x="5115585" y="5222290"/>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6" name="Rectangle 35">
            <a:extLst>
              <a:ext uri="{FF2B5EF4-FFF2-40B4-BE49-F238E27FC236}">
                <a16:creationId xmlns:a16="http://schemas.microsoft.com/office/drawing/2014/main" id="{AF9D2C26-AA22-4C9D-B6A8-CB03DDB9A8F7}"/>
              </a:ext>
            </a:extLst>
          </p:cNvPr>
          <p:cNvSpPr/>
          <p:nvPr/>
        </p:nvSpPr>
        <p:spPr>
          <a:xfrm>
            <a:off x="6493877" y="5222290"/>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7" name="Rectangle 36">
            <a:extLst>
              <a:ext uri="{FF2B5EF4-FFF2-40B4-BE49-F238E27FC236}">
                <a16:creationId xmlns:a16="http://schemas.microsoft.com/office/drawing/2014/main" id="{70883931-EDE9-47D1-9C30-62B857288661}"/>
              </a:ext>
            </a:extLst>
          </p:cNvPr>
          <p:cNvSpPr/>
          <p:nvPr/>
        </p:nvSpPr>
        <p:spPr>
          <a:xfrm>
            <a:off x="7872306" y="5222290"/>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8" name="Rectangle 37">
            <a:extLst>
              <a:ext uri="{FF2B5EF4-FFF2-40B4-BE49-F238E27FC236}">
                <a16:creationId xmlns:a16="http://schemas.microsoft.com/office/drawing/2014/main" id="{FA9327E5-8CDE-4035-8C57-CB0C7585717D}"/>
              </a:ext>
            </a:extLst>
          </p:cNvPr>
          <p:cNvSpPr/>
          <p:nvPr/>
        </p:nvSpPr>
        <p:spPr>
          <a:xfrm>
            <a:off x="9251473" y="5222290"/>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9" name="Rectangle 38">
            <a:extLst>
              <a:ext uri="{FF2B5EF4-FFF2-40B4-BE49-F238E27FC236}">
                <a16:creationId xmlns:a16="http://schemas.microsoft.com/office/drawing/2014/main" id="{30DD8C92-CAD1-47FC-8687-B88734914B3C}"/>
              </a:ext>
            </a:extLst>
          </p:cNvPr>
          <p:cNvSpPr/>
          <p:nvPr/>
        </p:nvSpPr>
        <p:spPr>
          <a:xfrm>
            <a:off x="5115585" y="5606254"/>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40" name="Rectangle 39">
            <a:extLst>
              <a:ext uri="{FF2B5EF4-FFF2-40B4-BE49-F238E27FC236}">
                <a16:creationId xmlns:a16="http://schemas.microsoft.com/office/drawing/2014/main" id="{BB7E67C8-6394-49CA-95E4-6E3B398E4C6A}"/>
              </a:ext>
            </a:extLst>
          </p:cNvPr>
          <p:cNvSpPr/>
          <p:nvPr/>
        </p:nvSpPr>
        <p:spPr>
          <a:xfrm>
            <a:off x="6493877" y="5606254"/>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41" name="Rectangle 40">
            <a:extLst>
              <a:ext uri="{FF2B5EF4-FFF2-40B4-BE49-F238E27FC236}">
                <a16:creationId xmlns:a16="http://schemas.microsoft.com/office/drawing/2014/main" id="{478A9265-9C03-4A29-9FB7-547534815C1C}"/>
              </a:ext>
            </a:extLst>
          </p:cNvPr>
          <p:cNvSpPr/>
          <p:nvPr/>
        </p:nvSpPr>
        <p:spPr>
          <a:xfrm>
            <a:off x="7872306" y="5606254"/>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42" name="Rectangle 41">
            <a:extLst>
              <a:ext uri="{FF2B5EF4-FFF2-40B4-BE49-F238E27FC236}">
                <a16:creationId xmlns:a16="http://schemas.microsoft.com/office/drawing/2014/main" id="{D1EF140D-D651-4D93-AC64-0BFD81935C5F}"/>
              </a:ext>
            </a:extLst>
          </p:cNvPr>
          <p:cNvSpPr/>
          <p:nvPr/>
        </p:nvSpPr>
        <p:spPr>
          <a:xfrm>
            <a:off x="9251473" y="5606254"/>
            <a:ext cx="1378428" cy="383963"/>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43" name="Subtitle 2">
            <a:extLst>
              <a:ext uri="{FF2B5EF4-FFF2-40B4-BE49-F238E27FC236}">
                <a16:creationId xmlns:a16="http://schemas.microsoft.com/office/drawing/2014/main" id="{2AFD2FC6-284A-4202-AC46-53045D5C340E}"/>
              </a:ext>
            </a:extLst>
          </p:cNvPr>
          <p:cNvSpPr txBox="1">
            <a:spLocks/>
          </p:cNvSpPr>
          <p:nvPr/>
        </p:nvSpPr>
        <p:spPr>
          <a:xfrm>
            <a:off x="5185864" y="3005218"/>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latin typeface="+mn-lt"/>
                <a:ea typeface="Lato" panose="020F0502020204030203" pitchFamily="34" charset="0"/>
                <a:cs typeface="Lato" panose="020F0502020204030203" pitchFamily="34" charset="0"/>
              </a:rPr>
              <a:t>SECTION 01</a:t>
            </a:r>
          </a:p>
        </p:txBody>
      </p:sp>
      <p:sp>
        <p:nvSpPr>
          <p:cNvPr id="44" name="Subtitle 2">
            <a:extLst>
              <a:ext uri="{FF2B5EF4-FFF2-40B4-BE49-F238E27FC236}">
                <a16:creationId xmlns:a16="http://schemas.microsoft.com/office/drawing/2014/main" id="{3668599D-E212-4380-AACC-E23749A198E7}"/>
              </a:ext>
            </a:extLst>
          </p:cNvPr>
          <p:cNvSpPr txBox="1">
            <a:spLocks/>
          </p:cNvSpPr>
          <p:nvPr/>
        </p:nvSpPr>
        <p:spPr>
          <a:xfrm>
            <a:off x="5185864" y="3389181"/>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latin typeface="+mn-lt"/>
                <a:ea typeface="Lato" panose="020F0502020204030203" pitchFamily="34" charset="0"/>
                <a:cs typeface="Lato" panose="020F0502020204030203" pitchFamily="34" charset="0"/>
              </a:rPr>
              <a:t>SECTION 02</a:t>
            </a:r>
          </a:p>
        </p:txBody>
      </p:sp>
      <p:sp>
        <p:nvSpPr>
          <p:cNvPr id="45" name="Subtitle 2">
            <a:extLst>
              <a:ext uri="{FF2B5EF4-FFF2-40B4-BE49-F238E27FC236}">
                <a16:creationId xmlns:a16="http://schemas.microsoft.com/office/drawing/2014/main" id="{FCA8D23C-6601-4652-8562-207238650249}"/>
              </a:ext>
            </a:extLst>
          </p:cNvPr>
          <p:cNvSpPr txBox="1">
            <a:spLocks/>
          </p:cNvSpPr>
          <p:nvPr/>
        </p:nvSpPr>
        <p:spPr>
          <a:xfrm>
            <a:off x="5185864" y="3773145"/>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latin typeface="+mn-lt"/>
                <a:ea typeface="Lato" panose="020F0502020204030203" pitchFamily="34" charset="0"/>
                <a:cs typeface="Lato" panose="020F0502020204030203" pitchFamily="34" charset="0"/>
              </a:rPr>
              <a:t>SECTION 03</a:t>
            </a:r>
          </a:p>
        </p:txBody>
      </p:sp>
      <p:sp>
        <p:nvSpPr>
          <p:cNvPr id="46" name="Subtitle 2">
            <a:extLst>
              <a:ext uri="{FF2B5EF4-FFF2-40B4-BE49-F238E27FC236}">
                <a16:creationId xmlns:a16="http://schemas.microsoft.com/office/drawing/2014/main" id="{43C07ACC-AFE9-4CD5-9472-02AF3ABDA600}"/>
              </a:ext>
            </a:extLst>
          </p:cNvPr>
          <p:cNvSpPr txBox="1">
            <a:spLocks/>
          </p:cNvSpPr>
          <p:nvPr/>
        </p:nvSpPr>
        <p:spPr>
          <a:xfrm>
            <a:off x="5185864" y="4157108"/>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latin typeface="+mn-lt"/>
                <a:ea typeface="Lato" panose="020F0502020204030203" pitchFamily="34" charset="0"/>
                <a:cs typeface="Lato" panose="020F0502020204030203" pitchFamily="34" charset="0"/>
              </a:rPr>
              <a:t>SECTION 04</a:t>
            </a:r>
          </a:p>
        </p:txBody>
      </p:sp>
      <p:sp>
        <p:nvSpPr>
          <p:cNvPr id="47" name="Subtitle 2">
            <a:extLst>
              <a:ext uri="{FF2B5EF4-FFF2-40B4-BE49-F238E27FC236}">
                <a16:creationId xmlns:a16="http://schemas.microsoft.com/office/drawing/2014/main" id="{386AFF00-2265-4D6B-8A47-F157CBF1D366}"/>
              </a:ext>
            </a:extLst>
          </p:cNvPr>
          <p:cNvSpPr txBox="1">
            <a:spLocks/>
          </p:cNvSpPr>
          <p:nvPr/>
        </p:nvSpPr>
        <p:spPr>
          <a:xfrm>
            <a:off x="5185864" y="4541071"/>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latin typeface="+mn-lt"/>
                <a:ea typeface="Lato" panose="020F0502020204030203" pitchFamily="34" charset="0"/>
                <a:cs typeface="Lato" panose="020F0502020204030203" pitchFamily="34" charset="0"/>
              </a:rPr>
              <a:t>SECTION 05</a:t>
            </a:r>
          </a:p>
        </p:txBody>
      </p:sp>
      <p:sp>
        <p:nvSpPr>
          <p:cNvPr id="48" name="Subtitle 2">
            <a:extLst>
              <a:ext uri="{FF2B5EF4-FFF2-40B4-BE49-F238E27FC236}">
                <a16:creationId xmlns:a16="http://schemas.microsoft.com/office/drawing/2014/main" id="{0CEA8B3C-A2D5-4687-8200-A0E1B9EBADC7}"/>
              </a:ext>
            </a:extLst>
          </p:cNvPr>
          <p:cNvSpPr txBox="1">
            <a:spLocks/>
          </p:cNvSpPr>
          <p:nvPr/>
        </p:nvSpPr>
        <p:spPr>
          <a:xfrm>
            <a:off x="5185864" y="4925035"/>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latin typeface="+mn-lt"/>
                <a:ea typeface="Lato" panose="020F0502020204030203" pitchFamily="34" charset="0"/>
                <a:cs typeface="Lato" panose="020F0502020204030203" pitchFamily="34" charset="0"/>
              </a:rPr>
              <a:t>SECTION 06</a:t>
            </a:r>
          </a:p>
        </p:txBody>
      </p:sp>
      <p:sp>
        <p:nvSpPr>
          <p:cNvPr id="49" name="Subtitle 2">
            <a:extLst>
              <a:ext uri="{FF2B5EF4-FFF2-40B4-BE49-F238E27FC236}">
                <a16:creationId xmlns:a16="http://schemas.microsoft.com/office/drawing/2014/main" id="{E4551744-39F4-4FCD-99A4-DEFEF1AEB7CD}"/>
              </a:ext>
            </a:extLst>
          </p:cNvPr>
          <p:cNvSpPr txBox="1">
            <a:spLocks/>
          </p:cNvSpPr>
          <p:nvPr/>
        </p:nvSpPr>
        <p:spPr>
          <a:xfrm>
            <a:off x="5185864" y="5308998"/>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latin typeface="+mn-lt"/>
                <a:ea typeface="Lato" panose="020F0502020204030203" pitchFamily="34" charset="0"/>
                <a:cs typeface="Lato" panose="020F0502020204030203" pitchFamily="34" charset="0"/>
              </a:rPr>
              <a:t>SECTION 07</a:t>
            </a:r>
          </a:p>
        </p:txBody>
      </p:sp>
      <p:sp>
        <p:nvSpPr>
          <p:cNvPr id="50" name="Subtitle 2">
            <a:extLst>
              <a:ext uri="{FF2B5EF4-FFF2-40B4-BE49-F238E27FC236}">
                <a16:creationId xmlns:a16="http://schemas.microsoft.com/office/drawing/2014/main" id="{4C60C945-1504-43D8-8ABF-BD552FA783A9}"/>
              </a:ext>
            </a:extLst>
          </p:cNvPr>
          <p:cNvSpPr txBox="1">
            <a:spLocks/>
          </p:cNvSpPr>
          <p:nvPr/>
        </p:nvSpPr>
        <p:spPr>
          <a:xfrm>
            <a:off x="5185864" y="5682670"/>
            <a:ext cx="1237870"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600" b="1" dirty="0">
                <a:latin typeface="+mn-lt"/>
                <a:ea typeface="Lato Light" panose="020F0502020204030203" pitchFamily="34" charset="0"/>
                <a:cs typeface="Poppins" pitchFamily="2" charset="77"/>
              </a:rPr>
              <a:t>TOTAL</a:t>
            </a:r>
          </a:p>
        </p:txBody>
      </p:sp>
      <p:sp>
        <p:nvSpPr>
          <p:cNvPr id="51" name="Subtitle 2">
            <a:extLst>
              <a:ext uri="{FF2B5EF4-FFF2-40B4-BE49-F238E27FC236}">
                <a16:creationId xmlns:a16="http://schemas.microsoft.com/office/drawing/2014/main" id="{A3E53815-6367-4441-A69E-2B4C2BF0A1EE}"/>
              </a:ext>
            </a:extLst>
          </p:cNvPr>
          <p:cNvSpPr txBox="1">
            <a:spLocks/>
          </p:cNvSpPr>
          <p:nvPr/>
        </p:nvSpPr>
        <p:spPr>
          <a:xfrm>
            <a:off x="6564224" y="3005218"/>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102</a:t>
            </a:r>
          </a:p>
        </p:txBody>
      </p:sp>
      <p:sp>
        <p:nvSpPr>
          <p:cNvPr id="52" name="Subtitle 2">
            <a:extLst>
              <a:ext uri="{FF2B5EF4-FFF2-40B4-BE49-F238E27FC236}">
                <a16:creationId xmlns:a16="http://schemas.microsoft.com/office/drawing/2014/main" id="{BAD6A059-434B-47F4-AF19-0DE73431F8EF}"/>
              </a:ext>
            </a:extLst>
          </p:cNvPr>
          <p:cNvSpPr txBox="1">
            <a:spLocks/>
          </p:cNvSpPr>
          <p:nvPr/>
        </p:nvSpPr>
        <p:spPr>
          <a:xfrm>
            <a:off x="6564224" y="3389181"/>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422</a:t>
            </a:r>
          </a:p>
        </p:txBody>
      </p:sp>
      <p:sp>
        <p:nvSpPr>
          <p:cNvPr id="53" name="Subtitle 2">
            <a:extLst>
              <a:ext uri="{FF2B5EF4-FFF2-40B4-BE49-F238E27FC236}">
                <a16:creationId xmlns:a16="http://schemas.microsoft.com/office/drawing/2014/main" id="{B6E75539-01B4-4B59-AE10-886B217A38ED}"/>
              </a:ext>
            </a:extLst>
          </p:cNvPr>
          <p:cNvSpPr txBox="1">
            <a:spLocks/>
          </p:cNvSpPr>
          <p:nvPr/>
        </p:nvSpPr>
        <p:spPr>
          <a:xfrm>
            <a:off x="6564224" y="3773145"/>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274</a:t>
            </a:r>
          </a:p>
        </p:txBody>
      </p:sp>
      <p:sp>
        <p:nvSpPr>
          <p:cNvPr id="54" name="Subtitle 2">
            <a:extLst>
              <a:ext uri="{FF2B5EF4-FFF2-40B4-BE49-F238E27FC236}">
                <a16:creationId xmlns:a16="http://schemas.microsoft.com/office/drawing/2014/main" id="{214D3085-D7E4-4431-88A8-02A86EB40938}"/>
              </a:ext>
            </a:extLst>
          </p:cNvPr>
          <p:cNvSpPr txBox="1">
            <a:spLocks/>
          </p:cNvSpPr>
          <p:nvPr/>
        </p:nvSpPr>
        <p:spPr>
          <a:xfrm>
            <a:off x="6564224" y="4157108"/>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1</a:t>
            </a:r>
          </a:p>
        </p:txBody>
      </p:sp>
      <p:sp>
        <p:nvSpPr>
          <p:cNvPr id="55" name="Subtitle 2">
            <a:extLst>
              <a:ext uri="{FF2B5EF4-FFF2-40B4-BE49-F238E27FC236}">
                <a16:creationId xmlns:a16="http://schemas.microsoft.com/office/drawing/2014/main" id="{314922E2-637D-4575-9729-F69E3613FAD5}"/>
              </a:ext>
            </a:extLst>
          </p:cNvPr>
          <p:cNvSpPr txBox="1">
            <a:spLocks/>
          </p:cNvSpPr>
          <p:nvPr/>
        </p:nvSpPr>
        <p:spPr>
          <a:xfrm>
            <a:off x="6564224" y="4541071"/>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12</a:t>
            </a:r>
          </a:p>
        </p:txBody>
      </p:sp>
      <p:sp>
        <p:nvSpPr>
          <p:cNvPr id="56" name="Subtitle 2">
            <a:extLst>
              <a:ext uri="{FF2B5EF4-FFF2-40B4-BE49-F238E27FC236}">
                <a16:creationId xmlns:a16="http://schemas.microsoft.com/office/drawing/2014/main" id="{C6FC10C7-B349-41DF-AF36-5200B13B84E5}"/>
              </a:ext>
            </a:extLst>
          </p:cNvPr>
          <p:cNvSpPr txBox="1">
            <a:spLocks/>
          </p:cNvSpPr>
          <p:nvPr/>
        </p:nvSpPr>
        <p:spPr>
          <a:xfrm>
            <a:off x="6564224" y="4925035"/>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288</a:t>
            </a:r>
          </a:p>
        </p:txBody>
      </p:sp>
      <p:sp>
        <p:nvSpPr>
          <p:cNvPr id="57" name="Subtitle 2">
            <a:extLst>
              <a:ext uri="{FF2B5EF4-FFF2-40B4-BE49-F238E27FC236}">
                <a16:creationId xmlns:a16="http://schemas.microsoft.com/office/drawing/2014/main" id="{847EA345-354A-44D0-890D-28903B1BC096}"/>
              </a:ext>
            </a:extLst>
          </p:cNvPr>
          <p:cNvSpPr txBox="1">
            <a:spLocks/>
          </p:cNvSpPr>
          <p:nvPr/>
        </p:nvSpPr>
        <p:spPr>
          <a:xfrm>
            <a:off x="6564224" y="5308998"/>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7</a:t>
            </a:r>
          </a:p>
        </p:txBody>
      </p:sp>
      <p:sp>
        <p:nvSpPr>
          <p:cNvPr id="58" name="Subtitle 2">
            <a:extLst>
              <a:ext uri="{FF2B5EF4-FFF2-40B4-BE49-F238E27FC236}">
                <a16:creationId xmlns:a16="http://schemas.microsoft.com/office/drawing/2014/main" id="{A4624634-45C2-40E7-AC30-AFBDA35787C0}"/>
              </a:ext>
            </a:extLst>
          </p:cNvPr>
          <p:cNvSpPr txBox="1">
            <a:spLocks/>
          </p:cNvSpPr>
          <p:nvPr/>
        </p:nvSpPr>
        <p:spPr>
          <a:xfrm>
            <a:off x="6564224" y="5682670"/>
            <a:ext cx="1237870"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600" b="1" dirty="0">
                <a:latin typeface="+mn-lt"/>
                <a:ea typeface="Lato Light" panose="020F0502020204030203" pitchFamily="34" charset="0"/>
                <a:cs typeface="Poppins" pitchFamily="2" charset="77"/>
              </a:rPr>
              <a:t>xxx</a:t>
            </a:r>
          </a:p>
        </p:txBody>
      </p:sp>
      <p:sp>
        <p:nvSpPr>
          <p:cNvPr id="59" name="Subtitle 2">
            <a:extLst>
              <a:ext uri="{FF2B5EF4-FFF2-40B4-BE49-F238E27FC236}">
                <a16:creationId xmlns:a16="http://schemas.microsoft.com/office/drawing/2014/main" id="{8D16F0F9-20EB-447B-8015-E884B9D08D8D}"/>
              </a:ext>
            </a:extLst>
          </p:cNvPr>
          <p:cNvSpPr txBox="1">
            <a:spLocks/>
          </p:cNvSpPr>
          <p:nvPr/>
        </p:nvSpPr>
        <p:spPr>
          <a:xfrm>
            <a:off x="7942449" y="3005218"/>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105</a:t>
            </a:r>
          </a:p>
        </p:txBody>
      </p:sp>
      <p:sp>
        <p:nvSpPr>
          <p:cNvPr id="60" name="Subtitle 2">
            <a:extLst>
              <a:ext uri="{FF2B5EF4-FFF2-40B4-BE49-F238E27FC236}">
                <a16:creationId xmlns:a16="http://schemas.microsoft.com/office/drawing/2014/main" id="{5A95A750-98DD-4544-AD99-3BA091FE57E4}"/>
              </a:ext>
            </a:extLst>
          </p:cNvPr>
          <p:cNvSpPr txBox="1">
            <a:spLocks/>
          </p:cNvSpPr>
          <p:nvPr/>
        </p:nvSpPr>
        <p:spPr>
          <a:xfrm>
            <a:off x="7942449" y="3389181"/>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427</a:t>
            </a:r>
          </a:p>
        </p:txBody>
      </p:sp>
      <p:sp>
        <p:nvSpPr>
          <p:cNvPr id="61" name="Subtitle 2">
            <a:extLst>
              <a:ext uri="{FF2B5EF4-FFF2-40B4-BE49-F238E27FC236}">
                <a16:creationId xmlns:a16="http://schemas.microsoft.com/office/drawing/2014/main" id="{CF448BB2-2F82-4134-B6D1-5E4CB13A39F8}"/>
              </a:ext>
            </a:extLst>
          </p:cNvPr>
          <p:cNvSpPr txBox="1">
            <a:spLocks/>
          </p:cNvSpPr>
          <p:nvPr/>
        </p:nvSpPr>
        <p:spPr>
          <a:xfrm>
            <a:off x="7942449" y="3773145"/>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340</a:t>
            </a:r>
          </a:p>
        </p:txBody>
      </p:sp>
      <p:sp>
        <p:nvSpPr>
          <p:cNvPr id="62" name="Subtitle 2">
            <a:extLst>
              <a:ext uri="{FF2B5EF4-FFF2-40B4-BE49-F238E27FC236}">
                <a16:creationId xmlns:a16="http://schemas.microsoft.com/office/drawing/2014/main" id="{58B42E76-4C00-4C4C-914B-64F743B47232}"/>
              </a:ext>
            </a:extLst>
          </p:cNvPr>
          <p:cNvSpPr txBox="1">
            <a:spLocks/>
          </p:cNvSpPr>
          <p:nvPr/>
        </p:nvSpPr>
        <p:spPr>
          <a:xfrm>
            <a:off x="7942449" y="4157108"/>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2</a:t>
            </a:r>
          </a:p>
        </p:txBody>
      </p:sp>
      <p:sp>
        <p:nvSpPr>
          <p:cNvPr id="63" name="Subtitle 2">
            <a:extLst>
              <a:ext uri="{FF2B5EF4-FFF2-40B4-BE49-F238E27FC236}">
                <a16:creationId xmlns:a16="http://schemas.microsoft.com/office/drawing/2014/main" id="{6A0A5E39-5541-417C-AE0F-0C4F2264B5EF}"/>
              </a:ext>
            </a:extLst>
          </p:cNvPr>
          <p:cNvSpPr txBox="1">
            <a:spLocks/>
          </p:cNvSpPr>
          <p:nvPr/>
        </p:nvSpPr>
        <p:spPr>
          <a:xfrm>
            <a:off x="7942449" y="4541071"/>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13</a:t>
            </a:r>
          </a:p>
        </p:txBody>
      </p:sp>
      <p:sp>
        <p:nvSpPr>
          <p:cNvPr id="64" name="Subtitle 2">
            <a:extLst>
              <a:ext uri="{FF2B5EF4-FFF2-40B4-BE49-F238E27FC236}">
                <a16:creationId xmlns:a16="http://schemas.microsoft.com/office/drawing/2014/main" id="{4D0E8C00-18D2-4A42-A3F1-395DCBC40206}"/>
              </a:ext>
            </a:extLst>
          </p:cNvPr>
          <p:cNvSpPr txBox="1">
            <a:spLocks/>
          </p:cNvSpPr>
          <p:nvPr/>
        </p:nvSpPr>
        <p:spPr>
          <a:xfrm>
            <a:off x="7942449" y="4925035"/>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421</a:t>
            </a:r>
          </a:p>
        </p:txBody>
      </p:sp>
      <p:sp>
        <p:nvSpPr>
          <p:cNvPr id="65" name="Subtitle 2">
            <a:extLst>
              <a:ext uri="{FF2B5EF4-FFF2-40B4-BE49-F238E27FC236}">
                <a16:creationId xmlns:a16="http://schemas.microsoft.com/office/drawing/2014/main" id="{03138C78-4BB2-4CFA-8940-BFED00F40D16}"/>
              </a:ext>
            </a:extLst>
          </p:cNvPr>
          <p:cNvSpPr txBox="1">
            <a:spLocks/>
          </p:cNvSpPr>
          <p:nvPr/>
        </p:nvSpPr>
        <p:spPr>
          <a:xfrm>
            <a:off x="7942449" y="5308998"/>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78</a:t>
            </a:r>
          </a:p>
        </p:txBody>
      </p:sp>
      <p:sp>
        <p:nvSpPr>
          <p:cNvPr id="66" name="Subtitle 2">
            <a:extLst>
              <a:ext uri="{FF2B5EF4-FFF2-40B4-BE49-F238E27FC236}">
                <a16:creationId xmlns:a16="http://schemas.microsoft.com/office/drawing/2014/main" id="{57CA1414-0EB0-40C9-836B-48AC1B6BE945}"/>
              </a:ext>
            </a:extLst>
          </p:cNvPr>
          <p:cNvSpPr txBox="1">
            <a:spLocks/>
          </p:cNvSpPr>
          <p:nvPr/>
        </p:nvSpPr>
        <p:spPr>
          <a:xfrm>
            <a:off x="7942449" y="5682670"/>
            <a:ext cx="1237870"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600" b="1" dirty="0">
                <a:latin typeface="+mn-lt"/>
                <a:ea typeface="Lato Light" panose="020F0502020204030203" pitchFamily="34" charset="0"/>
                <a:cs typeface="Poppins" pitchFamily="2" charset="77"/>
              </a:rPr>
              <a:t>xxx</a:t>
            </a:r>
          </a:p>
        </p:txBody>
      </p:sp>
      <p:sp>
        <p:nvSpPr>
          <p:cNvPr id="67" name="Subtitle 2">
            <a:extLst>
              <a:ext uri="{FF2B5EF4-FFF2-40B4-BE49-F238E27FC236}">
                <a16:creationId xmlns:a16="http://schemas.microsoft.com/office/drawing/2014/main" id="{17FC4595-2181-4137-81E4-6219083FCD65}"/>
              </a:ext>
            </a:extLst>
          </p:cNvPr>
          <p:cNvSpPr txBox="1">
            <a:spLocks/>
          </p:cNvSpPr>
          <p:nvPr/>
        </p:nvSpPr>
        <p:spPr>
          <a:xfrm>
            <a:off x="9320945" y="3005218"/>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154</a:t>
            </a:r>
          </a:p>
        </p:txBody>
      </p:sp>
      <p:sp>
        <p:nvSpPr>
          <p:cNvPr id="68" name="Subtitle 2">
            <a:extLst>
              <a:ext uri="{FF2B5EF4-FFF2-40B4-BE49-F238E27FC236}">
                <a16:creationId xmlns:a16="http://schemas.microsoft.com/office/drawing/2014/main" id="{DB863697-8234-4C3D-9994-DBEAD6E3E44F}"/>
              </a:ext>
            </a:extLst>
          </p:cNvPr>
          <p:cNvSpPr txBox="1">
            <a:spLocks/>
          </p:cNvSpPr>
          <p:nvPr/>
        </p:nvSpPr>
        <p:spPr>
          <a:xfrm>
            <a:off x="9320945" y="3389181"/>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42</a:t>
            </a:r>
          </a:p>
        </p:txBody>
      </p:sp>
      <p:sp>
        <p:nvSpPr>
          <p:cNvPr id="69" name="Subtitle 2">
            <a:extLst>
              <a:ext uri="{FF2B5EF4-FFF2-40B4-BE49-F238E27FC236}">
                <a16:creationId xmlns:a16="http://schemas.microsoft.com/office/drawing/2014/main" id="{2290616F-BAD6-40C0-8D8C-2146C1F3DE71}"/>
              </a:ext>
            </a:extLst>
          </p:cNvPr>
          <p:cNvSpPr txBox="1">
            <a:spLocks/>
          </p:cNvSpPr>
          <p:nvPr/>
        </p:nvSpPr>
        <p:spPr>
          <a:xfrm>
            <a:off x="9320945" y="3773145"/>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234</a:t>
            </a:r>
          </a:p>
        </p:txBody>
      </p:sp>
      <p:sp>
        <p:nvSpPr>
          <p:cNvPr id="70" name="Subtitle 2">
            <a:extLst>
              <a:ext uri="{FF2B5EF4-FFF2-40B4-BE49-F238E27FC236}">
                <a16:creationId xmlns:a16="http://schemas.microsoft.com/office/drawing/2014/main" id="{088B4697-2618-46D0-BFE5-5B91459FD718}"/>
              </a:ext>
            </a:extLst>
          </p:cNvPr>
          <p:cNvSpPr txBox="1">
            <a:spLocks/>
          </p:cNvSpPr>
          <p:nvPr/>
        </p:nvSpPr>
        <p:spPr>
          <a:xfrm>
            <a:off x="9320945" y="4157108"/>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1</a:t>
            </a:r>
          </a:p>
        </p:txBody>
      </p:sp>
      <p:sp>
        <p:nvSpPr>
          <p:cNvPr id="71" name="Subtitle 2">
            <a:extLst>
              <a:ext uri="{FF2B5EF4-FFF2-40B4-BE49-F238E27FC236}">
                <a16:creationId xmlns:a16="http://schemas.microsoft.com/office/drawing/2014/main" id="{C9339022-4FC7-4179-B110-0CA2F43446FD}"/>
              </a:ext>
            </a:extLst>
          </p:cNvPr>
          <p:cNvSpPr txBox="1">
            <a:spLocks/>
          </p:cNvSpPr>
          <p:nvPr/>
        </p:nvSpPr>
        <p:spPr>
          <a:xfrm>
            <a:off x="9320945" y="4541071"/>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25</a:t>
            </a:r>
          </a:p>
        </p:txBody>
      </p:sp>
      <p:sp>
        <p:nvSpPr>
          <p:cNvPr id="72" name="Subtitle 2">
            <a:extLst>
              <a:ext uri="{FF2B5EF4-FFF2-40B4-BE49-F238E27FC236}">
                <a16:creationId xmlns:a16="http://schemas.microsoft.com/office/drawing/2014/main" id="{7F946164-649C-4EC6-B918-099B50CD7134}"/>
              </a:ext>
            </a:extLst>
          </p:cNvPr>
          <p:cNvSpPr txBox="1">
            <a:spLocks/>
          </p:cNvSpPr>
          <p:nvPr/>
        </p:nvSpPr>
        <p:spPr>
          <a:xfrm>
            <a:off x="9320945" y="4925035"/>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370</a:t>
            </a:r>
          </a:p>
        </p:txBody>
      </p:sp>
      <p:sp>
        <p:nvSpPr>
          <p:cNvPr id="73" name="Subtitle 2">
            <a:extLst>
              <a:ext uri="{FF2B5EF4-FFF2-40B4-BE49-F238E27FC236}">
                <a16:creationId xmlns:a16="http://schemas.microsoft.com/office/drawing/2014/main" id="{E665BD38-E762-4310-8E58-8F814BB4432B}"/>
              </a:ext>
            </a:extLst>
          </p:cNvPr>
          <p:cNvSpPr txBox="1">
            <a:spLocks/>
          </p:cNvSpPr>
          <p:nvPr/>
        </p:nvSpPr>
        <p:spPr>
          <a:xfrm>
            <a:off x="9320945" y="5308998"/>
            <a:ext cx="123787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a:t>
            </a:r>
          </a:p>
        </p:txBody>
      </p:sp>
      <p:sp>
        <p:nvSpPr>
          <p:cNvPr id="74" name="Subtitle 2">
            <a:extLst>
              <a:ext uri="{FF2B5EF4-FFF2-40B4-BE49-F238E27FC236}">
                <a16:creationId xmlns:a16="http://schemas.microsoft.com/office/drawing/2014/main" id="{507842C5-7A6A-4024-AD62-EB66402425EC}"/>
              </a:ext>
            </a:extLst>
          </p:cNvPr>
          <p:cNvSpPr txBox="1">
            <a:spLocks/>
          </p:cNvSpPr>
          <p:nvPr/>
        </p:nvSpPr>
        <p:spPr>
          <a:xfrm>
            <a:off x="9320945" y="5682670"/>
            <a:ext cx="1237870"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600" b="1" dirty="0">
                <a:latin typeface="+mn-lt"/>
                <a:ea typeface="Lato Light" panose="020F0502020204030203" pitchFamily="34" charset="0"/>
                <a:cs typeface="Poppins" pitchFamily="2" charset="77"/>
              </a:rPr>
              <a:t>xxx</a:t>
            </a:r>
          </a:p>
        </p:txBody>
      </p:sp>
      <p:sp>
        <p:nvSpPr>
          <p:cNvPr id="75" name="TextBox 74">
            <a:extLst>
              <a:ext uri="{FF2B5EF4-FFF2-40B4-BE49-F238E27FC236}">
                <a16:creationId xmlns:a16="http://schemas.microsoft.com/office/drawing/2014/main" id="{F029F2FC-E847-4610-87BC-DA8B72E77706}"/>
              </a:ext>
            </a:extLst>
          </p:cNvPr>
          <p:cNvSpPr txBox="1"/>
          <p:nvPr/>
        </p:nvSpPr>
        <p:spPr>
          <a:xfrm>
            <a:off x="5377440" y="2216397"/>
            <a:ext cx="854721"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ACTIVITY</a:t>
            </a:r>
          </a:p>
        </p:txBody>
      </p:sp>
      <p:sp>
        <p:nvSpPr>
          <p:cNvPr id="76" name="TextBox 75">
            <a:extLst>
              <a:ext uri="{FF2B5EF4-FFF2-40B4-BE49-F238E27FC236}">
                <a16:creationId xmlns:a16="http://schemas.microsoft.com/office/drawing/2014/main" id="{7E7C03B8-E725-49E9-B5E8-0E0F663836F6}"/>
              </a:ext>
            </a:extLst>
          </p:cNvPr>
          <p:cNvSpPr txBox="1"/>
          <p:nvPr/>
        </p:nvSpPr>
        <p:spPr>
          <a:xfrm>
            <a:off x="6719665" y="1906121"/>
            <a:ext cx="926857" cy="919739"/>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FY 2018</a:t>
            </a:r>
          </a:p>
          <a:p>
            <a:pPr algn="ctr"/>
            <a:r>
              <a:rPr lang="en-US" sz="1344" b="1" dirty="0">
                <a:solidFill>
                  <a:schemeClr val="bg1"/>
                </a:solidFill>
                <a:ea typeface="League Spartan" charset="0"/>
                <a:cs typeface="Poppins" pitchFamily="2" charset="77"/>
              </a:rPr>
              <a:t>BUDGET</a:t>
            </a:r>
          </a:p>
          <a:p>
            <a:pPr algn="ctr"/>
            <a:r>
              <a:rPr lang="en-US" sz="1344" b="1" dirty="0">
                <a:solidFill>
                  <a:schemeClr val="bg1"/>
                </a:solidFill>
                <a:ea typeface="League Spartan" charset="0"/>
                <a:cs typeface="Poppins" pitchFamily="2" charset="77"/>
              </a:rPr>
              <a:t>ENACTED</a:t>
            </a:r>
          </a:p>
          <a:p>
            <a:pPr algn="ctr"/>
            <a:r>
              <a:rPr lang="en-US" sz="1344" b="1" dirty="0">
                <a:solidFill>
                  <a:schemeClr val="bg1"/>
                </a:solidFill>
                <a:ea typeface="League Spartan" charset="0"/>
                <a:cs typeface="Poppins" pitchFamily="2" charset="77"/>
              </a:rPr>
              <a:t>(RM)</a:t>
            </a:r>
          </a:p>
        </p:txBody>
      </p:sp>
      <p:sp>
        <p:nvSpPr>
          <p:cNvPr id="77" name="TextBox 76">
            <a:extLst>
              <a:ext uri="{FF2B5EF4-FFF2-40B4-BE49-F238E27FC236}">
                <a16:creationId xmlns:a16="http://schemas.microsoft.com/office/drawing/2014/main" id="{C58C461B-5C8B-4AF8-A6BD-F4986C30FCEC}"/>
              </a:ext>
            </a:extLst>
          </p:cNvPr>
          <p:cNvSpPr txBox="1"/>
          <p:nvPr/>
        </p:nvSpPr>
        <p:spPr>
          <a:xfrm>
            <a:off x="8097956" y="1906121"/>
            <a:ext cx="926857" cy="919739"/>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FY 2019</a:t>
            </a:r>
          </a:p>
          <a:p>
            <a:pPr algn="ctr"/>
            <a:r>
              <a:rPr lang="en-US" sz="1344" b="1" dirty="0">
                <a:solidFill>
                  <a:schemeClr val="bg1"/>
                </a:solidFill>
                <a:ea typeface="League Spartan" charset="0"/>
                <a:cs typeface="Poppins" pitchFamily="2" charset="77"/>
              </a:rPr>
              <a:t>BUDGET</a:t>
            </a:r>
          </a:p>
          <a:p>
            <a:pPr algn="ctr"/>
            <a:r>
              <a:rPr lang="en-US" sz="1344" b="1" dirty="0">
                <a:solidFill>
                  <a:schemeClr val="bg1"/>
                </a:solidFill>
                <a:ea typeface="League Spartan" charset="0"/>
                <a:cs typeface="Poppins" pitchFamily="2" charset="77"/>
              </a:rPr>
              <a:t>ENACTED</a:t>
            </a:r>
          </a:p>
          <a:p>
            <a:pPr algn="ctr"/>
            <a:r>
              <a:rPr lang="en-US" sz="1344" b="1" dirty="0">
                <a:solidFill>
                  <a:schemeClr val="bg1"/>
                </a:solidFill>
                <a:ea typeface="League Spartan" charset="0"/>
                <a:cs typeface="Poppins" pitchFamily="2" charset="77"/>
              </a:rPr>
              <a:t>(RM)</a:t>
            </a:r>
          </a:p>
        </p:txBody>
      </p:sp>
      <p:sp>
        <p:nvSpPr>
          <p:cNvPr id="78" name="TextBox 77">
            <a:extLst>
              <a:ext uri="{FF2B5EF4-FFF2-40B4-BE49-F238E27FC236}">
                <a16:creationId xmlns:a16="http://schemas.microsoft.com/office/drawing/2014/main" id="{05C42229-0FEB-47D6-9DDD-059251C0B7D3}"/>
              </a:ext>
            </a:extLst>
          </p:cNvPr>
          <p:cNvSpPr txBox="1"/>
          <p:nvPr/>
        </p:nvSpPr>
        <p:spPr>
          <a:xfrm>
            <a:off x="9373127" y="1906120"/>
            <a:ext cx="1133644" cy="919739"/>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FY 2020</a:t>
            </a:r>
          </a:p>
          <a:p>
            <a:pPr algn="ctr"/>
            <a:r>
              <a:rPr lang="en-US" sz="1344" b="1" dirty="0">
                <a:solidFill>
                  <a:schemeClr val="bg1"/>
                </a:solidFill>
                <a:ea typeface="League Spartan" charset="0"/>
                <a:cs typeface="Poppins" pitchFamily="2" charset="77"/>
              </a:rPr>
              <a:t>BUDGET</a:t>
            </a:r>
          </a:p>
          <a:p>
            <a:pPr algn="ctr"/>
            <a:r>
              <a:rPr lang="en-US" sz="1344" b="1" dirty="0">
                <a:solidFill>
                  <a:schemeClr val="bg1"/>
                </a:solidFill>
                <a:ea typeface="League Spartan" charset="0"/>
                <a:cs typeface="Poppins" pitchFamily="2" charset="77"/>
              </a:rPr>
              <a:t>REQUESTED</a:t>
            </a:r>
          </a:p>
          <a:p>
            <a:pPr algn="ctr"/>
            <a:r>
              <a:rPr lang="en-US" sz="1344" b="1" dirty="0">
                <a:solidFill>
                  <a:schemeClr val="bg1"/>
                </a:solidFill>
                <a:ea typeface="League Spartan" charset="0"/>
                <a:cs typeface="Poppins" pitchFamily="2" charset="77"/>
              </a:rPr>
              <a:t>(RM)</a:t>
            </a:r>
          </a:p>
        </p:txBody>
      </p:sp>
      <p:sp>
        <p:nvSpPr>
          <p:cNvPr id="82" name="TextBox 81">
            <a:extLst>
              <a:ext uri="{FF2B5EF4-FFF2-40B4-BE49-F238E27FC236}">
                <a16:creationId xmlns:a16="http://schemas.microsoft.com/office/drawing/2014/main" id="{3FA74F6B-5D04-4636-9A38-0A6342425863}"/>
              </a:ext>
            </a:extLst>
          </p:cNvPr>
          <p:cNvSpPr txBox="1"/>
          <p:nvPr/>
        </p:nvSpPr>
        <p:spPr>
          <a:xfrm>
            <a:off x="2104113" y="4349625"/>
            <a:ext cx="2797562" cy="1446550"/>
          </a:xfrm>
          <a:prstGeom prst="rect">
            <a:avLst/>
          </a:prstGeom>
          <a:noFill/>
        </p:spPr>
        <p:txBody>
          <a:bodyPr wrap="none" rtlCol="0">
            <a:spAutoFit/>
          </a:bodyPr>
          <a:lstStyle/>
          <a:p>
            <a:pPr algn="r"/>
            <a:r>
              <a:rPr lang="en-ZA" sz="4400" dirty="0">
                <a:solidFill>
                  <a:schemeClr val="accent6">
                    <a:lumMod val="75000"/>
                  </a:schemeClr>
                </a:solidFill>
                <a:latin typeface="+mj-lt"/>
              </a:rPr>
              <a:t>BUDGET</a:t>
            </a:r>
          </a:p>
          <a:p>
            <a:pPr algn="r"/>
            <a:r>
              <a:rPr lang="en-ZA" sz="4400" dirty="0">
                <a:solidFill>
                  <a:schemeClr val="accent6">
                    <a:lumMod val="75000"/>
                  </a:schemeClr>
                </a:solidFill>
                <a:latin typeface="+mj-lt"/>
              </a:rPr>
              <a:t>SUMMARY</a:t>
            </a:r>
          </a:p>
        </p:txBody>
      </p:sp>
    </p:spTree>
    <p:extLst>
      <p:ext uri="{BB962C8B-B14F-4D97-AF65-F5344CB8AC3E}">
        <p14:creationId xmlns:p14="http://schemas.microsoft.com/office/powerpoint/2010/main" val="111344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F30DD7-0F06-4F7B-AA3D-89071603BB6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8E094C7-3E88-486B-983A-5BF59B89BF2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53B591F-F3B3-415D-B462-D38006EE5A7D}"/>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A20C1F2B-C399-4508-BB90-11B174AA600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C0D517D-CCC3-4228-AE14-5B1C1E810322}"/>
              </a:ext>
            </a:extLst>
          </p:cNvPr>
          <p:cNvSpPr>
            <a:spLocks noGrp="1"/>
          </p:cNvSpPr>
          <p:nvPr>
            <p:ph type="body" sz="quarter" idx="13"/>
          </p:nvPr>
        </p:nvSpPr>
        <p:spPr/>
        <p:txBody>
          <a:bodyPr/>
          <a:lstStyle/>
          <a:p>
            <a:endParaRPr lang="en-ZA"/>
          </a:p>
        </p:txBody>
      </p:sp>
      <p:sp>
        <p:nvSpPr>
          <p:cNvPr id="7" name="Round Same Side Corner Rectangle 4">
            <a:extLst>
              <a:ext uri="{FF2B5EF4-FFF2-40B4-BE49-F238E27FC236}">
                <a16:creationId xmlns:a16="http://schemas.microsoft.com/office/drawing/2014/main" id="{248E83A6-A1B0-4E50-9CFD-47D54C84E97A}"/>
              </a:ext>
            </a:extLst>
          </p:cNvPr>
          <p:cNvSpPr/>
          <p:nvPr/>
        </p:nvSpPr>
        <p:spPr>
          <a:xfrm rot="5400000">
            <a:off x="3356920" y="255168"/>
            <a:ext cx="322542" cy="361666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 name="Round Same Side Corner Rectangle 10">
            <a:extLst>
              <a:ext uri="{FF2B5EF4-FFF2-40B4-BE49-F238E27FC236}">
                <a16:creationId xmlns:a16="http://schemas.microsoft.com/office/drawing/2014/main" id="{5A5BE32B-DB17-4271-8476-7FA3A8ECEB3C}"/>
              </a:ext>
            </a:extLst>
          </p:cNvPr>
          <p:cNvSpPr/>
          <p:nvPr/>
        </p:nvSpPr>
        <p:spPr>
          <a:xfrm rot="5400000">
            <a:off x="2562352" y="1049735"/>
            <a:ext cx="322542" cy="202753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 name="TextBox 8">
            <a:extLst>
              <a:ext uri="{FF2B5EF4-FFF2-40B4-BE49-F238E27FC236}">
                <a16:creationId xmlns:a16="http://schemas.microsoft.com/office/drawing/2014/main" id="{86F6A37E-7CC9-438A-8E30-4BAC654EBA33}"/>
              </a:ext>
            </a:extLst>
          </p:cNvPr>
          <p:cNvSpPr txBox="1"/>
          <p:nvPr/>
        </p:nvSpPr>
        <p:spPr>
          <a:xfrm>
            <a:off x="4745025" y="1915948"/>
            <a:ext cx="463588" cy="299184"/>
          </a:xfrm>
          <a:prstGeom prst="rect">
            <a:avLst/>
          </a:prstGeom>
          <a:noFill/>
        </p:spPr>
        <p:txBody>
          <a:bodyPr wrap="none" rtlCol="0" anchor="ctr" anchorCtr="0">
            <a:spAutoFit/>
          </a:bodyPr>
          <a:lstStyle/>
          <a:p>
            <a:pPr algn="r"/>
            <a:r>
              <a:rPr lang="en-US" sz="1344" b="1" dirty="0">
                <a:solidFill>
                  <a:schemeClr val="bg1"/>
                </a:solidFill>
                <a:ea typeface="League Spartan" charset="0"/>
                <a:cs typeface="Poppins" pitchFamily="2" charset="77"/>
              </a:rPr>
              <a:t>255</a:t>
            </a:r>
          </a:p>
        </p:txBody>
      </p:sp>
      <p:sp>
        <p:nvSpPr>
          <p:cNvPr id="10" name="TextBox 9">
            <a:extLst>
              <a:ext uri="{FF2B5EF4-FFF2-40B4-BE49-F238E27FC236}">
                <a16:creationId xmlns:a16="http://schemas.microsoft.com/office/drawing/2014/main" id="{F605D750-8208-4340-8700-B74C247B9F9D}"/>
              </a:ext>
            </a:extLst>
          </p:cNvPr>
          <p:cNvSpPr txBox="1"/>
          <p:nvPr/>
        </p:nvSpPr>
        <p:spPr>
          <a:xfrm>
            <a:off x="3126946" y="1915948"/>
            <a:ext cx="492443" cy="299184"/>
          </a:xfrm>
          <a:prstGeom prst="rect">
            <a:avLst/>
          </a:prstGeom>
          <a:noFill/>
        </p:spPr>
        <p:txBody>
          <a:bodyPr wrap="none" rtlCol="0" anchor="ctr" anchorCtr="0">
            <a:spAutoFit/>
          </a:bodyPr>
          <a:lstStyle/>
          <a:p>
            <a:pPr algn="r"/>
            <a:r>
              <a:rPr lang="en-US" sz="1344" b="1" dirty="0">
                <a:solidFill>
                  <a:schemeClr val="bg1"/>
                </a:solidFill>
                <a:ea typeface="League Spartan" charset="0"/>
                <a:cs typeface="Poppins" pitchFamily="2" charset="77"/>
              </a:rPr>
              <a:t>50%</a:t>
            </a:r>
          </a:p>
        </p:txBody>
      </p:sp>
      <p:sp>
        <p:nvSpPr>
          <p:cNvPr id="11" name="Rounded Rectangle 28">
            <a:extLst>
              <a:ext uri="{FF2B5EF4-FFF2-40B4-BE49-F238E27FC236}">
                <a16:creationId xmlns:a16="http://schemas.microsoft.com/office/drawing/2014/main" id="{DB871A00-BC42-4085-8B48-B80DBD7244F9}"/>
              </a:ext>
            </a:extLst>
          </p:cNvPr>
          <p:cNvSpPr/>
          <p:nvPr/>
        </p:nvSpPr>
        <p:spPr>
          <a:xfrm>
            <a:off x="924153" y="1902229"/>
            <a:ext cx="667704" cy="32254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2" name="TextBox 11">
            <a:extLst>
              <a:ext uri="{FF2B5EF4-FFF2-40B4-BE49-F238E27FC236}">
                <a16:creationId xmlns:a16="http://schemas.microsoft.com/office/drawing/2014/main" id="{D8568445-E5C7-4938-BD3C-2FA9AD7E126D}"/>
              </a:ext>
            </a:extLst>
          </p:cNvPr>
          <p:cNvSpPr txBox="1"/>
          <p:nvPr/>
        </p:nvSpPr>
        <p:spPr>
          <a:xfrm>
            <a:off x="1016594" y="1915948"/>
            <a:ext cx="482824"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JUL</a:t>
            </a:r>
          </a:p>
        </p:txBody>
      </p:sp>
      <p:sp>
        <p:nvSpPr>
          <p:cNvPr id="13" name="Round Same Side Corner Rectangle 5">
            <a:extLst>
              <a:ext uri="{FF2B5EF4-FFF2-40B4-BE49-F238E27FC236}">
                <a16:creationId xmlns:a16="http://schemas.microsoft.com/office/drawing/2014/main" id="{D227EAE3-F76D-43FC-9FC7-B7968291C63B}"/>
              </a:ext>
            </a:extLst>
          </p:cNvPr>
          <p:cNvSpPr/>
          <p:nvPr/>
        </p:nvSpPr>
        <p:spPr>
          <a:xfrm rot="5400000">
            <a:off x="2994891" y="1003204"/>
            <a:ext cx="322541" cy="289260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4" name="Round Same Side Corner Rectangle 11">
            <a:extLst>
              <a:ext uri="{FF2B5EF4-FFF2-40B4-BE49-F238E27FC236}">
                <a16:creationId xmlns:a16="http://schemas.microsoft.com/office/drawing/2014/main" id="{FF440A31-3F31-47F7-ADC1-0F1896E48B5E}"/>
              </a:ext>
            </a:extLst>
          </p:cNvPr>
          <p:cNvSpPr/>
          <p:nvPr/>
        </p:nvSpPr>
        <p:spPr>
          <a:xfrm rot="5400000">
            <a:off x="2278692" y="1719400"/>
            <a:ext cx="322541" cy="1460213"/>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5" name="TextBox 14">
            <a:extLst>
              <a:ext uri="{FF2B5EF4-FFF2-40B4-BE49-F238E27FC236}">
                <a16:creationId xmlns:a16="http://schemas.microsoft.com/office/drawing/2014/main" id="{B597D120-F005-41C3-885C-6144FAF016E8}"/>
              </a:ext>
            </a:extLst>
          </p:cNvPr>
          <p:cNvSpPr txBox="1"/>
          <p:nvPr/>
        </p:nvSpPr>
        <p:spPr>
          <a:xfrm>
            <a:off x="2551341" y="2299913"/>
            <a:ext cx="492443" cy="299184"/>
          </a:xfrm>
          <a:prstGeom prst="rect">
            <a:avLst/>
          </a:prstGeom>
          <a:noFill/>
        </p:spPr>
        <p:txBody>
          <a:bodyPr wrap="none" rtlCol="0" anchor="ctr" anchorCtr="0">
            <a:spAutoFit/>
          </a:bodyPr>
          <a:lstStyle/>
          <a:p>
            <a:pPr algn="r"/>
            <a:r>
              <a:rPr lang="en-US" sz="1344" b="1" dirty="0">
                <a:solidFill>
                  <a:schemeClr val="bg1"/>
                </a:solidFill>
                <a:ea typeface="League Spartan" charset="0"/>
                <a:cs typeface="Poppins" pitchFamily="2" charset="77"/>
              </a:rPr>
              <a:t>55%</a:t>
            </a:r>
          </a:p>
        </p:txBody>
      </p:sp>
      <p:sp>
        <p:nvSpPr>
          <p:cNvPr id="16" name="TextBox 15">
            <a:extLst>
              <a:ext uri="{FF2B5EF4-FFF2-40B4-BE49-F238E27FC236}">
                <a16:creationId xmlns:a16="http://schemas.microsoft.com/office/drawing/2014/main" id="{618B7CF3-7998-4F5D-8886-74A5B7037A41}"/>
              </a:ext>
            </a:extLst>
          </p:cNvPr>
          <p:cNvSpPr txBox="1"/>
          <p:nvPr/>
        </p:nvSpPr>
        <p:spPr>
          <a:xfrm>
            <a:off x="4051293" y="2299913"/>
            <a:ext cx="444352" cy="299184"/>
          </a:xfrm>
          <a:prstGeom prst="rect">
            <a:avLst/>
          </a:prstGeom>
          <a:noFill/>
        </p:spPr>
        <p:txBody>
          <a:bodyPr wrap="none" rtlCol="0" anchor="ctr" anchorCtr="0">
            <a:spAutoFit/>
          </a:bodyPr>
          <a:lstStyle/>
          <a:p>
            <a:pPr algn="r"/>
            <a:r>
              <a:rPr lang="en-US" sz="1344" b="1" dirty="0">
                <a:solidFill>
                  <a:schemeClr val="bg1"/>
                </a:solidFill>
                <a:ea typeface="League Spartan" charset="0"/>
                <a:cs typeface="Poppins" pitchFamily="2" charset="77"/>
              </a:rPr>
              <a:t>188</a:t>
            </a:r>
          </a:p>
        </p:txBody>
      </p:sp>
      <p:sp>
        <p:nvSpPr>
          <p:cNvPr id="17" name="Rounded Rectangle 29">
            <a:extLst>
              <a:ext uri="{FF2B5EF4-FFF2-40B4-BE49-F238E27FC236}">
                <a16:creationId xmlns:a16="http://schemas.microsoft.com/office/drawing/2014/main" id="{33E7AD23-638A-4D17-8575-2C3A3AF56F22}"/>
              </a:ext>
            </a:extLst>
          </p:cNvPr>
          <p:cNvSpPr/>
          <p:nvPr/>
        </p:nvSpPr>
        <p:spPr>
          <a:xfrm>
            <a:off x="924153" y="2288235"/>
            <a:ext cx="667704" cy="32254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8" name="TextBox 17">
            <a:extLst>
              <a:ext uri="{FF2B5EF4-FFF2-40B4-BE49-F238E27FC236}">
                <a16:creationId xmlns:a16="http://schemas.microsoft.com/office/drawing/2014/main" id="{F2A3107E-D1B0-4FF3-9FA5-A165EDFA5810}"/>
              </a:ext>
            </a:extLst>
          </p:cNvPr>
          <p:cNvSpPr txBox="1"/>
          <p:nvPr/>
        </p:nvSpPr>
        <p:spPr>
          <a:xfrm>
            <a:off x="997358" y="2299913"/>
            <a:ext cx="521297"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AUG</a:t>
            </a:r>
          </a:p>
        </p:txBody>
      </p:sp>
      <p:sp>
        <p:nvSpPr>
          <p:cNvPr id="19" name="Round Same Side Corner Rectangle 6">
            <a:extLst>
              <a:ext uri="{FF2B5EF4-FFF2-40B4-BE49-F238E27FC236}">
                <a16:creationId xmlns:a16="http://schemas.microsoft.com/office/drawing/2014/main" id="{159181CC-BD38-40F9-BFEC-21DF370C7EB2}"/>
              </a:ext>
            </a:extLst>
          </p:cNvPr>
          <p:cNvSpPr/>
          <p:nvPr/>
        </p:nvSpPr>
        <p:spPr>
          <a:xfrm rot="5400000">
            <a:off x="3035308" y="1348795"/>
            <a:ext cx="322541" cy="2973438"/>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0" name="Round Same Side Corner Rectangle 12">
            <a:extLst>
              <a:ext uri="{FF2B5EF4-FFF2-40B4-BE49-F238E27FC236}">
                <a16:creationId xmlns:a16="http://schemas.microsoft.com/office/drawing/2014/main" id="{0F3F8360-32C2-485E-9925-CBC68297FA6F}"/>
              </a:ext>
            </a:extLst>
          </p:cNvPr>
          <p:cNvSpPr/>
          <p:nvPr/>
        </p:nvSpPr>
        <p:spPr>
          <a:xfrm rot="5400000">
            <a:off x="2382054" y="2002047"/>
            <a:ext cx="322541" cy="1666933"/>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1" name="TextBox 20">
            <a:extLst>
              <a:ext uri="{FF2B5EF4-FFF2-40B4-BE49-F238E27FC236}">
                <a16:creationId xmlns:a16="http://schemas.microsoft.com/office/drawing/2014/main" id="{E6721153-39AA-4642-9093-E421616C8BAB}"/>
              </a:ext>
            </a:extLst>
          </p:cNvPr>
          <p:cNvSpPr txBox="1"/>
          <p:nvPr/>
        </p:nvSpPr>
        <p:spPr>
          <a:xfrm>
            <a:off x="4169482" y="2685921"/>
            <a:ext cx="420307" cy="299184"/>
          </a:xfrm>
          <a:prstGeom prst="rect">
            <a:avLst/>
          </a:prstGeom>
          <a:noFill/>
        </p:spPr>
        <p:txBody>
          <a:bodyPr wrap="none" rtlCol="0" anchor="ctr" anchorCtr="0">
            <a:spAutoFit/>
          </a:bodyPr>
          <a:lstStyle/>
          <a:p>
            <a:pPr algn="r"/>
            <a:r>
              <a:rPr lang="en-US" sz="1344" b="1" dirty="0">
                <a:solidFill>
                  <a:schemeClr val="bg1"/>
                </a:solidFill>
                <a:ea typeface="League Spartan" charset="0"/>
                <a:cs typeface="Poppins" pitchFamily="2" charset="77"/>
              </a:rPr>
              <a:t>192</a:t>
            </a:r>
          </a:p>
        </p:txBody>
      </p:sp>
      <p:sp>
        <p:nvSpPr>
          <p:cNvPr id="22" name="TextBox 21">
            <a:extLst>
              <a:ext uri="{FF2B5EF4-FFF2-40B4-BE49-F238E27FC236}">
                <a16:creationId xmlns:a16="http://schemas.microsoft.com/office/drawing/2014/main" id="{0BE1B88E-C6EF-443F-9373-AB49842D6EAE}"/>
              </a:ext>
            </a:extLst>
          </p:cNvPr>
          <p:cNvSpPr txBox="1"/>
          <p:nvPr/>
        </p:nvSpPr>
        <p:spPr>
          <a:xfrm>
            <a:off x="2789536" y="2685921"/>
            <a:ext cx="482824" cy="299184"/>
          </a:xfrm>
          <a:prstGeom prst="rect">
            <a:avLst/>
          </a:prstGeom>
          <a:noFill/>
        </p:spPr>
        <p:txBody>
          <a:bodyPr wrap="none" rtlCol="0" anchor="ctr" anchorCtr="0">
            <a:spAutoFit/>
          </a:bodyPr>
          <a:lstStyle/>
          <a:p>
            <a:pPr algn="r"/>
            <a:r>
              <a:rPr lang="en-US" sz="1344" b="1" dirty="0">
                <a:solidFill>
                  <a:schemeClr val="bg1"/>
                </a:solidFill>
                <a:ea typeface="League Spartan" charset="0"/>
                <a:cs typeface="Poppins" pitchFamily="2" charset="77"/>
              </a:rPr>
              <a:t>60%</a:t>
            </a:r>
          </a:p>
        </p:txBody>
      </p:sp>
      <p:sp>
        <p:nvSpPr>
          <p:cNvPr id="23" name="Rounded Rectangle 30">
            <a:extLst>
              <a:ext uri="{FF2B5EF4-FFF2-40B4-BE49-F238E27FC236}">
                <a16:creationId xmlns:a16="http://schemas.microsoft.com/office/drawing/2014/main" id="{A8CB7097-6B3F-477D-9C06-F6E2C47B02A8}"/>
              </a:ext>
            </a:extLst>
          </p:cNvPr>
          <p:cNvSpPr/>
          <p:nvPr/>
        </p:nvSpPr>
        <p:spPr>
          <a:xfrm>
            <a:off x="924153" y="2674242"/>
            <a:ext cx="667704" cy="32254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4" name="TextBox 23">
            <a:extLst>
              <a:ext uri="{FF2B5EF4-FFF2-40B4-BE49-F238E27FC236}">
                <a16:creationId xmlns:a16="http://schemas.microsoft.com/office/drawing/2014/main" id="{2C495A59-CBCC-4BBD-A091-5EA0738A764F}"/>
              </a:ext>
            </a:extLst>
          </p:cNvPr>
          <p:cNvSpPr txBox="1"/>
          <p:nvPr/>
        </p:nvSpPr>
        <p:spPr>
          <a:xfrm>
            <a:off x="1007777" y="2685920"/>
            <a:ext cx="50045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SEP</a:t>
            </a:r>
          </a:p>
        </p:txBody>
      </p:sp>
      <p:sp>
        <p:nvSpPr>
          <p:cNvPr id="25" name="Round Same Side Corner Rectangle 7">
            <a:extLst>
              <a:ext uri="{FF2B5EF4-FFF2-40B4-BE49-F238E27FC236}">
                <a16:creationId xmlns:a16="http://schemas.microsoft.com/office/drawing/2014/main" id="{5C247CB1-EEB2-4E0B-8369-B17E60D4E6EA}"/>
              </a:ext>
            </a:extLst>
          </p:cNvPr>
          <p:cNvSpPr/>
          <p:nvPr/>
        </p:nvSpPr>
        <p:spPr>
          <a:xfrm rot="5400000">
            <a:off x="3111090" y="1660146"/>
            <a:ext cx="322541" cy="312500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6" name="Round Same Side Corner Rectangle 13">
            <a:extLst>
              <a:ext uri="{FF2B5EF4-FFF2-40B4-BE49-F238E27FC236}">
                <a16:creationId xmlns:a16="http://schemas.microsoft.com/office/drawing/2014/main" id="{094F74BA-4628-4724-8932-9B475F0E6912}"/>
              </a:ext>
            </a:extLst>
          </p:cNvPr>
          <p:cNvSpPr/>
          <p:nvPr/>
        </p:nvSpPr>
        <p:spPr>
          <a:xfrm rot="5400000">
            <a:off x="2453929" y="2317304"/>
            <a:ext cx="322541" cy="181068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7" name="TextBox 26">
            <a:extLst>
              <a:ext uri="{FF2B5EF4-FFF2-40B4-BE49-F238E27FC236}">
                <a16:creationId xmlns:a16="http://schemas.microsoft.com/office/drawing/2014/main" id="{37A6A265-A5FD-4EE4-A5BD-2D1B7F266A39}"/>
              </a:ext>
            </a:extLst>
          </p:cNvPr>
          <p:cNvSpPr txBox="1"/>
          <p:nvPr/>
        </p:nvSpPr>
        <p:spPr>
          <a:xfrm>
            <a:off x="2919536" y="3073054"/>
            <a:ext cx="482824" cy="299184"/>
          </a:xfrm>
          <a:prstGeom prst="rect">
            <a:avLst/>
          </a:prstGeom>
          <a:noFill/>
        </p:spPr>
        <p:txBody>
          <a:bodyPr wrap="none" rtlCol="0" anchor="ctr" anchorCtr="0">
            <a:spAutoFit/>
          </a:bodyPr>
          <a:lstStyle/>
          <a:p>
            <a:pPr algn="r"/>
            <a:r>
              <a:rPr lang="en-US" sz="1344" b="1" dirty="0">
                <a:solidFill>
                  <a:schemeClr val="bg1"/>
                </a:solidFill>
                <a:ea typeface="League Spartan" charset="0"/>
                <a:cs typeface="Poppins" pitchFamily="2" charset="77"/>
              </a:rPr>
              <a:t>62%</a:t>
            </a:r>
          </a:p>
        </p:txBody>
      </p:sp>
      <p:sp>
        <p:nvSpPr>
          <p:cNvPr id="28" name="TextBox 27">
            <a:extLst>
              <a:ext uri="{FF2B5EF4-FFF2-40B4-BE49-F238E27FC236}">
                <a16:creationId xmlns:a16="http://schemas.microsoft.com/office/drawing/2014/main" id="{9106FC07-2D31-481F-8EF4-CFF7D1DBD4E4}"/>
              </a:ext>
            </a:extLst>
          </p:cNvPr>
          <p:cNvSpPr txBox="1"/>
          <p:nvPr/>
        </p:nvSpPr>
        <p:spPr>
          <a:xfrm>
            <a:off x="4304424" y="3073054"/>
            <a:ext cx="423513" cy="299184"/>
          </a:xfrm>
          <a:prstGeom prst="rect">
            <a:avLst/>
          </a:prstGeom>
          <a:noFill/>
        </p:spPr>
        <p:txBody>
          <a:bodyPr wrap="none" rtlCol="0" anchor="ctr" anchorCtr="0">
            <a:spAutoFit/>
          </a:bodyPr>
          <a:lstStyle/>
          <a:p>
            <a:pPr algn="r"/>
            <a:r>
              <a:rPr lang="en-US" sz="1344" b="1" dirty="0">
                <a:solidFill>
                  <a:schemeClr val="bg1"/>
                </a:solidFill>
                <a:ea typeface="League Spartan" charset="0"/>
                <a:cs typeface="Poppins" pitchFamily="2" charset="77"/>
              </a:rPr>
              <a:t>213</a:t>
            </a:r>
          </a:p>
        </p:txBody>
      </p:sp>
      <p:sp>
        <p:nvSpPr>
          <p:cNvPr id="29" name="Rounded Rectangle 31">
            <a:extLst>
              <a:ext uri="{FF2B5EF4-FFF2-40B4-BE49-F238E27FC236}">
                <a16:creationId xmlns:a16="http://schemas.microsoft.com/office/drawing/2014/main" id="{90EA79E3-406E-4BFA-90CC-5EC915AED366}"/>
              </a:ext>
            </a:extLst>
          </p:cNvPr>
          <p:cNvSpPr/>
          <p:nvPr/>
        </p:nvSpPr>
        <p:spPr>
          <a:xfrm>
            <a:off x="924153" y="3060249"/>
            <a:ext cx="667704" cy="32254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0" name="TextBox 29">
            <a:extLst>
              <a:ext uri="{FF2B5EF4-FFF2-40B4-BE49-F238E27FC236}">
                <a16:creationId xmlns:a16="http://schemas.microsoft.com/office/drawing/2014/main" id="{4F31AA58-1173-4F98-A2DB-72052D058750}"/>
              </a:ext>
            </a:extLst>
          </p:cNvPr>
          <p:cNvSpPr txBox="1"/>
          <p:nvPr/>
        </p:nvSpPr>
        <p:spPr>
          <a:xfrm>
            <a:off x="1014990" y="3071927"/>
            <a:ext cx="486031"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OCT</a:t>
            </a:r>
          </a:p>
        </p:txBody>
      </p:sp>
      <p:sp>
        <p:nvSpPr>
          <p:cNvPr id="31" name="Round Same Side Corner Rectangle 8">
            <a:extLst>
              <a:ext uri="{FF2B5EF4-FFF2-40B4-BE49-F238E27FC236}">
                <a16:creationId xmlns:a16="http://schemas.microsoft.com/office/drawing/2014/main" id="{7C77256D-2C26-452D-B486-17863AF5E06A}"/>
              </a:ext>
            </a:extLst>
          </p:cNvPr>
          <p:cNvSpPr/>
          <p:nvPr/>
        </p:nvSpPr>
        <p:spPr>
          <a:xfrm rot="5400000">
            <a:off x="3181820" y="1975423"/>
            <a:ext cx="322541" cy="326646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2" name="Round Same Side Corner Rectangle 14">
            <a:extLst>
              <a:ext uri="{FF2B5EF4-FFF2-40B4-BE49-F238E27FC236}">
                <a16:creationId xmlns:a16="http://schemas.microsoft.com/office/drawing/2014/main" id="{1EEAB061-4188-4D41-A0B7-231A9DB7AE14}"/>
              </a:ext>
            </a:extLst>
          </p:cNvPr>
          <p:cNvSpPr/>
          <p:nvPr/>
        </p:nvSpPr>
        <p:spPr>
          <a:xfrm rot="5400000">
            <a:off x="2513270" y="2643971"/>
            <a:ext cx="322541" cy="1929368"/>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3" name="TextBox 32">
            <a:extLst>
              <a:ext uri="{FF2B5EF4-FFF2-40B4-BE49-F238E27FC236}">
                <a16:creationId xmlns:a16="http://schemas.microsoft.com/office/drawing/2014/main" id="{18E43143-9957-4B3A-9DE4-D0637441B2A6}"/>
              </a:ext>
            </a:extLst>
          </p:cNvPr>
          <p:cNvSpPr txBox="1"/>
          <p:nvPr/>
        </p:nvSpPr>
        <p:spPr>
          <a:xfrm>
            <a:off x="4398479" y="3459062"/>
            <a:ext cx="460382" cy="299184"/>
          </a:xfrm>
          <a:prstGeom prst="rect">
            <a:avLst/>
          </a:prstGeom>
          <a:noFill/>
        </p:spPr>
        <p:txBody>
          <a:bodyPr wrap="none" rtlCol="0" anchor="ctr" anchorCtr="0">
            <a:spAutoFit/>
          </a:bodyPr>
          <a:lstStyle/>
          <a:p>
            <a:pPr algn="r"/>
            <a:r>
              <a:rPr lang="en-US" sz="1344" b="1" dirty="0">
                <a:solidFill>
                  <a:schemeClr val="bg1"/>
                </a:solidFill>
                <a:ea typeface="League Spartan" charset="0"/>
                <a:cs typeface="Poppins" pitchFamily="2" charset="77"/>
              </a:rPr>
              <a:t>235</a:t>
            </a:r>
          </a:p>
        </p:txBody>
      </p:sp>
      <p:sp>
        <p:nvSpPr>
          <p:cNvPr id="34" name="TextBox 33">
            <a:extLst>
              <a:ext uri="{FF2B5EF4-FFF2-40B4-BE49-F238E27FC236}">
                <a16:creationId xmlns:a16="http://schemas.microsoft.com/office/drawing/2014/main" id="{28D5AF1D-4B47-4E9E-A6F9-25503C33826F}"/>
              </a:ext>
            </a:extLst>
          </p:cNvPr>
          <p:cNvSpPr txBox="1"/>
          <p:nvPr/>
        </p:nvSpPr>
        <p:spPr>
          <a:xfrm>
            <a:off x="3035366" y="3459062"/>
            <a:ext cx="482824" cy="299184"/>
          </a:xfrm>
          <a:prstGeom prst="rect">
            <a:avLst/>
          </a:prstGeom>
          <a:noFill/>
        </p:spPr>
        <p:txBody>
          <a:bodyPr wrap="none" rtlCol="0" anchor="ctr" anchorCtr="0">
            <a:spAutoFit/>
          </a:bodyPr>
          <a:lstStyle/>
          <a:p>
            <a:pPr algn="r"/>
            <a:r>
              <a:rPr lang="en-US" sz="1344" b="1" dirty="0">
                <a:solidFill>
                  <a:schemeClr val="bg1"/>
                </a:solidFill>
                <a:ea typeface="League Spartan" charset="0"/>
                <a:cs typeface="Poppins" pitchFamily="2" charset="77"/>
              </a:rPr>
              <a:t>70%</a:t>
            </a:r>
          </a:p>
        </p:txBody>
      </p:sp>
      <p:sp>
        <p:nvSpPr>
          <p:cNvPr id="35" name="Rounded Rectangle 32">
            <a:extLst>
              <a:ext uri="{FF2B5EF4-FFF2-40B4-BE49-F238E27FC236}">
                <a16:creationId xmlns:a16="http://schemas.microsoft.com/office/drawing/2014/main" id="{3AE5A20B-D801-4CE6-8BBA-AEB07788D601}"/>
              </a:ext>
            </a:extLst>
          </p:cNvPr>
          <p:cNvSpPr/>
          <p:nvPr/>
        </p:nvSpPr>
        <p:spPr>
          <a:xfrm>
            <a:off x="924153" y="3447383"/>
            <a:ext cx="667704" cy="32254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6" name="TextBox 35">
            <a:extLst>
              <a:ext uri="{FF2B5EF4-FFF2-40B4-BE49-F238E27FC236}">
                <a16:creationId xmlns:a16="http://schemas.microsoft.com/office/drawing/2014/main" id="{81102C1C-7FAD-45CE-B000-04C30F606DC4}"/>
              </a:ext>
            </a:extLst>
          </p:cNvPr>
          <p:cNvSpPr txBox="1"/>
          <p:nvPr/>
        </p:nvSpPr>
        <p:spPr>
          <a:xfrm>
            <a:off x="1000435" y="3459062"/>
            <a:ext cx="515141"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NOV</a:t>
            </a:r>
          </a:p>
        </p:txBody>
      </p:sp>
      <p:sp>
        <p:nvSpPr>
          <p:cNvPr id="37" name="Round Same Side Corner Rectangle 9">
            <a:extLst>
              <a:ext uri="{FF2B5EF4-FFF2-40B4-BE49-F238E27FC236}">
                <a16:creationId xmlns:a16="http://schemas.microsoft.com/office/drawing/2014/main" id="{19A05480-E8CC-4550-A04C-75EE983635FD}"/>
              </a:ext>
            </a:extLst>
          </p:cNvPr>
          <p:cNvSpPr/>
          <p:nvPr/>
        </p:nvSpPr>
        <p:spPr>
          <a:xfrm rot="5400000">
            <a:off x="3257602" y="2285648"/>
            <a:ext cx="322541" cy="3418027"/>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8" name="Round Same Side Corner Rectangle 15">
            <a:extLst>
              <a:ext uri="{FF2B5EF4-FFF2-40B4-BE49-F238E27FC236}">
                <a16:creationId xmlns:a16="http://schemas.microsoft.com/office/drawing/2014/main" id="{F6DE8281-2891-4157-B8D0-7564A649038E}"/>
              </a:ext>
            </a:extLst>
          </p:cNvPr>
          <p:cNvSpPr/>
          <p:nvPr/>
        </p:nvSpPr>
        <p:spPr>
          <a:xfrm rot="5400000">
            <a:off x="2608664" y="2934585"/>
            <a:ext cx="322541" cy="212015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9" name="TextBox 38">
            <a:extLst>
              <a:ext uri="{FF2B5EF4-FFF2-40B4-BE49-F238E27FC236}">
                <a16:creationId xmlns:a16="http://schemas.microsoft.com/office/drawing/2014/main" id="{15EE81A2-FB82-466D-BDF8-A8A9A3F6B861}"/>
              </a:ext>
            </a:extLst>
          </p:cNvPr>
          <p:cNvSpPr txBox="1"/>
          <p:nvPr/>
        </p:nvSpPr>
        <p:spPr>
          <a:xfrm>
            <a:off x="3236120" y="3845069"/>
            <a:ext cx="482824" cy="299184"/>
          </a:xfrm>
          <a:prstGeom prst="rect">
            <a:avLst/>
          </a:prstGeom>
          <a:noFill/>
        </p:spPr>
        <p:txBody>
          <a:bodyPr wrap="none" rtlCol="0" anchor="ctr" anchorCtr="0">
            <a:spAutoFit/>
          </a:bodyPr>
          <a:lstStyle/>
          <a:p>
            <a:pPr algn="r"/>
            <a:r>
              <a:rPr lang="en-US" sz="1344" b="1" dirty="0">
                <a:solidFill>
                  <a:schemeClr val="bg1"/>
                </a:solidFill>
                <a:ea typeface="League Spartan" charset="0"/>
                <a:cs typeface="Poppins" pitchFamily="2" charset="77"/>
              </a:rPr>
              <a:t>73%</a:t>
            </a:r>
          </a:p>
        </p:txBody>
      </p:sp>
      <p:sp>
        <p:nvSpPr>
          <p:cNvPr id="40" name="TextBox 39">
            <a:extLst>
              <a:ext uri="{FF2B5EF4-FFF2-40B4-BE49-F238E27FC236}">
                <a16:creationId xmlns:a16="http://schemas.microsoft.com/office/drawing/2014/main" id="{8CF5581D-058C-4664-9DCA-F63354D336F2}"/>
              </a:ext>
            </a:extLst>
          </p:cNvPr>
          <p:cNvSpPr txBox="1"/>
          <p:nvPr/>
        </p:nvSpPr>
        <p:spPr>
          <a:xfrm>
            <a:off x="4538324" y="3845069"/>
            <a:ext cx="470000" cy="299184"/>
          </a:xfrm>
          <a:prstGeom prst="rect">
            <a:avLst/>
          </a:prstGeom>
          <a:noFill/>
        </p:spPr>
        <p:txBody>
          <a:bodyPr wrap="none" rtlCol="0" anchor="ctr" anchorCtr="0">
            <a:spAutoFit/>
          </a:bodyPr>
          <a:lstStyle/>
          <a:p>
            <a:pPr algn="r"/>
            <a:r>
              <a:rPr lang="en-US" sz="1344" b="1" dirty="0">
                <a:solidFill>
                  <a:schemeClr val="bg1"/>
                </a:solidFill>
                <a:ea typeface="League Spartan" charset="0"/>
                <a:cs typeface="Poppins" pitchFamily="2" charset="77"/>
              </a:rPr>
              <a:t>244</a:t>
            </a:r>
          </a:p>
        </p:txBody>
      </p:sp>
      <p:sp>
        <p:nvSpPr>
          <p:cNvPr id="41" name="Rounded Rectangle 33">
            <a:extLst>
              <a:ext uri="{FF2B5EF4-FFF2-40B4-BE49-F238E27FC236}">
                <a16:creationId xmlns:a16="http://schemas.microsoft.com/office/drawing/2014/main" id="{B499788B-A722-46C5-85F5-D90AAAE7125E}"/>
              </a:ext>
            </a:extLst>
          </p:cNvPr>
          <p:cNvSpPr/>
          <p:nvPr/>
        </p:nvSpPr>
        <p:spPr>
          <a:xfrm>
            <a:off x="924153" y="3833390"/>
            <a:ext cx="667704" cy="32254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42" name="TextBox 41">
            <a:extLst>
              <a:ext uri="{FF2B5EF4-FFF2-40B4-BE49-F238E27FC236}">
                <a16:creationId xmlns:a16="http://schemas.microsoft.com/office/drawing/2014/main" id="{65F70ECF-643B-4AAA-A814-0C3521F4F357}"/>
              </a:ext>
            </a:extLst>
          </p:cNvPr>
          <p:cNvSpPr txBox="1"/>
          <p:nvPr/>
        </p:nvSpPr>
        <p:spPr>
          <a:xfrm>
            <a:off x="1003769" y="3845069"/>
            <a:ext cx="508473"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DEC</a:t>
            </a:r>
          </a:p>
        </p:txBody>
      </p:sp>
      <p:sp>
        <p:nvSpPr>
          <p:cNvPr id="44" name="Oval 43">
            <a:extLst>
              <a:ext uri="{FF2B5EF4-FFF2-40B4-BE49-F238E27FC236}">
                <a16:creationId xmlns:a16="http://schemas.microsoft.com/office/drawing/2014/main" id="{86662153-AE51-4200-8321-F19A4C63B1A4}"/>
              </a:ext>
            </a:extLst>
          </p:cNvPr>
          <p:cNvSpPr/>
          <p:nvPr/>
        </p:nvSpPr>
        <p:spPr>
          <a:xfrm>
            <a:off x="924153" y="4753886"/>
            <a:ext cx="1237215" cy="1237215"/>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45" name="Pie 48">
            <a:extLst>
              <a:ext uri="{FF2B5EF4-FFF2-40B4-BE49-F238E27FC236}">
                <a16:creationId xmlns:a16="http://schemas.microsoft.com/office/drawing/2014/main" id="{50922444-3345-4EDA-B8CE-30C198CE9D23}"/>
              </a:ext>
            </a:extLst>
          </p:cNvPr>
          <p:cNvSpPr/>
          <p:nvPr/>
        </p:nvSpPr>
        <p:spPr>
          <a:xfrm>
            <a:off x="957873" y="4787605"/>
            <a:ext cx="1169776" cy="1169776"/>
          </a:xfrm>
          <a:prstGeom prst="pi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solidFill>
                <a:schemeClr val="tx1"/>
              </a:solidFill>
            </a:endParaRPr>
          </a:p>
        </p:txBody>
      </p:sp>
      <p:sp>
        <p:nvSpPr>
          <p:cNvPr id="46" name="Round Same Side Corner Rectangle 49">
            <a:extLst>
              <a:ext uri="{FF2B5EF4-FFF2-40B4-BE49-F238E27FC236}">
                <a16:creationId xmlns:a16="http://schemas.microsoft.com/office/drawing/2014/main" id="{EDE828AF-2DF4-419C-876D-2302DB56C2D0}"/>
              </a:ext>
            </a:extLst>
          </p:cNvPr>
          <p:cNvSpPr/>
          <p:nvPr/>
        </p:nvSpPr>
        <p:spPr>
          <a:xfrm rot="5400000">
            <a:off x="3875886" y="3788376"/>
            <a:ext cx="322541" cy="2253563"/>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47" name="TextBox 46">
            <a:extLst>
              <a:ext uri="{FF2B5EF4-FFF2-40B4-BE49-F238E27FC236}">
                <a16:creationId xmlns:a16="http://schemas.microsoft.com/office/drawing/2014/main" id="{011D6A00-837C-4C17-94F6-F22474052908}"/>
              </a:ext>
            </a:extLst>
          </p:cNvPr>
          <p:cNvSpPr txBox="1"/>
          <p:nvPr/>
        </p:nvSpPr>
        <p:spPr>
          <a:xfrm>
            <a:off x="3576935" y="4765564"/>
            <a:ext cx="920445"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GROUP 01</a:t>
            </a:r>
          </a:p>
        </p:txBody>
      </p:sp>
      <p:sp>
        <p:nvSpPr>
          <p:cNvPr id="48" name="Subtitle 2">
            <a:extLst>
              <a:ext uri="{FF2B5EF4-FFF2-40B4-BE49-F238E27FC236}">
                <a16:creationId xmlns:a16="http://schemas.microsoft.com/office/drawing/2014/main" id="{8363113D-5B30-42C3-9CA3-A6935E2A59BF}"/>
              </a:ext>
            </a:extLst>
          </p:cNvPr>
          <p:cNvSpPr txBox="1">
            <a:spLocks/>
          </p:cNvSpPr>
          <p:nvPr/>
        </p:nvSpPr>
        <p:spPr>
          <a:xfrm>
            <a:off x="2910375" y="5172547"/>
            <a:ext cx="2253563" cy="786733"/>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08" dirty="0" err="1">
                <a:solidFill>
                  <a:schemeClr val="tx1"/>
                </a:solidFill>
                <a:latin typeface="+mn-lt"/>
                <a:ea typeface="Open Sans Light" panose="020B0306030504020204" pitchFamily="34" charset="0"/>
                <a:cs typeface="Open Sans Light" panose="020B0306030504020204" pitchFamily="34" charset="0"/>
              </a:rPr>
              <a:t>amet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consectetur</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commodo</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consequat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voltaire</a:t>
            </a:r>
            <a:r>
              <a:rPr lang="en-US" sz="1008" dirty="0">
                <a:solidFill>
                  <a:schemeClr val="tx1"/>
                </a:solidFill>
                <a:latin typeface="+mn-lt"/>
                <a:ea typeface="Open Sans Light" panose="020B0306030504020204" pitchFamily="34" charset="0"/>
                <a:cs typeface="Open Sans Light" panose="020B0306030504020204" pitchFamily="34" charset="0"/>
              </a:rPr>
              <a:t> du monte </a:t>
            </a:r>
            <a:r>
              <a:rPr lang="en-US" sz="1008" dirty="0" err="1">
                <a:solidFill>
                  <a:schemeClr val="tx1"/>
                </a:solidFill>
                <a:latin typeface="+mn-lt"/>
                <a:ea typeface="Open Sans Light" panose="020B0306030504020204" pitchFamily="34" charset="0"/>
                <a:cs typeface="Open Sans Light" panose="020B0306030504020204" pitchFamily="34" charset="0"/>
              </a:rPr>
              <a:t>montu</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volu</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volae</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tu</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admirabella</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forsu</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cole</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stanton</a:t>
            </a:r>
            <a:r>
              <a:rPr lang="en-US" sz="1008" dirty="0">
                <a:solidFill>
                  <a:schemeClr val="tx1"/>
                </a:solidFill>
                <a:latin typeface="+mn-lt"/>
                <a:ea typeface="Open Sans Light" panose="020B0306030504020204" pitchFamily="34" charset="0"/>
                <a:cs typeface="Open Sans Light" panose="020B0306030504020204" pitchFamily="34" charset="0"/>
              </a:rPr>
              <a:t>.</a:t>
            </a:r>
          </a:p>
        </p:txBody>
      </p:sp>
      <p:sp>
        <p:nvSpPr>
          <p:cNvPr id="49" name="TextBox 48">
            <a:extLst>
              <a:ext uri="{FF2B5EF4-FFF2-40B4-BE49-F238E27FC236}">
                <a16:creationId xmlns:a16="http://schemas.microsoft.com/office/drawing/2014/main" id="{CB0F0005-928B-4D18-9990-58FF2F42443A}"/>
              </a:ext>
            </a:extLst>
          </p:cNvPr>
          <p:cNvSpPr txBox="1"/>
          <p:nvPr/>
        </p:nvSpPr>
        <p:spPr>
          <a:xfrm>
            <a:off x="2278630" y="5222901"/>
            <a:ext cx="482824" cy="299184"/>
          </a:xfrm>
          <a:prstGeom prst="rect">
            <a:avLst/>
          </a:prstGeom>
          <a:noFill/>
        </p:spPr>
        <p:txBody>
          <a:bodyPr wrap="none" rtlCol="0" anchor="ctr" anchorCtr="0">
            <a:spAutoFit/>
          </a:bodyPr>
          <a:lstStyle/>
          <a:p>
            <a:r>
              <a:rPr lang="en-US" sz="1344" b="1" dirty="0">
                <a:solidFill>
                  <a:schemeClr val="accent2"/>
                </a:solidFill>
                <a:ea typeface="League Spartan" charset="0"/>
                <a:cs typeface="Poppins" pitchFamily="2" charset="77"/>
              </a:rPr>
              <a:t>75%</a:t>
            </a:r>
          </a:p>
        </p:txBody>
      </p:sp>
      <p:sp>
        <p:nvSpPr>
          <p:cNvPr id="50" name="Oval 49">
            <a:extLst>
              <a:ext uri="{FF2B5EF4-FFF2-40B4-BE49-F238E27FC236}">
                <a16:creationId xmlns:a16="http://schemas.microsoft.com/office/drawing/2014/main" id="{7FDF0BCB-61BB-4891-94CA-9E21A8A27BEB}"/>
              </a:ext>
            </a:extLst>
          </p:cNvPr>
          <p:cNvSpPr/>
          <p:nvPr/>
        </p:nvSpPr>
        <p:spPr>
          <a:xfrm>
            <a:off x="5635824" y="4753886"/>
            <a:ext cx="1237215" cy="1237215"/>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51" name="Pie 54">
            <a:extLst>
              <a:ext uri="{FF2B5EF4-FFF2-40B4-BE49-F238E27FC236}">
                <a16:creationId xmlns:a16="http://schemas.microsoft.com/office/drawing/2014/main" id="{C7782890-2B5E-490B-9BB7-5C954E0CD8B0}"/>
              </a:ext>
            </a:extLst>
          </p:cNvPr>
          <p:cNvSpPr/>
          <p:nvPr/>
        </p:nvSpPr>
        <p:spPr>
          <a:xfrm>
            <a:off x="5669544" y="4787605"/>
            <a:ext cx="1169776" cy="1169776"/>
          </a:xfrm>
          <a:prstGeom prst="pie">
            <a:avLst>
              <a:gd name="adj1" fmla="val 7606723"/>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solidFill>
                <a:schemeClr val="tx1"/>
              </a:solidFill>
            </a:endParaRPr>
          </a:p>
        </p:txBody>
      </p:sp>
      <p:sp>
        <p:nvSpPr>
          <p:cNvPr id="52" name="Round Same Side Corner Rectangle 55">
            <a:extLst>
              <a:ext uri="{FF2B5EF4-FFF2-40B4-BE49-F238E27FC236}">
                <a16:creationId xmlns:a16="http://schemas.microsoft.com/office/drawing/2014/main" id="{F32C7101-B83F-47DF-A49B-A3CC53097920}"/>
              </a:ext>
            </a:extLst>
          </p:cNvPr>
          <p:cNvSpPr/>
          <p:nvPr/>
        </p:nvSpPr>
        <p:spPr>
          <a:xfrm rot="5400000">
            <a:off x="8587557" y="3788376"/>
            <a:ext cx="322541" cy="225356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53" name="TextBox 52">
            <a:extLst>
              <a:ext uri="{FF2B5EF4-FFF2-40B4-BE49-F238E27FC236}">
                <a16:creationId xmlns:a16="http://schemas.microsoft.com/office/drawing/2014/main" id="{AEF4343F-F54C-4A8A-B4AA-39887ECF1103}"/>
              </a:ext>
            </a:extLst>
          </p:cNvPr>
          <p:cNvSpPr txBox="1"/>
          <p:nvPr/>
        </p:nvSpPr>
        <p:spPr>
          <a:xfrm>
            <a:off x="8272576" y="4765564"/>
            <a:ext cx="952505"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GROUP 02</a:t>
            </a:r>
          </a:p>
        </p:txBody>
      </p:sp>
      <p:sp>
        <p:nvSpPr>
          <p:cNvPr id="54" name="Subtitle 2">
            <a:extLst>
              <a:ext uri="{FF2B5EF4-FFF2-40B4-BE49-F238E27FC236}">
                <a16:creationId xmlns:a16="http://schemas.microsoft.com/office/drawing/2014/main" id="{B5A9E2EC-5A36-44C8-9223-1201510BB4F4}"/>
              </a:ext>
            </a:extLst>
          </p:cNvPr>
          <p:cNvSpPr txBox="1">
            <a:spLocks/>
          </p:cNvSpPr>
          <p:nvPr/>
        </p:nvSpPr>
        <p:spPr>
          <a:xfrm>
            <a:off x="7622046" y="5172547"/>
            <a:ext cx="2253563" cy="786733"/>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08" dirty="0" err="1">
                <a:solidFill>
                  <a:schemeClr val="tx1"/>
                </a:solidFill>
                <a:latin typeface="+mn-lt"/>
                <a:ea typeface="Open Sans Light" panose="020B0306030504020204" pitchFamily="34" charset="0"/>
                <a:cs typeface="Open Sans Light" panose="020B0306030504020204" pitchFamily="34" charset="0"/>
              </a:rPr>
              <a:t>amet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consectetur</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commodo</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consequat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voltaire</a:t>
            </a:r>
            <a:r>
              <a:rPr lang="en-US" sz="1008" dirty="0">
                <a:solidFill>
                  <a:schemeClr val="tx1"/>
                </a:solidFill>
                <a:latin typeface="+mn-lt"/>
                <a:ea typeface="Open Sans Light" panose="020B0306030504020204" pitchFamily="34" charset="0"/>
                <a:cs typeface="Open Sans Light" panose="020B0306030504020204" pitchFamily="34" charset="0"/>
              </a:rPr>
              <a:t> du monte </a:t>
            </a:r>
            <a:r>
              <a:rPr lang="en-US" sz="1008" dirty="0" err="1">
                <a:solidFill>
                  <a:schemeClr val="tx1"/>
                </a:solidFill>
                <a:latin typeface="+mn-lt"/>
                <a:ea typeface="Open Sans Light" panose="020B0306030504020204" pitchFamily="34" charset="0"/>
                <a:cs typeface="Open Sans Light" panose="020B0306030504020204" pitchFamily="34" charset="0"/>
              </a:rPr>
              <a:t>montu</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volu</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volae</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tu</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admirabella</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forsu</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cole</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stanton</a:t>
            </a:r>
            <a:r>
              <a:rPr lang="en-US" sz="1008" dirty="0">
                <a:solidFill>
                  <a:schemeClr val="tx1"/>
                </a:solidFill>
                <a:latin typeface="+mn-lt"/>
                <a:ea typeface="Open Sans Light" panose="020B0306030504020204" pitchFamily="34" charset="0"/>
                <a:cs typeface="Open Sans Light" panose="020B0306030504020204" pitchFamily="34" charset="0"/>
              </a:rPr>
              <a:t>.</a:t>
            </a:r>
          </a:p>
        </p:txBody>
      </p:sp>
      <p:sp>
        <p:nvSpPr>
          <p:cNvPr id="55" name="TextBox 54">
            <a:extLst>
              <a:ext uri="{FF2B5EF4-FFF2-40B4-BE49-F238E27FC236}">
                <a16:creationId xmlns:a16="http://schemas.microsoft.com/office/drawing/2014/main" id="{4751B24B-EF5A-4040-82FB-D6AA71110972}"/>
              </a:ext>
            </a:extLst>
          </p:cNvPr>
          <p:cNvSpPr txBox="1"/>
          <p:nvPr/>
        </p:nvSpPr>
        <p:spPr>
          <a:xfrm>
            <a:off x="6990301" y="5222901"/>
            <a:ext cx="489236" cy="299184"/>
          </a:xfrm>
          <a:prstGeom prst="rect">
            <a:avLst/>
          </a:prstGeom>
          <a:noFill/>
        </p:spPr>
        <p:txBody>
          <a:bodyPr wrap="none" rtlCol="0" anchor="ctr" anchorCtr="0">
            <a:spAutoFit/>
          </a:bodyPr>
          <a:lstStyle/>
          <a:p>
            <a:r>
              <a:rPr lang="en-US" sz="1344" b="1" dirty="0">
                <a:solidFill>
                  <a:schemeClr val="accent3"/>
                </a:solidFill>
                <a:ea typeface="League Spartan" charset="0"/>
                <a:cs typeface="Poppins" pitchFamily="2" charset="77"/>
              </a:rPr>
              <a:t>35%</a:t>
            </a:r>
          </a:p>
        </p:txBody>
      </p:sp>
      <p:sp>
        <p:nvSpPr>
          <p:cNvPr id="56" name="TextBox 55">
            <a:extLst>
              <a:ext uri="{FF2B5EF4-FFF2-40B4-BE49-F238E27FC236}">
                <a16:creationId xmlns:a16="http://schemas.microsoft.com/office/drawing/2014/main" id="{A9E4165B-E09F-49E8-B6F5-FCF3C1B33528}"/>
              </a:ext>
            </a:extLst>
          </p:cNvPr>
          <p:cNvSpPr txBox="1"/>
          <p:nvPr/>
        </p:nvSpPr>
        <p:spPr>
          <a:xfrm>
            <a:off x="5710282" y="2742701"/>
            <a:ext cx="4777270" cy="1446550"/>
          </a:xfrm>
          <a:prstGeom prst="rect">
            <a:avLst/>
          </a:prstGeom>
          <a:noFill/>
        </p:spPr>
        <p:txBody>
          <a:bodyPr wrap="none" rtlCol="0">
            <a:spAutoFit/>
          </a:bodyPr>
          <a:lstStyle/>
          <a:p>
            <a:r>
              <a:rPr lang="en-ZA" sz="4400" dirty="0">
                <a:solidFill>
                  <a:schemeClr val="accent6">
                    <a:lumMod val="75000"/>
                  </a:schemeClr>
                </a:solidFill>
                <a:latin typeface="+mj-lt"/>
              </a:rPr>
              <a:t>SALES &amp;</a:t>
            </a:r>
          </a:p>
          <a:p>
            <a:r>
              <a:rPr lang="en-ZA" sz="4400" dirty="0">
                <a:solidFill>
                  <a:schemeClr val="accent6">
                    <a:lumMod val="75000"/>
                  </a:schemeClr>
                </a:solidFill>
                <a:latin typeface="+mj-lt"/>
              </a:rPr>
              <a:t>BUDGET TRACKER</a:t>
            </a:r>
          </a:p>
        </p:txBody>
      </p:sp>
      <p:pic>
        <p:nvPicPr>
          <p:cNvPr id="57" name="Graphic 56">
            <a:extLst>
              <a:ext uri="{FF2B5EF4-FFF2-40B4-BE49-F238E27FC236}">
                <a16:creationId xmlns:a16="http://schemas.microsoft.com/office/drawing/2014/main" id="{3A9819C1-714D-4776-AA13-1B9D41BE249E}"/>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8325" y="1553592"/>
            <a:ext cx="3278957" cy="2185971"/>
          </a:xfrm>
          <a:prstGeom prst="rect">
            <a:avLst/>
          </a:prstGeom>
        </p:spPr>
      </p:pic>
    </p:spTree>
    <p:extLst>
      <p:ext uri="{BB962C8B-B14F-4D97-AF65-F5344CB8AC3E}">
        <p14:creationId xmlns:p14="http://schemas.microsoft.com/office/powerpoint/2010/main" val="227488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6C9BDD-8C1C-4596-8403-D7C77B586B7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74E5313-2FB3-4612-B7F8-ECC3C6895CC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60CE7E2-48AA-40FC-97B6-B92FDC010D9B}"/>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0ADFDACE-B73A-41E6-A778-41D07670A1FD}"/>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BFB100EC-53BD-4D4C-8627-5893A12EA629}"/>
              </a:ext>
            </a:extLst>
          </p:cNvPr>
          <p:cNvSpPr>
            <a:spLocks noGrp="1"/>
          </p:cNvSpPr>
          <p:nvPr>
            <p:ph type="body" sz="quarter" idx="13"/>
          </p:nvPr>
        </p:nvSpPr>
        <p:spPr/>
        <p:txBody>
          <a:bodyPr/>
          <a:lstStyle/>
          <a:p>
            <a:endParaRPr lang="en-ZA"/>
          </a:p>
        </p:txBody>
      </p:sp>
      <p:sp>
        <p:nvSpPr>
          <p:cNvPr id="7" name="Round Same Side Corner Rectangle 3">
            <a:extLst>
              <a:ext uri="{FF2B5EF4-FFF2-40B4-BE49-F238E27FC236}">
                <a16:creationId xmlns:a16="http://schemas.microsoft.com/office/drawing/2014/main" id="{32001C67-91F5-4912-84BA-9DBFFAD018A5}"/>
              </a:ext>
            </a:extLst>
          </p:cNvPr>
          <p:cNvSpPr/>
          <p:nvPr/>
        </p:nvSpPr>
        <p:spPr>
          <a:xfrm>
            <a:off x="657144" y="1999747"/>
            <a:ext cx="504667" cy="361666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 name="Round Same Side Corner Rectangle 4">
            <a:extLst>
              <a:ext uri="{FF2B5EF4-FFF2-40B4-BE49-F238E27FC236}">
                <a16:creationId xmlns:a16="http://schemas.microsoft.com/office/drawing/2014/main" id="{324293B2-F820-4D6C-8165-38B7FBC4F4DB}"/>
              </a:ext>
            </a:extLst>
          </p:cNvPr>
          <p:cNvSpPr/>
          <p:nvPr/>
        </p:nvSpPr>
        <p:spPr>
          <a:xfrm>
            <a:off x="657144" y="3588881"/>
            <a:ext cx="504667" cy="202753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 name="TextBox 8">
            <a:extLst>
              <a:ext uri="{FF2B5EF4-FFF2-40B4-BE49-F238E27FC236}">
                <a16:creationId xmlns:a16="http://schemas.microsoft.com/office/drawing/2014/main" id="{C5C7F363-990B-43FC-B83A-0E43CBE48A53}"/>
              </a:ext>
            </a:extLst>
          </p:cNvPr>
          <p:cNvSpPr txBox="1"/>
          <p:nvPr/>
        </p:nvSpPr>
        <p:spPr>
          <a:xfrm rot="16200000">
            <a:off x="679724" y="2167710"/>
            <a:ext cx="463588" cy="299184"/>
          </a:xfrm>
          <a:prstGeom prst="rect">
            <a:avLst/>
          </a:prstGeom>
          <a:noFill/>
        </p:spPr>
        <p:txBody>
          <a:bodyPr wrap="none" rtlCol="0" anchor="ctr" anchorCtr="0">
            <a:spAutoFit/>
          </a:bodyPr>
          <a:lstStyle/>
          <a:p>
            <a:pPr algn="r"/>
            <a:r>
              <a:rPr lang="en-US" sz="1344" b="1" dirty="0">
                <a:solidFill>
                  <a:schemeClr val="bg1"/>
                </a:solidFill>
                <a:ea typeface="League Spartan" charset="0"/>
                <a:cs typeface="Poppins" pitchFamily="2" charset="77"/>
              </a:rPr>
              <a:t>255</a:t>
            </a:r>
          </a:p>
        </p:txBody>
      </p:sp>
      <p:sp>
        <p:nvSpPr>
          <p:cNvPr id="10" name="TextBox 9">
            <a:extLst>
              <a:ext uri="{FF2B5EF4-FFF2-40B4-BE49-F238E27FC236}">
                <a16:creationId xmlns:a16="http://schemas.microsoft.com/office/drawing/2014/main" id="{E11DA09C-D4B9-4384-B5AC-C09624AF0F36}"/>
              </a:ext>
            </a:extLst>
          </p:cNvPr>
          <p:cNvSpPr txBox="1"/>
          <p:nvPr/>
        </p:nvSpPr>
        <p:spPr>
          <a:xfrm rot="16200000">
            <a:off x="665297" y="3783184"/>
            <a:ext cx="492443" cy="299184"/>
          </a:xfrm>
          <a:prstGeom prst="rect">
            <a:avLst/>
          </a:prstGeom>
          <a:noFill/>
        </p:spPr>
        <p:txBody>
          <a:bodyPr wrap="none" rtlCol="0" anchor="ctr" anchorCtr="0">
            <a:spAutoFit/>
          </a:bodyPr>
          <a:lstStyle/>
          <a:p>
            <a:pPr algn="r"/>
            <a:r>
              <a:rPr lang="en-US" sz="1344" b="1" dirty="0">
                <a:solidFill>
                  <a:schemeClr val="bg1"/>
                </a:solidFill>
                <a:ea typeface="League Spartan" charset="0"/>
                <a:cs typeface="Poppins" pitchFamily="2" charset="77"/>
              </a:rPr>
              <a:t>50%</a:t>
            </a:r>
          </a:p>
        </p:txBody>
      </p:sp>
      <p:sp>
        <p:nvSpPr>
          <p:cNvPr id="11" name="Round Same Side Corner Rectangle 9">
            <a:extLst>
              <a:ext uri="{FF2B5EF4-FFF2-40B4-BE49-F238E27FC236}">
                <a16:creationId xmlns:a16="http://schemas.microsoft.com/office/drawing/2014/main" id="{8D01E755-A90F-433D-B041-3C7A30CA0A17}"/>
              </a:ext>
            </a:extLst>
          </p:cNvPr>
          <p:cNvSpPr/>
          <p:nvPr/>
        </p:nvSpPr>
        <p:spPr>
          <a:xfrm>
            <a:off x="1245708" y="2723806"/>
            <a:ext cx="504667" cy="289260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2" name="Round Same Side Corner Rectangle 10">
            <a:extLst>
              <a:ext uri="{FF2B5EF4-FFF2-40B4-BE49-F238E27FC236}">
                <a16:creationId xmlns:a16="http://schemas.microsoft.com/office/drawing/2014/main" id="{3D9D66BA-EB6E-48A4-B743-5822EBD47E5D}"/>
              </a:ext>
            </a:extLst>
          </p:cNvPr>
          <p:cNvSpPr/>
          <p:nvPr/>
        </p:nvSpPr>
        <p:spPr>
          <a:xfrm>
            <a:off x="1245708" y="4156200"/>
            <a:ext cx="504667" cy="1460213"/>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3" name="TextBox 12">
            <a:extLst>
              <a:ext uri="{FF2B5EF4-FFF2-40B4-BE49-F238E27FC236}">
                <a16:creationId xmlns:a16="http://schemas.microsoft.com/office/drawing/2014/main" id="{52EDD899-8476-45CB-BBFA-3EF171ABAB03}"/>
              </a:ext>
            </a:extLst>
          </p:cNvPr>
          <p:cNvSpPr txBox="1"/>
          <p:nvPr/>
        </p:nvSpPr>
        <p:spPr>
          <a:xfrm rot="16200000">
            <a:off x="1251820" y="4358453"/>
            <a:ext cx="492443" cy="299184"/>
          </a:xfrm>
          <a:prstGeom prst="rect">
            <a:avLst/>
          </a:prstGeom>
          <a:noFill/>
        </p:spPr>
        <p:txBody>
          <a:bodyPr wrap="none" rtlCol="0" anchor="ctr" anchorCtr="0">
            <a:spAutoFit/>
          </a:bodyPr>
          <a:lstStyle/>
          <a:p>
            <a:pPr algn="r"/>
            <a:r>
              <a:rPr lang="en-US" sz="1344" b="1" dirty="0">
                <a:solidFill>
                  <a:schemeClr val="bg1"/>
                </a:solidFill>
                <a:ea typeface="League Spartan" charset="0"/>
                <a:cs typeface="Poppins" pitchFamily="2" charset="77"/>
              </a:rPr>
              <a:t>55%</a:t>
            </a:r>
          </a:p>
        </p:txBody>
      </p:sp>
      <p:sp>
        <p:nvSpPr>
          <p:cNvPr id="14" name="TextBox 13">
            <a:extLst>
              <a:ext uri="{FF2B5EF4-FFF2-40B4-BE49-F238E27FC236}">
                <a16:creationId xmlns:a16="http://schemas.microsoft.com/office/drawing/2014/main" id="{3C7B9370-0405-47A0-B176-6385F266A89D}"/>
              </a:ext>
            </a:extLst>
          </p:cNvPr>
          <p:cNvSpPr txBox="1"/>
          <p:nvPr/>
        </p:nvSpPr>
        <p:spPr>
          <a:xfrm rot="16200000">
            <a:off x="1275865" y="2863849"/>
            <a:ext cx="444352" cy="299184"/>
          </a:xfrm>
          <a:prstGeom prst="rect">
            <a:avLst/>
          </a:prstGeom>
          <a:noFill/>
        </p:spPr>
        <p:txBody>
          <a:bodyPr wrap="none" rtlCol="0" anchor="ctr" anchorCtr="0">
            <a:spAutoFit/>
          </a:bodyPr>
          <a:lstStyle/>
          <a:p>
            <a:pPr algn="r"/>
            <a:r>
              <a:rPr lang="en-US" sz="1344" b="1" dirty="0">
                <a:solidFill>
                  <a:schemeClr val="bg1"/>
                </a:solidFill>
                <a:ea typeface="League Spartan" charset="0"/>
                <a:cs typeface="Poppins" pitchFamily="2" charset="77"/>
              </a:rPr>
              <a:t>188</a:t>
            </a:r>
          </a:p>
        </p:txBody>
      </p:sp>
      <p:sp>
        <p:nvSpPr>
          <p:cNvPr id="15" name="Round Same Side Corner Rectangle 15">
            <a:extLst>
              <a:ext uri="{FF2B5EF4-FFF2-40B4-BE49-F238E27FC236}">
                <a16:creationId xmlns:a16="http://schemas.microsoft.com/office/drawing/2014/main" id="{478B82E2-3543-4A9E-812E-C6C4FCAAF79D}"/>
              </a:ext>
            </a:extLst>
          </p:cNvPr>
          <p:cNvSpPr/>
          <p:nvPr/>
        </p:nvSpPr>
        <p:spPr>
          <a:xfrm>
            <a:off x="1834272" y="2642971"/>
            <a:ext cx="504667" cy="2973438"/>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6" name="Round Same Side Corner Rectangle 16">
            <a:extLst>
              <a:ext uri="{FF2B5EF4-FFF2-40B4-BE49-F238E27FC236}">
                <a16:creationId xmlns:a16="http://schemas.microsoft.com/office/drawing/2014/main" id="{AD6B7EA9-5B9A-4B64-B2F1-6C8AF6768902}"/>
              </a:ext>
            </a:extLst>
          </p:cNvPr>
          <p:cNvSpPr/>
          <p:nvPr/>
        </p:nvSpPr>
        <p:spPr>
          <a:xfrm>
            <a:off x="1834272" y="3949478"/>
            <a:ext cx="504667" cy="1666933"/>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7" name="TextBox 16">
            <a:extLst>
              <a:ext uri="{FF2B5EF4-FFF2-40B4-BE49-F238E27FC236}">
                <a16:creationId xmlns:a16="http://schemas.microsoft.com/office/drawing/2014/main" id="{4546A45E-EB06-4A00-A56D-252D765DE465}"/>
              </a:ext>
            </a:extLst>
          </p:cNvPr>
          <p:cNvSpPr txBox="1"/>
          <p:nvPr/>
        </p:nvSpPr>
        <p:spPr>
          <a:xfrm rot="16200000">
            <a:off x="1876451" y="2759945"/>
            <a:ext cx="420307" cy="299184"/>
          </a:xfrm>
          <a:prstGeom prst="rect">
            <a:avLst/>
          </a:prstGeom>
          <a:noFill/>
        </p:spPr>
        <p:txBody>
          <a:bodyPr wrap="none" rtlCol="0" anchor="ctr" anchorCtr="0">
            <a:spAutoFit/>
          </a:bodyPr>
          <a:lstStyle/>
          <a:p>
            <a:pPr algn="r"/>
            <a:r>
              <a:rPr lang="en-US" sz="1344" b="1" dirty="0">
                <a:solidFill>
                  <a:schemeClr val="bg1"/>
                </a:solidFill>
                <a:ea typeface="League Spartan" charset="0"/>
                <a:cs typeface="Poppins" pitchFamily="2" charset="77"/>
              </a:rPr>
              <a:t>192</a:t>
            </a:r>
          </a:p>
        </p:txBody>
      </p:sp>
      <p:sp>
        <p:nvSpPr>
          <p:cNvPr id="18" name="TextBox 17">
            <a:extLst>
              <a:ext uri="{FF2B5EF4-FFF2-40B4-BE49-F238E27FC236}">
                <a16:creationId xmlns:a16="http://schemas.microsoft.com/office/drawing/2014/main" id="{EC4B27D1-FC29-497A-AAE8-937C99108131}"/>
              </a:ext>
            </a:extLst>
          </p:cNvPr>
          <p:cNvSpPr txBox="1"/>
          <p:nvPr/>
        </p:nvSpPr>
        <p:spPr>
          <a:xfrm rot="16200000">
            <a:off x="1845193" y="4129203"/>
            <a:ext cx="482824" cy="299184"/>
          </a:xfrm>
          <a:prstGeom prst="rect">
            <a:avLst/>
          </a:prstGeom>
          <a:noFill/>
        </p:spPr>
        <p:txBody>
          <a:bodyPr wrap="none" rtlCol="0" anchor="ctr" anchorCtr="0">
            <a:spAutoFit/>
          </a:bodyPr>
          <a:lstStyle/>
          <a:p>
            <a:pPr algn="r"/>
            <a:r>
              <a:rPr lang="en-US" sz="1344" b="1" dirty="0">
                <a:solidFill>
                  <a:schemeClr val="bg1"/>
                </a:solidFill>
                <a:ea typeface="League Spartan" charset="0"/>
                <a:cs typeface="Poppins" pitchFamily="2" charset="77"/>
              </a:rPr>
              <a:t>60%</a:t>
            </a:r>
          </a:p>
        </p:txBody>
      </p:sp>
      <p:sp>
        <p:nvSpPr>
          <p:cNvPr id="19" name="Round Same Side Corner Rectangle 21">
            <a:extLst>
              <a:ext uri="{FF2B5EF4-FFF2-40B4-BE49-F238E27FC236}">
                <a16:creationId xmlns:a16="http://schemas.microsoft.com/office/drawing/2014/main" id="{8B796390-DCA0-4ED7-94BB-91F2F9B40F88}"/>
              </a:ext>
            </a:extLst>
          </p:cNvPr>
          <p:cNvSpPr/>
          <p:nvPr/>
        </p:nvSpPr>
        <p:spPr>
          <a:xfrm>
            <a:off x="2422835" y="2491407"/>
            <a:ext cx="504667" cy="312500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0" name="Round Same Side Corner Rectangle 22">
            <a:extLst>
              <a:ext uri="{FF2B5EF4-FFF2-40B4-BE49-F238E27FC236}">
                <a16:creationId xmlns:a16="http://schemas.microsoft.com/office/drawing/2014/main" id="{7194099F-8365-4BC3-A1F6-2ED1C3898DE2}"/>
              </a:ext>
            </a:extLst>
          </p:cNvPr>
          <p:cNvSpPr/>
          <p:nvPr/>
        </p:nvSpPr>
        <p:spPr>
          <a:xfrm>
            <a:off x="2422836" y="3805726"/>
            <a:ext cx="504667" cy="181068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1" name="TextBox 20">
            <a:extLst>
              <a:ext uri="{FF2B5EF4-FFF2-40B4-BE49-F238E27FC236}">
                <a16:creationId xmlns:a16="http://schemas.microsoft.com/office/drawing/2014/main" id="{A831B416-16D0-4D5D-9771-DFFE1FFAF1DA}"/>
              </a:ext>
            </a:extLst>
          </p:cNvPr>
          <p:cNvSpPr txBox="1"/>
          <p:nvPr/>
        </p:nvSpPr>
        <p:spPr>
          <a:xfrm rot="16200000">
            <a:off x="2433756" y="3992136"/>
            <a:ext cx="482824" cy="299184"/>
          </a:xfrm>
          <a:prstGeom prst="rect">
            <a:avLst/>
          </a:prstGeom>
          <a:noFill/>
        </p:spPr>
        <p:txBody>
          <a:bodyPr wrap="none" rtlCol="0" anchor="ctr" anchorCtr="0">
            <a:spAutoFit/>
          </a:bodyPr>
          <a:lstStyle/>
          <a:p>
            <a:pPr algn="r"/>
            <a:r>
              <a:rPr lang="en-US" sz="1344" b="1" dirty="0">
                <a:solidFill>
                  <a:schemeClr val="bg1"/>
                </a:solidFill>
                <a:ea typeface="League Spartan" charset="0"/>
                <a:cs typeface="Poppins" pitchFamily="2" charset="77"/>
              </a:rPr>
              <a:t>62%</a:t>
            </a:r>
          </a:p>
        </p:txBody>
      </p:sp>
      <p:sp>
        <p:nvSpPr>
          <p:cNvPr id="22" name="TextBox 21">
            <a:extLst>
              <a:ext uri="{FF2B5EF4-FFF2-40B4-BE49-F238E27FC236}">
                <a16:creationId xmlns:a16="http://schemas.microsoft.com/office/drawing/2014/main" id="{0F2A7527-0840-4EF8-9F88-0D64D228FA3B}"/>
              </a:ext>
            </a:extLst>
          </p:cNvPr>
          <p:cNvSpPr txBox="1"/>
          <p:nvPr/>
        </p:nvSpPr>
        <p:spPr>
          <a:xfrm rot="16200000">
            <a:off x="2463411" y="2621125"/>
            <a:ext cx="423513" cy="299184"/>
          </a:xfrm>
          <a:prstGeom prst="rect">
            <a:avLst/>
          </a:prstGeom>
          <a:noFill/>
        </p:spPr>
        <p:txBody>
          <a:bodyPr wrap="none" rtlCol="0" anchor="ctr" anchorCtr="0">
            <a:spAutoFit/>
          </a:bodyPr>
          <a:lstStyle/>
          <a:p>
            <a:pPr algn="r"/>
            <a:r>
              <a:rPr lang="en-US" sz="1344" b="1" dirty="0">
                <a:solidFill>
                  <a:schemeClr val="bg1"/>
                </a:solidFill>
                <a:ea typeface="League Spartan" charset="0"/>
                <a:cs typeface="Poppins" pitchFamily="2" charset="77"/>
              </a:rPr>
              <a:t>213</a:t>
            </a:r>
          </a:p>
        </p:txBody>
      </p:sp>
      <p:sp>
        <p:nvSpPr>
          <p:cNvPr id="23" name="Round Same Side Corner Rectangle 27">
            <a:extLst>
              <a:ext uri="{FF2B5EF4-FFF2-40B4-BE49-F238E27FC236}">
                <a16:creationId xmlns:a16="http://schemas.microsoft.com/office/drawing/2014/main" id="{758F6E8E-F0F4-41F4-B875-D9BC38394129}"/>
              </a:ext>
            </a:extLst>
          </p:cNvPr>
          <p:cNvSpPr/>
          <p:nvPr/>
        </p:nvSpPr>
        <p:spPr>
          <a:xfrm>
            <a:off x="3011399" y="2349948"/>
            <a:ext cx="504667" cy="326646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4" name="Round Same Side Corner Rectangle 28">
            <a:extLst>
              <a:ext uri="{FF2B5EF4-FFF2-40B4-BE49-F238E27FC236}">
                <a16:creationId xmlns:a16="http://schemas.microsoft.com/office/drawing/2014/main" id="{456B9A0B-EAC8-43C7-A13F-C3A9CB1D1B60}"/>
              </a:ext>
            </a:extLst>
          </p:cNvPr>
          <p:cNvSpPr/>
          <p:nvPr/>
        </p:nvSpPr>
        <p:spPr>
          <a:xfrm>
            <a:off x="3011400" y="3687044"/>
            <a:ext cx="504667" cy="1929368"/>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5" name="TextBox 24">
            <a:extLst>
              <a:ext uri="{FF2B5EF4-FFF2-40B4-BE49-F238E27FC236}">
                <a16:creationId xmlns:a16="http://schemas.microsoft.com/office/drawing/2014/main" id="{CFB91FE2-BA14-4ABC-83F8-97BBAD897660}"/>
              </a:ext>
            </a:extLst>
          </p:cNvPr>
          <p:cNvSpPr txBox="1"/>
          <p:nvPr/>
        </p:nvSpPr>
        <p:spPr>
          <a:xfrm rot="16200000">
            <a:off x="3033542" y="2513759"/>
            <a:ext cx="460382" cy="299184"/>
          </a:xfrm>
          <a:prstGeom prst="rect">
            <a:avLst/>
          </a:prstGeom>
          <a:noFill/>
        </p:spPr>
        <p:txBody>
          <a:bodyPr wrap="none" rtlCol="0" anchor="ctr" anchorCtr="0">
            <a:spAutoFit/>
          </a:bodyPr>
          <a:lstStyle/>
          <a:p>
            <a:pPr algn="r"/>
            <a:r>
              <a:rPr lang="en-US" sz="1344" b="1" dirty="0">
                <a:solidFill>
                  <a:schemeClr val="bg1"/>
                </a:solidFill>
                <a:ea typeface="League Spartan" charset="0"/>
                <a:cs typeface="Poppins" pitchFamily="2" charset="77"/>
              </a:rPr>
              <a:t>235</a:t>
            </a:r>
          </a:p>
        </p:txBody>
      </p:sp>
      <p:sp>
        <p:nvSpPr>
          <p:cNvPr id="26" name="TextBox 25">
            <a:extLst>
              <a:ext uri="{FF2B5EF4-FFF2-40B4-BE49-F238E27FC236}">
                <a16:creationId xmlns:a16="http://schemas.microsoft.com/office/drawing/2014/main" id="{D848417B-AE24-4463-8AF5-59022DF23D61}"/>
              </a:ext>
            </a:extLst>
          </p:cNvPr>
          <p:cNvSpPr txBox="1"/>
          <p:nvPr/>
        </p:nvSpPr>
        <p:spPr>
          <a:xfrm rot="16200000">
            <a:off x="3022321" y="3874623"/>
            <a:ext cx="482824" cy="299184"/>
          </a:xfrm>
          <a:prstGeom prst="rect">
            <a:avLst/>
          </a:prstGeom>
          <a:noFill/>
        </p:spPr>
        <p:txBody>
          <a:bodyPr wrap="none" rtlCol="0" anchor="ctr" anchorCtr="0">
            <a:spAutoFit/>
          </a:bodyPr>
          <a:lstStyle/>
          <a:p>
            <a:pPr algn="r"/>
            <a:r>
              <a:rPr lang="en-US" sz="1344" b="1" dirty="0">
                <a:solidFill>
                  <a:schemeClr val="bg1"/>
                </a:solidFill>
                <a:ea typeface="League Spartan" charset="0"/>
                <a:cs typeface="Poppins" pitchFamily="2" charset="77"/>
              </a:rPr>
              <a:t>70%</a:t>
            </a:r>
          </a:p>
        </p:txBody>
      </p:sp>
      <p:sp>
        <p:nvSpPr>
          <p:cNvPr id="27" name="Round Same Side Corner Rectangle 33">
            <a:extLst>
              <a:ext uri="{FF2B5EF4-FFF2-40B4-BE49-F238E27FC236}">
                <a16:creationId xmlns:a16="http://schemas.microsoft.com/office/drawing/2014/main" id="{45F37AAC-0638-4C47-933B-20ABBBDB161B}"/>
              </a:ext>
            </a:extLst>
          </p:cNvPr>
          <p:cNvSpPr/>
          <p:nvPr/>
        </p:nvSpPr>
        <p:spPr>
          <a:xfrm>
            <a:off x="3599962" y="2198384"/>
            <a:ext cx="504667" cy="3418027"/>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8" name="Round Same Side Corner Rectangle 34">
            <a:extLst>
              <a:ext uri="{FF2B5EF4-FFF2-40B4-BE49-F238E27FC236}">
                <a16:creationId xmlns:a16="http://schemas.microsoft.com/office/drawing/2014/main" id="{04F96502-8BB1-4A18-98AB-5D0565B01FE4}"/>
              </a:ext>
            </a:extLst>
          </p:cNvPr>
          <p:cNvSpPr/>
          <p:nvPr/>
        </p:nvSpPr>
        <p:spPr>
          <a:xfrm>
            <a:off x="3599962" y="3496258"/>
            <a:ext cx="504667" cy="212015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9" name="TextBox 28">
            <a:extLst>
              <a:ext uri="{FF2B5EF4-FFF2-40B4-BE49-F238E27FC236}">
                <a16:creationId xmlns:a16="http://schemas.microsoft.com/office/drawing/2014/main" id="{03F49DC4-28E2-463E-ABE0-55008FD6E86F}"/>
              </a:ext>
            </a:extLst>
          </p:cNvPr>
          <p:cNvSpPr txBox="1"/>
          <p:nvPr/>
        </p:nvSpPr>
        <p:spPr>
          <a:xfrm rot="16200000">
            <a:off x="3610884" y="3669831"/>
            <a:ext cx="482824" cy="299184"/>
          </a:xfrm>
          <a:prstGeom prst="rect">
            <a:avLst/>
          </a:prstGeom>
          <a:noFill/>
        </p:spPr>
        <p:txBody>
          <a:bodyPr wrap="none" rtlCol="0" anchor="ctr" anchorCtr="0">
            <a:spAutoFit/>
          </a:bodyPr>
          <a:lstStyle/>
          <a:p>
            <a:pPr algn="r"/>
            <a:r>
              <a:rPr lang="en-US" sz="1344" b="1" dirty="0">
                <a:solidFill>
                  <a:schemeClr val="bg1"/>
                </a:solidFill>
                <a:ea typeface="League Spartan" charset="0"/>
                <a:cs typeface="Poppins" pitchFamily="2" charset="77"/>
              </a:rPr>
              <a:t>73%</a:t>
            </a:r>
          </a:p>
        </p:txBody>
      </p:sp>
      <p:sp>
        <p:nvSpPr>
          <p:cNvPr id="30" name="TextBox 29">
            <a:extLst>
              <a:ext uri="{FF2B5EF4-FFF2-40B4-BE49-F238E27FC236}">
                <a16:creationId xmlns:a16="http://schemas.microsoft.com/office/drawing/2014/main" id="{B70665E1-DF7A-4139-909A-7BD29E08EBCD}"/>
              </a:ext>
            </a:extLst>
          </p:cNvPr>
          <p:cNvSpPr txBox="1"/>
          <p:nvPr/>
        </p:nvSpPr>
        <p:spPr>
          <a:xfrm rot="16200000">
            <a:off x="3617296" y="2372710"/>
            <a:ext cx="470000" cy="299184"/>
          </a:xfrm>
          <a:prstGeom prst="rect">
            <a:avLst/>
          </a:prstGeom>
          <a:noFill/>
        </p:spPr>
        <p:txBody>
          <a:bodyPr wrap="none" rtlCol="0" anchor="ctr" anchorCtr="0">
            <a:spAutoFit/>
          </a:bodyPr>
          <a:lstStyle/>
          <a:p>
            <a:pPr algn="r"/>
            <a:r>
              <a:rPr lang="en-US" sz="1344" b="1" dirty="0">
                <a:solidFill>
                  <a:schemeClr val="bg1"/>
                </a:solidFill>
                <a:ea typeface="League Spartan" charset="0"/>
                <a:cs typeface="Poppins" pitchFamily="2" charset="77"/>
              </a:rPr>
              <a:t>244</a:t>
            </a:r>
          </a:p>
        </p:txBody>
      </p:sp>
      <p:sp>
        <p:nvSpPr>
          <p:cNvPr id="31" name="Oval 30">
            <a:extLst>
              <a:ext uri="{FF2B5EF4-FFF2-40B4-BE49-F238E27FC236}">
                <a16:creationId xmlns:a16="http://schemas.microsoft.com/office/drawing/2014/main" id="{9FC6BC9F-E296-4A74-955F-DE9C54779BEE}"/>
              </a:ext>
            </a:extLst>
          </p:cNvPr>
          <p:cNvSpPr/>
          <p:nvPr/>
        </p:nvSpPr>
        <p:spPr>
          <a:xfrm>
            <a:off x="7339018" y="2957967"/>
            <a:ext cx="1237215" cy="1237215"/>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2" name="Pie 47">
            <a:extLst>
              <a:ext uri="{FF2B5EF4-FFF2-40B4-BE49-F238E27FC236}">
                <a16:creationId xmlns:a16="http://schemas.microsoft.com/office/drawing/2014/main" id="{06DB20A6-0D8D-4DD1-8FAA-7F8F64DC9FC1}"/>
              </a:ext>
            </a:extLst>
          </p:cNvPr>
          <p:cNvSpPr/>
          <p:nvPr/>
        </p:nvSpPr>
        <p:spPr>
          <a:xfrm>
            <a:off x="7372737" y="2991686"/>
            <a:ext cx="1169776" cy="1169776"/>
          </a:xfrm>
          <a:prstGeom prst="pie">
            <a:avLst>
              <a:gd name="adj1" fmla="val 6458658"/>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solidFill>
                <a:schemeClr val="tx1"/>
              </a:solidFill>
            </a:endParaRPr>
          </a:p>
        </p:txBody>
      </p:sp>
      <p:sp>
        <p:nvSpPr>
          <p:cNvPr id="33" name="Round Same Side Corner Rectangle 48">
            <a:extLst>
              <a:ext uri="{FF2B5EF4-FFF2-40B4-BE49-F238E27FC236}">
                <a16:creationId xmlns:a16="http://schemas.microsoft.com/office/drawing/2014/main" id="{282F9344-2915-43C5-A1DC-A32D55EE15A7}"/>
              </a:ext>
            </a:extLst>
          </p:cNvPr>
          <p:cNvSpPr/>
          <p:nvPr/>
        </p:nvSpPr>
        <p:spPr>
          <a:xfrm rot="5400000">
            <a:off x="8304529" y="3865272"/>
            <a:ext cx="322541" cy="225356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4" name="TextBox 33">
            <a:extLst>
              <a:ext uri="{FF2B5EF4-FFF2-40B4-BE49-F238E27FC236}">
                <a16:creationId xmlns:a16="http://schemas.microsoft.com/office/drawing/2014/main" id="{65F2A9E1-A5E1-4C55-8985-1019D345E579}"/>
              </a:ext>
            </a:extLst>
          </p:cNvPr>
          <p:cNvSpPr txBox="1"/>
          <p:nvPr/>
        </p:nvSpPr>
        <p:spPr>
          <a:xfrm>
            <a:off x="7456340" y="4842461"/>
            <a:ext cx="1075936" cy="299184"/>
          </a:xfrm>
          <a:prstGeom prst="rect">
            <a:avLst/>
          </a:prstGeom>
          <a:noFill/>
        </p:spPr>
        <p:txBody>
          <a:bodyPr wrap="none" rtlCol="0" anchor="ctr" anchorCtr="0">
            <a:spAutoFit/>
          </a:bodyPr>
          <a:lstStyle/>
          <a:p>
            <a:r>
              <a:rPr lang="en-US" sz="1344" b="1" dirty="0">
                <a:solidFill>
                  <a:schemeClr val="bg1"/>
                </a:solidFill>
                <a:ea typeface="League Spartan" charset="0"/>
                <a:cs typeface="Poppins" pitchFamily="2" charset="77"/>
              </a:rPr>
              <a:t>SECTION 02</a:t>
            </a:r>
          </a:p>
        </p:txBody>
      </p:sp>
      <p:sp>
        <p:nvSpPr>
          <p:cNvPr id="35" name="Subtitle 2">
            <a:extLst>
              <a:ext uri="{FF2B5EF4-FFF2-40B4-BE49-F238E27FC236}">
                <a16:creationId xmlns:a16="http://schemas.microsoft.com/office/drawing/2014/main" id="{839791D7-B366-47BD-8C43-64382E6725AF}"/>
              </a:ext>
            </a:extLst>
          </p:cNvPr>
          <p:cNvSpPr txBox="1">
            <a:spLocks/>
          </p:cNvSpPr>
          <p:nvPr/>
        </p:nvSpPr>
        <p:spPr>
          <a:xfrm>
            <a:off x="7339018" y="5249444"/>
            <a:ext cx="2253563" cy="786733"/>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08" dirty="0" err="1">
                <a:solidFill>
                  <a:schemeClr val="tx1"/>
                </a:solidFill>
                <a:latin typeface="+mn-lt"/>
                <a:ea typeface="Open Sans Light" panose="020B0306030504020204" pitchFamily="34" charset="0"/>
                <a:cs typeface="Open Sans Light" panose="020B0306030504020204" pitchFamily="34" charset="0"/>
              </a:rPr>
              <a:t>amet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consectetur</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commodo</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consequat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voltaire</a:t>
            </a:r>
            <a:r>
              <a:rPr lang="en-US" sz="1008" dirty="0">
                <a:solidFill>
                  <a:schemeClr val="tx1"/>
                </a:solidFill>
                <a:latin typeface="+mn-lt"/>
                <a:ea typeface="Open Sans Light" panose="020B0306030504020204" pitchFamily="34" charset="0"/>
                <a:cs typeface="Open Sans Light" panose="020B0306030504020204" pitchFamily="34" charset="0"/>
              </a:rPr>
              <a:t> du monte </a:t>
            </a:r>
            <a:r>
              <a:rPr lang="en-US" sz="1008" dirty="0" err="1">
                <a:solidFill>
                  <a:schemeClr val="tx1"/>
                </a:solidFill>
                <a:latin typeface="+mn-lt"/>
                <a:ea typeface="Open Sans Light" panose="020B0306030504020204" pitchFamily="34" charset="0"/>
                <a:cs typeface="Open Sans Light" panose="020B0306030504020204" pitchFamily="34" charset="0"/>
              </a:rPr>
              <a:t>montu</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volu</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volae</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tu</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admirabella</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forsu</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cole</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stanton</a:t>
            </a:r>
            <a:r>
              <a:rPr lang="en-US" sz="1008" dirty="0">
                <a:solidFill>
                  <a:schemeClr val="tx1"/>
                </a:solidFill>
                <a:latin typeface="+mn-lt"/>
                <a:ea typeface="Open Sans Light" panose="020B0306030504020204" pitchFamily="34" charset="0"/>
                <a:cs typeface="Open Sans Light" panose="020B0306030504020204" pitchFamily="34" charset="0"/>
              </a:rPr>
              <a:t>.</a:t>
            </a:r>
          </a:p>
        </p:txBody>
      </p:sp>
      <p:sp>
        <p:nvSpPr>
          <p:cNvPr id="36" name="TextBox 35">
            <a:extLst>
              <a:ext uri="{FF2B5EF4-FFF2-40B4-BE49-F238E27FC236}">
                <a16:creationId xmlns:a16="http://schemas.microsoft.com/office/drawing/2014/main" id="{7A17F1CE-F1A8-4447-B899-FF35E6C3C139}"/>
              </a:ext>
            </a:extLst>
          </p:cNvPr>
          <p:cNvSpPr txBox="1"/>
          <p:nvPr/>
        </p:nvSpPr>
        <p:spPr>
          <a:xfrm>
            <a:off x="7339018" y="4206818"/>
            <a:ext cx="756938" cy="480003"/>
          </a:xfrm>
          <a:prstGeom prst="rect">
            <a:avLst/>
          </a:prstGeom>
          <a:noFill/>
        </p:spPr>
        <p:txBody>
          <a:bodyPr wrap="none" rtlCol="0" anchor="ctr" anchorCtr="0">
            <a:spAutoFit/>
          </a:bodyPr>
          <a:lstStyle/>
          <a:p>
            <a:r>
              <a:rPr lang="en-US" sz="2519" b="1" dirty="0">
                <a:solidFill>
                  <a:schemeClr val="accent3"/>
                </a:solidFill>
                <a:ea typeface="League Spartan" charset="0"/>
                <a:cs typeface="Poppins" pitchFamily="2" charset="77"/>
              </a:rPr>
              <a:t>42%</a:t>
            </a:r>
          </a:p>
        </p:txBody>
      </p:sp>
      <p:sp>
        <p:nvSpPr>
          <p:cNvPr id="37" name="Rectangle 36">
            <a:extLst>
              <a:ext uri="{FF2B5EF4-FFF2-40B4-BE49-F238E27FC236}">
                <a16:creationId xmlns:a16="http://schemas.microsoft.com/office/drawing/2014/main" id="{4BC90050-10B3-4F5A-898B-3CF496EC5407}"/>
              </a:ext>
            </a:extLst>
          </p:cNvPr>
          <p:cNvSpPr/>
          <p:nvPr/>
        </p:nvSpPr>
        <p:spPr>
          <a:xfrm>
            <a:off x="641125" y="5667676"/>
            <a:ext cx="3486633" cy="3225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8" name="Oval 37">
            <a:extLst>
              <a:ext uri="{FF2B5EF4-FFF2-40B4-BE49-F238E27FC236}">
                <a16:creationId xmlns:a16="http://schemas.microsoft.com/office/drawing/2014/main" id="{03C7A2B3-7B09-4E41-9EC4-55D88C6B9864}"/>
              </a:ext>
            </a:extLst>
          </p:cNvPr>
          <p:cNvSpPr/>
          <p:nvPr/>
        </p:nvSpPr>
        <p:spPr>
          <a:xfrm>
            <a:off x="4711222" y="2957967"/>
            <a:ext cx="1237215" cy="1237215"/>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9" name="Pie 54">
            <a:extLst>
              <a:ext uri="{FF2B5EF4-FFF2-40B4-BE49-F238E27FC236}">
                <a16:creationId xmlns:a16="http://schemas.microsoft.com/office/drawing/2014/main" id="{4DBB577D-2AC6-4A29-9424-3833175431B1}"/>
              </a:ext>
            </a:extLst>
          </p:cNvPr>
          <p:cNvSpPr/>
          <p:nvPr/>
        </p:nvSpPr>
        <p:spPr>
          <a:xfrm>
            <a:off x="4744942" y="2991686"/>
            <a:ext cx="1169776" cy="1169776"/>
          </a:xfrm>
          <a:prstGeom prst="pie">
            <a:avLst>
              <a:gd name="adj1" fmla="val 6458658"/>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solidFill>
                <a:schemeClr val="tx1"/>
              </a:solidFill>
            </a:endParaRPr>
          </a:p>
        </p:txBody>
      </p:sp>
      <p:sp>
        <p:nvSpPr>
          <p:cNvPr id="40" name="Round Same Side Corner Rectangle 55">
            <a:extLst>
              <a:ext uri="{FF2B5EF4-FFF2-40B4-BE49-F238E27FC236}">
                <a16:creationId xmlns:a16="http://schemas.microsoft.com/office/drawing/2014/main" id="{70FC6729-134A-49FA-B872-D1901F959A5C}"/>
              </a:ext>
            </a:extLst>
          </p:cNvPr>
          <p:cNvSpPr/>
          <p:nvPr/>
        </p:nvSpPr>
        <p:spPr>
          <a:xfrm rot="5400000">
            <a:off x="5676733" y="3865272"/>
            <a:ext cx="322541" cy="2253563"/>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41" name="TextBox 40">
            <a:extLst>
              <a:ext uri="{FF2B5EF4-FFF2-40B4-BE49-F238E27FC236}">
                <a16:creationId xmlns:a16="http://schemas.microsoft.com/office/drawing/2014/main" id="{0E1FE1D4-DC86-47CC-AA9D-FF940D465884}"/>
              </a:ext>
            </a:extLst>
          </p:cNvPr>
          <p:cNvSpPr txBox="1"/>
          <p:nvPr/>
        </p:nvSpPr>
        <p:spPr>
          <a:xfrm>
            <a:off x="4828544" y="4842461"/>
            <a:ext cx="1043876" cy="299184"/>
          </a:xfrm>
          <a:prstGeom prst="rect">
            <a:avLst/>
          </a:prstGeom>
          <a:noFill/>
        </p:spPr>
        <p:txBody>
          <a:bodyPr wrap="none" rtlCol="0" anchor="ctr" anchorCtr="0">
            <a:spAutoFit/>
          </a:bodyPr>
          <a:lstStyle/>
          <a:p>
            <a:r>
              <a:rPr lang="en-US" sz="1344" b="1" dirty="0">
                <a:solidFill>
                  <a:schemeClr val="bg1"/>
                </a:solidFill>
                <a:ea typeface="League Spartan" charset="0"/>
                <a:cs typeface="Poppins" pitchFamily="2" charset="77"/>
              </a:rPr>
              <a:t>SECTION 01</a:t>
            </a:r>
          </a:p>
        </p:txBody>
      </p:sp>
      <p:sp>
        <p:nvSpPr>
          <p:cNvPr id="42" name="Subtitle 2">
            <a:extLst>
              <a:ext uri="{FF2B5EF4-FFF2-40B4-BE49-F238E27FC236}">
                <a16:creationId xmlns:a16="http://schemas.microsoft.com/office/drawing/2014/main" id="{2F50434F-5C31-46BF-B808-28DA1234615E}"/>
              </a:ext>
            </a:extLst>
          </p:cNvPr>
          <p:cNvSpPr txBox="1">
            <a:spLocks/>
          </p:cNvSpPr>
          <p:nvPr/>
        </p:nvSpPr>
        <p:spPr>
          <a:xfrm>
            <a:off x="4711222" y="5249444"/>
            <a:ext cx="2253563" cy="786733"/>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08" dirty="0" err="1">
                <a:solidFill>
                  <a:schemeClr val="tx1"/>
                </a:solidFill>
                <a:latin typeface="+mn-lt"/>
                <a:ea typeface="Open Sans Light" panose="020B0306030504020204" pitchFamily="34" charset="0"/>
                <a:cs typeface="Open Sans Light" panose="020B0306030504020204" pitchFamily="34" charset="0"/>
              </a:rPr>
              <a:t>amet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consectetur</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commodo</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consequat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voltaire</a:t>
            </a:r>
            <a:r>
              <a:rPr lang="en-US" sz="1008" dirty="0">
                <a:solidFill>
                  <a:schemeClr val="tx1"/>
                </a:solidFill>
                <a:latin typeface="+mn-lt"/>
                <a:ea typeface="Open Sans Light" panose="020B0306030504020204" pitchFamily="34" charset="0"/>
                <a:cs typeface="Open Sans Light" panose="020B0306030504020204" pitchFamily="34" charset="0"/>
              </a:rPr>
              <a:t> du monte </a:t>
            </a:r>
            <a:r>
              <a:rPr lang="en-US" sz="1008" dirty="0" err="1">
                <a:solidFill>
                  <a:schemeClr val="tx1"/>
                </a:solidFill>
                <a:latin typeface="+mn-lt"/>
                <a:ea typeface="Open Sans Light" panose="020B0306030504020204" pitchFamily="34" charset="0"/>
                <a:cs typeface="Open Sans Light" panose="020B0306030504020204" pitchFamily="34" charset="0"/>
              </a:rPr>
              <a:t>montu</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volu</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volae</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tu</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admirabella</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forsu</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cole</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stanton</a:t>
            </a:r>
            <a:r>
              <a:rPr lang="en-US" sz="1008" dirty="0">
                <a:solidFill>
                  <a:schemeClr val="tx1"/>
                </a:solidFill>
                <a:latin typeface="+mn-lt"/>
                <a:ea typeface="Open Sans Light" panose="020B0306030504020204" pitchFamily="34" charset="0"/>
                <a:cs typeface="Open Sans Light" panose="020B0306030504020204" pitchFamily="34" charset="0"/>
              </a:rPr>
              <a:t>.</a:t>
            </a:r>
          </a:p>
        </p:txBody>
      </p:sp>
      <p:sp>
        <p:nvSpPr>
          <p:cNvPr id="43" name="TextBox 42">
            <a:extLst>
              <a:ext uri="{FF2B5EF4-FFF2-40B4-BE49-F238E27FC236}">
                <a16:creationId xmlns:a16="http://schemas.microsoft.com/office/drawing/2014/main" id="{E195A0D2-8859-4629-A26C-6902A5989119}"/>
              </a:ext>
            </a:extLst>
          </p:cNvPr>
          <p:cNvSpPr txBox="1"/>
          <p:nvPr/>
        </p:nvSpPr>
        <p:spPr>
          <a:xfrm>
            <a:off x="4711222" y="4206818"/>
            <a:ext cx="756938" cy="480003"/>
          </a:xfrm>
          <a:prstGeom prst="rect">
            <a:avLst/>
          </a:prstGeom>
          <a:noFill/>
        </p:spPr>
        <p:txBody>
          <a:bodyPr wrap="none" rtlCol="0" anchor="ctr" anchorCtr="0">
            <a:spAutoFit/>
          </a:bodyPr>
          <a:lstStyle/>
          <a:p>
            <a:r>
              <a:rPr lang="en-US" sz="2519" b="1" dirty="0">
                <a:solidFill>
                  <a:schemeClr val="accent2"/>
                </a:solidFill>
                <a:ea typeface="League Spartan" charset="0"/>
                <a:cs typeface="Poppins" pitchFamily="2" charset="77"/>
              </a:rPr>
              <a:t>42%</a:t>
            </a:r>
          </a:p>
        </p:txBody>
      </p:sp>
      <p:sp>
        <p:nvSpPr>
          <p:cNvPr id="44" name="TextBox 43">
            <a:extLst>
              <a:ext uri="{FF2B5EF4-FFF2-40B4-BE49-F238E27FC236}">
                <a16:creationId xmlns:a16="http://schemas.microsoft.com/office/drawing/2014/main" id="{0CE35228-9934-4A89-9BBE-C3AD782C979C}"/>
              </a:ext>
            </a:extLst>
          </p:cNvPr>
          <p:cNvSpPr txBox="1"/>
          <p:nvPr/>
        </p:nvSpPr>
        <p:spPr>
          <a:xfrm>
            <a:off x="666997" y="5681394"/>
            <a:ext cx="482824"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JUL</a:t>
            </a:r>
          </a:p>
        </p:txBody>
      </p:sp>
      <p:sp>
        <p:nvSpPr>
          <p:cNvPr id="45" name="TextBox 44">
            <a:extLst>
              <a:ext uri="{FF2B5EF4-FFF2-40B4-BE49-F238E27FC236}">
                <a16:creationId xmlns:a16="http://schemas.microsoft.com/office/drawing/2014/main" id="{81F2D27D-E256-49D0-96B1-15C51EE72B06}"/>
              </a:ext>
            </a:extLst>
          </p:cNvPr>
          <p:cNvSpPr txBox="1"/>
          <p:nvPr/>
        </p:nvSpPr>
        <p:spPr>
          <a:xfrm>
            <a:off x="3598060" y="5681394"/>
            <a:ext cx="508473"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DEC</a:t>
            </a:r>
          </a:p>
        </p:txBody>
      </p:sp>
      <p:sp>
        <p:nvSpPr>
          <p:cNvPr id="46" name="TextBox 45">
            <a:extLst>
              <a:ext uri="{FF2B5EF4-FFF2-40B4-BE49-F238E27FC236}">
                <a16:creationId xmlns:a16="http://schemas.microsoft.com/office/drawing/2014/main" id="{1546D014-2CFA-4B48-8B09-34B32F50AD4B}"/>
              </a:ext>
            </a:extLst>
          </p:cNvPr>
          <p:cNvSpPr txBox="1"/>
          <p:nvPr/>
        </p:nvSpPr>
        <p:spPr>
          <a:xfrm>
            <a:off x="1236539" y="5681394"/>
            <a:ext cx="521297"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AUG</a:t>
            </a:r>
          </a:p>
        </p:txBody>
      </p:sp>
      <p:sp>
        <p:nvSpPr>
          <p:cNvPr id="47" name="TextBox 46">
            <a:extLst>
              <a:ext uri="{FF2B5EF4-FFF2-40B4-BE49-F238E27FC236}">
                <a16:creationId xmlns:a16="http://schemas.microsoft.com/office/drawing/2014/main" id="{B6F1B9E0-D2C0-4F35-900E-17FC3B56635A}"/>
              </a:ext>
            </a:extLst>
          </p:cNvPr>
          <p:cNvSpPr txBox="1"/>
          <p:nvPr/>
        </p:nvSpPr>
        <p:spPr>
          <a:xfrm>
            <a:off x="1835735" y="5681394"/>
            <a:ext cx="50045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SEP</a:t>
            </a:r>
          </a:p>
        </p:txBody>
      </p:sp>
      <p:sp>
        <p:nvSpPr>
          <p:cNvPr id="48" name="TextBox 47">
            <a:extLst>
              <a:ext uri="{FF2B5EF4-FFF2-40B4-BE49-F238E27FC236}">
                <a16:creationId xmlns:a16="http://schemas.microsoft.com/office/drawing/2014/main" id="{F8DD27ED-5D97-43B2-B9E0-5F12E16D51FD}"/>
              </a:ext>
            </a:extLst>
          </p:cNvPr>
          <p:cNvSpPr txBox="1"/>
          <p:nvPr/>
        </p:nvSpPr>
        <p:spPr>
          <a:xfrm>
            <a:off x="2431726" y="5681394"/>
            <a:ext cx="486031"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OCT</a:t>
            </a:r>
          </a:p>
        </p:txBody>
      </p:sp>
      <p:sp>
        <p:nvSpPr>
          <p:cNvPr id="49" name="TextBox 48">
            <a:extLst>
              <a:ext uri="{FF2B5EF4-FFF2-40B4-BE49-F238E27FC236}">
                <a16:creationId xmlns:a16="http://schemas.microsoft.com/office/drawing/2014/main" id="{277EF658-A9E6-4879-A2F9-D7E81D18F775}"/>
              </a:ext>
            </a:extLst>
          </p:cNvPr>
          <p:cNvSpPr txBox="1"/>
          <p:nvPr/>
        </p:nvSpPr>
        <p:spPr>
          <a:xfrm>
            <a:off x="3005948" y="5681394"/>
            <a:ext cx="515141"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NOV</a:t>
            </a:r>
          </a:p>
        </p:txBody>
      </p:sp>
      <p:sp>
        <p:nvSpPr>
          <p:cNvPr id="50" name="TextBox 49">
            <a:extLst>
              <a:ext uri="{FF2B5EF4-FFF2-40B4-BE49-F238E27FC236}">
                <a16:creationId xmlns:a16="http://schemas.microsoft.com/office/drawing/2014/main" id="{638BB071-B1B3-4282-BE35-AFD0F791F3DE}"/>
              </a:ext>
            </a:extLst>
          </p:cNvPr>
          <p:cNvSpPr txBox="1"/>
          <p:nvPr/>
        </p:nvSpPr>
        <p:spPr>
          <a:xfrm>
            <a:off x="4557166" y="2112260"/>
            <a:ext cx="5809604" cy="646331"/>
          </a:xfrm>
          <a:prstGeom prst="rect">
            <a:avLst/>
          </a:prstGeom>
          <a:noFill/>
        </p:spPr>
        <p:txBody>
          <a:bodyPr wrap="none" rtlCol="0">
            <a:spAutoFit/>
          </a:bodyPr>
          <a:lstStyle/>
          <a:p>
            <a:r>
              <a:rPr lang="en-ZA" sz="3600" dirty="0">
                <a:solidFill>
                  <a:schemeClr val="accent6">
                    <a:lumMod val="75000"/>
                  </a:schemeClr>
                </a:solidFill>
              </a:rPr>
              <a:t>SALES &amp; BUDGET TRACKER</a:t>
            </a:r>
          </a:p>
        </p:txBody>
      </p:sp>
    </p:spTree>
    <p:extLst>
      <p:ext uri="{BB962C8B-B14F-4D97-AF65-F5344CB8AC3E}">
        <p14:creationId xmlns:p14="http://schemas.microsoft.com/office/powerpoint/2010/main" val="330181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6A4B3D-6063-40EB-8CBE-55D732FB42B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F62C26C-7C97-4ECD-A788-94DA813E4C6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F6213DE-B92D-4EEF-9C32-4B3E87EC0DA0}"/>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B60FFEA4-DF33-4270-BF38-6F88B89A831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B5D270B-9606-4937-BAF5-6EC7502D66C1}"/>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7DC56E3B-01FA-4189-BBCE-CAF99ACED62F}"/>
              </a:ext>
            </a:extLst>
          </p:cNvPr>
          <p:cNvSpPr/>
          <p:nvPr/>
        </p:nvSpPr>
        <p:spPr>
          <a:xfrm>
            <a:off x="1257769" y="1795489"/>
            <a:ext cx="1757610" cy="426484"/>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 name="Rectangle 7">
            <a:extLst>
              <a:ext uri="{FF2B5EF4-FFF2-40B4-BE49-F238E27FC236}">
                <a16:creationId xmlns:a16="http://schemas.microsoft.com/office/drawing/2014/main" id="{FB5320E5-D4A0-4F2E-AC53-B4775FA719BF}"/>
              </a:ext>
            </a:extLst>
          </p:cNvPr>
          <p:cNvSpPr/>
          <p:nvPr/>
        </p:nvSpPr>
        <p:spPr>
          <a:xfrm>
            <a:off x="3015379" y="1795489"/>
            <a:ext cx="1148529" cy="426484"/>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 name="Rectangle 8">
            <a:extLst>
              <a:ext uri="{FF2B5EF4-FFF2-40B4-BE49-F238E27FC236}">
                <a16:creationId xmlns:a16="http://schemas.microsoft.com/office/drawing/2014/main" id="{59204F38-2E0F-46E9-A0F4-471CC7CDC5C5}"/>
              </a:ext>
            </a:extLst>
          </p:cNvPr>
          <p:cNvSpPr/>
          <p:nvPr/>
        </p:nvSpPr>
        <p:spPr>
          <a:xfrm>
            <a:off x="1257769" y="2221973"/>
            <a:ext cx="1757610"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0" name="Rectangle 9">
            <a:extLst>
              <a:ext uri="{FF2B5EF4-FFF2-40B4-BE49-F238E27FC236}">
                <a16:creationId xmlns:a16="http://schemas.microsoft.com/office/drawing/2014/main" id="{3407E1DA-F016-4BC9-82AF-168C0BD5BEEB}"/>
              </a:ext>
            </a:extLst>
          </p:cNvPr>
          <p:cNvSpPr/>
          <p:nvPr/>
        </p:nvSpPr>
        <p:spPr>
          <a:xfrm>
            <a:off x="3015379" y="2221973"/>
            <a:ext cx="1148529"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1" name="Rectangle 10">
            <a:extLst>
              <a:ext uri="{FF2B5EF4-FFF2-40B4-BE49-F238E27FC236}">
                <a16:creationId xmlns:a16="http://schemas.microsoft.com/office/drawing/2014/main" id="{A0203AA1-8799-4731-8997-A657DF62B13C}"/>
              </a:ext>
            </a:extLst>
          </p:cNvPr>
          <p:cNvSpPr/>
          <p:nvPr/>
        </p:nvSpPr>
        <p:spPr>
          <a:xfrm>
            <a:off x="1257769" y="2529144"/>
            <a:ext cx="1757610"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2" name="Rectangle 11">
            <a:extLst>
              <a:ext uri="{FF2B5EF4-FFF2-40B4-BE49-F238E27FC236}">
                <a16:creationId xmlns:a16="http://schemas.microsoft.com/office/drawing/2014/main" id="{641BFFCE-33FE-4837-8C25-2A744046B526}"/>
              </a:ext>
            </a:extLst>
          </p:cNvPr>
          <p:cNvSpPr/>
          <p:nvPr/>
        </p:nvSpPr>
        <p:spPr>
          <a:xfrm>
            <a:off x="3015379" y="2529144"/>
            <a:ext cx="1148529"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3" name="Rectangle 12">
            <a:extLst>
              <a:ext uri="{FF2B5EF4-FFF2-40B4-BE49-F238E27FC236}">
                <a16:creationId xmlns:a16="http://schemas.microsoft.com/office/drawing/2014/main" id="{B48C0CAC-B616-4C9D-AFE5-BC67C1290AEF}"/>
              </a:ext>
            </a:extLst>
          </p:cNvPr>
          <p:cNvSpPr/>
          <p:nvPr/>
        </p:nvSpPr>
        <p:spPr>
          <a:xfrm>
            <a:off x="1257769" y="2836314"/>
            <a:ext cx="1757610"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4" name="Rectangle 13">
            <a:extLst>
              <a:ext uri="{FF2B5EF4-FFF2-40B4-BE49-F238E27FC236}">
                <a16:creationId xmlns:a16="http://schemas.microsoft.com/office/drawing/2014/main" id="{C2EE63C7-660F-4B1E-8E5F-6DC647AE6514}"/>
              </a:ext>
            </a:extLst>
          </p:cNvPr>
          <p:cNvSpPr/>
          <p:nvPr/>
        </p:nvSpPr>
        <p:spPr>
          <a:xfrm>
            <a:off x="3015379" y="2836314"/>
            <a:ext cx="1148529"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5" name="Rectangle 14">
            <a:extLst>
              <a:ext uri="{FF2B5EF4-FFF2-40B4-BE49-F238E27FC236}">
                <a16:creationId xmlns:a16="http://schemas.microsoft.com/office/drawing/2014/main" id="{D4EE569C-1AD1-4CDD-8B50-499FB777C0F8}"/>
              </a:ext>
            </a:extLst>
          </p:cNvPr>
          <p:cNvSpPr/>
          <p:nvPr/>
        </p:nvSpPr>
        <p:spPr>
          <a:xfrm>
            <a:off x="1257769" y="3143485"/>
            <a:ext cx="1757610"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6" name="Rectangle 15">
            <a:extLst>
              <a:ext uri="{FF2B5EF4-FFF2-40B4-BE49-F238E27FC236}">
                <a16:creationId xmlns:a16="http://schemas.microsoft.com/office/drawing/2014/main" id="{F9627372-0435-4461-A81E-A642F8B30AFB}"/>
              </a:ext>
            </a:extLst>
          </p:cNvPr>
          <p:cNvSpPr/>
          <p:nvPr/>
        </p:nvSpPr>
        <p:spPr>
          <a:xfrm>
            <a:off x="3015379" y="3143485"/>
            <a:ext cx="1148529"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7" name="Rectangle 16">
            <a:extLst>
              <a:ext uri="{FF2B5EF4-FFF2-40B4-BE49-F238E27FC236}">
                <a16:creationId xmlns:a16="http://schemas.microsoft.com/office/drawing/2014/main" id="{DAB1AB73-8A4A-47E5-A21F-D877FA41CB4D}"/>
              </a:ext>
            </a:extLst>
          </p:cNvPr>
          <p:cNvSpPr/>
          <p:nvPr/>
        </p:nvSpPr>
        <p:spPr>
          <a:xfrm>
            <a:off x="1257769" y="3450656"/>
            <a:ext cx="1757610"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8" name="Rectangle 17">
            <a:extLst>
              <a:ext uri="{FF2B5EF4-FFF2-40B4-BE49-F238E27FC236}">
                <a16:creationId xmlns:a16="http://schemas.microsoft.com/office/drawing/2014/main" id="{F9AEA9F6-A484-4383-BBFF-C9709EF17D7D}"/>
              </a:ext>
            </a:extLst>
          </p:cNvPr>
          <p:cNvSpPr/>
          <p:nvPr/>
        </p:nvSpPr>
        <p:spPr>
          <a:xfrm>
            <a:off x="3015379" y="3450656"/>
            <a:ext cx="1148529"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9" name="Rectangle 18">
            <a:extLst>
              <a:ext uri="{FF2B5EF4-FFF2-40B4-BE49-F238E27FC236}">
                <a16:creationId xmlns:a16="http://schemas.microsoft.com/office/drawing/2014/main" id="{407ED4E4-A8E9-48A6-AEBC-DD12087B8F68}"/>
              </a:ext>
            </a:extLst>
          </p:cNvPr>
          <p:cNvSpPr/>
          <p:nvPr/>
        </p:nvSpPr>
        <p:spPr>
          <a:xfrm>
            <a:off x="1257769" y="3757826"/>
            <a:ext cx="1757610"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0" name="Rectangle 19">
            <a:extLst>
              <a:ext uri="{FF2B5EF4-FFF2-40B4-BE49-F238E27FC236}">
                <a16:creationId xmlns:a16="http://schemas.microsoft.com/office/drawing/2014/main" id="{FE2E6F35-5DA1-440B-89F9-B2E2FE7C9EEF}"/>
              </a:ext>
            </a:extLst>
          </p:cNvPr>
          <p:cNvSpPr/>
          <p:nvPr/>
        </p:nvSpPr>
        <p:spPr>
          <a:xfrm>
            <a:off x="3015379" y="3757826"/>
            <a:ext cx="1148529"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1" name="TextBox 20">
            <a:extLst>
              <a:ext uri="{FF2B5EF4-FFF2-40B4-BE49-F238E27FC236}">
                <a16:creationId xmlns:a16="http://schemas.microsoft.com/office/drawing/2014/main" id="{959AAFE8-EA28-4E82-BE17-DA3A2C63A23F}"/>
              </a:ext>
            </a:extLst>
          </p:cNvPr>
          <p:cNvSpPr txBox="1"/>
          <p:nvPr/>
        </p:nvSpPr>
        <p:spPr>
          <a:xfrm>
            <a:off x="1732457" y="1859138"/>
            <a:ext cx="808235"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INCOME</a:t>
            </a:r>
          </a:p>
        </p:txBody>
      </p:sp>
      <p:sp>
        <p:nvSpPr>
          <p:cNvPr id="22" name="TextBox 21">
            <a:extLst>
              <a:ext uri="{FF2B5EF4-FFF2-40B4-BE49-F238E27FC236}">
                <a16:creationId xmlns:a16="http://schemas.microsoft.com/office/drawing/2014/main" id="{A3624227-838C-4485-AE4C-3A2A84CF5B80}"/>
              </a:ext>
            </a:extLst>
          </p:cNvPr>
          <p:cNvSpPr txBox="1"/>
          <p:nvPr/>
        </p:nvSpPr>
        <p:spPr>
          <a:xfrm>
            <a:off x="3250447" y="1885010"/>
            <a:ext cx="678392" cy="247440"/>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01 APRIL</a:t>
            </a:r>
          </a:p>
        </p:txBody>
      </p:sp>
      <p:sp>
        <p:nvSpPr>
          <p:cNvPr id="23" name="Subtitle 2">
            <a:extLst>
              <a:ext uri="{FF2B5EF4-FFF2-40B4-BE49-F238E27FC236}">
                <a16:creationId xmlns:a16="http://schemas.microsoft.com/office/drawing/2014/main" id="{CFD06AFD-2645-41C4-A5EB-1802264E1FC1}"/>
              </a:ext>
            </a:extLst>
          </p:cNvPr>
          <p:cNvSpPr txBox="1">
            <a:spLocks/>
          </p:cNvSpPr>
          <p:nvPr/>
        </p:nvSpPr>
        <p:spPr>
          <a:xfrm>
            <a:off x="1362379" y="2270284"/>
            <a:ext cx="154839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Income Item 01</a:t>
            </a:r>
          </a:p>
        </p:txBody>
      </p:sp>
      <p:sp>
        <p:nvSpPr>
          <p:cNvPr id="24" name="Subtitle 2">
            <a:extLst>
              <a:ext uri="{FF2B5EF4-FFF2-40B4-BE49-F238E27FC236}">
                <a16:creationId xmlns:a16="http://schemas.microsoft.com/office/drawing/2014/main" id="{8D9D72D7-97DC-4E38-B84C-17BF501498BC}"/>
              </a:ext>
            </a:extLst>
          </p:cNvPr>
          <p:cNvSpPr txBox="1">
            <a:spLocks/>
          </p:cNvSpPr>
          <p:nvPr/>
        </p:nvSpPr>
        <p:spPr>
          <a:xfrm>
            <a:off x="1362379" y="2577455"/>
            <a:ext cx="154839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Income Item 02</a:t>
            </a:r>
          </a:p>
        </p:txBody>
      </p:sp>
      <p:sp>
        <p:nvSpPr>
          <p:cNvPr id="25" name="Subtitle 2">
            <a:extLst>
              <a:ext uri="{FF2B5EF4-FFF2-40B4-BE49-F238E27FC236}">
                <a16:creationId xmlns:a16="http://schemas.microsoft.com/office/drawing/2014/main" id="{04EF4312-A7A3-4FDF-9F66-E40A4E95A15D}"/>
              </a:ext>
            </a:extLst>
          </p:cNvPr>
          <p:cNvSpPr txBox="1">
            <a:spLocks/>
          </p:cNvSpPr>
          <p:nvPr/>
        </p:nvSpPr>
        <p:spPr>
          <a:xfrm>
            <a:off x="1362379" y="2884626"/>
            <a:ext cx="154839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Income Item 03</a:t>
            </a:r>
          </a:p>
        </p:txBody>
      </p:sp>
      <p:sp>
        <p:nvSpPr>
          <p:cNvPr id="26" name="Subtitle 2">
            <a:extLst>
              <a:ext uri="{FF2B5EF4-FFF2-40B4-BE49-F238E27FC236}">
                <a16:creationId xmlns:a16="http://schemas.microsoft.com/office/drawing/2014/main" id="{37B27D0B-7879-4A51-AE55-5F866B9F1E80}"/>
              </a:ext>
            </a:extLst>
          </p:cNvPr>
          <p:cNvSpPr txBox="1">
            <a:spLocks/>
          </p:cNvSpPr>
          <p:nvPr/>
        </p:nvSpPr>
        <p:spPr>
          <a:xfrm>
            <a:off x="1362379" y="3191796"/>
            <a:ext cx="154839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Income Item 04</a:t>
            </a:r>
          </a:p>
        </p:txBody>
      </p:sp>
      <p:sp>
        <p:nvSpPr>
          <p:cNvPr id="27" name="Subtitle 2">
            <a:extLst>
              <a:ext uri="{FF2B5EF4-FFF2-40B4-BE49-F238E27FC236}">
                <a16:creationId xmlns:a16="http://schemas.microsoft.com/office/drawing/2014/main" id="{263C9FB9-84D6-4C7C-A19B-5BF0C7550B40}"/>
              </a:ext>
            </a:extLst>
          </p:cNvPr>
          <p:cNvSpPr txBox="1">
            <a:spLocks/>
          </p:cNvSpPr>
          <p:nvPr/>
        </p:nvSpPr>
        <p:spPr>
          <a:xfrm>
            <a:off x="1362379" y="3498967"/>
            <a:ext cx="154839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Income Item 05</a:t>
            </a:r>
          </a:p>
        </p:txBody>
      </p:sp>
      <p:sp>
        <p:nvSpPr>
          <p:cNvPr id="28" name="Subtitle 2">
            <a:extLst>
              <a:ext uri="{FF2B5EF4-FFF2-40B4-BE49-F238E27FC236}">
                <a16:creationId xmlns:a16="http://schemas.microsoft.com/office/drawing/2014/main" id="{E52BC795-6B9F-4B32-830D-8A8154AB401F}"/>
              </a:ext>
            </a:extLst>
          </p:cNvPr>
          <p:cNvSpPr txBox="1">
            <a:spLocks/>
          </p:cNvSpPr>
          <p:nvPr/>
        </p:nvSpPr>
        <p:spPr>
          <a:xfrm>
            <a:off x="1362379" y="3802836"/>
            <a:ext cx="1548390" cy="217153"/>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b="1" dirty="0">
                <a:latin typeface="+mn-lt"/>
                <a:cs typeface="Poppins" pitchFamily="2" charset="77"/>
              </a:rPr>
              <a:t>TOTAL INCOME</a:t>
            </a:r>
          </a:p>
        </p:txBody>
      </p:sp>
      <p:sp>
        <p:nvSpPr>
          <p:cNvPr id="29" name="Subtitle 2">
            <a:extLst>
              <a:ext uri="{FF2B5EF4-FFF2-40B4-BE49-F238E27FC236}">
                <a16:creationId xmlns:a16="http://schemas.microsoft.com/office/drawing/2014/main" id="{9FEF326B-4F2B-4769-90BA-DEE867C5DD0C}"/>
              </a:ext>
            </a:extLst>
          </p:cNvPr>
          <p:cNvSpPr txBox="1">
            <a:spLocks/>
          </p:cNvSpPr>
          <p:nvPr/>
        </p:nvSpPr>
        <p:spPr>
          <a:xfrm>
            <a:off x="3076813" y="2270284"/>
            <a:ext cx="1025661"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30" name="Subtitle 2">
            <a:extLst>
              <a:ext uri="{FF2B5EF4-FFF2-40B4-BE49-F238E27FC236}">
                <a16:creationId xmlns:a16="http://schemas.microsoft.com/office/drawing/2014/main" id="{3F7FC49F-AD62-4B8D-B056-97B56A89D1C0}"/>
              </a:ext>
            </a:extLst>
          </p:cNvPr>
          <p:cNvSpPr txBox="1">
            <a:spLocks/>
          </p:cNvSpPr>
          <p:nvPr/>
        </p:nvSpPr>
        <p:spPr>
          <a:xfrm>
            <a:off x="3076813" y="2577455"/>
            <a:ext cx="1025661"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R2,500.00</a:t>
            </a:r>
          </a:p>
        </p:txBody>
      </p:sp>
      <p:sp>
        <p:nvSpPr>
          <p:cNvPr id="31" name="Subtitle 2">
            <a:extLst>
              <a:ext uri="{FF2B5EF4-FFF2-40B4-BE49-F238E27FC236}">
                <a16:creationId xmlns:a16="http://schemas.microsoft.com/office/drawing/2014/main" id="{93A097A2-7FEB-443E-AF07-7F21A19D096F}"/>
              </a:ext>
            </a:extLst>
          </p:cNvPr>
          <p:cNvSpPr txBox="1">
            <a:spLocks/>
          </p:cNvSpPr>
          <p:nvPr/>
        </p:nvSpPr>
        <p:spPr>
          <a:xfrm>
            <a:off x="3076813" y="2884626"/>
            <a:ext cx="1025661"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R12,700.00</a:t>
            </a:r>
          </a:p>
        </p:txBody>
      </p:sp>
      <p:sp>
        <p:nvSpPr>
          <p:cNvPr id="32" name="Subtitle 2">
            <a:extLst>
              <a:ext uri="{FF2B5EF4-FFF2-40B4-BE49-F238E27FC236}">
                <a16:creationId xmlns:a16="http://schemas.microsoft.com/office/drawing/2014/main" id="{71F33DEF-6C90-4A68-A5EA-27D38DE2F299}"/>
              </a:ext>
            </a:extLst>
          </p:cNvPr>
          <p:cNvSpPr txBox="1">
            <a:spLocks/>
          </p:cNvSpPr>
          <p:nvPr/>
        </p:nvSpPr>
        <p:spPr>
          <a:xfrm>
            <a:off x="3076813" y="3191796"/>
            <a:ext cx="1025661"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a:t>
            </a:r>
          </a:p>
        </p:txBody>
      </p:sp>
      <p:sp>
        <p:nvSpPr>
          <p:cNvPr id="33" name="Subtitle 2">
            <a:extLst>
              <a:ext uri="{FF2B5EF4-FFF2-40B4-BE49-F238E27FC236}">
                <a16:creationId xmlns:a16="http://schemas.microsoft.com/office/drawing/2014/main" id="{DC821074-68B7-45E3-9E3B-9981F1EF440F}"/>
              </a:ext>
            </a:extLst>
          </p:cNvPr>
          <p:cNvSpPr txBox="1">
            <a:spLocks/>
          </p:cNvSpPr>
          <p:nvPr/>
        </p:nvSpPr>
        <p:spPr>
          <a:xfrm>
            <a:off x="3076813" y="3498967"/>
            <a:ext cx="1025661"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a:t>
            </a:r>
          </a:p>
        </p:txBody>
      </p:sp>
      <p:sp>
        <p:nvSpPr>
          <p:cNvPr id="34" name="Subtitle 2">
            <a:extLst>
              <a:ext uri="{FF2B5EF4-FFF2-40B4-BE49-F238E27FC236}">
                <a16:creationId xmlns:a16="http://schemas.microsoft.com/office/drawing/2014/main" id="{BCA04711-BD7C-4B0A-B717-FBF4A28F0E06}"/>
              </a:ext>
            </a:extLst>
          </p:cNvPr>
          <p:cNvSpPr txBox="1">
            <a:spLocks/>
          </p:cNvSpPr>
          <p:nvPr/>
        </p:nvSpPr>
        <p:spPr>
          <a:xfrm>
            <a:off x="3076813" y="3802836"/>
            <a:ext cx="1025661" cy="217153"/>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b="1" dirty="0">
                <a:latin typeface="+mn-lt"/>
                <a:cs typeface="Poppins" pitchFamily="2" charset="77"/>
              </a:rPr>
              <a:t>R18,200.00</a:t>
            </a:r>
          </a:p>
        </p:txBody>
      </p:sp>
      <p:sp>
        <p:nvSpPr>
          <p:cNvPr id="35" name="Rectangle 34">
            <a:extLst>
              <a:ext uri="{FF2B5EF4-FFF2-40B4-BE49-F238E27FC236}">
                <a16:creationId xmlns:a16="http://schemas.microsoft.com/office/drawing/2014/main" id="{F2A21B98-54AA-433A-837B-148CCD8614C8}"/>
              </a:ext>
            </a:extLst>
          </p:cNvPr>
          <p:cNvSpPr/>
          <p:nvPr/>
        </p:nvSpPr>
        <p:spPr>
          <a:xfrm>
            <a:off x="4163908" y="1795489"/>
            <a:ext cx="1148529" cy="426484"/>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6" name="Rectangle 35">
            <a:extLst>
              <a:ext uri="{FF2B5EF4-FFF2-40B4-BE49-F238E27FC236}">
                <a16:creationId xmlns:a16="http://schemas.microsoft.com/office/drawing/2014/main" id="{56580BDB-0DE4-4A10-91FE-303A25B71F46}"/>
              </a:ext>
            </a:extLst>
          </p:cNvPr>
          <p:cNvSpPr/>
          <p:nvPr/>
        </p:nvSpPr>
        <p:spPr>
          <a:xfrm>
            <a:off x="4163908" y="2221973"/>
            <a:ext cx="1148529"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7" name="Rectangle 36">
            <a:extLst>
              <a:ext uri="{FF2B5EF4-FFF2-40B4-BE49-F238E27FC236}">
                <a16:creationId xmlns:a16="http://schemas.microsoft.com/office/drawing/2014/main" id="{2D8877FB-230A-46F0-B9F7-CAB0096A2F97}"/>
              </a:ext>
            </a:extLst>
          </p:cNvPr>
          <p:cNvSpPr/>
          <p:nvPr/>
        </p:nvSpPr>
        <p:spPr>
          <a:xfrm>
            <a:off x="4163908" y="2529144"/>
            <a:ext cx="1148529"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8" name="Rectangle 37">
            <a:extLst>
              <a:ext uri="{FF2B5EF4-FFF2-40B4-BE49-F238E27FC236}">
                <a16:creationId xmlns:a16="http://schemas.microsoft.com/office/drawing/2014/main" id="{E3958C17-8074-457A-9D2D-4215088BF528}"/>
              </a:ext>
            </a:extLst>
          </p:cNvPr>
          <p:cNvSpPr/>
          <p:nvPr/>
        </p:nvSpPr>
        <p:spPr>
          <a:xfrm>
            <a:off x="4163908" y="2836314"/>
            <a:ext cx="1148529"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9" name="Rectangle 38">
            <a:extLst>
              <a:ext uri="{FF2B5EF4-FFF2-40B4-BE49-F238E27FC236}">
                <a16:creationId xmlns:a16="http://schemas.microsoft.com/office/drawing/2014/main" id="{28875EC8-25EB-4B2E-A7FA-8E0CC2E39E4E}"/>
              </a:ext>
            </a:extLst>
          </p:cNvPr>
          <p:cNvSpPr/>
          <p:nvPr/>
        </p:nvSpPr>
        <p:spPr>
          <a:xfrm>
            <a:off x="4163908" y="3143485"/>
            <a:ext cx="1148529"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40" name="Rectangle 39">
            <a:extLst>
              <a:ext uri="{FF2B5EF4-FFF2-40B4-BE49-F238E27FC236}">
                <a16:creationId xmlns:a16="http://schemas.microsoft.com/office/drawing/2014/main" id="{3526570E-9535-47AD-B328-5729E548C8FD}"/>
              </a:ext>
            </a:extLst>
          </p:cNvPr>
          <p:cNvSpPr/>
          <p:nvPr/>
        </p:nvSpPr>
        <p:spPr>
          <a:xfrm>
            <a:off x="4163908" y="3450656"/>
            <a:ext cx="1148529"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41" name="Rectangle 40">
            <a:extLst>
              <a:ext uri="{FF2B5EF4-FFF2-40B4-BE49-F238E27FC236}">
                <a16:creationId xmlns:a16="http://schemas.microsoft.com/office/drawing/2014/main" id="{ADCC382C-3628-41F6-B739-2D7E0B41AE27}"/>
              </a:ext>
            </a:extLst>
          </p:cNvPr>
          <p:cNvSpPr/>
          <p:nvPr/>
        </p:nvSpPr>
        <p:spPr>
          <a:xfrm>
            <a:off x="4163908" y="3757826"/>
            <a:ext cx="1148529"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42" name="TextBox 41">
            <a:extLst>
              <a:ext uri="{FF2B5EF4-FFF2-40B4-BE49-F238E27FC236}">
                <a16:creationId xmlns:a16="http://schemas.microsoft.com/office/drawing/2014/main" id="{88266B12-A897-48C2-93FC-3C791E28D0E7}"/>
              </a:ext>
            </a:extLst>
          </p:cNvPr>
          <p:cNvSpPr txBox="1"/>
          <p:nvPr/>
        </p:nvSpPr>
        <p:spPr>
          <a:xfrm>
            <a:off x="4398976" y="1885010"/>
            <a:ext cx="678392" cy="247440"/>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15 APRIL</a:t>
            </a:r>
          </a:p>
        </p:txBody>
      </p:sp>
      <p:sp>
        <p:nvSpPr>
          <p:cNvPr id="43" name="Subtitle 2">
            <a:extLst>
              <a:ext uri="{FF2B5EF4-FFF2-40B4-BE49-F238E27FC236}">
                <a16:creationId xmlns:a16="http://schemas.microsoft.com/office/drawing/2014/main" id="{9205D3D7-CF47-4215-9798-54B0612C5E59}"/>
              </a:ext>
            </a:extLst>
          </p:cNvPr>
          <p:cNvSpPr txBox="1">
            <a:spLocks/>
          </p:cNvSpPr>
          <p:nvPr/>
        </p:nvSpPr>
        <p:spPr>
          <a:xfrm>
            <a:off x="4225342" y="2270284"/>
            <a:ext cx="1025661"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44" name="Subtitle 2">
            <a:extLst>
              <a:ext uri="{FF2B5EF4-FFF2-40B4-BE49-F238E27FC236}">
                <a16:creationId xmlns:a16="http://schemas.microsoft.com/office/drawing/2014/main" id="{F2D425DE-2522-428D-9B99-0E5BE1B8CE84}"/>
              </a:ext>
            </a:extLst>
          </p:cNvPr>
          <p:cNvSpPr txBox="1">
            <a:spLocks/>
          </p:cNvSpPr>
          <p:nvPr/>
        </p:nvSpPr>
        <p:spPr>
          <a:xfrm>
            <a:off x="4225342" y="2577455"/>
            <a:ext cx="1025661"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R2,500.00</a:t>
            </a:r>
          </a:p>
        </p:txBody>
      </p:sp>
      <p:sp>
        <p:nvSpPr>
          <p:cNvPr id="45" name="Subtitle 2">
            <a:extLst>
              <a:ext uri="{FF2B5EF4-FFF2-40B4-BE49-F238E27FC236}">
                <a16:creationId xmlns:a16="http://schemas.microsoft.com/office/drawing/2014/main" id="{8E4926B0-81CF-4C00-A304-C7EC74346501}"/>
              </a:ext>
            </a:extLst>
          </p:cNvPr>
          <p:cNvSpPr txBox="1">
            <a:spLocks/>
          </p:cNvSpPr>
          <p:nvPr/>
        </p:nvSpPr>
        <p:spPr>
          <a:xfrm>
            <a:off x="4225342" y="2884626"/>
            <a:ext cx="1025661"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R12,700.00</a:t>
            </a:r>
          </a:p>
        </p:txBody>
      </p:sp>
      <p:sp>
        <p:nvSpPr>
          <p:cNvPr id="46" name="Subtitle 2">
            <a:extLst>
              <a:ext uri="{FF2B5EF4-FFF2-40B4-BE49-F238E27FC236}">
                <a16:creationId xmlns:a16="http://schemas.microsoft.com/office/drawing/2014/main" id="{B39ADC2B-DA58-4EE9-A681-0D836081C7E5}"/>
              </a:ext>
            </a:extLst>
          </p:cNvPr>
          <p:cNvSpPr txBox="1">
            <a:spLocks/>
          </p:cNvSpPr>
          <p:nvPr/>
        </p:nvSpPr>
        <p:spPr>
          <a:xfrm>
            <a:off x="4225342" y="3191796"/>
            <a:ext cx="1025661"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a:t>
            </a:r>
          </a:p>
        </p:txBody>
      </p:sp>
      <p:sp>
        <p:nvSpPr>
          <p:cNvPr id="47" name="Subtitle 2">
            <a:extLst>
              <a:ext uri="{FF2B5EF4-FFF2-40B4-BE49-F238E27FC236}">
                <a16:creationId xmlns:a16="http://schemas.microsoft.com/office/drawing/2014/main" id="{D224E3BA-C1E2-4CCC-9CEA-496A85FDEE1E}"/>
              </a:ext>
            </a:extLst>
          </p:cNvPr>
          <p:cNvSpPr txBox="1">
            <a:spLocks/>
          </p:cNvSpPr>
          <p:nvPr/>
        </p:nvSpPr>
        <p:spPr>
          <a:xfrm>
            <a:off x="4225342" y="3498967"/>
            <a:ext cx="1025661"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a:t>
            </a:r>
          </a:p>
        </p:txBody>
      </p:sp>
      <p:sp>
        <p:nvSpPr>
          <p:cNvPr id="48" name="Subtitle 2">
            <a:extLst>
              <a:ext uri="{FF2B5EF4-FFF2-40B4-BE49-F238E27FC236}">
                <a16:creationId xmlns:a16="http://schemas.microsoft.com/office/drawing/2014/main" id="{AC7C9E47-29E4-40AE-A014-EF2D9A9295BD}"/>
              </a:ext>
            </a:extLst>
          </p:cNvPr>
          <p:cNvSpPr txBox="1">
            <a:spLocks/>
          </p:cNvSpPr>
          <p:nvPr/>
        </p:nvSpPr>
        <p:spPr>
          <a:xfrm>
            <a:off x="4225342" y="3802836"/>
            <a:ext cx="1025661" cy="217153"/>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b="1" dirty="0">
                <a:latin typeface="+mn-lt"/>
                <a:cs typeface="Poppins" pitchFamily="2" charset="77"/>
              </a:rPr>
              <a:t>R18,200.00</a:t>
            </a:r>
          </a:p>
        </p:txBody>
      </p:sp>
      <p:sp>
        <p:nvSpPr>
          <p:cNvPr id="49" name="Rectangle 48">
            <a:extLst>
              <a:ext uri="{FF2B5EF4-FFF2-40B4-BE49-F238E27FC236}">
                <a16:creationId xmlns:a16="http://schemas.microsoft.com/office/drawing/2014/main" id="{9B47F208-8A46-4EFD-B099-4AB5121086B5}"/>
              </a:ext>
            </a:extLst>
          </p:cNvPr>
          <p:cNvSpPr/>
          <p:nvPr/>
        </p:nvSpPr>
        <p:spPr>
          <a:xfrm>
            <a:off x="6162245" y="3877545"/>
            <a:ext cx="1757610" cy="426484"/>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50" name="Rectangle 49">
            <a:extLst>
              <a:ext uri="{FF2B5EF4-FFF2-40B4-BE49-F238E27FC236}">
                <a16:creationId xmlns:a16="http://schemas.microsoft.com/office/drawing/2014/main" id="{C4BD325A-278A-427B-A80C-A71E0BEDBD4F}"/>
              </a:ext>
            </a:extLst>
          </p:cNvPr>
          <p:cNvSpPr/>
          <p:nvPr/>
        </p:nvSpPr>
        <p:spPr>
          <a:xfrm>
            <a:off x="7919855" y="3877545"/>
            <a:ext cx="1148529" cy="426484"/>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51" name="Rectangle 50">
            <a:extLst>
              <a:ext uri="{FF2B5EF4-FFF2-40B4-BE49-F238E27FC236}">
                <a16:creationId xmlns:a16="http://schemas.microsoft.com/office/drawing/2014/main" id="{87DBBF44-5DDB-47E4-9B44-F21A571BD628}"/>
              </a:ext>
            </a:extLst>
          </p:cNvPr>
          <p:cNvSpPr/>
          <p:nvPr/>
        </p:nvSpPr>
        <p:spPr>
          <a:xfrm>
            <a:off x="6162245" y="4304028"/>
            <a:ext cx="1757610"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52" name="Rectangle 51">
            <a:extLst>
              <a:ext uri="{FF2B5EF4-FFF2-40B4-BE49-F238E27FC236}">
                <a16:creationId xmlns:a16="http://schemas.microsoft.com/office/drawing/2014/main" id="{DFA3907B-3F64-41A3-A45E-28CE6C1D7F32}"/>
              </a:ext>
            </a:extLst>
          </p:cNvPr>
          <p:cNvSpPr/>
          <p:nvPr/>
        </p:nvSpPr>
        <p:spPr>
          <a:xfrm>
            <a:off x="7919855" y="4304028"/>
            <a:ext cx="1148529"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53" name="Rectangle 52">
            <a:extLst>
              <a:ext uri="{FF2B5EF4-FFF2-40B4-BE49-F238E27FC236}">
                <a16:creationId xmlns:a16="http://schemas.microsoft.com/office/drawing/2014/main" id="{F85808BC-D561-4C66-90C5-354F2C08B681}"/>
              </a:ext>
            </a:extLst>
          </p:cNvPr>
          <p:cNvSpPr/>
          <p:nvPr/>
        </p:nvSpPr>
        <p:spPr>
          <a:xfrm>
            <a:off x="6162245" y="4611199"/>
            <a:ext cx="1757610"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54" name="Rectangle 53">
            <a:extLst>
              <a:ext uri="{FF2B5EF4-FFF2-40B4-BE49-F238E27FC236}">
                <a16:creationId xmlns:a16="http://schemas.microsoft.com/office/drawing/2014/main" id="{E6E1FDE9-E96B-4C89-A1AD-74E69FAB9794}"/>
              </a:ext>
            </a:extLst>
          </p:cNvPr>
          <p:cNvSpPr/>
          <p:nvPr/>
        </p:nvSpPr>
        <p:spPr>
          <a:xfrm>
            <a:off x="7919855" y="4611199"/>
            <a:ext cx="1148529"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55" name="Rectangle 54">
            <a:extLst>
              <a:ext uri="{FF2B5EF4-FFF2-40B4-BE49-F238E27FC236}">
                <a16:creationId xmlns:a16="http://schemas.microsoft.com/office/drawing/2014/main" id="{1371DAFC-70E6-42AF-AB50-730DFD59E2F7}"/>
              </a:ext>
            </a:extLst>
          </p:cNvPr>
          <p:cNvSpPr/>
          <p:nvPr/>
        </p:nvSpPr>
        <p:spPr>
          <a:xfrm>
            <a:off x="6162245" y="4918370"/>
            <a:ext cx="1757610"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56" name="Rectangle 55">
            <a:extLst>
              <a:ext uri="{FF2B5EF4-FFF2-40B4-BE49-F238E27FC236}">
                <a16:creationId xmlns:a16="http://schemas.microsoft.com/office/drawing/2014/main" id="{B70D5335-09E6-4C8D-9D38-08FB83485340}"/>
              </a:ext>
            </a:extLst>
          </p:cNvPr>
          <p:cNvSpPr/>
          <p:nvPr/>
        </p:nvSpPr>
        <p:spPr>
          <a:xfrm>
            <a:off x="7919855" y="4918370"/>
            <a:ext cx="1148529"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57" name="Rectangle 56">
            <a:extLst>
              <a:ext uri="{FF2B5EF4-FFF2-40B4-BE49-F238E27FC236}">
                <a16:creationId xmlns:a16="http://schemas.microsoft.com/office/drawing/2014/main" id="{7762B8B1-ECA3-4125-82F2-C2BAD30BB42D}"/>
              </a:ext>
            </a:extLst>
          </p:cNvPr>
          <p:cNvSpPr/>
          <p:nvPr/>
        </p:nvSpPr>
        <p:spPr>
          <a:xfrm>
            <a:off x="6162245" y="5225540"/>
            <a:ext cx="1757610"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58" name="Rectangle 57">
            <a:extLst>
              <a:ext uri="{FF2B5EF4-FFF2-40B4-BE49-F238E27FC236}">
                <a16:creationId xmlns:a16="http://schemas.microsoft.com/office/drawing/2014/main" id="{21CC30FA-CBE0-44C6-A88C-68D4567C6BCB}"/>
              </a:ext>
            </a:extLst>
          </p:cNvPr>
          <p:cNvSpPr/>
          <p:nvPr/>
        </p:nvSpPr>
        <p:spPr>
          <a:xfrm>
            <a:off x="7919855" y="5225540"/>
            <a:ext cx="1148529"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59" name="Rectangle 58">
            <a:extLst>
              <a:ext uri="{FF2B5EF4-FFF2-40B4-BE49-F238E27FC236}">
                <a16:creationId xmlns:a16="http://schemas.microsoft.com/office/drawing/2014/main" id="{714471FC-28EC-493C-B364-715F4831AD10}"/>
              </a:ext>
            </a:extLst>
          </p:cNvPr>
          <p:cNvSpPr/>
          <p:nvPr/>
        </p:nvSpPr>
        <p:spPr>
          <a:xfrm>
            <a:off x="6162245" y="5532711"/>
            <a:ext cx="1757610"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60" name="Rectangle 59">
            <a:extLst>
              <a:ext uri="{FF2B5EF4-FFF2-40B4-BE49-F238E27FC236}">
                <a16:creationId xmlns:a16="http://schemas.microsoft.com/office/drawing/2014/main" id="{7AADC0BC-B70E-4046-9EC8-5E456C951120}"/>
              </a:ext>
            </a:extLst>
          </p:cNvPr>
          <p:cNvSpPr/>
          <p:nvPr/>
        </p:nvSpPr>
        <p:spPr>
          <a:xfrm>
            <a:off x="7919855" y="5532711"/>
            <a:ext cx="1148529"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61" name="Rectangle 60">
            <a:extLst>
              <a:ext uri="{FF2B5EF4-FFF2-40B4-BE49-F238E27FC236}">
                <a16:creationId xmlns:a16="http://schemas.microsoft.com/office/drawing/2014/main" id="{3E24CDEC-CA95-4D1F-94E9-ECEBADC1D65E}"/>
              </a:ext>
            </a:extLst>
          </p:cNvPr>
          <p:cNvSpPr/>
          <p:nvPr/>
        </p:nvSpPr>
        <p:spPr>
          <a:xfrm>
            <a:off x="6162245" y="5839882"/>
            <a:ext cx="1757610"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62" name="Rectangle 61">
            <a:extLst>
              <a:ext uri="{FF2B5EF4-FFF2-40B4-BE49-F238E27FC236}">
                <a16:creationId xmlns:a16="http://schemas.microsoft.com/office/drawing/2014/main" id="{2465B9AA-D554-4A64-8A3F-931E40AD5935}"/>
              </a:ext>
            </a:extLst>
          </p:cNvPr>
          <p:cNvSpPr/>
          <p:nvPr/>
        </p:nvSpPr>
        <p:spPr>
          <a:xfrm>
            <a:off x="7919855" y="5839882"/>
            <a:ext cx="1148529"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63" name="TextBox 62">
            <a:extLst>
              <a:ext uri="{FF2B5EF4-FFF2-40B4-BE49-F238E27FC236}">
                <a16:creationId xmlns:a16="http://schemas.microsoft.com/office/drawing/2014/main" id="{1E21E26A-FA6B-46C7-9F5B-59023C14E852}"/>
              </a:ext>
            </a:extLst>
          </p:cNvPr>
          <p:cNvSpPr txBox="1"/>
          <p:nvPr/>
        </p:nvSpPr>
        <p:spPr>
          <a:xfrm>
            <a:off x="6579226" y="3941194"/>
            <a:ext cx="923651"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EXPENSE</a:t>
            </a:r>
          </a:p>
        </p:txBody>
      </p:sp>
      <p:sp>
        <p:nvSpPr>
          <p:cNvPr id="64" name="TextBox 63">
            <a:extLst>
              <a:ext uri="{FF2B5EF4-FFF2-40B4-BE49-F238E27FC236}">
                <a16:creationId xmlns:a16="http://schemas.microsoft.com/office/drawing/2014/main" id="{C6DFFB21-1FFD-4943-8045-EAB52BEF2A61}"/>
              </a:ext>
            </a:extLst>
          </p:cNvPr>
          <p:cNvSpPr txBox="1"/>
          <p:nvPr/>
        </p:nvSpPr>
        <p:spPr>
          <a:xfrm>
            <a:off x="8190190" y="3967065"/>
            <a:ext cx="607860" cy="247440"/>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1 APRIL</a:t>
            </a:r>
          </a:p>
        </p:txBody>
      </p:sp>
      <p:sp>
        <p:nvSpPr>
          <p:cNvPr id="65" name="Subtitle 2">
            <a:extLst>
              <a:ext uri="{FF2B5EF4-FFF2-40B4-BE49-F238E27FC236}">
                <a16:creationId xmlns:a16="http://schemas.microsoft.com/office/drawing/2014/main" id="{0194887B-5753-4701-A259-5FA831988DE7}"/>
              </a:ext>
            </a:extLst>
          </p:cNvPr>
          <p:cNvSpPr txBox="1">
            <a:spLocks/>
          </p:cNvSpPr>
          <p:nvPr/>
        </p:nvSpPr>
        <p:spPr>
          <a:xfrm>
            <a:off x="6266856" y="4352340"/>
            <a:ext cx="154839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Expense Item 01</a:t>
            </a:r>
          </a:p>
        </p:txBody>
      </p:sp>
      <p:sp>
        <p:nvSpPr>
          <p:cNvPr id="66" name="Subtitle 2">
            <a:extLst>
              <a:ext uri="{FF2B5EF4-FFF2-40B4-BE49-F238E27FC236}">
                <a16:creationId xmlns:a16="http://schemas.microsoft.com/office/drawing/2014/main" id="{209374BA-34A0-433D-9368-38996B6AEFA3}"/>
              </a:ext>
            </a:extLst>
          </p:cNvPr>
          <p:cNvSpPr txBox="1">
            <a:spLocks/>
          </p:cNvSpPr>
          <p:nvPr/>
        </p:nvSpPr>
        <p:spPr>
          <a:xfrm>
            <a:off x="6266856" y="4659511"/>
            <a:ext cx="154839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Expense Item 02</a:t>
            </a:r>
          </a:p>
        </p:txBody>
      </p:sp>
      <p:sp>
        <p:nvSpPr>
          <p:cNvPr id="67" name="Subtitle 2">
            <a:extLst>
              <a:ext uri="{FF2B5EF4-FFF2-40B4-BE49-F238E27FC236}">
                <a16:creationId xmlns:a16="http://schemas.microsoft.com/office/drawing/2014/main" id="{8D40034E-C34A-482C-9545-DECFD937AA61}"/>
              </a:ext>
            </a:extLst>
          </p:cNvPr>
          <p:cNvSpPr txBox="1">
            <a:spLocks/>
          </p:cNvSpPr>
          <p:nvPr/>
        </p:nvSpPr>
        <p:spPr>
          <a:xfrm>
            <a:off x="6266856" y="4966681"/>
            <a:ext cx="154839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Expense Item 03</a:t>
            </a:r>
          </a:p>
        </p:txBody>
      </p:sp>
      <p:sp>
        <p:nvSpPr>
          <p:cNvPr id="68" name="Subtitle 2">
            <a:extLst>
              <a:ext uri="{FF2B5EF4-FFF2-40B4-BE49-F238E27FC236}">
                <a16:creationId xmlns:a16="http://schemas.microsoft.com/office/drawing/2014/main" id="{A9A4697C-70B9-4E80-96A5-A3C25D68DE11}"/>
              </a:ext>
            </a:extLst>
          </p:cNvPr>
          <p:cNvSpPr txBox="1">
            <a:spLocks/>
          </p:cNvSpPr>
          <p:nvPr/>
        </p:nvSpPr>
        <p:spPr>
          <a:xfrm>
            <a:off x="6266856" y="5273852"/>
            <a:ext cx="154839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Expense Item 04</a:t>
            </a:r>
          </a:p>
        </p:txBody>
      </p:sp>
      <p:sp>
        <p:nvSpPr>
          <p:cNvPr id="69" name="Subtitle 2">
            <a:extLst>
              <a:ext uri="{FF2B5EF4-FFF2-40B4-BE49-F238E27FC236}">
                <a16:creationId xmlns:a16="http://schemas.microsoft.com/office/drawing/2014/main" id="{CE4E01D2-7CC7-4928-AAC7-3423F277CA96}"/>
              </a:ext>
            </a:extLst>
          </p:cNvPr>
          <p:cNvSpPr txBox="1">
            <a:spLocks/>
          </p:cNvSpPr>
          <p:nvPr/>
        </p:nvSpPr>
        <p:spPr>
          <a:xfrm>
            <a:off x="6266856" y="5581023"/>
            <a:ext cx="1548390"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Expense Item 05</a:t>
            </a:r>
          </a:p>
        </p:txBody>
      </p:sp>
      <p:sp>
        <p:nvSpPr>
          <p:cNvPr id="70" name="Subtitle 2">
            <a:extLst>
              <a:ext uri="{FF2B5EF4-FFF2-40B4-BE49-F238E27FC236}">
                <a16:creationId xmlns:a16="http://schemas.microsoft.com/office/drawing/2014/main" id="{306B1B6E-0647-4103-9DBB-FC2FB0262711}"/>
              </a:ext>
            </a:extLst>
          </p:cNvPr>
          <p:cNvSpPr txBox="1">
            <a:spLocks/>
          </p:cNvSpPr>
          <p:nvPr/>
        </p:nvSpPr>
        <p:spPr>
          <a:xfrm>
            <a:off x="6266856" y="5884891"/>
            <a:ext cx="1548390" cy="217153"/>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b="1" dirty="0">
                <a:latin typeface="+mn-lt"/>
                <a:cs typeface="Poppins" pitchFamily="2" charset="77"/>
              </a:rPr>
              <a:t>TOTAL EXPENSE</a:t>
            </a:r>
          </a:p>
        </p:txBody>
      </p:sp>
      <p:sp>
        <p:nvSpPr>
          <p:cNvPr id="71" name="Subtitle 2">
            <a:extLst>
              <a:ext uri="{FF2B5EF4-FFF2-40B4-BE49-F238E27FC236}">
                <a16:creationId xmlns:a16="http://schemas.microsoft.com/office/drawing/2014/main" id="{93F7CE46-1106-4CB2-BA2B-145A5DE4AFA7}"/>
              </a:ext>
            </a:extLst>
          </p:cNvPr>
          <p:cNvSpPr txBox="1">
            <a:spLocks/>
          </p:cNvSpPr>
          <p:nvPr/>
        </p:nvSpPr>
        <p:spPr>
          <a:xfrm>
            <a:off x="7981289" y="4352340"/>
            <a:ext cx="1025661"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72" name="Subtitle 2">
            <a:extLst>
              <a:ext uri="{FF2B5EF4-FFF2-40B4-BE49-F238E27FC236}">
                <a16:creationId xmlns:a16="http://schemas.microsoft.com/office/drawing/2014/main" id="{BF7FC4FA-7DC1-47D8-9F41-BFBD7C1D8A67}"/>
              </a:ext>
            </a:extLst>
          </p:cNvPr>
          <p:cNvSpPr txBox="1">
            <a:spLocks/>
          </p:cNvSpPr>
          <p:nvPr/>
        </p:nvSpPr>
        <p:spPr>
          <a:xfrm>
            <a:off x="7981289" y="4659511"/>
            <a:ext cx="1025661"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R2,500.00</a:t>
            </a:r>
          </a:p>
        </p:txBody>
      </p:sp>
      <p:sp>
        <p:nvSpPr>
          <p:cNvPr id="73" name="Subtitle 2">
            <a:extLst>
              <a:ext uri="{FF2B5EF4-FFF2-40B4-BE49-F238E27FC236}">
                <a16:creationId xmlns:a16="http://schemas.microsoft.com/office/drawing/2014/main" id="{FF434D08-F9B7-4913-AAFC-9544120FCEAB}"/>
              </a:ext>
            </a:extLst>
          </p:cNvPr>
          <p:cNvSpPr txBox="1">
            <a:spLocks/>
          </p:cNvSpPr>
          <p:nvPr/>
        </p:nvSpPr>
        <p:spPr>
          <a:xfrm>
            <a:off x="7981289" y="4966681"/>
            <a:ext cx="1025661"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R12,700.00</a:t>
            </a:r>
          </a:p>
        </p:txBody>
      </p:sp>
      <p:sp>
        <p:nvSpPr>
          <p:cNvPr id="74" name="Subtitle 2">
            <a:extLst>
              <a:ext uri="{FF2B5EF4-FFF2-40B4-BE49-F238E27FC236}">
                <a16:creationId xmlns:a16="http://schemas.microsoft.com/office/drawing/2014/main" id="{F48F8661-BF33-45EE-9D90-2AE20AB8454E}"/>
              </a:ext>
            </a:extLst>
          </p:cNvPr>
          <p:cNvSpPr txBox="1">
            <a:spLocks/>
          </p:cNvSpPr>
          <p:nvPr/>
        </p:nvSpPr>
        <p:spPr>
          <a:xfrm>
            <a:off x="7981289" y="5273852"/>
            <a:ext cx="1025661"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a:t>
            </a:r>
          </a:p>
        </p:txBody>
      </p:sp>
      <p:sp>
        <p:nvSpPr>
          <p:cNvPr id="75" name="Subtitle 2">
            <a:extLst>
              <a:ext uri="{FF2B5EF4-FFF2-40B4-BE49-F238E27FC236}">
                <a16:creationId xmlns:a16="http://schemas.microsoft.com/office/drawing/2014/main" id="{2AF51DD2-DC0F-438C-B44A-F631F247571C}"/>
              </a:ext>
            </a:extLst>
          </p:cNvPr>
          <p:cNvSpPr txBox="1">
            <a:spLocks/>
          </p:cNvSpPr>
          <p:nvPr/>
        </p:nvSpPr>
        <p:spPr>
          <a:xfrm>
            <a:off x="7981289" y="5581023"/>
            <a:ext cx="1025661"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a:t>
            </a:r>
          </a:p>
        </p:txBody>
      </p:sp>
      <p:sp>
        <p:nvSpPr>
          <p:cNvPr id="76" name="Subtitle 2">
            <a:extLst>
              <a:ext uri="{FF2B5EF4-FFF2-40B4-BE49-F238E27FC236}">
                <a16:creationId xmlns:a16="http://schemas.microsoft.com/office/drawing/2014/main" id="{6F1929D2-4FF4-492A-9E8C-14F8C13DB6B8}"/>
              </a:ext>
            </a:extLst>
          </p:cNvPr>
          <p:cNvSpPr txBox="1">
            <a:spLocks/>
          </p:cNvSpPr>
          <p:nvPr/>
        </p:nvSpPr>
        <p:spPr>
          <a:xfrm>
            <a:off x="7981289" y="5884891"/>
            <a:ext cx="1025661" cy="217153"/>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b="1" dirty="0">
                <a:latin typeface="+mn-lt"/>
                <a:cs typeface="Poppins" pitchFamily="2" charset="77"/>
              </a:rPr>
              <a:t>R18,200.00</a:t>
            </a:r>
          </a:p>
        </p:txBody>
      </p:sp>
      <p:sp>
        <p:nvSpPr>
          <p:cNvPr id="77" name="Rectangle 76">
            <a:extLst>
              <a:ext uri="{FF2B5EF4-FFF2-40B4-BE49-F238E27FC236}">
                <a16:creationId xmlns:a16="http://schemas.microsoft.com/office/drawing/2014/main" id="{C8ECEA13-6AEB-4487-BBEE-84B5F8BF6115}"/>
              </a:ext>
            </a:extLst>
          </p:cNvPr>
          <p:cNvSpPr/>
          <p:nvPr/>
        </p:nvSpPr>
        <p:spPr>
          <a:xfrm>
            <a:off x="9068384" y="3877545"/>
            <a:ext cx="1148529" cy="426484"/>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8" name="Rectangle 77">
            <a:extLst>
              <a:ext uri="{FF2B5EF4-FFF2-40B4-BE49-F238E27FC236}">
                <a16:creationId xmlns:a16="http://schemas.microsoft.com/office/drawing/2014/main" id="{914703AE-878E-46EB-BE46-908335EE904B}"/>
              </a:ext>
            </a:extLst>
          </p:cNvPr>
          <p:cNvSpPr/>
          <p:nvPr/>
        </p:nvSpPr>
        <p:spPr>
          <a:xfrm>
            <a:off x="9068384" y="4304028"/>
            <a:ext cx="1148529"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9" name="Rectangle 78">
            <a:extLst>
              <a:ext uri="{FF2B5EF4-FFF2-40B4-BE49-F238E27FC236}">
                <a16:creationId xmlns:a16="http://schemas.microsoft.com/office/drawing/2014/main" id="{C1691817-334A-4BF4-A272-82E284514BCF}"/>
              </a:ext>
            </a:extLst>
          </p:cNvPr>
          <p:cNvSpPr/>
          <p:nvPr/>
        </p:nvSpPr>
        <p:spPr>
          <a:xfrm>
            <a:off x="9068384" y="4611199"/>
            <a:ext cx="1148529"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0" name="Rectangle 79">
            <a:extLst>
              <a:ext uri="{FF2B5EF4-FFF2-40B4-BE49-F238E27FC236}">
                <a16:creationId xmlns:a16="http://schemas.microsoft.com/office/drawing/2014/main" id="{8695CAED-9852-4566-94B7-18310A0A22C6}"/>
              </a:ext>
            </a:extLst>
          </p:cNvPr>
          <p:cNvSpPr/>
          <p:nvPr/>
        </p:nvSpPr>
        <p:spPr>
          <a:xfrm>
            <a:off x="9068384" y="4918370"/>
            <a:ext cx="1148529"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1" name="Rectangle 80">
            <a:extLst>
              <a:ext uri="{FF2B5EF4-FFF2-40B4-BE49-F238E27FC236}">
                <a16:creationId xmlns:a16="http://schemas.microsoft.com/office/drawing/2014/main" id="{307A878E-96B8-4CEF-8692-E58763D1402B}"/>
              </a:ext>
            </a:extLst>
          </p:cNvPr>
          <p:cNvSpPr/>
          <p:nvPr/>
        </p:nvSpPr>
        <p:spPr>
          <a:xfrm>
            <a:off x="9068384" y="5225540"/>
            <a:ext cx="1148529"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2" name="Rectangle 81">
            <a:extLst>
              <a:ext uri="{FF2B5EF4-FFF2-40B4-BE49-F238E27FC236}">
                <a16:creationId xmlns:a16="http://schemas.microsoft.com/office/drawing/2014/main" id="{2C626767-1D33-41BD-9EC5-663818F8BE85}"/>
              </a:ext>
            </a:extLst>
          </p:cNvPr>
          <p:cNvSpPr/>
          <p:nvPr/>
        </p:nvSpPr>
        <p:spPr>
          <a:xfrm>
            <a:off x="9068384" y="5532711"/>
            <a:ext cx="1148529"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3" name="Rectangle 82">
            <a:extLst>
              <a:ext uri="{FF2B5EF4-FFF2-40B4-BE49-F238E27FC236}">
                <a16:creationId xmlns:a16="http://schemas.microsoft.com/office/drawing/2014/main" id="{12B42A3A-1A6E-4BBC-9D73-C22D0CFC4C18}"/>
              </a:ext>
            </a:extLst>
          </p:cNvPr>
          <p:cNvSpPr/>
          <p:nvPr/>
        </p:nvSpPr>
        <p:spPr>
          <a:xfrm>
            <a:off x="9068384" y="5839882"/>
            <a:ext cx="1148529" cy="307171"/>
          </a:xfrm>
          <a:prstGeom prst="rect">
            <a:avLst/>
          </a:prstGeom>
          <a:solidFill>
            <a:schemeClr val="bg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4" name="TextBox 83">
            <a:extLst>
              <a:ext uri="{FF2B5EF4-FFF2-40B4-BE49-F238E27FC236}">
                <a16:creationId xmlns:a16="http://schemas.microsoft.com/office/drawing/2014/main" id="{377DD154-0B78-4420-AC33-704E960C198D}"/>
              </a:ext>
            </a:extLst>
          </p:cNvPr>
          <p:cNvSpPr txBox="1"/>
          <p:nvPr/>
        </p:nvSpPr>
        <p:spPr>
          <a:xfrm>
            <a:off x="9292232" y="3967065"/>
            <a:ext cx="700834" cy="247440"/>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15 APRIL</a:t>
            </a:r>
          </a:p>
        </p:txBody>
      </p:sp>
      <p:sp>
        <p:nvSpPr>
          <p:cNvPr id="85" name="Subtitle 2">
            <a:extLst>
              <a:ext uri="{FF2B5EF4-FFF2-40B4-BE49-F238E27FC236}">
                <a16:creationId xmlns:a16="http://schemas.microsoft.com/office/drawing/2014/main" id="{0270583B-CE48-4B8C-809F-CBFFB740F2A7}"/>
              </a:ext>
            </a:extLst>
          </p:cNvPr>
          <p:cNvSpPr txBox="1">
            <a:spLocks/>
          </p:cNvSpPr>
          <p:nvPr/>
        </p:nvSpPr>
        <p:spPr>
          <a:xfrm>
            <a:off x="9129818" y="4352340"/>
            <a:ext cx="1025661"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86" name="Subtitle 2">
            <a:extLst>
              <a:ext uri="{FF2B5EF4-FFF2-40B4-BE49-F238E27FC236}">
                <a16:creationId xmlns:a16="http://schemas.microsoft.com/office/drawing/2014/main" id="{B7E82698-7020-4232-941D-67E71836597A}"/>
              </a:ext>
            </a:extLst>
          </p:cNvPr>
          <p:cNvSpPr txBox="1">
            <a:spLocks/>
          </p:cNvSpPr>
          <p:nvPr/>
        </p:nvSpPr>
        <p:spPr>
          <a:xfrm>
            <a:off x="9129818" y="4659511"/>
            <a:ext cx="1025661"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R2,500.00</a:t>
            </a:r>
          </a:p>
        </p:txBody>
      </p:sp>
      <p:sp>
        <p:nvSpPr>
          <p:cNvPr id="87" name="Subtitle 2">
            <a:extLst>
              <a:ext uri="{FF2B5EF4-FFF2-40B4-BE49-F238E27FC236}">
                <a16:creationId xmlns:a16="http://schemas.microsoft.com/office/drawing/2014/main" id="{524F3DC5-B883-4F69-8D7E-6555E75F1CE0}"/>
              </a:ext>
            </a:extLst>
          </p:cNvPr>
          <p:cNvSpPr txBox="1">
            <a:spLocks/>
          </p:cNvSpPr>
          <p:nvPr/>
        </p:nvSpPr>
        <p:spPr>
          <a:xfrm>
            <a:off x="9129818" y="4966681"/>
            <a:ext cx="1025661"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R12,700.00</a:t>
            </a:r>
          </a:p>
        </p:txBody>
      </p:sp>
      <p:sp>
        <p:nvSpPr>
          <p:cNvPr id="88" name="Subtitle 2">
            <a:extLst>
              <a:ext uri="{FF2B5EF4-FFF2-40B4-BE49-F238E27FC236}">
                <a16:creationId xmlns:a16="http://schemas.microsoft.com/office/drawing/2014/main" id="{B6C41784-0216-4848-A830-F9FB2DB17BAD}"/>
              </a:ext>
            </a:extLst>
          </p:cNvPr>
          <p:cNvSpPr txBox="1">
            <a:spLocks/>
          </p:cNvSpPr>
          <p:nvPr/>
        </p:nvSpPr>
        <p:spPr>
          <a:xfrm>
            <a:off x="9129818" y="5273852"/>
            <a:ext cx="1025661"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a:t>
            </a:r>
          </a:p>
        </p:txBody>
      </p:sp>
      <p:sp>
        <p:nvSpPr>
          <p:cNvPr id="89" name="Subtitle 2">
            <a:extLst>
              <a:ext uri="{FF2B5EF4-FFF2-40B4-BE49-F238E27FC236}">
                <a16:creationId xmlns:a16="http://schemas.microsoft.com/office/drawing/2014/main" id="{0E8F1501-E85F-439C-9277-B2F5C0B6D72A}"/>
              </a:ext>
            </a:extLst>
          </p:cNvPr>
          <p:cNvSpPr txBox="1">
            <a:spLocks/>
          </p:cNvSpPr>
          <p:nvPr/>
        </p:nvSpPr>
        <p:spPr>
          <a:xfrm>
            <a:off x="9129818" y="5581023"/>
            <a:ext cx="1025661"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a:t>
            </a:r>
          </a:p>
        </p:txBody>
      </p:sp>
      <p:sp>
        <p:nvSpPr>
          <p:cNvPr id="90" name="Subtitle 2">
            <a:extLst>
              <a:ext uri="{FF2B5EF4-FFF2-40B4-BE49-F238E27FC236}">
                <a16:creationId xmlns:a16="http://schemas.microsoft.com/office/drawing/2014/main" id="{DE90DF11-BB68-4B1F-9E84-BA95499A6855}"/>
              </a:ext>
            </a:extLst>
          </p:cNvPr>
          <p:cNvSpPr txBox="1">
            <a:spLocks/>
          </p:cNvSpPr>
          <p:nvPr/>
        </p:nvSpPr>
        <p:spPr>
          <a:xfrm>
            <a:off x="9129818" y="5884891"/>
            <a:ext cx="1025661" cy="217153"/>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b="1" dirty="0">
                <a:latin typeface="+mn-lt"/>
                <a:cs typeface="Poppins" pitchFamily="2" charset="77"/>
              </a:rPr>
              <a:t>R18,200.00</a:t>
            </a:r>
          </a:p>
        </p:txBody>
      </p:sp>
      <p:sp>
        <p:nvSpPr>
          <p:cNvPr id="92" name="Oval 91">
            <a:extLst>
              <a:ext uri="{FF2B5EF4-FFF2-40B4-BE49-F238E27FC236}">
                <a16:creationId xmlns:a16="http://schemas.microsoft.com/office/drawing/2014/main" id="{7C2EFD9B-B33A-4092-A1D9-4387BC70DA4C}"/>
              </a:ext>
            </a:extLst>
          </p:cNvPr>
          <p:cNvSpPr/>
          <p:nvPr/>
        </p:nvSpPr>
        <p:spPr>
          <a:xfrm>
            <a:off x="2639783" y="4530456"/>
            <a:ext cx="1290640" cy="1290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5" name="Oval 94">
            <a:extLst>
              <a:ext uri="{FF2B5EF4-FFF2-40B4-BE49-F238E27FC236}">
                <a16:creationId xmlns:a16="http://schemas.microsoft.com/office/drawing/2014/main" id="{A5E6CD61-2B56-47C0-BF66-40A9735C96D5}"/>
              </a:ext>
            </a:extLst>
          </p:cNvPr>
          <p:cNvSpPr/>
          <p:nvPr/>
        </p:nvSpPr>
        <p:spPr>
          <a:xfrm>
            <a:off x="7544260" y="2110251"/>
            <a:ext cx="1290640" cy="12906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pic>
        <p:nvPicPr>
          <p:cNvPr id="98" name="Graphic 97" descr="Wallet">
            <a:extLst>
              <a:ext uri="{FF2B5EF4-FFF2-40B4-BE49-F238E27FC236}">
                <a16:creationId xmlns:a16="http://schemas.microsoft.com/office/drawing/2014/main" id="{54EAB0BD-2CCA-4087-8062-FE0DFBAC01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27903" y="4727277"/>
            <a:ext cx="914400" cy="914400"/>
          </a:xfrm>
          <a:prstGeom prst="rect">
            <a:avLst/>
          </a:prstGeom>
        </p:spPr>
      </p:pic>
      <p:pic>
        <p:nvPicPr>
          <p:cNvPr id="100" name="Graphic 99" descr="Shopping cart">
            <a:extLst>
              <a:ext uri="{FF2B5EF4-FFF2-40B4-BE49-F238E27FC236}">
                <a16:creationId xmlns:a16="http://schemas.microsoft.com/office/drawing/2014/main" id="{F420FF5C-9944-4C9C-8FF1-A667F031EF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32380" y="2293938"/>
            <a:ext cx="914400" cy="914400"/>
          </a:xfrm>
          <a:prstGeom prst="rect">
            <a:avLst/>
          </a:prstGeom>
        </p:spPr>
      </p:pic>
    </p:spTree>
    <p:extLst>
      <p:ext uri="{BB962C8B-B14F-4D97-AF65-F5344CB8AC3E}">
        <p14:creationId xmlns:p14="http://schemas.microsoft.com/office/powerpoint/2010/main" val="387742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F30DD7-0F06-4F7B-AA3D-89071603BB6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8E094C7-3E88-486B-983A-5BF59B89BF2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53B591F-F3B3-415D-B462-D38006EE5A7D}"/>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A20C1F2B-C399-4508-BB90-11B174AA600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C0D517D-CCC3-4228-AE14-5B1C1E810322}"/>
              </a:ext>
            </a:extLst>
          </p:cNvPr>
          <p:cNvSpPr>
            <a:spLocks noGrp="1"/>
          </p:cNvSpPr>
          <p:nvPr>
            <p:ph type="body" sz="quarter" idx="13"/>
          </p:nvPr>
        </p:nvSpPr>
        <p:spPr/>
        <p:txBody>
          <a:bodyPr/>
          <a:lstStyle/>
          <a:p>
            <a:endParaRPr lang="en-ZA"/>
          </a:p>
        </p:txBody>
      </p:sp>
      <p:graphicFrame>
        <p:nvGraphicFramePr>
          <p:cNvPr id="7" name="Chart 6">
            <a:extLst>
              <a:ext uri="{FF2B5EF4-FFF2-40B4-BE49-F238E27FC236}">
                <a16:creationId xmlns:a16="http://schemas.microsoft.com/office/drawing/2014/main" id="{70317A1C-1AFC-4E85-A8FE-0CDAECCD2F66}"/>
              </a:ext>
            </a:extLst>
          </p:cNvPr>
          <p:cNvGraphicFramePr/>
          <p:nvPr>
            <p:extLst>
              <p:ext uri="{D42A27DB-BD31-4B8C-83A1-F6EECF244321}">
                <p14:modId xmlns:p14="http://schemas.microsoft.com/office/powerpoint/2010/main" val="1879286193"/>
              </p:ext>
            </p:extLst>
          </p:nvPr>
        </p:nvGraphicFramePr>
        <p:xfrm>
          <a:off x="3422044" y="1781093"/>
          <a:ext cx="4195164" cy="419472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5504C941-2C1D-4C22-BC59-764C8B07E0C0}"/>
              </a:ext>
            </a:extLst>
          </p:cNvPr>
          <p:cNvSpPr txBox="1"/>
          <p:nvPr/>
        </p:nvSpPr>
        <p:spPr>
          <a:xfrm>
            <a:off x="7745635" y="3785031"/>
            <a:ext cx="1075936" cy="299184"/>
          </a:xfrm>
          <a:prstGeom prst="rect">
            <a:avLst/>
          </a:prstGeom>
          <a:noFill/>
        </p:spPr>
        <p:txBody>
          <a:bodyPr wrap="none" rtlCol="0" anchor="ctr" anchorCtr="0">
            <a:spAutoFit/>
          </a:bodyPr>
          <a:lstStyle/>
          <a:p>
            <a:r>
              <a:rPr lang="en-US" sz="1344" b="1" dirty="0">
                <a:solidFill>
                  <a:schemeClr val="accent2"/>
                </a:solidFill>
                <a:ea typeface="League Spartan" charset="0"/>
                <a:cs typeface="Poppins" pitchFamily="2" charset="77"/>
              </a:rPr>
              <a:t>SECTION 02</a:t>
            </a:r>
          </a:p>
        </p:txBody>
      </p:sp>
      <p:sp>
        <p:nvSpPr>
          <p:cNvPr id="9" name="Subtitle 2">
            <a:extLst>
              <a:ext uri="{FF2B5EF4-FFF2-40B4-BE49-F238E27FC236}">
                <a16:creationId xmlns:a16="http://schemas.microsoft.com/office/drawing/2014/main" id="{5BDC5FE8-E0B3-45B0-91D8-EC22E1217B77}"/>
              </a:ext>
            </a:extLst>
          </p:cNvPr>
          <p:cNvSpPr txBox="1">
            <a:spLocks/>
          </p:cNvSpPr>
          <p:nvPr/>
        </p:nvSpPr>
        <p:spPr>
          <a:xfrm>
            <a:off x="7810951" y="4079380"/>
            <a:ext cx="2253563" cy="402910"/>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08" dirty="0" err="1">
                <a:solidFill>
                  <a:schemeClr val="tx1"/>
                </a:solidFill>
                <a:latin typeface="+mn-lt"/>
                <a:ea typeface="Open Sans Light" panose="020B0306030504020204" pitchFamily="34" charset="0"/>
                <a:cs typeface="Open Sans Light" panose="020B0306030504020204" pitchFamily="34" charset="0"/>
              </a:rPr>
              <a:t>amet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consec</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letetur</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dul</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lettre</a:t>
            </a:r>
            <a:r>
              <a:rPr lang="en-US" sz="1008" dirty="0">
                <a:solidFill>
                  <a:schemeClr val="tx1"/>
                </a:solidFill>
                <a:latin typeface="+mn-lt"/>
                <a:ea typeface="Open Sans Light" panose="020B0306030504020204" pitchFamily="34" charset="0"/>
                <a:cs typeface="Open Sans Light" panose="020B0306030504020204" pitchFamily="34" charset="0"/>
              </a:rPr>
              <a:t> culpa </a:t>
            </a:r>
            <a:r>
              <a:rPr lang="en-US" sz="1008" dirty="0" err="1">
                <a:solidFill>
                  <a:schemeClr val="tx1"/>
                </a:solidFill>
                <a:latin typeface="+mn-lt"/>
                <a:ea typeface="Open Sans Light" panose="020B0306030504020204" pitchFamily="34" charset="0"/>
                <a:cs typeface="Open Sans Light" panose="020B0306030504020204" pitchFamily="34" charset="0"/>
              </a:rPr>
              <a:t>fuka</a:t>
            </a:r>
            <a:r>
              <a:rPr lang="en-US" sz="1008" dirty="0">
                <a:solidFill>
                  <a:schemeClr val="tx1"/>
                </a:solidFill>
                <a:latin typeface="+mn-lt"/>
                <a:ea typeface="Open Sans Light" panose="020B0306030504020204" pitchFamily="34" charset="0"/>
                <a:cs typeface="Open Sans Light" panose="020B0306030504020204" pitchFamily="34" charset="0"/>
              </a:rPr>
              <a:t>.</a:t>
            </a:r>
          </a:p>
        </p:txBody>
      </p:sp>
      <p:sp>
        <p:nvSpPr>
          <p:cNvPr id="10" name="TextBox 9">
            <a:extLst>
              <a:ext uri="{FF2B5EF4-FFF2-40B4-BE49-F238E27FC236}">
                <a16:creationId xmlns:a16="http://schemas.microsoft.com/office/drawing/2014/main" id="{0683F160-4449-4889-9BB2-2AFF956002A8}"/>
              </a:ext>
            </a:extLst>
          </p:cNvPr>
          <p:cNvSpPr txBox="1"/>
          <p:nvPr/>
        </p:nvSpPr>
        <p:spPr>
          <a:xfrm>
            <a:off x="7617208" y="4608596"/>
            <a:ext cx="1077539" cy="299184"/>
          </a:xfrm>
          <a:prstGeom prst="rect">
            <a:avLst/>
          </a:prstGeom>
          <a:noFill/>
        </p:spPr>
        <p:txBody>
          <a:bodyPr wrap="none" rtlCol="0" anchor="ctr" anchorCtr="0">
            <a:spAutoFit/>
          </a:bodyPr>
          <a:lstStyle/>
          <a:p>
            <a:r>
              <a:rPr lang="en-US" sz="1344" b="1" dirty="0">
                <a:solidFill>
                  <a:schemeClr val="accent3"/>
                </a:solidFill>
                <a:ea typeface="League Spartan" charset="0"/>
                <a:cs typeface="Poppins" pitchFamily="2" charset="77"/>
              </a:rPr>
              <a:t>SECTION 03</a:t>
            </a:r>
          </a:p>
        </p:txBody>
      </p:sp>
      <p:sp>
        <p:nvSpPr>
          <p:cNvPr id="11" name="Subtitle 2">
            <a:extLst>
              <a:ext uri="{FF2B5EF4-FFF2-40B4-BE49-F238E27FC236}">
                <a16:creationId xmlns:a16="http://schemas.microsoft.com/office/drawing/2014/main" id="{1E1226F4-1FD0-407E-A8ED-8F80C1FC20BE}"/>
              </a:ext>
            </a:extLst>
          </p:cNvPr>
          <p:cNvSpPr txBox="1">
            <a:spLocks/>
          </p:cNvSpPr>
          <p:nvPr/>
        </p:nvSpPr>
        <p:spPr>
          <a:xfrm>
            <a:off x="7682525" y="4902946"/>
            <a:ext cx="2253563" cy="402910"/>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08" dirty="0" err="1">
                <a:solidFill>
                  <a:schemeClr val="tx1"/>
                </a:solidFill>
                <a:latin typeface="+mn-lt"/>
                <a:ea typeface="Open Sans Light" panose="020B0306030504020204" pitchFamily="34" charset="0"/>
                <a:cs typeface="Open Sans Light" panose="020B0306030504020204" pitchFamily="34" charset="0"/>
              </a:rPr>
              <a:t>amet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consec</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letetur</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dul</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lettre</a:t>
            </a:r>
            <a:r>
              <a:rPr lang="en-US" sz="1008" dirty="0">
                <a:solidFill>
                  <a:schemeClr val="tx1"/>
                </a:solidFill>
                <a:latin typeface="+mn-lt"/>
                <a:ea typeface="Open Sans Light" panose="020B0306030504020204" pitchFamily="34" charset="0"/>
                <a:cs typeface="Open Sans Light" panose="020B0306030504020204" pitchFamily="34" charset="0"/>
              </a:rPr>
              <a:t> culpa </a:t>
            </a:r>
            <a:r>
              <a:rPr lang="en-US" sz="1008" dirty="0" err="1">
                <a:solidFill>
                  <a:schemeClr val="tx1"/>
                </a:solidFill>
                <a:latin typeface="+mn-lt"/>
                <a:ea typeface="Open Sans Light" panose="020B0306030504020204" pitchFamily="34" charset="0"/>
                <a:cs typeface="Open Sans Light" panose="020B0306030504020204" pitchFamily="34" charset="0"/>
              </a:rPr>
              <a:t>fuka</a:t>
            </a:r>
            <a:r>
              <a:rPr lang="en-US" sz="1008" dirty="0">
                <a:solidFill>
                  <a:schemeClr val="tx1"/>
                </a:solidFill>
                <a:latin typeface="+mn-lt"/>
                <a:ea typeface="Open Sans Light" panose="020B0306030504020204" pitchFamily="34" charset="0"/>
                <a:cs typeface="Open Sans Light" panose="020B0306030504020204" pitchFamily="34" charset="0"/>
              </a:rPr>
              <a:t>.</a:t>
            </a:r>
          </a:p>
        </p:txBody>
      </p:sp>
      <p:sp>
        <p:nvSpPr>
          <p:cNvPr id="12" name="TextBox 11">
            <a:extLst>
              <a:ext uri="{FF2B5EF4-FFF2-40B4-BE49-F238E27FC236}">
                <a16:creationId xmlns:a16="http://schemas.microsoft.com/office/drawing/2014/main" id="{C6452F71-26B2-4190-9623-E5133D347A4D}"/>
              </a:ext>
            </a:extLst>
          </p:cNvPr>
          <p:cNvSpPr txBox="1"/>
          <p:nvPr/>
        </p:nvSpPr>
        <p:spPr>
          <a:xfrm>
            <a:off x="7035778" y="5348187"/>
            <a:ext cx="1083951" cy="299184"/>
          </a:xfrm>
          <a:prstGeom prst="rect">
            <a:avLst/>
          </a:prstGeom>
          <a:noFill/>
        </p:spPr>
        <p:txBody>
          <a:bodyPr wrap="none" rtlCol="0" anchor="ctr" anchorCtr="0">
            <a:spAutoFit/>
          </a:bodyPr>
          <a:lstStyle/>
          <a:p>
            <a:r>
              <a:rPr lang="en-US" sz="1344" b="1" dirty="0">
                <a:solidFill>
                  <a:schemeClr val="accent4"/>
                </a:solidFill>
                <a:ea typeface="League Spartan" charset="0"/>
                <a:cs typeface="Poppins" pitchFamily="2" charset="77"/>
              </a:rPr>
              <a:t>SECTION 04</a:t>
            </a:r>
          </a:p>
        </p:txBody>
      </p:sp>
      <p:sp>
        <p:nvSpPr>
          <p:cNvPr id="13" name="Subtitle 2">
            <a:extLst>
              <a:ext uri="{FF2B5EF4-FFF2-40B4-BE49-F238E27FC236}">
                <a16:creationId xmlns:a16="http://schemas.microsoft.com/office/drawing/2014/main" id="{1DE6C53F-50E9-4EE9-B986-1064038ABFF6}"/>
              </a:ext>
            </a:extLst>
          </p:cNvPr>
          <p:cNvSpPr txBox="1">
            <a:spLocks/>
          </p:cNvSpPr>
          <p:nvPr/>
        </p:nvSpPr>
        <p:spPr>
          <a:xfrm>
            <a:off x="7101094" y="5642537"/>
            <a:ext cx="2253563" cy="402910"/>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08" dirty="0" err="1">
                <a:solidFill>
                  <a:schemeClr val="tx1"/>
                </a:solidFill>
                <a:latin typeface="+mn-lt"/>
                <a:ea typeface="Open Sans Light" panose="020B0306030504020204" pitchFamily="34" charset="0"/>
                <a:cs typeface="Open Sans Light" panose="020B0306030504020204" pitchFamily="34" charset="0"/>
              </a:rPr>
              <a:t>amet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consec</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letetur</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dul</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lettre</a:t>
            </a:r>
            <a:r>
              <a:rPr lang="en-US" sz="1008" dirty="0">
                <a:solidFill>
                  <a:schemeClr val="tx1"/>
                </a:solidFill>
                <a:latin typeface="+mn-lt"/>
                <a:ea typeface="Open Sans Light" panose="020B0306030504020204" pitchFamily="34" charset="0"/>
                <a:cs typeface="Open Sans Light" panose="020B0306030504020204" pitchFamily="34" charset="0"/>
              </a:rPr>
              <a:t> culpa </a:t>
            </a:r>
            <a:r>
              <a:rPr lang="en-US" sz="1008" dirty="0" err="1">
                <a:solidFill>
                  <a:schemeClr val="tx1"/>
                </a:solidFill>
                <a:latin typeface="+mn-lt"/>
                <a:ea typeface="Open Sans Light" panose="020B0306030504020204" pitchFamily="34" charset="0"/>
                <a:cs typeface="Open Sans Light" panose="020B0306030504020204" pitchFamily="34" charset="0"/>
              </a:rPr>
              <a:t>fuka</a:t>
            </a:r>
            <a:r>
              <a:rPr lang="en-US" sz="1008" dirty="0">
                <a:solidFill>
                  <a:schemeClr val="tx1"/>
                </a:solidFill>
                <a:latin typeface="+mn-lt"/>
                <a:ea typeface="Open Sans Light" panose="020B0306030504020204" pitchFamily="34" charset="0"/>
                <a:cs typeface="Open Sans Light" panose="020B0306030504020204" pitchFamily="34" charset="0"/>
              </a:rPr>
              <a:t>.</a:t>
            </a:r>
          </a:p>
        </p:txBody>
      </p:sp>
      <p:sp>
        <p:nvSpPr>
          <p:cNvPr id="14" name="TextBox 13">
            <a:extLst>
              <a:ext uri="{FF2B5EF4-FFF2-40B4-BE49-F238E27FC236}">
                <a16:creationId xmlns:a16="http://schemas.microsoft.com/office/drawing/2014/main" id="{5A110BD7-7203-4FFA-97C5-CE4619A31807}"/>
              </a:ext>
            </a:extLst>
          </p:cNvPr>
          <p:cNvSpPr txBox="1"/>
          <p:nvPr/>
        </p:nvSpPr>
        <p:spPr>
          <a:xfrm>
            <a:off x="7419741" y="2092657"/>
            <a:ext cx="1043876" cy="299184"/>
          </a:xfrm>
          <a:prstGeom prst="rect">
            <a:avLst/>
          </a:prstGeom>
          <a:noFill/>
        </p:spPr>
        <p:txBody>
          <a:bodyPr wrap="none" rtlCol="0" anchor="ctr" anchorCtr="0">
            <a:spAutoFit/>
          </a:bodyPr>
          <a:lstStyle/>
          <a:p>
            <a:r>
              <a:rPr lang="en-US" sz="1344" b="1" dirty="0">
                <a:solidFill>
                  <a:schemeClr val="accent1"/>
                </a:solidFill>
                <a:ea typeface="League Spartan" charset="0"/>
                <a:cs typeface="Poppins" pitchFamily="2" charset="77"/>
              </a:rPr>
              <a:t>SECTION 01</a:t>
            </a:r>
          </a:p>
        </p:txBody>
      </p:sp>
      <p:sp>
        <p:nvSpPr>
          <p:cNvPr id="15" name="Subtitle 2">
            <a:extLst>
              <a:ext uri="{FF2B5EF4-FFF2-40B4-BE49-F238E27FC236}">
                <a16:creationId xmlns:a16="http://schemas.microsoft.com/office/drawing/2014/main" id="{9E029215-D415-4D28-AD0F-F9FA0FA462E6}"/>
              </a:ext>
            </a:extLst>
          </p:cNvPr>
          <p:cNvSpPr txBox="1">
            <a:spLocks/>
          </p:cNvSpPr>
          <p:nvPr/>
        </p:nvSpPr>
        <p:spPr>
          <a:xfrm>
            <a:off x="7485058" y="2387007"/>
            <a:ext cx="2253563" cy="402910"/>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08" dirty="0" err="1">
                <a:solidFill>
                  <a:schemeClr val="tx1"/>
                </a:solidFill>
                <a:latin typeface="+mn-lt"/>
                <a:ea typeface="Open Sans Light" panose="020B0306030504020204" pitchFamily="34" charset="0"/>
                <a:cs typeface="Open Sans Light" panose="020B0306030504020204" pitchFamily="34" charset="0"/>
              </a:rPr>
              <a:t>amet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consec</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letetur</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dul</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lettre</a:t>
            </a:r>
            <a:r>
              <a:rPr lang="en-US" sz="1008" dirty="0">
                <a:solidFill>
                  <a:schemeClr val="tx1"/>
                </a:solidFill>
                <a:latin typeface="+mn-lt"/>
                <a:ea typeface="Open Sans Light" panose="020B0306030504020204" pitchFamily="34" charset="0"/>
                <a:cs typeface="Open Sans Light" panose="020B0306030504020204" pitchFamily="34" charset="0"/>
              </a:rPr>
              <a:t> culpa </a:t>
            </a:r>
            <a:r>
              <a:rPr lang="en-US" sz="1008" dirty="0" err="1">
                <a:solidFill>
                  <a:schemeClr val="tx1"/>
                </a:solidFill>
                <a:latin typeface="+mn-lt"/>
                <a:ea typeface="Open Sans Light" panose="020B0306030504020204" pitchFamily="34" charset="0"/>
                <a:cs typeface="Open Sans Light" panose="020B0306030504020204" pitchFamily="34" charset="0"/>
              </a:rPr>
              <a:t>fuka</a:t>
            </a:r>
            <a:r>
              <a:rPr lang="en-US" sz="1008" dirty="0">
                <a:solidFill>
                  <a:schemeClr val="tx1"/>
                </a:solidFill>
                <a:latin typeface="+mn-lt"/>
                <a:ea typeface="Open Sans Light" panose="020B0306030504020204" pitchFamily="34" charset="0"/>
                <a:cs typeface="Open Sans Light" panose="020B0306030504020204" pitchFamily="34" charset="0"/>
              </a:rPr>
              <a:t>.</a:t>
            </a:r>
          </a:p>
        </p:txBody>
      </p:sp>
      <p:sp>
        <p:nvSpPr>
          <p:cNvPr id="16" name="TextBox 15">
            <a:extLst>
              <a:ext uri="{FF2B5EF4-FFF2-40B4-BE49-F238E27FC236}">
                <a16:creationId xmlns:a16="http://schemas.microsoft.com/office/drawing/2014/main" id="{B67F4C72-27D4-4CCE-B1B0-1C76E51EB687}"/>
              </a:ext>
            </a:extLst>
          </p:cNvPr>
          <p:cNvSpPr txBox="1"/>
          <p:nvPr/>
        </p:nvSpPr>
        <p:spPr>
          <a:xfrm>
            <a:off x="2634147" y="1883610"/>
            <a:ext cx="1072731" cy="299184"/>
          </a:xfrm>
          <a:prstGeom prst="rect">
            <a:avLst/>
          </a:prstGeom>
          <a:noFill/>
        </p:spPr>
        <p:txBody>
          <a:bodyPr wrap="none" rtlCol="0" anchor="ctr" anchorCtr="0">
            <a:spAutoFit/>
          </a:bodyPr>
          <a:lstStyle/>
          <a:p>
            <a:pPr algn="r"/>
            <a:r>
              <a:rPr lang="en-US" sz="1344" b="1" dirty="0">
                <a:solidFill>
                  <a:schemeClr val="accent1">
                    <a:lumMod val="50000"/>
                  </a:schemeClr>
                </a:solidFill>
                <a:ea typeface="League Spartan" charset="0"/>
                <a:cs typeface="Poppins" pitchFamily="2" charset="77"/>
              </a:rPr>
              <a:t>SECTION 07</a:t>
            </a:r>
          </a:p>
        </p:txBody>
      </p:sp>
      <p:sp>
        <p:nvSpPr>
          <p:cNvPr id="17" name="Subtitle 2">
            <a:extLst>
              <a:ext uri="{FF2B5EF4-FFF2-40B4-BE49-F238E27FC236}">
                <a16:creationId xmlns:a16="http://schemas.microsoft.com/office/drawing/2014/main" id="{5DB819D9-8F93-4F54-98C0-407731FF4E4F}"/>
              </a:ext>
            </a:extLst>
          </p:cNvPr>
          <p:cNvSpPr txBox="1">
            <a:spLocks/>
          </p:cNvSpPr>
          <p:nvPr/>
        </p:nvSpPr>
        <p:spPr>
          <a:xfrm>
            <a:off x="1387998" y="2177959"/>
            <a:ext cx="2253563" cy="402910"/>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en-US" sz="1008"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08" dirty="0" err="1">
                <a:solidFill>
                  <a:schemeClr val="tx1"/>
                </a:solidFill>
                <a:latin typeface="+mn-lt"/>
                <a:ea typeface="Open Sans Light" panose="020B0306030504020204" pitchFamily="34" charset="0"/>
                <a:cs typeface="Open Sans Light" panose="020B0306030504020204" pitchFamily="34" charset="0"/>
              </a:rPr>
              <a:t>amet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consec</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letetur</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dul</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lettre</a:t>
            </a:r>
            <a:r>
              <a:rPr lang="en-US" sz="1008" dirty="0">
                <a:solidFill>
                  <a:schemeClr val="tx1"/>
                </a:solidFill>
                <a:latin typeface="+mn-lt"/>
                <a:ea typeface="Open Sans Light" panose="020B0306030504020204" pitchFamily="34" charset="0"/>
                <a:cs typeface="Open Sans Light" panose="020B0306030504020204" pitchFamily="34" charset="0"/>
              </a:rPr>
              <a:t> culpa </a:t>
            </a:r>
            <a:r>
              <a:rPr lang="en-US" sz="1008" dirty="0" err="1">
                <a:solidFill>
                  <a:schemeClr val="tx1"/>
                </a:solidFill>
                <a:latin typeface="+mn-lt"/>
                <a:ea typeface="Open Sans Light" panose="020B0306030504020204" pitchFamily="34" charset="0"/>
                <a:cs typeface="Open Sans Light" panose="020B0306030504020204" pitchFamily="34" charset="0"/>
              </a:rPr>
              <a:t>fuka</a:t>
            </a:r>
            <a:r>
              <a:rPr lang="en-US" sz="1008" dirty="0">
                <a:solidFill>
                  <a:schemeClr val="tx1"/>
                </a:solidFill>
                <a:latin typeface="+mn-lt"/>
                <a:ea typeface="Open Sans Light" panose="020B0306030504020204" pitchFamily="34" charset="0"/>
                <a:cs typeface="Open Sans Light" panose="020B0306030504020204" pitchFamily="34" charset="0"/>
              </a:rPr>
              <a:t>.</a:t>
            </a:r>
          </a:p>
        </p:txBody>
      </p:sp>
      <p:sp>
        <p:nvSpPr>
          <p:cNvPr id="18" name="TextBox 17">
            <a:extLst>
              <a:ext uri="{FF2B5EF4-FFF2-40B4-BE49-F238E27FC236}">
                <a16:creationId xmlns:a16="http://schemas.microsoft.com/office/drawing/2014/main" id="{7D978E7A-287E-494A-B056-7F2281E50BD1}"/>
              </a:ext>
            </a:extLst>
          </p:cNvPr>
          <p:cNvSpPr txBox="1"/>
          <p:nvPr/>
        </p:nvSpPr>
        <p:spPr>
          <a:xfrm>
            <a:off x="2219285" y="4160928"/>
            <a:ext cx="1074333" cy="299184"/>
          </a:xfrm>
          <a:prstGeom prst="rect">
            <a:avLst/>
          </a:prstGeom>
          <a:noFill/>
        </p:spPr>
        <p:txBody>
          <a:bodyPr wrap="none" rtlCol="0" anchor="ctr" anchorCtr="0">
            <a:spAutoFit/>
          </a:bodyPr>
          <a:lstStyle/>
          <a:p>
            <a:pPr algn="r"/>
            <a:r>
              <a:rPr lang="en-US" sz="1344" b="1" dirty="0">
                <a:solidFill>
                  <a:schemeClr val="accent6"/>
                </a:solidFill>
                <a:ea typeface="League Spartan" charset="0"/>
                <a:cs typeface="Poppins" pitchFamily="2" charset="77"/>
              </a:rPr>
              <a:t>SECTION 06</a:t>
            </a:r>
          </a:p>
        </p:txBody>
      </p:sp>
      <p:sp>
        <p:nvSpPr>
          <p:cNvPr id="19" name="Subtitle 2">
            <a:extLst>
              <a:ext uri="{FF2B5EF4-FFF2-40B4-BE49-F238E27FC236}">
                <a16:creationId xmlns:a16="http://schemas.microsoft.com/office/drawing/2014/main" id="{216615B7-8D84-4F89-A51E-BDC9598AC83D}"/>
              </a:ext>
            </a:extLst>
          </p:cNvPr>
          <p:cNvSpPr txBox="1">
            <a:spLocks/>
          </p:cNvSpPr>
          <p:nvPr/>
        </p:nvSpPr>
        <p:spPr>
          <a:xfrm>
            <a:off x="974738" y="4455277"/>
            <a:ext cx="2253563" cy="402910"/>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en-US" sz="1008"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08" dirty="0" err="1">
                <a:solidFill>
                  <a:schemeClr val="tx1"/>
                </a:solidFill>
                <a:latin typeface="+mn-lt"/>
                <a:ea typeface="Open Sans Light" panose="020B0306030504020204" pitchFamily="34" charset="0"/>
                <a:cs typeface="Open Sans Light" panose="020B0306030504020204" pitchFamily="34" charset="0"/>
              </a:rPr>
              <a:t>amet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consec</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letetur</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dul</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lettre</a:t>
            </a:r>
            <a:r>
              <a:rPr lang="en-US" sz="1008" dirty="0">
                <a:solidFill>
                  <a:schemeClr val="tx1"/>
                </a:solidFill>
                <a:latin typeface="+mn-lt"/>
                <a:ea typeface="Open Sans Light" panose="020B0306030504020204" pitchFamily="34" charset="0"/>
                <a:cs typeface="Open Sans Light" panose="020B0306030504020204" pitchFamily="34" charset="0"/>
              </a:rPr>
              <a:t> culpa </a:t>
            </a:r>
            <a:r>
              <a:rPr lang="en-US" sz="1008" dirty="0" err="1">
                <a:solidFill>
                  <a:schemeClr val="tx1"/>
                </a:solidFill>
                <a:latin typeface="+mn-lt"/>
                <a:ea typeface="Open Sans Light" panose="020B0306030504020204" pitchFamily="34" charset="0"/>
                <a:cs typeface="Open Sans Light" panose="020B0306030504020204" pitchFamily="34" charset="0"/>
              </a:rPr>
              <a:t>fuka</a:t>
            </a:r>
            <a:r>
              <a:rPr lang="en-US" sz="1008" dirty="0">
                <a:solidFill>
                  <a:schemeClr val="tx1"/>
                </a:solidFill>
                <a:latin typeface="+mn-lt"/>
                <a:ea typeface="Open Sans Light" panose="020B0306030504020204" pitchFamily="34" charset="0"/>
                <a:cs typeface="Open Sans Light" panose="020B0306030504020204" pitchFamily="34" charset="0"/>
              </a:rPr>
              <a:t>.</a:t>
            </a:r>
          </a:p>
        </p:txBody>
      </p:sp>
      <p:sp>
        <p:nvSpPr>
          <p:cNvPr id="20" name="TextBox 19">
            <a:extLst>
              <a:ext uri="{FF2B5EF4-FFF2-40B4-BE49-F238E27FC236}">
                <a16:creationId xmlns:a16="http://schemas.microsoft.com/office/drawing/2014/main" id="{67F51BF5-FB28-4A23-9C06-8DB271B84A1B}"/>
              </a:ext>
            </a:extLst>
          </p:cNvPr>
          <p:cNvSpPr txBox="1"/>
          <p:nvPr/>
        </p:nvSpPr>
        <p:spPr>
          <a:xfrm>
            <a:off x="2922729" y="5350355"/>
            <a:ext cx="1080745" cy="299184"/>
          </a:xfrm>
          <a:prstGeom prst="rect">
            <a:avLst/>
          </a:prstGeom>
          <a:noFill/>
        </p:spPr>
        <p:txBody>
          <a:bodyPr wrap="none" rtlCol="0" anchor="ctr" anchorCtr="0">
            <a:spAutoFit/>
          </a:bodyPr>
          <a:lstStyle/>
          <a:p>
            <a:pPr algn="r"/>
            <a:r>
              <a:rPr lang="en-US" sz="1344" b="1" dirty="0">
                <a:solidFill>
                  <a:schemeClr val="accent5"/>
                </a:solidFill>
                <a:ea typeface="League Spartan" charset="0"/>
                <a:cs typeface="Poppins" pitchFamily="2" charset="77"/>
              </a:rPr>
              <a:t>SECTION 05</a:t>
            </a:r>
          </a:p>
        </p:txBody>
      </p:sp>
      <p:sp>
        <p:nvSpPr>
          <p:cNvPr id="21" name="Subtitle 2">
            <a:extLst>
              <a:ext uri="{FF2B5EF4-FFF2-40B4-BE49-F238E27FC236}">
                <a16:creationId xmlns:a16="http://schemas.microsoft.com/office/drawing/2014/main" id="{BD45432E-59C4-4A7C-AF3C-32D2C45A98C4}"/>
              </a:ext>
            </a:extLst>
          </p:cNvPr>
          <p:cNvSpPr txBox="1">
            <a:spLocks/>
          </p:cNvSpPr>
          <p:nvPr/>
        </p:nvSpPr>
        <p:spPr>
          <a:xfrm>
            <a:off x="1684595" y="5644704"/>
            <a:ext cx="2253563" cy="402910"/>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en-US" sz="1008"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08" dirty="0" err="1">
                <a:solidFill>
                  <a:schemeClr val="tx1"/>
                </a:solidFill>
                <a:latin typeface="+mn-lt"/>
                <a:ea typeface="Open Sans Light" panose="020B0306030504020204" pitchFamily="34" charset="0"/>
                <a:cs typeface="Open Sans Light" panose="020B0306030504020204" pitchFamily="34" charset="0"/>
              </a:rPr>
              <a:t>amet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consec</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letetur</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dul</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lettre</a:t>
            </a:r>
            <a:r>
              <a:rPr lang="en-US" sz="1008" dirty="0">
                <a:solidFill>
                  <a:schemeClr val="tx1"/>
                </a:solidFill>
                <a:latin typeface="+mn-lt"/>
                <a:ea typeface="Open Sans Light" panose="020B0306030504020204" pitchFamily="34" charset="0"/>
                <a:cs typeface="Open Sans Light" panose="020B0306030504020204" pitchFamily="34" charset="0"/>
              </a:rPr>
              <a:t> culpa </a:t>
            </a:r>
            <a:r>
              <a:rPr lang="en-US" sz="1008" dirty="0" err="1">
                <a:solidFill>
                  <a:schemeClr val="tx1"/>
                </a:solidFill>
                <a:latin typeface="+mn-lt"/>
                <a:ea typeface="Open Sans Light" panose="020B0306030504020204" pitchFamily="34" charset="0"/>
                <a:cs typeface="Open Sans Light" panose="020B0306030504020204" pitchFamily="34" charset="0"/>
              </a:rPr>
              <a:t>fuka</a:t>
            </a:r>
            <a:r>
              <a:rPr lang="en-US" sz="1008" dirty="0">
                <a:solidFill>
                  <a:schemeClr val="tx1"/>
                </a:solidFill>
                <a:latin typeface="+mn-lt"/>
                <a:ea typeface="Open Sans Light" panose="020B0306030504020204" pitchFamily="34" charset="0"/>
                <a:cs typeface="Open Sans Light" panose="020B0306030504020204" pitchFamily="34" charset="0"/>
              </a:rPr>
              <a:t>.</a:t>
            </a:r>
          </a:p>
        </p:txBody>
      </p:sp>
      <p:sp>
        <p:nvSpPr>
          <p:cNvPr id="22" name="TextBox 21">
            <a:extLst>
              <a:ext uri="{FF2B5EF4-FFF2-40B4-BE49-F238E27FC236}">
                <a16:creationId xmlns:a16="http://schemas.microsoft.com/office/drawing/2014/main" id="{12B01A97-0A82-4150-BBBC-D81EC59C933B}"/>
              </a:ext>
            </a:extLst>
          </p:cNvPr>
          <p:cNvSpPr txBox="1"/>
          <p:nvPr/>
        </p:nvSpPr>
        <p:spPr>
          <a:xfrm>
            <a:off x="4323768" y="3458460"/>
            <a:ext cx="2481769" cy="954107"/>
          </a:xfrm>
          <a:prstGeom prst="rect">
            <a:avLst/>
          </a:prstGeom>
          <a:noFill/>
        </p:spPr>
        <p:txBody>
          <a:bodyPr wrap="none" rtlCol="0">
            <a:spAutoFit/>
          </a:bodyPr>
          <a:lstStyle/>
          <a:p>
            <a:pPr algn="ctr"/>
            <a:r>
              <a:rPr lang="en-ZA" sz="2800" dirty="0">
                <a:solidFill>
                  <a:schemeClr val="accent6">
                    <a:lumMod val="75000"/>
                  </a:schemeClr>
                </a:solidFill>
                <a:latin typeface="+mj-lt"/>
              </a:rPr>
              <a:t>BUDGET PLAN</a:t>
            </a:r>
          </a:p>
          <a:p>
            <a:pPr algn="ctr"/>
            <a:r>
              <a:rPr lang="en-ZA" sz="2800" dirty="0">
                <a:solidFill>
                  <a:schemeClr val="accent6">
                    <a:lumMod val="75000"/>
                  </a:schemeClr>
                </a:solidFill>
                <a:latin typeface="+mj-lt"/>
              </a:rPr>
              <a:t>PIE CHART</a:t>
            </a:r>
          </a:p>
        </p:txBody>
      </p:sp>
    </p:spTree>
    <p:extLst>
      <p:ext uri="{BB962C8B-B14F-4D97-AF65-F5344CB8AC3E}">
        <p14:creationId xmlns:p14="http://schemas.microsoft.com/office/powerpoint/2010/main" val="336036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D2119E-08AE-4E9D-9C7B-D7311D12816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805304C-5667-47E7-8E18-CC0FD04BDC1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8D3D9BE-0F55-4B4C-8A91-8CCC1FDED753}"/>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D85C7F44-739E-4F95-ADED-BE03C9280F6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088CB77-BDE3-4575-9C14-EB68084ECB4D}"/>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FA210B80-CEB5-4CF9-9427-0A619A4A6807}"/>
              </a:ext>
            </a:extLst>
          </p:cNvPr>
          <p:cNvSpPr/>
          <p:nvPr/>
        </p:nvSpPr>
        <p:spPr>
          <a:xfrm>
            <a:off x="1246881" y="1926349"/>
            <a:ext cx="8959144" cy="810589"/>
          </a:xfrm>
          <a:prstGeom prst="rect">
            <a:avLst/>
          </a:prstGeom>
          <a:solidFill>
            <a:schemeClr val="accent6"/>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grpSp>
        <p:nvGrpSpPr>
          <p:cNvPr id="8" name="Group 7">
            <a:extLst>
              <a:ext uri="{FF2B5EF4-FFF2-40B4-BE49-F238E27FC236}">
                <a16:creationId xmlns:a16="http://schemas.microsoft.com/office/drawing/2014/main" id="{F33EC972-64FA-425E-B7EC-C3A5E4C95288}"/>
              </a:ext>
            </a:extLst>
          </p:cNvPr>
          <p:cNvGrpSpPr/>
          <p:nvPr/>
        </p:nvGrpSpPr>
        <p:grpSpPr>
          <a:xfrm>
            <a:off x="3343438" y="2021811"/>
            <a:ext cx="4766049" cy="619143"/>
            <a:chOff x="6513727" y="3198757"/>
            <a:chExt cx="11350235" cy="1474475"/>
          </a:xfrm>
        </p:grpSpPr>
        <p:sp>
          <p:nvSpPr>
            <p:cNvPr id="9" name="TextBox 8">
              <a:extLst>
                <a:ext uri="{FF2B5EF4-FFF2-40B4-BE49-F238E27FC236}">
                  <a16:creationId xmlns:a16="http://schemas.microsoft.com/office/drawing/2014/main" id="{66D7D0C1-34CC-4D23-8823-62A022D6D2C4}"/>
                </a:ext>
              </a:extLst>
            </p:cNvPr>
            <p:cNvSpPr txBox="1"/>
            <p:nvPr/>
          </p:nvSpPr>
          <p:spPr>
            <a:xfrm>
              <a:off x="8634342" y="3198757"/>
              <a:ext cx="7108978" cy="958654"/>
            </a:xfrm>
            <a:prstGeom prst="rect">
              <a:avLst/>
            </a:prstGeom>
            <a:noFill/>
          </p:spPr>
          <p:txBody>
            <a:bodyPr wrap="none" rtlCol="0" anchor="ctr" anchorCtr="0">
              <a:spAutoFit/>
            </a:bodyPr>
            <a:lstStyle/>
            <a:p>
              <a:pPr algn="ctr"/>
              <a:r>
                <a:rPr lang="en-US" sz="2016" b="1" dirty="0">
                  <a:solidFill>
                    <a:schemeClr val="bg1"/>
                  </a:solidFill>
                  <a:ea typeface="League Spartan" charset="0"/>
                  <a:cs typeface="Poppins" pitchFamily="2" charset="77"/>
                </a:rPr>
                <a:t>YOUR COMPANY’S NAME</a:t>
              </a:r>
            </a:p>
          </p:txBody>
        </p:sp>
        <p:sp>
          <p:nvSpPr>
            <p:cNvPr id="10" name="TextBox 9">
              <a:extLst>
                <a:ext uri="{FF2B5EF4-FFF2-40B4-BE49-F238E27FC236}">
                  <a16:creationId xmlns:a16="http://schemas.microsoft.com/office/drawing/2014/main" id="{86124A61-4236-41C4-A450-3FFC765E8B0D}"/>
                </a:ext>
              </a:extLst>
            </p:cNvPr>
            <p:cNvSpPr txBox="1"/>
            <p:nvPr/>
          </p:nvSpPr>
          <p:spPr>
            <a:xfrm>
              <a:off x="6513727" y="4083959"/>
              <a:ext cx="11350235" cy="589273"/>
            </a:xfrm>
            <a:prstGeom prst="rect">
              <a:avLst/>
            </a:prstGeom>
            <a:noFill/>
          </p:spPr>
          <p:txBody>
            <a:bodyPr wrap="none" rtlCol="0" anchor="ctr" anchorCtr="0">
              <a:spAutoFit/>
            </a:bodyPr>
            <a:lstStyle/>
            <a:p>
              <a:pPr algn="ctr"/>
              <a:r>
                <a:rPr lang="en-US" sz="1008" b="1" dirty="0">
                  <a:solidFill>
                    <a:schemeClr val="accent4">
                      <a:lumMod val="20000"/>
                      <a:lumOff val="80000"/>
                    </a:schemeClr>
                  </a:solidFill>
                  <a:ea typeface="League Spartan" charset="0"/>
                  <a:cs typeface="Poppins" pitchFamily="2" charset="77"/>
                </a:rPr>
                <a:t>STATIC BUDGET PERFORMANCE REPORT FOR THE YEAR ENDED  xx </a:t>
              </a:r>
              <a:r>
                <a:rPr lang="en-US" sz="1008" b="1" dirty="0" err="1">
                  <a:solidFill>
                    <a:schemeClr val="accent4">
                      <a:lumMod val="20000"/>
                      <a:lumOff val="80000"/>
                    </a:schemeClr>
                  </a:solidFill>
                  <a:ea typeface="League Spartan" charset="0"/>
                  <a:cs typeface="Poppins" pitchFamily="2" charset="77"/>
                </a:rPr>
                <a:t>xxxxxxx</a:t>
              </a:r>
              <a:r>
                <a:rPr lang="en-US" sz="1008" b="1" dirty="0">
                  <a:solidFill>
                    <a:schemeClr val="accent4">
                      <a:lumMod val="20000"/>
                      <a:lumOff val="80000"/>
                    </a:schemeClr>
                  </a:solidFill>
                  <a:ea typeface="League Spartan" charset="0"/>
                  <a:cs typeface="Poppins" pitchFamily="2" charset="77"/>
                </a:rPr>
                <a:t> </a:t>
              </a:r>
              <a:r>
                <a:rPr lang="en-US" sz="1008" b="1" dirty="0" err="1">
                  <a:solidFill>
                    <a:schemeClr val="accent4">
                      <a:lumMod val="20000"/>
                      <a:lumOff val="80000"/>
                    </a:schemeClr>
                  </a:solidFill>
                  <a:ea typeface="League Spartan" charset="0"/>
                  <a:cs typeface="Poppins" pitchFamily="2" charset="77"/>
                </a:rPr>
                <a:t>xxxx</a:t>
              </a:r>
              <a:endParaRPr lang="en-US" sz="1008" b="1" dirty="0">
                <a:solidFill>
                  <a:schemeClr val="accent4">
                    <a:lumMod val="20000"/>
                    <a:lumOff val="80000"/>
                  </a:schemeClr>
                </a:solidFill>
                <a:ea typeface="League Spartan" charset="0"/>
                <a:cs typeface="Poppins" pitchFamily="2" charset="77"/>
              </a:endParaRPr>
            </a:p>
          </p:txBody>
        </p:sp>
      </p:grpSp>
      <p:sp>
        <p:nvSpPr>
          <p:cNvPr id="11" name="Rectangle 10">
            <a:extLst>
              <a:ext uri="{FF2B5EF4-FFF2-40B4-BE49-F238E27FC236}">
                <a16:creationId xmlns:a16="http://schemas.microsoft.com/office/drawing/2014/main" id="{4208ACCF-B986-4594-B8E6-5021BFE44158}"/>
              </a:ext>
            </a:extLst>
          </p:cNvPr>
          <p:cNvSpPr/>
          <p:nvPr/>
        </p:nvSpPr>
        <p:spPr>
          <a:xfrm>
            <a:off x="1246881" y="2736938"/>
            <a:ext cx="3107703" cy="42236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2" name="Rectangle 11">
            <a:extLst>
              <a:ext uri="{FF2B5EF4-FFF2-40B4-BE49-F238E27FC236}">
                <a16:creationId xmlns:a16="http://schemas.microsoft.com/office/drawing/2014/main" id="{5CE0A1AB-7FE1-45F8-8B44-082CD6103341}"/>
              </a:ext>
            </a:extLst>
          </p:cNvPr>
          <p:cNvSpPr/>
          <p:nvPr/>
        </p:nvSpPr>
        <p:spPr>
          <a:xfrm>
            <a:off x="1246881" y="3159298"/>
            <a:ext cx="3107703" cy="4223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3" name="Rectangle 12">
            <a:extLst>
              <a:ext uri="{FF2B5EF4-FFF2-40B4-BE49-F238E27FC236}">
                <a16:creationId xmlns:a16="http://schemas.microsoft.com/office/drawing/2014/main" id="{49B2D2CA-2A83-4B9A-9576-26A1C756652C}"/>
              </a:ext>
            </a:extLst>
          </p:cNvPr>
          <p:cNvSpPr/>
          <p:nvPr/>
        </p:nvSpPr>
        <p:spPr>
          <a:xfrm>
            <a:off x="1246881" y="3581657"/>
            <a:ext cx="3107703" cy="42236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4" name="Rectangle 13">
            <a:extLst>
              <a:ext uri="{FF2B5EF4-FFF2-40B4-BE49-F238E27FC236}">
                <a16:creationId xmlns:a16="http://schemas.microsoft.com/office/drawing/2014/main" id="{E4AD5965-B2F4-4107-A5C4-025492A5A139}"/>
              </a:ext>
            </a:extLst>
          </p:cNvPr>
          <p:cNvSpPr/>
          <p:nvPr/>
        </p:nvSpPr>
        <p:spPr>
          <a:xfrm>
            <a:off x="1246881" y="4004017"/>
            <a:ext cx="3107703" cy="4223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5" name="Rectangle 14">
            <a:extLst>
              <a:ext uri="{FF2B5EF4-FFF2-40B4-BE49-F238E27FC236}">
                <a16:creationId xmlns:a16="http://schemas.microsoft.com/office/drawing/2014/main" id="{F60B09C8-666A-4D76-A6E4-1C0CED95B0E5}"/>
              </a:ext>
            </a:extLst>
          </p:cNvPr>
          <p:cNvSpPr/>
          <p:nvPr/>
        </p:nvSpPr>
        <p:spPr>
          <a:xfrm>
            <a:off x="1246881" y="4426377"/>
            <a:ext cx="3107703" cy="42236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6" name="Rectangle 15">
            <a:extLst>
              <a:ext uri="{FF2B5EF4-FFF2-40B4-BE49-F238E27FC236}">
                <a16:creationId xmlns:a16="http://schemas.microsoft.com/office/drawing/2014/main" id="{171028F2-04D6-4B77-9AD4-E643C4A443B3}"/>
              </a:ext>
            </a:extLst>
          </p:cNvPr>
          <p:cNvSpPr/>
          <p:nvPr/>
        </p:nvSpPr>
        <p:spPr>
          <a:xfrm>
            <a:off x="1246881" y="4848736"/>
            <a:ext cx="3107703" cy="4223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7" name="Rectangle 16">
            <a:extLst>
              <a:ext uri="{FF2B5EF4-FFF2-40B4-BE49-F238E27FC236}">
                <a16:creationId xmlns:a16="http://schemas.microsoft.com/office/drawing/2014/main" id="{64ED26E4-DCA3-449E-BC04-C7A42D18AED3}"/>
              </a:ext>
            </a:extLst>
          </p:cNvPr>
          <p:cNvSpPr/>
          <p:nvPr/>
        </p:nvSpPr>
        <p:spPr>
          <a:xfrm>
            <a:off x="1246881" y="5271096"/>
            <a:ext cx="3107703" cy="42236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8" name="Rectangle 17">
            <a:extLst>
              <a:ext uri="{FF2B5EF4-FFF2-40B4-BE49-F238E27FC236}">
                <a16:creationId xmlns:a16="http://schemas.microsoft.com/office/drawing/2014/main" id="{CE2F0B3C-232F-47A8-9C98-CE4CFC1383B4}"/>
              </a:ext>
            </a:extLst>
          </p:cNvPr>
          <p:cNvSpPr/>
          <p:nvPr/>
        </p:nvSpPr>
        <p:spPr>
          <a:xfrm>
            <a:off x="1246881" y="5693456"/>
            <a:ext cx="3107703" cy="422360"/>
          </a:xfrm>
          <a:prstGeom prst="rect">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9" name="Rectangle 18">
            <a:extLst>
              <a:ext uri="{FF2B5EF4-FFF2-40B4-BE49-F238E27FC236}">
                <a16:creationId xmlns:a16="http://schemas.microsoft.com/office/drawing/2014/main" id="{C8527402-91DF-49BF-95BE-592ACFF8A27D}"/>
              </a:ext>
            </a:extLst>
          </p:cNvPr>
          <p:cNvSpPr/>
          <p:nvPr/>
        </p:nvSpPr>
        <p:spPr>
          <a:xfrm>
            <a:off x="4354583" y="2736938"/>
            <a:ext cx="1950534" cy="42236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0" name="Rectangle 19">
            <a:extLst>
              <a:ext uri="{FF2B5EF4-FFF2-40B4-BE49-F238E27FC236}">
                <a16:creationId xmlns:a16="http://schemas.microsoft.com/office/drawing/2014/main" id="{B77BD6AD-6074-47A5-81B4-C5AF6B54D9CA}"/>
              </a:ext>
            </a:extLst>
          </p:cNvPr>
          <p:cNvSpPr/>
          <p:nvPr/>
        </p:nvSpPr>
        <p:spPr>
          <a:xfrm>
            <a:off x="6305037" y="2736938"/>
            <a:ext cx="1950534" cy="42236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1" name="Rectangle 20">
            <a:extLst>
              <a:ext uri="{FF2B5EF4-FFF2-40B4-BE49-F238E27FC236}">
                <a16:creationId xmlns:a16="http://schemas.microsoft.com/office/drawing/2014/main" id="{CDC9447A-8A24-4A1B-A624-16352CABA237}"/>
              </a:ext>
            </a:extLst>
          </p:cNvPr>
          <p:cNvSpPr/>
          <p:nvPr/>
        </p:nvSpPr>
        <p:spPr>
          <a:xfrm>
            <a:off x="8255531" y="2736938"/>
            <a:ext cx="1950534" cy="42236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2" name="Rectangle 21">
            <a:extLst>
              <a:ext uri="{FF2B5EF4-FFF2-40B4-BE49-F238E27FC236}">
                <a16:creationId xmlns:a16="http://schemas.microsoft.com/office/drawing/2014/main" id="{36499E70-4712-47F7-AFC4-F9958DD228F7}"/>
              </a:ext>
            </a:extLst>
          </p:cNvPr>
          <p:cNvSpPr/>
          <p:nvPr/>
        </p:nvSpPr>
        <p:spPr>
          <a:xfrm>
            <a:off x="4354544" y="3159298"/>
            <a:ext cx="1950454" cy="4223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3" name="Rectangle 22">
            <a:extLst>
              <a:ext uri="{FF2B5EF4-FFF2-40B4-BE49-F238E27FC236}">
                <a16:creationId xmlns:a16="http://schemas.microsoft.com/office/drawing/2014/main" id="{BA26D61B-E99A-46C9-8B74-C6388C19DEE4}"/>
              </a:ext>
            </a:extLst>
          </p:cNvPr>
          <p:cNvSpPr/>
          <p:nvPr/>
        </p:nvSpPr>
        <p:spPr>
          <a:xfrm>
            <a:off x="4354544" y="3581657"/>
            <a:ext cx="1950454" cy="42236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4" name="Rectangle 23">
            <a:extLst>
              <a:ext uri="{FF2B5EF4-FFF2-40B4-BE49-F238E27FC236}">
                <a16:creationId xmlns:a16="http://schemas.microsoft.com/office/drawing/2014/main" id="{51435511-9BB6-4742-8D72-824F5F42E9B8}"/>
              </a:ext>
            </a:extLst>
          </p:cNvPr>
          <p:cNvSpPr/>
          <p:nvPr/>
        </p:nvSpPr>
        <p:spPr>
          <a:xfrm>
            <a:off x="4354544" y="4004017"/>
            <a:ext cx="1950454" cy="4223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5" name="Rectangle 24">
            <a:extLst>
              <a:ext uri="{FF2B5EF4-FFF2-40B4-BE49-F238E27FC236}">
                <a16:creationId xmlns:a16="http://schemas.microsoft.com/office/drawing/2014/main" id="{10EA33FF-51B4-4027-BAE2-16AC336E9A78}"/>
              </a:ext>
            </a:extLst>
          </p:cNvPr>
          <p:cNvSpPr/>
          <p:nvPr/>
        </p:nvSpPr>
        <p:spPr>
          <a:xfrm>
            <a:off x="4354544" y="4426377"/>
            <a:ext cx="1950454" cy="42236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6" name="Rectangle 25">
            <a:extLst>
              <a:ext uri="{FF2B5EF4-FFF2-40B4-BE49-F238E27FC236}">
                <a16:creationId xmlns:a16="http://schemas.microsoft.com/office/drawing/2014/main" id="{2C2BF3F7-1C4A-4CC2-B88A-BE640C23F2E0}"/>
              </a:ext>
            </a:extLst>
          </p:cNvPr>
          <p:cNvSpPr/>
          <p:nvPr/>
        </p:nvSpPr>
        <p:spPr>
          <a:xfrm>
            <a:off x="4354544" y="4848736"/>
            <a:ext cx="1950454" cy="4223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7" name="Rectangle 26">
            <a:extLst>
              <a:ext uri="{FF2B5EF4-FFF2-40B4-BE49-F238E27FC236}">
                <a16:creationId xmlns:a16="http://schemas.microsoft.com/office/drawing/2014/main" id="{43A76885-5174-4229-951F-08EFC977BAFC}"/>
              </a:ext>
            </a:extLst>
          </p:cNvPr>
          <p:cNvSpPr/>
          <p:nvPr/>
        </p:nvSpPr>
        <p:spPr>
          <a:xfrm>
            <a:off x="4354544" y="5271096"/>
            <a:ext cx="1950454" cy="42236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8" name="Rectangle 27">
            <a:extLst>
              <a:ext uri="{FF2B5EF4-FFF2-40B4-BE49-F238E27FC236}">
                <a16:creationId xmlns:a16="http://schemas.microsoft.com/office/drawing/2014/main" id="{57939B2C-9BF0-431E-8458-044FC3C65C67}"/>
              </a:ext>
            </a:extLst>
          </p:cNvPr>
          <p:cNvSpPr/>
          <p:nvPr/>
        </p:nvSpPr>
        <p:spPr>
          <a:xfrm>
            <a:off x="4354544" y="5693456"/>
            <a:ext cx="1950454" cy="422360"/>
          </a:xfrm>
          <a:prstGeom prst="rect">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9" name="Rectangle 28">
            <a:extLst>
              <a:ext uri="{FF2B5EF4-FFF2-40B4-BE49-F238E27FC236}">
                <a16:creationId xmlns:a16="http://schemas.microsoft.com/office/drawing/2014/main" id="{491FDDC2-211C-43F2-B193-48543F1916A9}"/>
              </a:ext>
            </a:extLst>
          </p:cNvPr>
          <p:cNvSpPr/>
          <p:nvPr/>
        </p:nvSpPr>
        <p:spPr>
          <a:xfrm>
            <a:off x="6305077" y="3159298"/>
            <a:ext cx="1950454" cy="4223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0" name="Rectangle 29">
            <a:extLst>
              <a:ext uri="{FF2B5EF4-FFF2-40B4-BE49-F238E27FC236}">
                <a16:creationId xmlns:a16="http://schemas.microsoft.com/office/drawing/2014/main" id="{9C9A630B-A7B4-40FA-B514-31131F006FD1}"/>
              </a:ext>
            </a:extLst>
          </p:cNvPr>
          <p:cNvSpPr/>
          <p:nvPr/>
        </p:nvSpPr>
        <p:spPr>
          <a:xfrm>
            <a:off x="6305077" y="3581657"/>
            <a:ext cx="1950454" cy="42236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1" name="Rectangle 30">
            <a:extLst>
              <a:ext uri="{FF2B5EF4-FFF2-40B4-BE49-F238E27FC236}">
                <a16:creationId xmlns:a16="http://schemas.microsoft.com/office/drawing/2014/main" id="{63104270-0DF3-4EFC-9445-E83D9E33F0B9}"/>
              </a:ext>
            </a:extLst>
          </p:cNvPr>
          <p:cNvSpPr/>
          <p:nvPr/>
        </p:nvSpPr>
        <p:spPr>
          <a:xfrm>
            <a:off x="6305077" y="4004017"/>
            <a:ext cx="1950454" cy="4223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2" name="Rectangle 31">
            <a:extLst>
              <a:ext uri="{FF2B5EF4-FFF2-40B4-BE49-F238E27FC236}">
                <a16:creationId xmlns:a16="http://schemas.microsoft.com/office/drawing/2014/main" id="{BB3EC66E-CF9C-49D4-A143-7AC8AAB06343}"/>
              </a:ext>
            </a:extLst>
          </p:cNvPr>
          <p:cNvSpPr/>
          <p:nvPr/>
        </p:nvSpPr>
        <p:spPr>
          <a:xfrm>
            <a:off x="6305077" y="4426377"/>
            <a:ext cx="1950454" cy="42236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3" name="Rectangle 32">
            <a:extLst>
              <a:ext uri="{FF2B5EF4-FFF2-40B4-BE49-F238E27FC236}">
                <a16:creationId xmlns:a16="http://schemas.microsoft.com/office/drawing/2014/main" id="{36ECC921-E876-4CDF-A260-CD96D0BD93B5}"/>
              </a:ext>
            </a:extLst>
          </p:cNvPr>
          <p:cNvSpPr/>
          <p:nvPr/>
        </p:nvSpPr>
        <p:spPr>
          <a:xfrm>
            <a:off x="6305077" y="4848736"/>
            <a:ext cx="1950454" cy="4223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4" name="Rectangle 33">
            <a:extLst>
              <a:ext uri="{FF2B5EF4-FFF2-40B4-BE49-F238E27FC236}">
                <a16:creationId xmlns:a16="http://schemas.microsoft.com/office/drawing/2014/main" id="{923E310F-4D4F-49D8-BFBA-B1A74D3EAD47}"/>
              </a:ext>
            </a:extLst>
          </p:cNvPr>
          <p:cNvSpPr/>
          <p:nvPr/>
        </p:nvSpPr>
        <p:spPr>
          <a:xfrm>
            <a:off x="6305077" y="5271096"/>
            <a:ext cx="1950454" cy="42236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5" name="Rectangle 34">
            <a:extLst>
              <a:ext uri="{FF2B5EF4-FFF2-40B4-BE49-F238E27FC236}">
                <a16:creationId xmlns:a16="http://schemas.microsoft.com/office/drawing/2014/main" id="{890D6250-D5D9-42A9-990C-C81052077D93}"/>
              </a:ext>
            </a:extLst>
          </p:cNvPr>
          <p:cNvSpPr/>
          <p:nvPr/>
        </p:nvSpPr>
        <p:spPr>
          <a:xfrm>
            <a:off x="6305077" y="5693456"/>
            <a:ext cx="1950454" cy="422360"/>
          </a:xfrm>
          <a:prstGeom prst="rect">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6" name="Rectangle 35">
            <a:extLst>
              <a:ext uri="{FF2B5EF4-FFF2-40B4-BE49-F238E27FC236}">
                <a16:creationId xmlns:a16="http://schemas.microsoft.com/office/drawing/2014/main" id="{B33456EE-9E43-46E7-93DB-4011F24CA4F3}"/>
              </a:ext>
            </a:extLst>
          </p:cNvPr>
          <p:cNvSpPr/>
          <p:nvPr/>
        </p:nvSpPr>
        <p:spPr>
          <a:xfrm>
            <a:off x="8255571" y="3159298"/>
            <a:ext cx="1950454" cy="4223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7" name="Rectangle 36">
            <a:extLst>
              <a:ext uri="{FF2B5EF4-FFF2-40B4-BE49-F238E27FC236}">
                <a16:creationId xmlns:a16="http://schemas.microsoft.com/office/drawing/2014/main" id="{45651D18-0DC2-41CA-925E-FF65EA3A15A9}"/>
              </a:ext>
            </a:extLst>
          </p:cNvPr>
          <p:cNvSpPr/>
          <p:nvPr/>
        </p:nvSpPr>
        <p:spPr>
          <a:xfrm>
            <a:off x="8255571" y="3581657"/>
            <a:ext cx="1950454" cy="42236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8" name="Rectangle 37">
            <a:extLst>
              <a:ext uri="{FF2B5EF4-FFF2-40B4-BE49-F238E27FC236}">
                <a16:creationId xmlns:a16="http://schemas.microsoft.com/office/drawing/2014/main" id="{6FB0252E-F133-4AB2-BE3B-5430226AE038}"/>
              </a:ext>
            </a:extLst>
          </p:cNvPr>
          <p:cNvSpPr/>
          <p:nvPr/>
        </p:nvSpPr>
        <p:spPr>
          <a:xfrm>
            <a:off x="8255571" y="4004017"/>
            <a:ext cx="1950454" cy="4223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9" name="Rectangle 38">
            <a:extLst>
              <a:ext uri="{FF2B5EF4-FFF2-40B4-BE49-F238E27FC236}">
                <a16:creationId xmlns:a16="http://schemas.microsoft.com/office/drawing/2014/main" id="{B1308150-ACEF-44D5-ADD5-0089F7C004A0}"/>
              </a:ext>
            </a:extLst>
          </p:cNvPr>
          <p:cNvSpPr/>
          <p:nvPr/>
        </p:nvSpPr>
        <p:spPr>
          <a:xfrm>
            <a:off x="8255571" y="4426377"/>
            <a:ext cx="1950454" cy="42236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40" name="Rectangle 39">
            <a:extLst>
              <a:ext uri="{FF2B5EF4-FFF2-40B4-BE49-F238E27FC236}">
                <a16:creationId xmlns:a16="http://schemas.microsoft.com/office/drawing/2014/main" id="{5D6C338F-4884-4075-9792-BA1C9917CBC9}"/>
              </a:ext>
            </a:extLst>
          </p:cNvPr>
          <p:cNvSpPr/>
          <p:nvPr/>
        </p:nvSpPr>
        <p:spPr>
          <a:xfrm>
            <a:off x="8255571" y="4848736"/>
            <a:ext cx="1950454" cy="422360"/>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41" name="Rectangle 40">
            <a:extLst>
              <a:ext uri="{FF2B5EF4-FFF2-40B4-BE49-F238E27FC236}">
                <a16:creationId xmlns:a16="http://schemas.microsoft.com/office/drawing/2014/main" id="{F52CB33B-74A0-40DD-B074-78DFDD5E7B25}"/>
              </a:ext>
            </a:extLst>
          </p:cNvPr>
          <p:cNvSpPr/>
          <p:nvPr/>
        </p:nvSpPr>
        <p:spPr>
          <a:xfrm>
            <a:off x="8255571" y="5271096"/>
            <a:ext cx="1950454" cy="422360"/>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42" name="Rectangle 41">
            <a:extLst>
              <a:ext uri="{FF2B5EF4-FFF2-40B4-BE49-F238E27FC236}">
                <a16:creationId xmlns:a16="http://schemas.microsoft.com/office/drawing/2014/main" id="{3084793A-644D-44A4-80D1-85096F0F103A}"/>
              </a:ext>
            </a:extLst>
          </p:cNvPr>
          <p:cNvSpPr/>
          <p:nvPr/>
        </p:nvSpPr>
        <p:spPr>
          <a:xfrm>
            <a:off x="8255571" y="5693456"/>
            <a:ext cx="1950454" cy="422360"/>
          </a:xfrm>
          <a:prstGeom prst="rect">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43" name="TextBox 42">
            <a:extLst>
              <a:ext uri="{FF2B5EF4-FFF2-40B4-BE49-F238E27FC236}">
                <a16:creationId xmlns:a16="http://schemas.microsoft.com/office/drawing/2014/main" id="{4E3ACDD2-602C-40DF-B4A1-ACA0E0FE2775}"/>
              </a:ext>
            </a:extLst>
          </p:cNvPr>
          <p:cNvSpPr txBox="1"/>
          <p:nvPr/>
        </p:nvSpPr>
        <p:spPr>
          <a:xfrm>
            <a:off x="4548970" y="2798526"/>
            <a:ext cx="1561646" cy="299184"/>
          </a:xfrm>
          <a:prstGeom prst="rect">
            <a:avLst/>
          </a:prstGeom>
          <a:noFill/>
        </p:spPr>
        <p:txBody>
          <a:bodyPr wrap="none" rtlCol="0" anchor="ctr" anchorCtr="0">
            <a:spAutoFit/>
          </a:bodyPr>
          <a:lstStyle/>
          <a:p>
            <a:pPr algn="ctr"/>
            <a:r>
              <a:rPr lang="en-US" sz="1344" b="1" dirty="0">
                <a:solidFill>
                  <a:schemeClr val="tx2"/>
                </a:solidFill>
                <a:ea typeface="League Spartan" charset="0"/>
                <a:cs typeface="Poppins" pitchFamily="2" charset="77"/>
              </a:rPr>
              <a:t>ACTUAL RESULTS</a:t>
            </a:r>
          </a:p>
        </p:txBody>
      </p:sp>
      <p:sp>
        <p:nvSpPr>
          <p:cNvPr id="44" name="TextBox 43">
            <a:extLst>
              <a:ext uri="{FF2B5EF4-FFF2-40B4-BE49-F238E27FC236}">
                <a16:creationId xmlns:a16="http://schemas.microsoft.com/office/drawing/2014/main" id="{BB6F5662-C716-43BC-85A0-61291C1A9A54}"/>
              </a:ext>
            </a:extLst>
          </p:cNvPr>
          <p:cNvSpPr txBox="1"/>
          <p:nvPr/>
        </p:nvSpPr>
        <p:spPr>
          <a:xfrm>
            <a:off x="6586045" y="2798526"/>
            <a:ext cx="1388522" cy="299184"/>
          </a:xfrm>
          <a:prstGeom prst="rect">
            <a:avLst/>
          </a:prstGeom>
          <a:noFill/>
        </p:spPr>
        <p:txBody>
          <a:bodyPr wrap="none" rtlCol="0" anchor="ctr" anchorCtr="0">
            <a:spAutoFit/>
          </a:bodyPr>
          <a:lstStyle/>
          <a:p>
            <a:pPr algn="ctr"/>
            <a:r>
              <a:rPr lang="en-US" sz="1344" b="1" dirty="0">
                <a:solidFill>
                  <a:schemeClr val="tx2"/>
                </a:solidFill>
                <a:ea typeface="League Spartan" charset="0"/>
                <a:cs typeface="Poppins" pitchFamily="2" charset="77"/>
              </a:rPr>
              <a:t>STATIC BUDGET</a:t>
            </a:r>
          </a:p>
        </p:txBody>
      </p:sp>
      <p:sp>
        <p:nvSpPr>
          <p:cNvPr id="45" name="TextBox 44">
            <a:extLst>
              <a:ext uri="{FF2B5EF4-FFF2-40B4-BE49-F238E27FC236}">
                <a16:creationId xmlns:a16="http://schemas.microsoft.com/office/drawing/2014/main" id="{FE28EA7F-7EFA-40F4-833E-F8ED384B7B97}"/>
              </a:ext>
            </a:extLst>
          </p:cNvPr>
          <p:cNvSpPr txBox="1"/>
          <p:nvPr/>
        </p:nvSpPr>
        <p:spPr>
          <a:xfrm>
            <a:off x="8730501" y="2798526"/>
            <a:ext cx="1000595" cy="299184"/>
          </a:xfrm>
          <a:prstGeom prst="rect">
            <a:avLst/>
          </a:prstGeom>
          <a:noFill/>
        </p:spPr>
        <p:txBody>
          <a:bodyPr wrap="none" rtlCol="0" anchor="ctr" anchorCtr="0">
            <a:spAutoFit/>
          </a:bodyPr>
          <a:lstStyle/>
          <a:p>
            <a:pPr algn="ctr"/>
            <a:r>
              <a:rPr lang="en-US" sz="1344" b="1" dirty="0">
                <a:solidFill>
                  <a:schemeClr val="tx2"/>
                </a:solidFill>
                <a:ea typeface="League Spartan" charset="0"/>
                <a:cs typeface="Poppins" pitchFamily="2" charset="77"/>
              </a:rPr>
              <a:t>VARIANCE</a:t>
            </a:r>
          </a:p>
        </p:txBody>
      </p:sp>
      <p:sp>
        <p:nvSpPr>
          <p:cNvPr id="46" name="TextBox 45">
            <a:extLst>
              <a:ext uri="{FF2B5EF4-FFF2-40B4-BE49-F238E27FC236}">
                <a16:creationId xmlns:a16="http://schemas.microsoft.com/office/drawing/2014/main" id="{5D164249-DB1F-4DBF-A3D3-E9157201867C}"/>
              </a:ext>
            </a:extLst>
          </p:cNvPr>
          <p:cNvSpPr txBox="1"/>
          <p:nvPr/>
        </p:nvSpPr>
        <p:spPr>
          <a:xfrm>
            <a:off x="1397753" y="3248846"/>
            <a:ext cx="537327" cy="247440"/>
          </a:xfrm>
          <a:prstGeom prst="rect">
            <a:avLst/>
          </a:prstGeom>
          <a:noFill/>
        </p:spPr>
        <p:txBody>
          <a:bodyPr wrap="none" rtlCol="0" anchor="ctr" anchorCtr="0">
            <a:spAutoFit/>
          </a:bodyPr>
          <a:lstStyle/>
          <a:p>
            <a:r>
              <a:rPr lang="en-US" sz="1008" b="1" dirty="0">
                <a:solidFill>
                  <a:schemeClr val="tx2"/>
                </a:solidFill>
                <a:ea typeface="League Spartan" charset="0"/>
                <a:cs typeface="Poppins" pitchFamily="2" charset="77"/>
              </a:rPr>
              <a:t>UNITS</a:t>
            </a:r>
          </a:p>
        </p:txBody>
      </p:sp>
      <p:sp>
        <p:nvSpPr>
          <p:cNvPr id="47" name="TextBox 46">
            <a:extLst>
              <a:ext uri="{FF2B5EF4-FFF2-40B4-BE49-F238E27FC236}">
                <a16:creationId xmlns:a16="http://schemas.microsoft.com/office/drawing/2014/main" id="{FC647716-F275-44AB-A37C-3908DE989727}"/>
              </a:ext>
            </a:extLst>
          </p:cNvPr>
          <p:cNvSpPr txBox="1"/>
          <p:nvPr/>
        </p:nvSpPr>
        <p:spPr>
          <a:xfrm>
            <a:off x="1397753" y="3669117"/>
            <a:ext cx="1196161" cy="247440"/>
          </a:xfrm>
          <a:prstGeom prst="rect">
            <a:avLst/>
          </a:prstGeom>
          <a:noFill/>
        </p:spPr>
        <p:txBody>
          <a:bodyPr wrap="none" rtlCol="0" anchor="ctr" anchorCtr="0">
            <a:spAutoFit/>
          </a:bodyPr>
          <a:lstStyle/>
          <a:p>
            <a:r>
              <a:rPr lang="en-US" sz="1008" b="1" dirty="0">
                <a:solidFill>
                  <a:schemeClr val="tx2"/>
                </a:solidFill>
                <a:ea typeface="League Spartan" charset="0"/>
                <a:cs typeface="Poppins" pitchFamily="2" charset="77"/>
              </a:rPr>
              <a:t>SALES REVENUE:</a:t>
            </a:r>
          </a:p>
        </p:txBody>
      </p:sp>
      <p:sp>
        <p:nvSpPr>
          <p:cNvPr id="48" name="TextBox 47">
            <a:extLst>
              <a:ext uri="{FF2B5EF4-FFF2-40B4-BE49-F238E27FC236}">
                <a16:creationId xmlns:a16="http://schemas.microsoft.com/office/drawing/2014/main" id="{32C41E7F-FEBE-4880-B311-2A8C32C2955E}"/>
              </a:ext>
            </a:extLst>
          </p:cNvPr>
          <p:cNvSpPr txBox="1"/>
          <p:nvPr/>
        </p:nvSpPr>
        <p:spPr>
          <a:xfrm>
            <a:off x="1397752" y="4091477"/>
            <a:ext cx="1218603" cy="247440"/>
          </a:xfrm>
          <a:prstGeom prst="rect">
            <a:avLst/>
          </a:prstGeom>
          <a:noFill/>
        </p:spPr>
        <p:txBody>
          <a:bodyPr wrap="none" rtlCol="0" anchor="ctr" anchorCtr="0">
            <a:spAutoFit/>
          </a:bodyPr>
          <a:lstStyle/>
          <a:p>
            <a:r>
              <a:rPr lang="en-US" sz="1008" b="1" dirty="0">
                <a:solidFill>
                  <a:schemeClr val="tx2"/>
                </a:solidFill>
                <a:ea typeface="League Spartan" charset="0"/>
                <a:cs typeface="Poppins" pitchFamily="2" charset="77"/>
              </a:rPr>
              <a:t>VARIABLE COSTS:</a:t>
            </a:r>
          </a:p>
        </p:txBody>
      </p:sp>
      <p:sp>
        <p:nvSpPr>
          <p:cNvPr id="49" name="TextBox 48">
            <a:extLst>
              <a:ext uri="{FF2B5EF4-FFF2-40B4-BE49-F238E27FC236}">
                <a16:creationId xmlns:a16="http://schemas.microsoft.com/office/drawing/2014/main" id="{135D2D01-42C0-4457-AB8B-3A5A716A199C}"/>
              </a:ext>
            </a:extLst>
          </p:cNvPr>
          <p:cNvSpPr txBox="1"/>
          <p:nvPr/>
        </p:nvSpPr>
        <p:spPr>
          <a:xfrm>
            <a:off x="1397753" y="4513836"/>
            <a:ext cx="2020105" cy="247440"/>
          </a:xfrm>
          <a:prstGeom prst="rect">
            <a:avLst/>
          </a:prstGeom>
          <a:noFill/>
        </p:spPr>
        <p:txBody>
          <a:bodyPr wrap="none" rtlCol="0" anchor="ctr" anchorCtr="0">
            <a:spAutoFit/>
          </a:bodyPr>
          <a:lstStyle/>
          <a:p>
            <a:r>
              <a:rPr lang="en-US" sz="1008" b="1" dirty="0">
                <a:solidFill>
                  <a:schemeClr val="tx2"/>
                </a:solidFill>
                <a:ea typeface="League Spartan" charset="0"/>
                <a:cs typeface="Poppins" pitchFamily="2" charset="77"/>
              </a:rPr>
              <a:t>SELLING AND ADMINISTRATIVE:</a:t>
            </a:r>
          </a:p>
        </p:txBody>
      </p:sp>
      <p:sp>
        <p:nvSpPr>
          <p:cNvPr id="50" name="TextBox 49">
            <a:extLst>
              <a:ext uri="{FF2B5EF4-FFF2-40B4-BE49-F238E27FC236}">
                <a16:creationId xmlns:a16="http://schemas.microsoft.com/office/drawing/2014/main" id="{6C8E5169-9F26-4229-BE51-A789B7558E42}"/>
              </a:ext>
            </a:extLst>
          </p:cNvPr>
          <p:cNvSpPr txBox="1"/>
          <p:nvPr/>
        </p:nvSpPr>
        <p:spPr>
          <a:xfrm>
            <a:off x="1397753" y="4936196"/>
            <a:ext cx="1606530" cy="247440"/>
          </a:xfrm>
          <a:prstGeom prst="rect">
            <a:avLst/>
          </a:prstGeom>
          <a:noFill/>
        </p:spPr>
        <p:txBody>
          <a:bodyPr wrap="none" rtlCol="0" anchor="ctr" anchorCtr="0">
            <a:spAutoFit/>
          </a:bodyPr>
          <a:lstStyle/>
          <a:p>
            <a:r>
              <a:rPr lang="en-US" sz="1008" b="1" dirty="0">
                <a:solidFill>
                  <a:schemeClr val="tx2"/>
                </a:solidFill>
                <a:ea typeface="League Spartan" charset="0"/>
                <a:cs typeface="Poppins" pitchFamily="2" charset="77"/>
              </a:rPr>
              <a:t>TOTAL VARIABLE COSTS:</a:t>
            </a:r>
          </a:p>
        </p:txBody>
      </p:sp>
      <p:sp>
        <p:nvSpPr>
          <p:cNvPr id="51" name="TextBox 50">
            <a:extLst>
              <a:ext uri="{FF2B5EF4-FFF2-40B4-BE49-F238E27FC236}">
                <a16:creationId xmlns:a16="http://schemas.microsoft.com/office/drawing/2014/main" id="{E1FBE0D2-7D9F-4AA5-AA94-002F2FC5C880}"/>
              </a:ext>
            </a:extLst>
          </p:cNvPr>
          <p:cNvSpPr txBox="1"/>
          <p:nvPr/>
        </p:nvSpPr>
        <p:spPr>
          <a:xfrm>
            <a:off x="1397753" y="5358556"/>
            <a:ext cx="965329" cy="247440"/>
          </a:xfrm>
          <a:prstGeom prst="rect">
            <a:avLst/>
          </a:prstGeom>
          <a:noFill/>
        </p:spPr>
        <p:txBody>
          <a:bodyPr wrap="none" rtlCol="0" anchor="ctr" anchorCtr="0">
            <a:spAutoFit/>
          </a:bodyPr>
          <a:lstStyle/>
          <a:p>
            <a:r>
              <a:rPr lang="en-US" sz="1008" b="1" dirty="0">
                <a:solidFill>
                  <a:schemeClr val="tx2"/>
                </a:solidFill>
                <a:ea typeface="League Spartan" charset="0"/>
                <a:cs typeface="Poppins" pitchFamily="2" charset="77"/>
              </a:rPr>
              <a:t>FIXED COSTS:</a:t>
            </a:r>
          </a:p>
        </p:txBody>
      </p:sp>
      <p:sp>
        <p:nvSpPr>
          <p:cNvPr id="52" name="TextBox 51">
            <a:extLst>
              <a:ext uri="{FF2B5EF4-FFF2-40B4-BE49-F238E27FC236}">
                <a16:creationId xmlns:a16="http://schemas.microsoft.com/office/drawing/2014/main" id="{06BF0E2E-2A0D-4851-B062-9C248E193E65}"/>
              </a:ext>
            </a:extLst>
          </p:cNvPr>
          <p:cNvSpPr txBox="1"/>
          <p:nvPr/>
        </p:nvSpPr>
        <p:spPr>
          <a:xfrm>
            <a:off x="1397753" y="5703362"/>
            <a:ext cx="1353256" cy="402546"/>
          </a:xfrm>
          <a:prstGeom prst="rect">
            <a:avLst/>
          </a:prstGeom>
          <a:noFill/>
        </p:spPr>
        <p:txBody>
          <a:bodyPr wrap="none" rtlCol="0" anchor="ctr" anchorCtr="0">
            <a:spAutoFit/>
          </a:bodyPr>
          <a:lstStyle/>
          <a:p>
            <a:r>
              <a:rPr lang="en-US" sz="1008" b="1" dirty="0">
                <a:solidFill>
                  <a:schemeClr val="tx2"/>
                </a:solidFill>
                <a:ea typeface="League Spartan" charset="0"/>
                <a:cs typeface="Poppins" pitchFamily="2" charset="77"/>
              </a:rPr>
              <a:t>TOTAL FIXED COSTS:</a:t>
            </a:r>
          </a:p>
          <a:p>
            <a:r>
              <a:rPr lang="en-US" sz="1008" b="1" dirty="0">
                <a:solidFill>
                  <a:schemeClr val="tx2"/>
                </a:solidFill>
                <a:ea typeface="League Spartan" charset="0"/>
                <a:cs typeface="Poppins" pitchFamily="2" charset="77"/>
              </a:rPr>
              <a:t>OPERATING INCOME</a:t>
            </a:r>
          </a:p>
        </p:txBody>
      </p:sp>
      <p:sp>
        <p:nvSpPr>
          <p:cNvPr id="53" name="Subtitle 2">
            <a:extLst>
              <a:ext uri="{FF2B5EF4-FFF2-40B4-BE49-F238E27FC236}">
                <a16:creationId xmlns:a16="http://schemas.microsoft.com/office/drawing/2014/main" id="{70F3B5D5-6A23-4686-A921-7662538605B9}"/>
              </a:ext>
            </a:extLst>
          </p:cNvPr>
          <p:cNvSpPr txBox="1">
            <a:spLocks/>
          </p:cNvSpPr>
          <p:nvPr/>
        </p:nvSpPr>
        <p:spPr>
          <a:xfrm>
            <a:off x="6450281" y="3265204"/>
            <a:ext cx="1660047"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54" name="Subtitle 2">
            <a:extLst>
              <a:ext uri="{FF2B5EF4-FFF2-40B4-BE49-F238E27FC236}">
                <a16:creationId xmlns:a16="http://schemas.microsoft.com/office/drawing/2014/main" id="{64EC3963-6D1A-49B2-BE4F-09003F5247A8}"/>
              </a:ext>
            </a:extLst>
          </p:cNvPr>
          <p:cNvSpPr txBox="1">
            <a:spLocks/>
          </p:cNvSpPr>
          <p:nvPr/>
        </p:nvSpPr>
        <p:spPr>
          <a:xfrm>
            <a:off x="6450281" y="3690132"/>
            <a:ext cx="1660047"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55" name="Subtitle 2">
            <a:extLst>
              <a:ext uri="{FF2B5EF4-FFF2-40B4-BE49-F238E27FC236}">
                <a16:creationId xmlns:a16="http://schemas.microsoft.com/office/drawing/2014/main" id="{ECB4743D-7EA1-4965-BAF4-277D114E93F7}"/>
              </a:ext>
            </a:extLst>
          </p:cNvPr>
          <p:cNvSpPr txBox="1">
            <a:spLocks/>
          </p:cNvSpPr>
          <p:nvPr/>
        </p:nvSpPr>
        <p:spPr>
          <a:xfrm>
            <a:off x="6450281" y="4112492"/>
            <a:ext cx="1660047"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56" name="Subtitle 2">
            <a:extLst>
              <a:ext uri="{FF2B5EF4-FFF2-40B4-BE49-F238E27FC236}">
                <a16:creationId xmlns:a16="http://schemas.microsoft.com/office/drawing/2014/main" id="{B80A0935-37C7-4A4D-8B03-66D9AF20D5FE}"/>
              </a:ext>
            </a:extLst>
          </p:cNvPr>
          <p:cNvSpPr txBox="1">
            <a:spLocks/>
          </p:cNvSpPr>
          <p:nvPr/>
        </p:nvSpPr>
        <p:spPr>
          <a:xfrm>
            <a:off x="6450281" y="4536420"/>
            <a:ext cx="1660047"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57" name="Subtitle 2">
            <a:extLst>
              <a:ext uri="{FF2B5EF4-FFF2-40B4-BE49-F238E27FC236}">
                <a16:creationId xmlns:a16="http://schemas.microsoft.com/office/drawing/2014/main" id="{A7A360BA-89C2-4E16-94D1-7D05470BCB31}"/>
              </a:ext>
            </a:extLst>
          </p:cNvPr>
          <p:cNvSpPr txBox="1">
            <a:spLocks/>
          </p:cNvSpPr>
          <p:nvPr/>
        </p:nvSpPr>
        <p:spPr>
          <a:xfrm>
            <a:off x="6450281" y="4958779"/>
            <a:ext cx="1660047"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58" name="Subtitle 2">
            <a:extLst>
              <a:ext uri="{FF2B5EF4-FFF2-40B4-BE49-F238E27FC236}">
                <a16:creationId xmlns:a16="http://schemas.microsoft.com/office/drawing/2014/main" id="{09568C31-F2E6-434D-8F7B-53AB8C7F69EC}"/>
              </a:ext>
            </a:extLst>
          </p:cNvPr>
          <p:cNvSpPr txBox="1">
            <a:spLocks/>
          </p:cNvSpPr>
          <p:nvPr/>
        </p:nvSpPr>
        <p:spPr>
          <a:xfrm>
            <a:off x="6450281" y="5377002"/>
            <a:ext cx="1660047"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59" name="Subtitle 2">
            <a:extLst>
              <a:ext uri="{FF2B5EF4-FFF2-40B4-BE49-F238E27FC236}">
                <a16:creationId xmlns:a16="http://schemas.microsoft.com/office/drawing/2014/main" id="{8A35829B-751A-4D11-B723-6B422988AE7E}"/>
              </a:ext>
            </a:extLst>
          </p:cNvPr>
          <p:cNvSpPr txBox="1">
            <a:spLocks/>
          </p:cNvSpPr>
          <p:nvPr/>
        </p:nvSpPr>
        <p:spPr>
          <a:xfrm>
            <a:off x="6450281" y="5803499"/>
            <a:ext cx="1660047"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60" name="Subtitle 2">
            <a:extLst>
              <a:ext uri="{FF2B5EF4-FFF2-40B4-BE49-F238E27FC236}">
                <a16:creationId xmlns:a16="http://schemas.microsoft.com/office/drawing/2014/main" id="{C4564178-D03B-4513-9F2A-E1ECD8A65987}"/>
              </a:ext>
            </a:extLst>
          </p:cNvPr>
          <p:cNvSpPr txBox="1">
            <a:spLocks/>
          </p:cNvSpPr>
          <p:nvPr/>
        </p:nvSpPr>
        <p:spPr>
          <a:xfrm>
            <a:off x="8400775" y="3265204"/>
            <a:ext cx="1660047"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61" name="Subtitle 2">
            <a:extLst>
              <a:ext uri="{FF2B5EF4-FFF2-40B4-BE49-F238E27FC236}">
                <a16:creationId xmlns:a16="http://schemas.microsoft.com/office/drawing/2014/main" id="{F5D9DEF9-E4D2-41FE-85E8-94AF24F88039}"/>
              </a:ext>
            </a:extLst>
          </p:cNvPr>
          <p:cNvSpPr txBox="1">
            <a:spLocks/>
          </p:cNvSpPr>
          <p:nvPr/>
        </p:nvSpPr>
        <p:spPr>
          <a:xfrm>
            <a:off x="8400775" y="3690132"/>
            <a:ext cx="1660047"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62" name="Subtitle 2">
            <a:extLst>
              <a:ext uri="{FF2B5EF4-FFF2-40B4-BE49-F238E27FC236}">
                <a16:creationId xmlns:a16="http://schemas.microsoft.com/office/drawing/2014/main" id="{D717236C-5317-46AA-A24E-D26A7CB782BF}"/>
              </a:ext>
            </a:extLst>
          </p:cNvPr>
          <p:cNvSpPr txBox="1">
            <a:spLocks/>
          </p:cNvSpPr>
          <p:nvPr/>
        </p:nvSpPr>
        <p:spPr>
          <a:xfrm>
            <a:off x="8400775" y="4112492"/>
            <a:ext cx="1660047"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63" name="Subtitle 2">
            <a:extLst>
              <a:ext uri="{FF2B5EF4-FFF2-40B4-BE49-F238E27FC236}">
                <a16:creationId xmlns:a16="http://schemas.microsoft.com/office/drawing/2014/main" id="{F6EDF986-C79B-442B-B028-1E22F6B58E3D}"/>
              </a:ext>
            </a:extLst>
          </p:cNvPr>
          <p:cNvSpPr txBox="1">
            <a:spLocks/>
          </p:cNvSpPr>
          <p:nvPr/>
        </p:nvSpPr>
        <p:spPr>
          <a:xfrm>
            <a:off x="8400775" y="4536420"/>
            <a:ext cx="1660047"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64" name="Subtitle 2">
            <a:extLst>
              <a:ext uri="{FF2B5EF4-FFF2-40B4-BE49-F238E27FC236}">
                <a16:creationId xmlns:a16="http://schemas.microsoft.com/office/drawing/2014/main" id="{9BAC8875-38E5-4D7C-A61A-B09BFCFE29BB}"/>
              </a:ext>
            </a:extLst>
          </p:cNvPr>
          <p:cNvSpPr txBox="1">
            <a:spLocks/>
          </p:cNvSpPr>
          <p:nvPr/>
        </p:nvSpPr>
        <p:spPr>
          <a:xfrm>
            <a:off x="8400775" y="4958779"/>
            <a:ext cx="1660047"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65" name="Subtitle 2">
            <a:extLst>
              <a:ext uri="{FF2B5EF4-FFF2-40B4-BE49-F238E27FC236}">
                <a16:creationId xmlns:a16="http://schemas.microsoft.com/office/drawing/2014/main" id="{980304DF-53DD-4A74-B740-B8932CFD5019}"/>
              </a:ext>
            </a:extLst>
          </p:cNvPr>
          <p:cNvSpPr txBox="1">
            <a:spLocks/>
          </p:cNvSpPr>
          <p:nvPr/>
        </p:nvSpPr>
        <p:spPr>
          <a:xfrm>
            <a:off x="8400775" y="5377002"/>
            <a:ext cx="1660047"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66" name="Subtitle 2">
            <a:extLst>
              <a:ext uri="{FF2B5EF4-FFF2-40B4-BE49-F238E27FC236}">
                <a16:creationId xmlns:a16="http://schemas.microsoft.com/office/drawing/2014/main" id="{DF78B9A2-FBDD-4C88-A9EF-7F10E69A59B2}"/>
              </a:ext>
            </a:extLst>
          </p:cNvPr>
          <p:cNvSpPr txBox="1">
            <a:spLocks/>
          </p:cNvSpPr>
          <p:nvPr/>
        </p:nvSpPr>
        <p:spPr>
          <a:xfrm>
            <a:off x="8400775" y="5803499"/>
            <a:ext cx="1660047"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67" name="Subtitle 2">
            <a:extLst>
              <a:ext uri="{FF2B5EF4-FFF2-40B4-BE49-F238E27FC236}">
                <a16:creationId xmlns:a16="http://schemas.microsoft.com/office/drawing/2014/main" id="{12B110BC-1D1E-4A63-9C28-D0E716CD3C5F}"/>
              </a:ext>
            </a:extLst>
          </p:cNvPr>
          <p:cNvSpPr txBox="1">
            <a:spLocks/>
          </p:cNvSpPr>
          <p:nvPr/>
        </p:nvSpPr>
        <p:spPr>
          <a:xfrm>
            <a:off x="4499747" y="3265204"/>
            <a:ext cx="1660047"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68" name="Subtitle 2">
            <a:extLst>
              <a:ext uri="{FF2B5EF4-FFF2-40B4-BE49-F238E27FC236}">
                <a16:creationId xmlns:a16="http://schemas.microsoft.com/office/drawing/2014/main" id="{EA8EACC4-7858-4D67-ADF3-9FEFB96EF529}"/>
              </a:ext>
            </a:extLst>
          </p:cNvPr>
          <p:cNvSpPr txBox="1">
            <a:spLocks/>
          </p:cNvSpPr>
          <p:nvPr/>
        </p:nvSpPr>
        <p:spPr>
          <a:xfrm>
            <a:off x="4499747" y="3690132"/>
            <a:ext cx="1660047"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69" name="Subtitle 2">
            <a:extLst>
              <a:ext uri="{FF2B5EF4-FFF2-40B4-BE49-F238E27FC236}">
                <a16:creationId xmlns:a16="http://schemas.microsoft.com/office/drawing/2014/main" id="{575F7292-AC7F-4BB2-9D1D-666C57E7B0E1}"/>
              </a:ext>
            </a:extLst>
          </p:cNvPr>
          <p:cNvSpPr txBox="1">
            <a:spLocks/>
          </p:cNvSpPr>
          <p:nvPr/>
        </p:nvSpPr>
        <p:spPr>
          <a:xfrm>
            <a:off x="4499747" y="4112492"/>
            <a:ext cx="1660047"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70" name="Subtitle 2">
            <a:extLst>
              <a:ext uri="{FF2B5EF4-FFF2-40B4-BE49-F238E27FC236}">
                <a16:creationId xmlns:a16="http://schemas.microsoft.com/office/drawing/2014/main" id="{05CAB206-8D30-4F72-989F-0672DF376A49}"/>
              </a:ext>
            </a:extLst>
          </p:cNvPr>
          <p:cNvSpPr txBox="1">
            <a:spLocks/>
          </p:cNvSpPr>
          <p:nvPr/>
        </p:nvSpPr>
        <p:spPr>
          <a:xfrm>
            <a:off x="4499747" y="4536420"/>
            <a:ext cx="1660047"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71" name="Subtitle 2">
            <a:extLst>
              <a:ext uri="{FF2B5EF4-FFF2-40B4-BE49-F238E27FC236}">
                <a16:creationId xmlns:a16="http://schemas.microsoft.com/office/drawing/2014/main" id="{1C31F8CB-287C-4C0A-8D96-0F2B66FA5426}"/>
              </a:ext>
            </a:extLst>
          </p:cNvPr>
          <p:cNvSpPr txBox="1">
            <a:spLocks/>
          </p:cNvSpPr>
          <p:nvPr/>
        </p:nvSpPr>
        <p:spPr>
          <a:xfrm>
            <a:off x="4499747" y="4958779"/>
            <a:ext cx="1660047"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72" name="Subtitle 2">
            <a:extLst>
              <a:ext uri="{FF2B5EF4-FFF2-40B4-BE49-F238E27FC236}">
                <a16:creationId xmlns:a16="http://schemas.microsoft.com/office/drawing/2014/main" id="{14600332-90F7-4209-9085-2A14380D00F7}"/>
              </a:ext>
            </a:extLst>
          </p:cNvPr>
          <p:cNvSpPr txBox="1">
            <a:spLocks/>
          </p:cNvSpPr>
          <p:nvPr/>
        </p:nvSpPr>
        <p:spPr>
          <a:xfrm>
            <a:off x="4499747" y="5377002"/>
            <a:ext cx="1660047"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73" name="Subtitle 2">
            <a:extLst>
              <a:ext uri="{FF2B5EF4-FFF2-40B4-BE49-F238E27FC236}">
                <a16:creationId xmlns:a16="http://schemas.microsoft.com/office/drawing/2014/main" id="{F6365345-9108-49EB-BB88-D194717E6A80}"/>
              </a:ext>
            </a:extLst>
          </p:cNvPr>
          <p:cNvSpPr txBox="1">
            <a:spLocks/>
          </p:cNvSpPr>
          <p:nvPr/>
        </p:nvSpPr>
        <p:spPr>
          <a:xfrm>
            <a:off x="4499747" y="5803499"/>
            <a:ext cx="1660047"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Tree>
    <p:extLst>
      <p:ext uri="{BB962C8B-B14F-4D97-AF65-F5344CB8AC3E}">
        <p14:creationId xmlns:p14="http://schemas.microsoft.com/office/powerpoint/2010/main" val="375556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1C0184-B658-48E1-83FF-DBA8AEB8A17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46EB55B-F031-4D84-B0CB-46D1D9C1732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08EA884-9CBD-4928-9782-F92EE26D666E}"/>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1290F9D3-B6A6-4674-B0E3-C78A5A7BDA5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8529288-C7BD-4C7A-BACC-AB61D6A3F207}"/>
              </a:ext>
            </a:extLst>
          </p:cNvPr>
          <p:cNvSpPr>
            <a:spLocks noGrp="1"/>
          </p:cNvSpPr>
          <p:nvPr>
            <p:ph type="body" sz="quarter" idx="13"/>
          </p:nvPr>
        </p:nvSpPr>
        <p:spPr/>
        <p:txBody>
          <a:bodyPr/>
          <a:lstStyle/>
          <a:p>
            <a:endParaRPr lang="en-ZA"/>
          </a:p>
        </p:txBody>
      </p:sp>
      <p:sp>
        <p:nvSpPr>
          <p:cNvPr id="8" name="Rectangle 7">
            <a:extLst>
              <a:ext uri="{FF2B5EF4-FFF2-40B4-BE49-F238E27FC236}">
                <a16:creationId xmlns:a16="http://schemas.microsoft.com/office/drawing/2014/main" id="{9A05C333-57BC-4D57-8EAB-311EF4169D83}"/>
              </a:ext>
            </a:extLst>
          </p:cNvPr>
          <p:cNvSpPr/>
          <p:nvPr/>
        </p:nvSpPr>
        <p:spPr>
          <a:xfrm>
            <a:off x="1263433" y="1734990"/>
            <a:ext cx="8947812" cy="426484"/>
          </a:xfrm>
          <a:prstGeom prst="rect">
            <a:avLst/>
          </a:prstGeom>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 name="Rectangle 8">
            <a:extLst>
              <a:ext uri="{FF2B5EF4-FFF2-40B4-BE49-F238E27FC236}">
                <a16:creationId xmlns:a16="http://schemas.microsoft.com/office/drawing/2014/main" id="{808F8350-D5F6-4203-99EA-7EEBEDF99D39}"/>
              </a:ext>
            </a:extLst>
          </p:cNvPr>
          <p:cNvSpPr/>
          <p:nvPr/>
        </p:nvSpPr>
        <p:spPr>
          <a:xfrm>
            <a:off x="1263433" y="2161474"/>
            <a:ext cx="2804399" cy="534985"/>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0" name="Rectangle 9">
            <a:extLst>
              <a:ext uri="{FF2B5EF4-FFF2-40B4-BE49-F238E27FC236}">
                <a16:creationId xmlns:a16="http://schemas.microsoft.com/office/drawing/2014/main" id="{90F87C44-AFFA-46B4-B789-794AEFE0D56E}"/>
              </a:ext>
            </a:extLst>
          </p:cNvPr>
          <p:cNvSpPr/>
          <p:nvPr/>
        </p:nvSpPr>
        <p:spPr>
          <a:xfrm>
            <a:off x="4067832" y="2161474"/>
            <a:ext cx="4607560"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1" name="Rectangle 10">
            <a:extLst>
              <a:ext uri="{FF2B5EF4-FFF2-40B4-BE49-F238E27FC236}">
                <a16:creationId xmlns:a16="http://schemas.microsoft.com/office/drawing/2014/main" id="{FF363503-0BD5-4749-A4E3-505708C9D6A3}"/>
              </a:ext>
            </a:extLst>
          </p:cNvPr>
          <p:cNvSpPr/>
          <p:nvPr/>
        </p:nvSpPr>
        <p:spPr>
          <a:xfrm>
            <a:off x="8675392" y="2161474"/>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2" name="Rectangle 11">
            <a:extLst>
              <a:ext uri="{FF2B5EF4-FFF2-40B4-BE49-F238E27FC236}">
                <a16:creationId xmlns:a16="http://schemas.microsoft.com/office/drawing/2014/main" id="{441EF80C-AA28-4F86-AAA6-D180A4F78231}"/>
              </a:ext>
            </a:extLst>
          </p:cNvPr>
          <p:cNvSpPr/>
          <p:nvPr/>
        </p:nvSpPr>
        <p:spPr>
          <a:xfrm>
            <a:off x="4067832" y="2428213"/>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3" name="Rectangle 12">
            <a:extLst>
              <a:ext uri="{FF2B5EF4-FFF2-40B4-BE49-F238E27FC236}">
                <a16:creationId xmlns:a16="http://schemas.microsoft.com/office/drawing/2014/main" id="{3D75DBEA-4EA6-4152-A45A-D99027DC4EE3}"/>
              </a:ext>
            </a:extLst>
          </p:cNvPr>
          <p:cNvSpPr/>
          <p:nvPr/>
        </p:nvSpPr>
        <p:spPr>
          <a:xfrm>
            <a:off x="5603685" y="2428213"/>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4" name="Rectangle 13">
            <a:extLst>
              <a:ext uri="{FF2B5EF4-FFF2-40B4-BE49-F238E27FC236}">
                <a16:creationId xmlns:a16="http://schemas.microsoft.com/office/drawing/2014/main" id="{CB94B785-C484-414F-A14A-8D826571B375}"/>
              </a:ext>
            </a:extLst>
          </p:cNvPr>
          <p:cNvSpPr/>
          <p:nvPr/>
        </p:nvSpPr>
        <p:spPr>
          <a:xfrm>
            <a:off x="7139538" y="2428213"/>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5" name="Rectangle 14">
            <a:extLst>
              <a:ext uri="{FF2B5EF4-FFF2-40B4-BE49-F238E27FC236}">
                <a16:creationId xmlns:a16="http://schemas.microsoft.com/office/drawing/2014/main" id="{E199DC77-86E2-4B07-9C87-6336D1171F80}"/>
              </a:ext>
            </a:extLst>
          </p:cNvPr>
          <p:cNvSpPr/>
          <p:nvPr/>
        </p:nvSpPr>
        <p:spPr>
          <a:xfrm>
            <a:off x="8675392" y="2428213"/>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6" name="Rectangle 15">
            <a:extLst>
              <a:ext uri="{FF2B5EF4-FFF2-40B4-BE49-F238E27FC236}">
                <a16:creationId xmlns:a16="http://schemas.microsoft.com/office/drawing/2014/main" id="{DDEEDF70-A14D-4318-8DD2-455E6AE539BC}"/>
              </a:ext>
            </a:extLst>
          </p:cNvPr>
          <p:cNvSpPr/>
          <p:nvPr/>
        </p:nvSpPr>
        <p:spPr>
          <a:xfrm>
            <a:off x="1263433" y="2696987"/>
            <a:ext cx="2804399"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7" name="Rectangle 16">
            <a:extLst>
              <a:ext uri="{FF2B5EF4-FFF2-40B4-BE49-F238E27FC236}">
                <a16:creationId xmlns:a16="http://schemas.microsoft.com/office/drawing/2014/main" id="{AFC7072F-2C1E-40EF-A4F0-DEB6B9C27379}"/>
              </a:ext>
            </a:extLst>
          </p:cNvPr>
          <p:cNvSpPr/>
          <p:nvPr/>
        </p:nvSpPr>
        <p:spPr>
          <a:xfrm>
            <a:off x="4067832" y="2696987"/>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8" name="Rectangle 17">
            <a:extLst>
              <a:ext uri="{FF2B5EF4-FFF2-40B4-BE49-F238E27FC236}">
                <a16:creationId xmlns:a16="http://schemas.microsoft.com/office/drawing/2014/main" id="{84A03749-9A1B-4A77-9E6A-C8D380CD23E9}"/>
              </a:ext>
            </a:extLst>
          </p:cNvPr>
          <p:cNvSpPr/>
          <p:nvPr/>
        </p:nvSpPr>
        <p:spPr>
          <a:xfrm>
            <a:off x="5603685" y="2696987"/>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9" name="Rectangle 18">
            <a:extLst>
              <a:ext uri="{FF2B5EF4-FFF2-40B4-BE49-F238E27FC236}">
                <a16:creationId xmlns:a16="http://schemas.microsoft.com/office/drawing/2014/main" id="{423DE948-0F25-496B-B219-DCE632CF8720}"/>
              </a:ext>
            </a:extLst>
          </p:cNvPr>
          <p:cNvSpPr/>
          <p:nvPr/>
        </p:nvSpPr>
        <p:spPr>
          <a:xfrm>
            <a:off x="7139538" y="2696987"/>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0" name="Rectangle 19">
            <a:extLst>
              <a:ext uri="{FF2B5EF4-FFF2-40B4-BE49-F238E27FC236}">
                <a16:creationId xmlns:a16="http://schemas.microsoft.com/office/drawing/2014/main" id="{EE72DDD2-0F9E-470C-B093-642A2F82C1D7}"/>
              </a:ext>
            </a:extLst>
          </p:cNvPr>
          <p:cNvSpPr/>
          <p:nvPr/>
        </p:nvSpPr>
        <p:spPr>
          <a:xfrm>
            <a:off x="8675392" y="2696987"/>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1" name="Rectangle 20">
            <a:extLst>
              <a:ext uri="{FF2B5EF4-FFF2-40B4-BE49-F238E27FC236}">
                <a16:creationId xmlns:a16="http://schemas.microsoft.com/office/drawing/2014/main" id="{CB3B3FB8-CAE1-4A26-9706-E9C277188796}"/>
              </a:ext>
            </a:extLst>
          </p:cNvPr>
          <p:cNvSpPr/>
          <p:nvPr/>
        </p:nvSpPr>
        <p:spPr>
          <a:xfrm>
            <a:off x="1263433" y="2967797"/>
            <a:ext cx="2804399"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2" name="Rectangle 21">
            <a:extLst>
              <a:ext uri="{FF2B5EF4-FFF2-40B4-BE49-F238E27FC236}">
                <a16:creationId xmlns:a16="http://schemas.microsoft.com/office/drawing/2014/main" id="{1ED3D60E-C79C-4898-9D3A-1868CA4C78DB}"/>
              </a:ext>
            </a:extLst>
          </p:cNvPr>
          <p:cNvSpPr/>
          <p:nvPr/>
        </p:nvSpPr>
        <p:spPr>
          <a:xfrm>
            <a:off x="4067832" y="2967797"/>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3" name="Rectangle 22">
            <a:extLst>
              <a:ext uri="{FF2B5EF4-FFF2-40B4-BE49-F238E27FC236}">
                <a16:creationId xmlns:a16="http://schemas.microsoft.com/office/drawing/2014/main" id="{A109904A-3819-41F8-838C-331F6F8B0825}"/>
              </a:ext>
            </a:extLst>
          </p:cNvPr>
          <p:cNvSpPr/>
          <p:nvPr/>
        </p:nvSpPr>
        <p:spPr>
          <a:xfrm>
            <a:off x="5603685" y="2967797"/>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4" name="Rectangle 23">
            <a:extLst>
              <a:ext uri="{FF2B5EF4-FFF2-40B4-BE49-F238E27FC236}">
                <a16:creationId xmlns:a16="http://schemas.microsoft.com/office/drawing/2014/main" id="{CBC8FE6D-37E6-44AF-B386-186A631FCAAE}"/>
              </a:ext>
            </a:extLst>
          </p:cNvPr>
          <p:cNvSpPr/>
          <p:nvPr/>
        </p:nvSpPr>
        <p:spPr>
          <a:xfrm>
            <a:off x="7139538" y="2967797"/>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5" name="Rectangle 24">
            <a:extLst>
              <a:ext uri="{FF2B5EF4-FFF2-40B4-BE49-F238E27FC236}">
                <a16:creationId xmlns:a16="http://schemas.microsoft.com/office/drawing/2014/main" id="{2114FA14-7DFE-4085-8A43-7264A2051377}"/>
              </a:ext>
            </a:extLst>
          </p:cNvPr>
          <p:cNvSpPr/>
          <p:nvPr/>
        </p:nvSpPr>
        <p:spPr>
          <a:xfrm>
            <a:off x="8675392" y="2967797"/>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6" name="Rectangle 25">
            <a:extLst>
              <a:ext uri="{FF2B5EF4-FFF2-40B4-BE49-F238E27FC236}">
                <a16:creationId xmlns:a16="http://schemas.microsoft.com/office/drawing/2014/main" id="{10B0C4DA-6761-4484-BA3D-EC9696468D86}"/>
              </a:ext>
            </a:extLst>
          </p:cNvPr>
          <p:cNvSpPr/>
          <p:nvPr/>
        </p:nvSpPr>
        <p:spPr>
          <a:xfrm>
            <a:off x="1263433" y="3235640"/>
            <a:ext cx="2804399"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7" name="Rectangle 26">
            <a:extLst>
              <a:ext uri="{FF2B5EF4-FFF2-40B4-BE49-F238E27FC236}">
                <a16:creationId xmlns:a16="http://schemas.microsoft.com/office/drawing/2014/main" id="{4AB40A09-44FA-462C-90A7-49EB4B24D904}"/>
              </a:ext>
            </a:extLst>
          </p:cNvPr>
          <p:cNvSpPr/>
          <p:nvPr/>
        </p:nvSpPr>
        <p:spPr>
          <a:xfrm>
            <a:off x="4067832" y="3235640"/>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8" name="Rectangle 27">
            <a:extLst>
              <a:ext uri="{FF2B5EF4-FFF2-40B4-BE49-F238E27FC236}">
                <a16:creationId xmlns:a16="http://schemas.microsoft.com/office/drawing/2014/main" id="{7941C4A4-580C-40E4-A18C-FE218C2EC7DB}"/>
              </a:ext>
            </a:extLst>
          </p:cNvPr>
          <p:cNvSpPr/>
          <p:nvPr/>
        </p:nvSpPr>
        <p:spPr>
          <a:xfrm>
            <a:off x="5603685" y="3235640"/>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9" name="Rectangle 28">
            <a:extLst>
              <a:ext uri="{FF2B5EF4-FFF2-40B4-BE49-F238E27FC236}">
                <a16:creationId xmlns:a16="http://schemas.microsoft.com/office/drawing/2014/main" id="{301D496D-AA98-42DE-BCA2-ADA180660806}"/>
              </a:ext>
            </a:extLst>
          </p:cNvPr>
          <p:cNvSpPr/>
          <p:nvPr/>
        </p:nvSpPr>
        <p:spPr>
          <a:xfrm>
            <a:off x="7139538" y="3235640"/>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0" name="Rectangle 29">
            <a:extLst>
              <a:ext uri="{FF2B5EF4-FFF2-40B4-BE49-F238E27FC236}">
                <a16:creationId xmlns:a16="http://schemas.microsoft.com/office/drawing/2014/main" id="{72381C3D-03F8-45DD-9694-DE4A5E73C67F}"/>
              </a:ext>
            </a:extLst>
          </p:cNvPr>
          <p:cNvSpPr/>
          <p:nvPr/>
        </p:nvSpPr>
        <p:spPr>
          <a:xfrm>
            <a:off x="8675392" y="3235640"/>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1" name="Rectangle 30">
            <a:extLst>
              <a:ext uri="{FF2B5EF4-FFF2-40B4-BE49-F238E27FC236}">
                <a16:creationId xmlns:a16="http://schemas.microsoft.com/office/drawing/2014/main" id="{F721AA63-2A40-46EB-9D2E-0E876ED39E0D}"/>
              </a:ext>
            </a:extLst>
          </p:cNvPr>
          <p:cNvSpPr/>
          <p:nvPr/>
        </p:nvSpPr>
        <p:spPr>
          <a:xfrm>
            <a:off x="1263433" y="3500685"/>
            <a:ext cx="2804399"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2" name="Rectangle 31">
            <a:extLst>
              <a:ext uri="{FF2B5EF4-FFF2-40B4-BE49-F238E27FC236}">
                <a16:creationId xmlns:a16="http://schemas.microsoft.com/office/drawing/2014/main" id="{377F9891-012D-422E-9503-C407AF4DC9B8}"/>
              </a:ext>
            </a:extLst>
          </p:cNvPr>
          <p:cNvSpPr/>
          <p:nvPr/>
        </p:nvSpPr>
        <p:spPr>
          <a:xfrm>
            <a:off x="4067832" y="3500685"/>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3" name="Rectangle 32">
            <a:extLst>
              <a:ext uri="{FF2B5EF4-FFF2-40B4-BE49-F238E27FC236}">
                <a16:creationId xmlns:a16="http://schemas.microsoft.com/office/drawing/2014/main" id="{83E7E790-713F-4C21-B9BF-0019363C7D6D}"/>
              </a:ext>
            </a:extLst>
          </p:cNvPr>
          <p:cNvSpPr/>
          <p:nvPr/>
        </p:nvSpPr>
        <p:spPr>
          <a:xfrm>
            <a:off x="5603685" y="3500685"/>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4" name="Rectangle 33">
            <a:extLst>
              <a:ext uri="{FF2B5EF4-FFF2-40B4-BE49-F238E27FC236}">
                <a16:creationId xmlns:a16="http://schemas.microsoft.com/office/drawing/2014/main" id="{037129D2-3D05-4749-9E0C-38A444A615EF}"/>
              </a:ext>
            </a:extLst>
          </p:cNvPr>
          <p:cNvSpPr/>
          <p:nvPr/>
        </p:nvSpPr>
        <p:spPr>
          <a:xfrm>
            <a:off x="7139538" y="3500685"/>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5" name="Rectangle 34">
            <a:extLst>
              <a:ext uri="{FF2B5EF4-FFF2-40B4-BE49-F238E27FC236}">
                <a16:creationId xmlns:a16="http://schemas.microsoft.com/office/drawing/2014/main" id="{BC8E9B0C-D916-481C-B0BC-E431A76B7353}"/>
              </a:ext>
            </a:extLst>
          </p:cNvPr>
          <p:cNvSpPr/>
          <p:nvPr/>
        </p:nvSpPr>
        <p:spPr>
          <a:xfrm>
            <a:off x="8675392" y="3500685"/>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6" name="Rectangle 35">
            <a:extLst>
              <a:ext uri="{FF2B5EF4-FFF2-40B4-BE49-F238E27FC236}">
                <a16:creationId xmlns:a16="http://schemas.microsoft.com/office/drawing/2014/main" id="{7CB73B08-635B-46E2-8643-818115CFAEFC}"/>
              </a:ext>
            </a:extLst>
          </p:cNvPr>
          <p:cNvSpPr/>
          <p:nvPr/>
        </p:nvSpPr>
        <p:spPr>
          <a:xfrm>
            <a:off x="1263433" y="3767595"/>
            <a:ext cx="2804399"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7" name="Rectangle 36">
            <a:extLst>
              <a:ext uri="{FF2B5EF4-FFF2-40B4-BE49-F238E27FC236}">
                <a16:creationId xmlns:a16="http://schemas.microsoft.com/office/drawing/2014/main" id="{9467D83D-DF19-4985-A76E-DCEA7617184C}"/>
              </a:ext>
            </a:extLst>
          </p:cNvPr>
          <p:cNvSpPr/>
          <p:nvPr/>
        </p:nvSpPr>
        <p:spPr>
          <a:xfrm>
            <a:off x="4067832" y="3767595"/>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8" name="Rectangle 37">
            <a:extLst>
              <a:ext uri="{FF2B5EF4-FFF2-40B4-BE49-F238E27FC236}">
                <a16:creationId xmlns:a16="http://schemas.microsoft.com/office/drawing/2014/main" id="{00E812BB-2B42-42E4-BE6D-B029FFDE43C3}"/>
              </a:ext>
            </a:extLst>
          </p:cNvPr>
          <p:cNvSpPr/>
          <p:nvPr/>
        </p:nvSpPr>
        <p:spPr>
          <a:xfrm>
            <a:off x="5603685" y="3767595"/>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9" name="Rectangle 38">
            <a:extLst>
              <a:ext uri="{FF2B5EF4-FFF2-40B4-BE49-F238E27FC236}">
                <a16:creationId xmlns:a16="http://schemas.microsoft.com/office/drawing/2014/main" id="{CB151613-FF4C-4FEC-9855-52C48B9C5F4A}"/>
              </a:ext>
            </a:extLst>
          </p:cNvPr>
          <p:cNvSpPr/>
          <p:nvPr/>
        </p:nvSpPr>
        <p:spPr>
          <a:xfrm>
            <a:off x="7139538" y="3767595"/>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40" name="Rectangle 39">
            <a:extLst>
              <a:ext uri="{FF2B5EF4-FFF2-40B4-BE49-F238E27FC236}">
                <a16:creationId xmlns:a16="http://schemas.microsoft.com/office/drawing/2014/main" id="{6C050ED7-0BBD-45FC-805B-EC99730D845E}"/>
              </a:ext>
            </a:extLst>
          </p:cNvPr>
          <p:cNvSpPr/>
          <p:nvPr/>
        </p:nvSpPr>
        <p:spPr>
          <a:xfrm>
            <a:off x="8675392" y="3767595"/>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41" name="Rectangle 40">
            <a:extLst>
              <a:ext uri="{FF2B5EF4-FFF2-40B4-BE49-F238E27FC236}">
                <a16:creationId xmlns:a16="http://schemas.microsoft.com/office/drawing/2014/main" id="{5A0EF775-53DF-468B-8CE6-8BAEE91931BF}"/>
              </a:ext>
            </a:extLst>
          </p:cNvPr>
          <p:cNvSpPr/>
          <p:nvPr/>
        </p:nvSpPr>
        <p:spPr>
          <a:xfrm>
            <a:off x="1263433" y="4303512"/>
            <a:ext cx="2804399"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42" name="Rectangle 41">
            <a:extLst>
              <a:ext uri="{FF2B5EF4-FFF2-40B4-BE49-F238E27FC236}">
                <a16:creationId xmlns:a16="http://schemas.microsoft.com/office/drawing/2014/main" id="{C14D6DC4-EA86-42DE-8BA8-BA5597685732}"/>
              </a:ext>
            </a:extLst>
          </p:cNvPr>
          <p:cNvSpPr/>
          <p:nvPr/>
        </p:nvSpPr>
        <p:spPr>
          <a:xfrm>
            <a:off x="4067832" y="4303512"/>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43" name="Rectangle 42">
            <a:extLst>
              <a:ext uri="{FF2B5EF4-FFF2-40B4-BE49-F238E27FC236}">
                <a16:creationId xmlns:a16="http://schemas.microsoft.com/office/drawing/2014/main" id="{B19BC927-759D-469B-8421-06C53AA93169}"/>
              </a:ext>
            </a:extLst>
          </p:cNvPr>
          <p:cNvSpPr/>
          <p:nvPr/>
        </p:nvSpPr>
        <p:spPr>
          <a:xfrm>
            <a:off x="5603685" y="4303512"/>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44" name="Rectangle 43">
            <a:extLst>
              <a:ext uri="{FF2B5EF4-FFF2-40B4-BE49-F238E27FC236}">
                <a16:creationId xmlns:a16="http://schemas.microsoft.com/office/drawing/2014/main" id="{D5A34097-4AEC-46F8-9F76-2877DC3F9048}"/>
              </a:ext>
            </a:extLst>
          </p:cNvPr>
          <p:cNvSpPr/>
          <p:nvPr/>
        </p:nvSpPr>
        <p:spPr>
          <a:xfrm>
            <a:off x="7139538" y="4303512"/>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45" name="Rectangle 44">
            <a:extLst>
              <a:ext uri="{FF2B5EF4-FFF2-40B4-BE49-F238E27FC236}">
                <a16:creationId xmlns:a16="http://schemas.microsoft.com/office/drawing/2014/main" id="{7F467558-281F-4E70-961F-755574CC694B}"/>
              </a:ext>
            </a:extLst>
          </p:cNvPr>
          <p:cNvSpPr/>
          <p:nvPr/>
        </p:nvSpPr>
        <p:spPr>
          <a:xfrm>
            <a:off x="8675392" y="4303512"/>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46" name="Rectangle 45">
            <a:extLst>
              <a:ext uri="{FF2B5EF4-FFF2-40B4-BE49-F238E27FC236}">
                <a16:creationId xmlns:a16="http://schemas.microsoft.com/office/drawing/2014/main" id="{AFA07C1F-B0BA-4267-94B5-CDF22D1F2BED}"/>
              </a:ext>
            </a:extLst>
          </p:cNvPr>
          <p:cNvSpPr/>
          <p:nvPr/>
        </p:nvSpPr>
        <p:spPr>
          <a:xfrm>
            <a:off x="1263433" y="4572287"/>
            <a:ext cx="2804399"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47" name="Rectangle 46">
            <a:extLst>
              <a:ext uri="{FF2B5EF4-FFF2-40B4-BE49-F238E27FC236}">
                <a16:creationId xmlns:a16="http://schemas.microsoft.com/office/drawing/2014/main" id="{39572B21-B855-426E-8DAE-025452A0B022}"/>
              </a:ext>
            </a:extLst>
          </p:cNvPr>
          <p:cNvSpPr/>
          <p:nvPr/>
        </p:nvSpPr>
        <p:spPr>
          <a:xfrm>
            <a:off x="4067832" y="4572287"/>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48" name="Rectangle 47">
            <a:extLst>
              <a:ext uri="{FF2B5EF4-FFF2-40B4-BE49-F238E27FC236}">
                <a16:creationId xmlns:a16="http://schemas.microsoft.com/office/drawing/2014/main" id="{860851C4-8F3B-4884-874D-52690548EB53}"/>
              </a:ext>
            </a:extLst>
          </p:cNvPr>
          <p:cNvSpPr/>
          <p:nvPr/>
        </p:nvSpPr>
        <p:spPr>
          <a:xfrm>
            <a:off x="5603685" y="4572287"/>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49" name="Rectangle 48">
            <a:extLst>
              <a:ext uri="{FF2B5EF4-FFF2-40B4-BE49-F238E27FC236}">
                <a16:creationId xmlns:a16="http://schemas.microsoft.com/office/drawing/2014/main" id="{B1F9CBA2-E6E2-4824-89EB-7F5D7755799B}"/>
              </a:ext>
            </a:extLst>
          </p:cNvPr>
          <p:cNvSpPr/>
          <p:nvPr/>
        </p:nvSpPr>
        <p:spPr>
          <a:xfrm>
            <a:off x="7139538" y="4572287"/>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50" name="Rectangle 49">
            <a:extLst>
              <a:ext uri="{FF2B5EF4-FFF2-40B4-BE49-F238E27FC236}">
                <a16:creationId xmlns:a16="http://schemas.microsoft.com/office/drawing/2014/main" id="{BB29A144-6AEE-40EB-8D7E-B462566B47C6}"/>
              </a:ext>
            </a:extLst>
          </p:cNvPr>
          <p:cNvSpPr/>
          <p:nvPr/>
        </p:nvSpPr>
        <p:spPr>
          <a:xfrm>
            <a:off x="8675392" y="4572287"/>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51" name="Rectangle 50">
            <a:extLst>
              <a:ext uri="{FF2B5EF4-FFF2-40B4-BE49-F238E27FC236}">
                <a16:creationId xmlns:a16="http://schemas.microsoft.com/office/drawing/2014/main" id="{7C05DEAA-D97A-4112-A929-3DD6607D9D36}"/>
              </a:ext>
            </a:extLst>
          </p:cNvPr>
          <p:cNvSpPr/>
          <p:nvPr/>
        </p:nvSpPr>
        <p:spPr>
          <a:xfrm>
            <a:off x="1263433" y="4840129"/>
            <a:ext cx="2804399"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52" name="Rectangle 51">
            <a:extLst>
              <a:ext uri="{FF2B5EF4-FFF2-40B4-BE49-F238E27FC236}">
                <a16:creationId xmlns:a16="http://schemas.microsoft.com/office/drawing/2014/main" id="{C064102D-F3E8-420B-8483-59DD1C52BCA6}"/>
              </a:ext>
            </a:extLst>
          </p:cNvPr>
          <p:cNvSpPr/>
          <p:nvPr/>
        </p:nvSpPr>
        <p:spPr>
          <a:xfrm>
            <a:off x="4067832" y="4840129"/>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53" name="Rectangle 52">
            <a:extLst>
              <a:ext uri="{FF2B5EF4-FFF2-40B4-BE49-F238E27FC236}">
                <a16:creationId xmlns:a16="http://schemas.microsoft.com/office/drawing/2014/main" id="{762CCB43-B064-47A1-A245-2AF6FCE8D7A9}"/>
              </a:ext>
            </a:extLst>
          </p:cNvPr>
          <p:cNvSpPr/>
          <p:nvPr/>
        </p:nvSpPr>
        <p:spPr>
          <a:xfrm>
            <a:off x="5603685" y="4840129"/>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54" name="Rectangle 53">
            <a:extLst>
              <a:ext uri="{FF2B5EF4-FFF2-40B4-BE49-F238E27FC236}">
                <a16:creationId xmlns:a16="http://schemas.microsoft.com/office/drawing/2014/main" id="{228CB054-DFB2-4596-8DC9-51161DC9B122}"/>
              </a:ext>
            </a:extLst>
          </p:cNvPr>
          <p:cNvSpPr/>
          <p:nvPr/>
        </p:nvSpPr>
        <p:spPr>
          <a:xfrm>
            <a:off x="7139538" y="4840129"/>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55" name="Rectangle 54">
            <a:extLst>
              <a:ext uri="{FF2B5EF4-FFF2-40B4-BE49-F238E27FC236}">
                <a16:creationId xmlns:a16="http://schemas.microsoft.com/office/drawing/2014/main" id="{FDA99E42-2592-4BC3-AC3E-08E69FE4C012}"/>
              </a:ext>
            </a:extLst>
          </p:cNvPr>
          <p:cNvSpPr/>
          <p:nvPr/>
        </p:nvSpPr>
        <p:spPr>
          <a:xfrm>
            <a:off x="8675392" y="4840129"/>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56" name="Rectangle 55">
            <a:extLst>
              <a:ext uri="{FF2B5EF4-FFF2-40B4-BE49-F238E27FC236}">
                <a16:creationId xmlns:a16="http://schemas.microsoft.com/office/drawing/2014/main" id="{9F67DD39-EE38-45B4-8396-574036ACA5B2}"/>
              </a:ext>
            </a:extLst>
          </p:cNvPr>
          <p:cNvSpPr/>
          <p:nvPr/>
        </p:nvSpPr>
        <p:spPr>
          <a:xfrm>
            <a:off x="1263433" y="5107505"/>
            <a:ext cx="2804399"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57" name="Rectangle 56">
            <a:extLst>
              <a:ext uri="{FF2B5EF4-FFF2-40B4-BE49-F238E27FC236}">
                <a16:creationId xmlns:a16="http://schemas.microsoft.com/office/drawing/2014/main" id="{08546F08-EEDC-481A-9621-CB9B3FE2E396}"/>
              </a:ext>
            </a:extLst>
          </p:cNvPr>
          <p:cNvSpPr/>
          <p:nvPr/>
        </p:nvSpPr>
        <p:spPr>
          <a:xfrm>
            <a:off x="4067832" y="5107505"/>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58" name="Rectangle 57">
            <a:extLst>
              <a:ext uri="{FF2B5EF4-FFF2-40B4-BE49-F238E27FC236}">
                <a16:creationId xmlns:a16="http://schemas.microsoft.com/office/drawing/2014/main" id="{2F2CB00D-0D2F-4F46-B877-671F9AD0D2D9}"/>
              </a:ext>
            </a:extLst>
          </p:cNvPr>
          <p:cNvSpPr/>
          <p:nvPr/>
        </p:nvSpPr>
        <p:spPr>
          <a:xfrm>
            <a:off x="5603685" y="5107505"/>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59" name="Rectangle 58">
            <a:extLst>
              <a:ext uri="{FF2B5EF4-FFF2-40B4-BE49-F238E27FC236}">
                <a16:creationId xmlns:a16="http://schemas.microsoft.com/office/drawing/2014/main" id="{533E0FA0-C1D0-410E-8687-DED73AAF22C9}"/>
              </a:ext>
            </a:extLst>
          </p:cNvPr>
          <p:cNvSpPr/>
          <p:nvPr/>
        </p:nvSpPr>
        <p:spPr>
          <a:xfrm>
            <a:off x="7139538" y="5107505"/>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60" name="Rectangle 59">
            <a:extLst>
              <a:ext uri="{FF2B5EF4-FFF2-40B4-BE49-F238E27FC236}">
                <a16:creationId xmlns:a16="http://schemas.microsoft.com/office/drawing/2014/main" id="{876BD1D4-11C0-4DA9-B26E-2125EA1CD9BC}"/>
              </a:ext>
            </a:extLst>
          </p:cNvPr>
          <p:cNvSpPr/>
          <p:nvPr/>
        </p:nvSpPr>
        <p:spPr>
          <a:xfrm>
            <a:off x="8675392" y="5107505"/>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61" name="Rectangle 60">
            <a:extLst>
              <a:ext uri="{FF2B5EF4-FFF2-40B4-BE49-F238E27FC236}">
                <a16:creationId xmlns:a16="http://schemas.microsoft.com/office/drawing/2014/main" id="{E236DAB4-E3E0-45FE-904B-A363F6F0AB09}"/>
              </a:ext>
            </a:extLst>
          </p:cNvPr>
          <p:cNvSpPr/>
          <p:nvPr/>
        </p:nvSpPr>
        <p:spPr>
          <a:xfrm>
            <a:off x="1263433" y="5373949"/>
            <a:ext cx="2804399"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62" name="Rectangle 61">
            <a:extLst>
              <a:ext uri="{FF2B5EF4-FFF2-40B4-BE49-F238E27FC236}">
                <a16:creationId xmlns:a16="http://schemas.microsoft.com/office/drawing/2014/main" id="{56BEAF7E-253D-4840-A8CE-7E8FD9307647}"/>
              </a:ext>
            </a:extLst>
          </p:cNvPr>
          <p:cNvSpPr/>
          <p:nvPr/>
        </p:nvSpPr>
        <p:spPr>
          <a:xfrm>
            <a:off x="4067832" y="5373949"/>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63" name="Rectangle 62">
            <a:extLst>
              <a:ext uri="{FF2B5EF4-FFF2-40B4-BE49-F238E27FC236}">
                <a16:creationId xmlns:a16="http://schemas.microsoft.com/office/drawing/2014/main" id="{213D0BE2-2D81-4027-9604-B58AB7F246FC}"/>
              </a:ext>
            </a:extLst>
          </p:cNvPr>
          <p:cNvSpPr/>
          <p:nvPr/>
        </p:nvSpPr>
        <p:spPr>
          <a:xfrm>
            <a:off x="5603685" y="5373949"/>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64" name="Rectangle 63">
            <a:extLst>
              <a:ext uri="{FF2B5EF4-FFF2-40B4-BE49-F238E27FC236}">
                <a16:creationId xmlns:a16="http://schemas.microsoft.com/office/drawing/2014/main" id="{F719B0D5-F8FE-40D8-BA9F-65A0382590DA}"/>
              </a:ext>
            </a:extLst>
          </p:cNvPr>
          <p:cNvSpPr/>
          <p:nvPr/>
        </p:nvSpPr>
        <p:spPr>
          <a:xfrm>
            <a:off x="7139538" y="5373949"/>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65" name="Rectangle 64">
            <a:extLst>
              <a:ext uri="{FF2B5EF4-FFF2-40B4-BE49-F238E27FC236}">
                <a16:creationId xmlns:a16="http://schemas.microsoft.com/office/drawing/2014/main" id="{433A2EA6-0A3C-4B47-AE0B-DC4802931CDB}"/>
              </a:ext>
            </a:extLst>
          </p:cNvPr>
          <p:cNvSpPr/>
          <p:nvPr/>
        </p:nvSpPr>
        <p:spPr>
          <a:xfrm>
            <a:off x="8675392" y="5373949"/>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66" name="Rectangle 65">
            <a:extLst>
              <a:ext uri="{FF2B5EF4-FFF2-40B4-BE49-F238E27FC236}">
                <a16:creationId xmlns:a16="http://schemas.microsoft.com/office/drawing/2014/main" id="{162E7B66-142C-493B-B9D4-9FDC8482CBA6}"/>
              </a:ext>
            </a:extLst>
          </p:cNvPr>
          <p:cNvSpPr/>
          <p:nvPr/>
        </p:nvSpPr>
        <p:spPr>
          <a:xfrm>
            <a:off x="1263433" y="4035670"/>
            <a:ext cx="2804399"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67" name="Rectangle 66">
            <a:extLst>
              <a:ext uri="{FF2B5EF4-FFF2-40B4-BE49-F238E27FC236}">
                <a16:creationId xmlns:a16="http://schemas.microsoft.com/office/drawing/2014/main" id="{C05C5F4B-A6C4-4C22-B80C-525DEB668714}"/>
              </a:ext>
            </a:extLst>
          </p:cNvPr>
          <p:cNvSpPr/>
          <p:nvPr/>
        </p:nvSpPr>
        <p:spPr>
          <a:xfrm>
            <a:off x="4067832" y="4035670"/>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68" name="Rectangle 67">
            <a:extLst>
              <a:ext uri="{FF2B5EF4-FFF2-40B4-BE49-F238E27FC236}">
                <a16:creationId xmlns:a16="http://schemas.microsoft.com/office/drawing/2014/main" id="{1749B856-FE58-4BE8-83DB-EC126A62C6A1}"/>
              </a:ext>
            </a:extLst>
          </p:cNvPr>
          <p:cNvSpPr/>
          <p:nvPr/>
        </p:nvSpPr>
        <p:spPr>
          <a:xfrm>
            <a:off x="5603685" y="4035670"/>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69" name="Rectangle 68">
            <a:extLst>
              <a:ext uri="{FF2B5EF4-FFF2-40B4-BE49-F238E27FC236}">
                <a16:creationId xmlns:a16="http://schemas.microsoft.com/office/drawing/2014/main" id="{12EFB067-874E-4506-86E8-4B496C1F2619}"/>
              </a:ext>
            </a:extLst>
          </p:cNvPr>
          <p:cNvSpPr/>
          <p:nvPr/>
        </p:nvSpPr>
        <p:spPr>
          <a:xfrm>
            <a:off x="7139538" y="4035670"/>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0" name="Rectangle 69">
            <a:extLst>
              <a:ext uri="{FF2B5EF4-FFF2-40B4-BE49-F238E27FC236}">
                <a16:creationId xmlns:a16="http://schemas.microsoft.com/office/drawing/2014/main" id="{61B99B75-8C2A-45B7-BB08-B42FDFCE77B5}"/>
              </a:ext>
            </a:extLst>
          </p:cNvPr>
          <p:cNvSpPr/>
          <p:nvPr/>
        </p:nvSpPr>
        <p:spPr>
          <a:xfrm>
            <a:off x="8675392" y="4035670"/>
            <a:ext cx="1535853" cy="268774"/>
          </a:xfrm>
          <a:prstGeom prst="rect">
            <a:avLst/>
          </a:prstGeom>
          <a:solidFill>
            <a:schemeClr val="bg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1" name="Rectangle 70">
            <a:extLst>
              <a:ext uri="{FF2B5EF4-FFF2-40B4-BE49-F238E27FC236}">
                <a16:creationId xmlns:a16="http://schemas.microsoft.com/office/drawing/2014/main" id="{219D9BAC-196C-4217-9299-8C1033340A51}"/>
              </a:ext>
            </a:extLst>
          </p:cNvPr>
          <p:cNvSpPr/>
          <p:nvPr/>
        </p:nvSpPr>
        <p:spPr>
          <a:xfrm>
            <a:off x="1263433" y="5641325"/>
            <a:ext cx="2804399" cy="268774"/>
          </a:xfrm>
          <a:prstGeom prst="rect">
            <a:avLst/>
          </a:prstGeom>
          <a:solidFill>
            <a:schemeClr val="accent5"/>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2" name="Rectangle 71">
            <a:extLst>
              <a:ext uri="{FF2B5EF4-FFF2-40B4-BE49-F238E27FC236}">
                <a16:creationId xmlns:a16="http://schemas.microsoft.com/office/drawing/2014/main" id="{93A49439-52A5-4F87-9D1E-9BAD311DAE41}"/>
              </a:ext>
            </a:extLst>
          </p:cNvPr>
          <p:cNvSpPr/>
          <p:nvPr/>
        </p:nvSpPr>
        <p:spPr>
          <a:xfrm>
            <a:off x="4067832" y="5641325"/>
            <a:ext cx="1535853" cy="268774"/>
          </a:xfrm>
          <a:prstGeom prst="rect">
            <a:avLst/>
          </a:prstGeom>
          <a:solidFill>
            <a:schemeClr val="accent5"/>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3" name="Rectangle 72">
            <a:extLst>
              <a:ext uri="{FF2B5EF4-FFF2-40B4-BE49-F238E27FC236}">
                <a16:creationId xmlns:a16="http://schemas.microsoft.com/office/drawing/2014/main" id="{2A65654D-E79B-4B0C-AB27-A80C6704899C}"/>
              </a:ext>
            </a:extLst>
          </p:cNvPr>
          <p:cNvSpPr/>
          <p:nvPr/>
        </p:nvSpPr>
        <p:spPr>
          <a:xfrm>
            <a:off x="5603685" y="5641325"/>
            <a:ext cx="1535853" cy="268774"/>
          </a:xfrm>
          <a:prstGeom prst="rect">
            <a:avLst/>
          </a:prstGeom>
          <a:solidFill>
            <a:schemeClr val="accent5"/>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4" name="Rectangle 73">
            <a:extLst>
              <a:ext uri="{FF2B5EF4-FFF2-40B4-BE49-F238E27FC236}">
                <a16:creationId xmlns:a16="http://schemas.microsoft.com/office/drawing/2014/main" id="{695DAA01-2E27-44DE-A40A-093B026C618D}"/>
              </a:ext>
            </a:extLst>
          </p:cNvPr>
          <p:cNvSpPr/>
          <p:nvPr/>
        </p:nvSpPr>
        <p:spPr>
          <a:xfrm>
            <a:off x="7139538" y="5641325"/>
            <a:ext cx="1535853" cy="268774"/>
          </a:xfrm>
          <a:prstGeom prst="rect">
            <a:avLst/>
          </a:prstGeom>
          <a:solidFill>
            <a:schemeClr val="accent5"/>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5" name="Rectangle 74">
            <a:extLst>
              <a:ext uri="{FF2B5EF4-FFF2-40B4-BE49-F238E27FC236}">
                <a16:creationId xmlns:a16="http://schemas.microsoft.com/office/drawing/2014/main" id="{65A19733-FBB1-42C3-9C70-54BEF5EEB264}"/>
              </a:ext>
            </a:extLst>
          </p:cNvPr>
          <p:cNvSpPr/>
          <p:nvPr/>
        </p:nvSpPr>
        <p:spPr>
          <a:xfrm>
            <a:off x="8675392" y="5641325"/>
            <a:ext cx="1535853" cy="268774"/>
          </a:xfrm>
          <a:prstGeom prst="rect">
            <a:avLst/>
          </a:prstGeom>
          <a:solidFill>
            <a:schemeClr val="accent5"/>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6" name="Rectangle 75">
            <a:extLst>
              <a:ext uri="{FF2B5EF4-FFF2-40B4-BE49-F238E27FC236}">
                <a16:creationId xmlns:a16="http://schemas.microsoft.com/office/drawing/2014/main" id="{0AC15C9D-C97B-47F2-B2E0-8E19D24E578C}"/>
              </a:ext>
            </a:extLst>
          </p:cNvPr>
          <p:cNvSpPr/>
          <p:nvPr/>
        </p:nvSpPr>
        <p:spPr>
          <a:xfrm>
            <a:off x="1263433" y="5907769"/>
            <a:ext cx="2804399" cy="268774"/>
          </a:xfrm>
          <a:prstGeom prst="rect">
            <a:avLst/>
          </a:prstGeom>
          <a:solidFill>
            <a:schemeClr val="accent5"/>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7" name="Rectangle 76">
            <a:extLst>
              <a:ext uri="{FF2B5EF4-FFF2-40B4-BE49-F238E27FC236}">
                <a16:creationId xmlns:a16="http://schemas.microsoft.com/office/drawing/2014/main" id="{0B0DD133-ED0E-44F6-A13F-535B87E7F256}"/>
              </a:ext>
            </a:extLst>
          </p:cNvPr>
          <p:cNvSpPr/>
          <p:nvPr/>
        </p:nvSpPr>
        <p:spPr>
          <a:xfrm>
            <a:off x="4067832" y="5907769"/>
            <a:ext cx="1535853" cy="268774"/>
          </a:xfrm>
          <a:prstGeom prst="rect">
            <a:avLst/>
          </a:prstGeom>
          <a:solidFill>
            <a:schemeClr val="accent5"/>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8" name="Rectangle 77">
            <a:extLst>
              <a:ext uri="{FF2B5EF4-FFF2-40B4-BE49-F238E27FC236}">
                <a16:creationId xmlns:a16="http://schemas.microsoft.com/office/drawing/2014/main" id="{6792CC0C-AF88-41E8-9583-49BA92323478}"/>
              </a:ext>
            </a:extLst>
          </p:cNvPr>
          <p:cNvSpPr/>
          <p:nvPr/>
        </p:nvSpPr>
        <p:spPr>
          <a:xfrm>
            <a:off x="5603685" y="5907769"/>
            <a:ext cx="1535853" cy="268774"/>
          </a:xfrm>
          <a:prstGeom prst="rect">
            <a:avLst/>
          </a:prstGeom>
          <a:solidFill>
            <a:schemeClr val="accent5"/>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9" name="Rectangle 78">
            <a:extLst>
              <a:ext uri="{FF2B5EF4-FFF2-40B4-BE49-F238E27FC236}">
                <a16:creationId xmlns:a16="http://schemas.microsoft.com/office/drawing/2014/main" id="{9DB4CCA7-0E24-4A7C-8999-303F32E15226}"/>
              </a:ext>
            </a:extLst>
          </p:cNvPr>
          <p:cNvSpPr/>
          <p:nvPr/>
        </p:nvSpPr>
        <p:spPr>
          <a:xfrm>
            <a:off x="7139538" y="5907769"/>
            <a:ext cx="1535853" cy="268774"/>
          </a:xfrm>
          <a:prstGeom prst="rect">
            <a:avLst/>
          </a:prstGeom>
          <a:solidFill>
            <a:schemeClr val="accent5"/>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0" name="Rectangle 79">
            <a:extLst>
              <a:ext uri="{FF2B5EF4-FFF2-40B4-BE49-F238E27FC236}">
                <a16:creationId xmlns:a16="http://schemas.microsoft.com/office/drawing/2014/main" id="{05EE161B-ACDE-449A-9F29-0CC1971D0C89}"/>
              </a:ext>
            </a:extLst>
          </p:cNvPr>
          <p:cNvSpPr/>
          <p:nvPr/>
        </p:nvSpPr>
        <p:spPr>
          <a:xfrm>
            <a:off x="8675392" y="5907769"/>
            <a:ext cx="1535853" cy="268774"/>
          </a:xfrm>
          <a:prstGeom prst="rect">
            <a:avLst/>
          </a:prstGeom>
          <a:solidFill>
            <a:schemeClr val="accent5"/>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1" name="TextBox 80">
            <a:extLst>
              <a:ext uri="{FF2B5EF4-FFF2-40B4-BE49-F238E27FC236}">
                <a16:creationId xmlns:a16="http://schemas.microsoft.com/office/drawing/2014/main" id="{3F4C6A7C-DB4D-4282-85A9-DA460D86A9AE}"/>
              </a:ext>
            </a:extLst>
          </p:cNvPr>
          <p:cNvSpPr txBox="1"/>
          <p:nvPr/>
        </p:nvSpPr>
        <p:spPr>
          <a:xfrm>
            <a:off x="6063675" y="2172141"/>
            <a:ext cx="615874" cy="247440"/>
          </a:xfrm>
          <a:prstGeom prst="rect">
            <a:avLst/>
          </a:prstGeom>
          <a:noFill/>
        </p:spPr>
        <p:txBody>
          <a:bodyPr wrap="none" rtlCol="0" anchor="ctr" anchorCtr="0">
            <a:spAutoFit/>
          </a:bodyPr>
          <a:lstStyle/>
          <a:p>
            <a:pPr algn="ctr"/>
            <a:r>
              <a:rPr lang="en-US" sz="1008" b="1" dirty="0">
                <a:solidFill>
                  <a:schemeClr val="tx2"/>
                </a:solidFill>
                <a:ea typeface="League Spartan" charset="0"/>
                <a:cs typeface="Poppins" pitchFamily="2" charset="77"/>
              </a:rPr>
              <a:t>MONTH</a:t>
            </a:r>
          </a:p>
        </p:txBody>
      </p:sp>
      <p:sp>
        <p:nvSpPr>
          <p:cNvPr id="82" name="TextBox 81">
            <a:extLst>
              <a:ext uri="{FF2B5EF4-FFF2-40B4-BE49-F238E27FC236}">
                <a16:creationId xmlns:a16="http://schemas.microsoft.com/office/drawing/2014/main" id="{027CEFC2-B3DC-4796-93BE-AEA0CB128F97}"/>
              </a:ext>
            </a:extLst>
          </p:cNvPr>
          <p:cNvSpPr txBox="1"/>
          <p:nvPr/>
        </p:nvSpPr>
        <p:spPr>
          <a:xfrm>
            <a:off x="6039631" y="2440915"/>
            <a:ext cx="663964" cy="247440"/>
          </a:xfrm>
          <a:prstGeom prst="rect">
            <a:avLst/>
          </a:prstGeom>
          <a:noFill/>
        </p:spPr>
        <p:txBody>
          <a:bodyPr wrap="none" rtlCol="0" anchor="ctr" anchorCtr="0">
            <a:spAutoFit/>
          </a:bodyPr>
          <a:lstStyle/>
          <a:p>
            <a:pPr algn="ctr"/>
            <a:r>
              <a:rPr lang="en-US" sz="1008" b="1" dirty="0">
                <a:solidFill>
                  <a:schemeClr val="tx2"/>
                </a:solidFill>
                <a:ea typeface="League Spartan" charset="0"/>
                <a:cs typeface="Poppins" pitchFamily="2" charset="77"/>
              </a:rPr>
              <a:t>AUGUST</a:t>
            </a:r>
          </a:p>
        </p:txBody>
      </p:sp>
      <p:sp>
        <p:nvSpPr>
          <p:cNvPr id="83" name="TextBox 82">
            <a:extLst>
              <a:ext uri="{FF2B5EF4-FFF2-40B4-BE49-F238E27FC236}">
                <a16:creationId xmlns:a16="http://schemas.microsoft.com/office/drawing/2014/main" id="{6F12BD0C-9C91-4B19-B873-425EF6557FB5}"/>
              </a:ext>
            </a:extLst>
          </p:cNvPr>
          <p:cNvSpPr txBox="1"/>
          <p:nvPr/>
        </p:nvSpPr>
        <p:spPr>
          <a:xfrm>
            <a:off x="7453656" y="2440915"/>
            <a:ext cx="907621" cy="247440"/>
          </a:xfrm>
          <a:prstGeom prst="rect">
            <a:avLst/>
          </a:prstGeom>
          <a:noFill/>
        </p:spPr>
        <p:txBody>
          <a:bodyPr wrap="none" rtlCol="0" anchor="ctr" anchorCtr="0">
            <a:spAutoFit/>
          </a:bodyPr>
          <a:lstStyle/>
          <a:p>
            <a:pPr algn="ctr"/>
            <a:r>
              <a:rPr lang="en-US" sz="1008" b="1" dirty="0">
                <a:solidFill>
                  <a:schemeClr val="tx2"/>
                </a:solidFill>
                <a:ea typeface="League Spartan" charset="0"/>
                <a:cs typeface="Poppins" pitchFamily="2" charset="77"/>
              </a:rPr>
              <a:t>SEPTEMBER</a:t>
            </a:r>
          </a:p>
        </p:txBody>
      </p:sp>
      <p:sp>
        <p:nvSpPr>
          <p:cNvPr id="84" name="TextBox 83">
            <a:extLst>
              <a:ext uri="{FF2B5EF4-FFF2-40B4-BE49-F238E27FC236}">
                <a16:creationId xmlns:a16="http://schemas.microsoft.com/office/drawing/2014/main" id="{882366E6-2165-4E78-9DFD-7BE4566D45B1}"/>
              </a:ext>
            </a:extLst>
          </p:cNvPr>
          <p:cNvSpPr txBox="1"/>
          <p:nvPr/>
        </p:nvSpPr>
        <p:spPr>
          <a:xfrm>
            <a:off x="4598353" y="2440915"/>
            <a:ext cx="474810" cy="247440"/>
          </a:xfrm>
          <a:prstGeom prst="rect">
            <a:avLst/>
          </a:prstGeom>
          <a:noFill/>
        </p:spPr>
        <p:txBody>
          <a:bodyPr wrap="none" rtlCol="0" anchor="ctr" anchorCtr="0">
            <a:spAutoFit/>
          </a:bodyPr>
          <a:lstStyle/>
          <a:p>
            <a:pPr algn="ctr"/>
            <a:r>
              <a:rPr lang="en-US" sz="1008" b="1" dirty="0">
                <a:solidFill>
                  <a:schemeClr val="tx2"/>
                </a:solidFill>
                <a:ea typeface="League Spartan" charset="0"/>
                <a:cs typeface="Poppins" pitchFamily="2" charset="77"/>
              </a:rPr>
              <a:t>JULY</a:t>
            </a:r>
          </a:p>
        </p:txBody>
      </p:sp>
      <p:sp>
        <p:nvSpPr>
          <p:cNvPr id="85" name="TextBox 84">
            <a:extLst>
              <a:ext uri="{FF2B5EF4-FFF2-40B4-BE49-F238E27FC236}">
                <a16:creationId xmlns:a16="http://schemas.microsoft.com/office/drawing/2014/main" id="{71C08D68-9632-411C-920D-0CD855BDD8E3}"/>
              </a:ext>
            </a:extLst>
          </p:cNvPr>
          <p:cNvSpPr txBox="1"/>
          <p:nvPr/>
        </p:nvSpPr>
        <p:spPr>
          <a:xfrm>
            <a:off x="8967869" y="2440915"/>
            <a:ext cx="950901" cy="247440"/>
          </a:xfrm>
          <a:prstGeom prst="rect">
            <a:avLst/>
          </a:prstGeom>
          <a:noFill/>
        </p:spPr>
        <p:txBody>
          <a:bodyPr wrap="none" rtlCol="0" anchor="ctr" anchorCtr="0">
            <a:spAutoFit/>
          </a:bodyPr>
          <a:lstStyle/>
          <a:p>
            <a:pPr algn="ctr"/>
            <a:r>
              <a:rPr lang="en-US" sz="1008" b="1" dirty="0">
                <a:solidFill>
                  <a:schemeClr val="tx2"/>
                </a:solidFill>
                <a:ea typeface="League Spartan" charset="0"/>
                <a:cs typeface="Poppins" pitchFamily="2" charset="77"/>
              </a:rPr>
              <a:t>3</a:t>
            </a:r>
            <a:r>
              <a:rPr lang="en-US" sz="1008" b="1" baseline="30000" dirty="0">
                <a:solidFill>
                  <a:schemeClr val="tx2"/>
                </a:solidFill>
                <a:ea typeface="League Spartan" charset="0"/>
                <a:cs typeface="Poppins" pitchFamily="2" charset="77"/>
              </a:rPr>
              <a:t>RD</a:t>
            </a:r>
            <a:r>
              <a:rPr lang="en-US" sz="1008" b="1" dirty="0">
                <a:solidFill>
                  <a:schemeClr val="tx2"/>
                </a:solidFill>
                <a:ea typeface="League Spartan" charset="0"/>
                <a:cs typeface="Poppins" pitchFamily="2" charset="77"/>
              </a:rPr>
              <a:t> QUARTER</a:t>
            </a:r>
          </a:p>
        </p:txBody>
      </p:sp>
      <p:sp>
        <p:nvSpPr>
          <p:cNvPr id="86" name="Subtitle 2">
            <a:extLst>
              <a:ext uri="{FF2B5EF4-FFF2-40B4-BE49-F238E27FC236}">
                <a16:creationId xmlns:a16="http://schemas.microsoft.com/office/drawing/2014/main" id="{FD7897CD-4840-42B1-A417-B28BDE497A15}"/>
              </a:ext>
            </a:extLst>
          </p:cNvPr>
          <p:cNvSpPr txBox="1">
            <a:spLocks/>
          </p:cNvSpPr>
          <p:nvPr/>
        </p:nvSpPr>
        <p:spPr>
          <a:xfrm>
            <a:off x="1375106" y="2722798"/>
            <a:ext cx="2581052" cy="217153"/>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b="1" dirty="0">
                <a:latin typeface="+mn-lt"/>
                <a:ea typeface="Lato" panose="020F0502020204030203" pitchFamily="34" charset="0"/>
                <a:cs typeface="Poppins" pitchFamily="2" charset="77"/>
              </a:rPr>
              <a:t>SALES UNITS (FROM SALES BUDGET)</a:t>
            </a:r>
          </a:p>
        </p:txBody>
      </p:sp>
      <p:sp>
        <p:nvSpPr>
          <p:cNvPr id="87" name="Subtitle 2">
            <a:extLst>
              <a:ext uri="{FF2B5EF4-FFF2-40B4-BE49-F238E27FC236}">
                <a16:creationId xmlns:a16="http://schemas.microsoft.com/office/drawing/2014/main" id="{BC97E6C8-ACF9-4A0A-B36A-921816944B89}"/>
              </a:ext>
            </a:extLst>
          </p:cNvPr>
          <p:cNvSpPr txBox="1">
            <a:spLocks/>
          </p:cNvSpPr>
          <p:nvPr/>
        </p:nvSpPr>
        <p:spPr>
          <a:xfrm>
            <a:off x="1375106" y="2996910"/>
            <a:ext cx="2581052"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b="1" dirty="0">
                <a:solidFill>
                  <a:schemeClr val="tx1"/>
                </a:solidFill>
                <a:latin typeface="+mn-lt"/>
                <a:ea typeface="Lato Light" panose="020F0502020204030203" pitchFamily="34" charset="0"/>
                <a:cs typeface="Lato Light" panose="020F0502020204030203" pitchFamily="34" charset="0"/>
              </a:rPr>
              <a:t>Variable Operating Expenses:</a:t>
            </a:r>
          </a:p>
        </p:txBody>
      </p:sp>
      <p:sp>
        <p:nvSpPr>
          <p:cNvPr id="88" name="Subtitle 2">
            <a:extLst>
              <a:ext uri="{FF2B5EF4-FFF2-40B4-BE49-F238E27FC236}">
                <a16:creationId xmlns:a16="http://schemas.microsoft.com/office/drawing/2014/main" id="{673FA764-4DBE-4C49-8D64-6107A4D8A30F}"/>
              </a:ext>
            </a:extLst>
          </p:cNvPr>
          <p:cNvSpPr txBox="1">
            <a:spLocks/>
          </p:cNvSpPr>
          <p:nvPr/>
        </p:nvSpPr>
        <p:spPr>
          <a:xfrm>
            <a:off x="1375106" y="3264752"/>
            <a:ext cx="2581052"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Variable operating expense 01</a:t>
            </a:r>
          </a:p>
        </p:txBody>
      </p:sp>
      <p:sp>
        <p:nvSpPr>
          <p:cNvPr id="89" name="Subtitle 2">
            <a:extLst>
              <a:ext uri="{FF2B5EF4-FFF2-40B4-BE49-F238E27FC236}">
                <a16:creationId xmlns:a16="http://schemas.microsoft.com/office/drawing/2014/main" id="{A7BE8CC5-F344-44B6-B021-522D28BB30AF}"/>
              </a:ext>
            </a:extLst>
          </p:cNvPr>
          <p:cNvSpPr txBox="1">
            <a:spLocks/>
          </p:cNvSpPr>
          <p:nvPr/>
        </p:nvSpPr>
        <p:spPr>
          <a:xfrm>
            <a:off x="1375106" y="3528400"/>
            <a:ext cx="2581052"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Variable operating expense 02</a:t>
            </a:r>
          </a:p>
        </p:txBody>
      </p:sp>
      <p:sp>
        <p:nvSpPr>
          <p:cNvPr id="90" name="Subtitle 2">
            <a:extLst>
              <a:ext uri="{FF2B5EF4-FFF2-40B4-BE49-F238E27FC236}">
                <a16:creationId xmlns:a16="http://schemas.microsoft.com/office/drawing/2014/main" id="{C4F0CA1A-2105-44E3-8209-17911303C320}"/>
              </a:ext>
            </a:extLst>
          </p:cNvPr>
          <p:cNvSpPr txBox="1">
            <a:spLocks/>
          </p:cNvSpPr>
          <p:nvPr/>
        </p:nvSpPr>
        <p:spPr>
          <a:xfrm>
            <a:off x="1375106" y="3796936"/>
            <a:ext cx="2581052"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Variable operating expense 03</a:t>
            </a:r>
          </a:p>
        </p:txBody>
      </p:sp>
      <p:sp>
        <p:nvSpPr>
          <p:cNvPr id="91" name="Subtitle 2">
            <a:extLst>
              <a:ext uri="{FF2B5EF4-FFF2-40B4-BE49-F238E27FC236}">
                <a16:creationId xmlns:a16="http://schemas.microsoft.com/office/drawing/2014/main" id="{DB63AE8A-E62F-4968-A16E-D66463D2623F}"/>
              </a:ext>
            </a:extLst>
          </p:cNvPr>
          <p:cNvSpPr txBox="1">
            <a:spLocks/>
          </p:cNvSpPr>
          <p:nvPr/>
        </p:nvSpPr>
        <p:spPr>
          <a:xfrm>
            <a:off x="1375106" y="4061481"/>
            <a:ext cx="2581052" cy="217153"/>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b="1" dirty="0">
                <a:latin typeface="+mn-lt"/>
                <a:ea typeface="Lato" panose="020F0502020204030203" pitchFamily="34" charset="0"/>
                <a:cs typeface="Poppins" pitchFamily="2" charset="77"/>
              </a:rPr>
              <a:t>VARIABLE OPERATING EXPENSES:</a:t>
            </a:r>
          </a:p>
        </p:txBody>
      </p:sp>
      <p:sp>
        <p:nvSpPr>
          <p:cNvPr id="92" name="Subtitle 2">
            <a:extLst>
              <a:ext uri="{FF2B5EF4-FFF2-40B4-BE49-F238E27FC236}">
                <a16:creationId xmlns:a16="http://schemas.microsoft.com/office/drawing/2014/main" id="{F65D7A6C-6632-4D4D-A1EC-5C3E51D1740B}"/>
              </a:ext>
            </a:extLst>
          </p:cNvPr>
          <p:cNvSpPr txBox="1">
            <a:spLocks/>
          </p:cNvSpPr>
          <p:nvPr/>
        </p:nvSpPr>
        <p:spPr>
          <a:xfrm>
            <a:off x="1375106" y="4334490"/>
            <a:ext cx="2581052"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b="1" dirty="0">
                <a:solidFill>
                  <a:schemeClr val="tx1"/>
                </a:solidFill>
                <a:latin typeface="+mn-lt"/>
                <a:ea typeface="Lato Light" panose="020F0502020204030203" pitchFamily="34" charset="0"/>
                <a:cs typeface="Lato Light" panose="020F0502020204030203" pitchFamily="34" charset="0"/>
              </a:rPr>
              <a:t>Fixed Operating Expenses:</a:t>
            </a:r>
          </a:p>
        </p:txBody>
      </p:sp>
      <p:sp>
        <p:nvSpPr>
          <p:cNvPr id="93" name="Subtitle 2">
            <a:extLst>
              <a:ext uri="{FF2B5EF4-FFF2-40B4-BE49-F238E27FC236}">
                <a16:creationId xmlns:a16="http://schemas.microsoft.com/office/drawing/2014/main" id="{763133E1-3BA2-4929-B4C1-80E46697C9C9}"/>
              </a:ext>
            </a:extLst>
          </p:cNvPr>
          <p:cNvSpPr txBox="1">
            <a:spLocks/>
          </p:cNvSpPr>
          <p:nvPr/>
        </p:nvSpPr>
        <p:spPr>
          <a:xfrm>
            <a:off x="1375106" y="4602332"/>
            <a:ext cx="2581052"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Salaries</a:t>
            </a:r>
          </a:p>
        </p:txBody>
      </p:sp>
      <p:sp>
        <p:nvSpPr>
          <p:cNvPr id="94" name="Subtitle 2">
            <a:extLst>
              <a:ext uri="{FF2B5EF4-FFF2-40B4-BE49-F238E27FC236}">
                <a16:creationId xmlns:a16="http://schemas.microsoft.com/office/drawing/2014/main" id="{792D8225-AFF8-4D2C-836B-94E6A2C38334}"/>
              </a:ext>
            </a:extLst>
          </p:cNvPr>
          <p:cNvSpPr txBox="1">
            <a:spLocks/>
          </p:cNvSpPr>
          <p:nvPr/>
        </p:nvSpPr>
        <p:spPr>
          <a:xfrm>
            <a:off x="1375106" y="4868309"/>
            <a:ext cx="2581052"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Fixed operating expense 01</a:t>
            </a:r>
          </a:p>
        </p:txBody>
      </p:sp>
      <p:sp>
        <p:nvSpPr>
          <p:cNvPr id="95" name="Subtitle 2">
            <a:extLst>
              <a:ext uri="{FF2B5EF4-FFF2-40B4-BE49-F238E27FC236}">
                <a16:creationId xmlns:a16="http://schemas.microsoft.com/office/drawing/2014/main" id="{5E8A4567-EA5C-4F4A-BEB6-A6171214E051}"/>
              </a:ext>
            </a:extLst>
          </p:cNvPr>
          <p:cNvSpPr txBox="1">
            <a:spLocks/>
          </p:cNvSpPr>
          <p:nvPr/>
        </p:nvSpPr>
        <p:spPr>
          <a:xfrm>
            <a:off x="1375106" y="5135452"/>
            <a:ext cx="2581052"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Fixed operating expense 02</a:t>
            </a:r>
          </a:p>
        </p:txBody>
      </p:sp>
      <p:sp>
        <p:nvSpPr>
          <p:cNvPr id="96" name="Subtitle 2">
            <a:extLst>
              <a:ext uri="{FF2B5EF4-FFF2-40B4-BE49-F238E27FC236}">
                <a16:creationId xmlns:a16="http://schemas.microsoft.com/office/drawing/2014/main" id="{CFB3821F-49C3-4D99-8F17-BF10202EF706}"/>
              </a:ext>
            </a:extLst>
          </p:cNvPr>
          <p:cNvSpPr txBox="1">
            <a:spLocks/>
          </p:cNvSpPr>
          <p:nvPr/>
        </p:nvSpPr>
        <p:spPr>
          <a:xfrm>
            <a:off x="1375106" y="5403528"/>
            <a:ext cx="2581052"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Fixed operating expense 03</a:t>
            </a:r>
          </a:p>
        </p:txBody>
      </p:sp>
      <p:sp>
        <p:nvSpPr>
          <p:cNvPr id="97" name="Subtitle 2">
            <a:extLst>
              <a:ext uri="{FF2B5EF4-FFF2-40B4-BE49-F238E27FC236}">
                <a16:creationId xmlns:a16="http://schemas.microsoft.com/office/drawing/2014/main" id="{0E869F16-EEAA-4858-BFA3-01A734087D23}"/>
              </a:ext>
            </a:extLst>
          </p:cNvPr>
          <p:cNvSpPr txBox="1">
            <a:spLocks/>
          </p:cNvSpPr>
          <p:nvPr/>
        </p:nvSpPr>
        <p:spPr>
          <a:xfrm>
            <a:off x="1375106" y="5666669"/>
            <a:ext cx="2581052" cy="217153"/>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b="1" dirty="0">
                <a:latin typeface="+mn-lt"/>
                <a:ea typeface="Lato" panose="020F0502020204030203" pitchFamily="34" charset="0"/>
                <a:cs typeface="Poppins" pitchFamily="2" charset="77"/>
              </a:rPr>
              <a:t>FIXED OPERATING EXPENSES:</a:t>
            </a:r>
          </a:p>
        </p:txBody>
      </p:sp>
      <p:sp>
        <p:nvSpPr>
          <p:cNvPr id="98" name="Subtitle 2">
            <a:extLst>
              <a:ext uri="{FF2B5EF4-FFF2-40B4-BE49-F238E27FC236}">
                <a16:creationId xmlns:a16="http://schemas.microsoft.com/office/drawing/2014/main" id="{2D3FEE78-73BE-433A-9CD3-B9166E8A2B30}"/>
              </a:ext>
            </a:extLst>
          </p:cNvPr>
          <p:cNvSpPr txBox="1">
            <a:spLocks/>
          </p:cNvSpPr>
          <p:nvPr/>
        </p:nvSpPr>
        <p:spPr>
          <a:xfrm>
            <a:off x="1375106" y="5933579"/>
            <a:ext cx="2581052" cy="217153"/>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b="1" dirty="0">
                <a:latin typeface="+mn-lt"/>
                <a:ea typeface="Lato" panose="020F0502020204030203" pitchFamily="34" charset="0"/>
                <a:cs typeface="Poppins" pitchFamily="2" charset="77"/>
              </a:rPr>
              <a:t>TOTAL OPERATING EXPENSES:</a:t>
            </a:r>
          </a:p>
        </p:txBody>
      </p:sp>
      <p:sp>
        <p:nvSpPr>
          <p:cNvPr id="99" name="Subtitle 2">
            <a:extLst>
              <a:ext uri="{FF2B5EF4-FFF2-40B4-BE49-F238E27FC236}">
                <a16:creationId xmlns:a16="http://schemas.microsoft.com/office/drawing/2014/main" id="{7F4D4868-63AC-4C3F-8D65-FD3FE647CCF3}"/>
              </a:ext>
            </a:extLst>
          </p:cNvPr>
          <p:cNvSpPr txBox="1">
            <a:spLocks/>
          </p:cNvSpPr>
          <p:nvPr/>
        </p:nvSpPr>
        <p:spPr>
          <a:xfrm>
            <a:off x="4179506" y="2726100"/>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u="sng" dirty="0">
                <a:solidFill>
                  <a:schemeClr val="tx1"/>
                </a:solidFill>
                <a:latin typeface="+mn-lt"/>
                <a:ea typeface="Lato Light" panose="020F0502020204030203" pitchFamily="34" charset="0"/>
                <a:cs typeface="Lato Light" panose="020F0502020204030203" pitchFamily="34" charset="0"/>
              </a:rPr>
              <a:t>R3,000.00</a:t>
            </a:r>
          </a:p>
        </p:txBody>
      </p:sp>
      <p:sp>
        <p:nvSpPr>
          <p:cNvPr id="100" name="Subtitle 2">
            <a:extLst>
              <a:ext uri="{FF2B5EF4-FFF2-40B4-BE49-F238E27FC236}">
                <a16:creationId xmlns:a16="http://schemas.microsoft.com/office/drawing/2014/main" id="{03279AED-EDAA-4ADD-9012-DE17F3F8E9E3}"/>
              </a:ext>
            </a:extLst>
          </p:cNvPr>
          <p:cNvSpPr txBox="1">
            <a:spLocks/>
          </p:cNvSpPr>
          <p:nvPr/>
        </p:nvSpPr>
        <p:spPr>
          <a:xfrm>
            <a:off x="4179506" y="3267019"/>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01" name="Subtitle 2">
            <a:extLst>
              <a:ext uri="{FF2B5EF4-FFF2-40B4-BE49-F238E27FC236}">
                <a16:creationId xmlns:a16="http://schemas.microsoft.com/office/drawing/2014/main" id="{806D9BF3-3336-4C3C-B406-C888E2FDF66E}"/>
              </a:ext>
            </a:extLst>
          </p:cNvPr>
          <p:cNvSpPr txBox="1">
            <a:spLocks/>
          </p:cNvSpPr>
          <p:nvPr/>
        </p:nvSpPr>
        <p:spPr>
          <a:xfrm>
            <a:off x="4179506" y="3535131"/>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02" name="Subtitle 2">
            <a:extLst>
              <a:ext uri="{FF2B5EF4-FFF2-40B4-BE49-F238E27FC236}">
                <a16:creationId xmlns:a16="http://schemas.microsoft.com/office/drawing/2014/main" id="{107BD82D-A6C3-4D30-A5AC-7205CAC13419}"/>
              </a:ext>
            </a:extLst>
          </p:cNvPr>
          <p:cNvSpPr txBox="1">
            <a:spLocks/>
          </p:cNvSpPr>
          <p:nvPr/>
        </p:nvSpPr>
        <p:spPr>
          <a:xfrm>
            <a:off x="4179506" y="3796306"/>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03" name="Subtitle 2">
            <a:extLst>
              <a:ext uri="{FF2B5EF4-FFF2-40B4-BE49-F238E27FC236}">
                <a16:creationId xmlns:a16="http://schemas.microsoft.com/office/drawing/2014/main" id="{533B8F62-0546-4C00-8F54-4DA39193C82F}"/>
              </a:ext>
            </a:extLst>
          </p:cNvPr>
          <p:cNvSpPr txBox="1">
            <a:spLocks/>
          </p:cNvSpPr>
          <p:nvPr/>
        </p:nvSpPr>
        <p:spPr>
          <a:xfrm>
            <a:off x="4179506" y="4063618"/>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u="sng" dirty="0">
                <a:solidFill>
                  <a:schemeClr val="tx1"/>
                </a:solidFill>
                <a:latin typeface="+mn-lt"/>
                <a:ea typeface="Lato Light" panose="020F0502020204030203" pitchFamily="34" charset="0"/>
                <a:cs typeface="Lato Light" panose="020F0502020204030203" pitchFamily="34" charset="0"/>
              </a:rPr>
              <a:t>R3,000.00</a:t>
            </a:r>
          </a:p>
        </p:txBody>
      </p:sp>
      <p:sp>
        <p:nvSpPr>
          <p:cNvPr id="104" name="Subtitle 2">
            <a:extLst>
              <a:ext uri="{FF2B5EF4-FFF2-40B4-BE49-F238E27FC236}">
                <a16:creationId xmlns:a16="http://schemas.microsoft.com/office/drawing/2014/main" id="{0B2A3DF6-D31D-4F22-9025-FC1D9446A87F}"/>
              </a:ext>
            </a:extLst>
          </p:cNvPr>
          <p:cNvSpPr txBox="1">
            <a:spLocks/>
          </p:cNvSpPr>
          <p:nvPr/>
        </p:nvSpPr>
        <p:spPr>
          <a:xfrm>
            <a:off x="4179506" y="4599535"/>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05" name="Subtitle 2">
            <a:extLst>
              <a:ext uri="{FF2B5EF4-FFF2-40B4-BE49-F238E27FC236}">
                <a16:creationId xmlns:a16="http://schemas.microsoft.com/office/drawing/2014/main" id="{4BB32359-6904-4ECC-AC21-8769329AD63F}"/>
              </a:ext>
            </a:extLst>
          </p:cNvPr>
          <p:cNvSpPr txBox="1">
            <a:spLocks/>
          </p:cNvSpPr>
          <p:nvPr/>
        </p:nvSpPr>
        <p:spPr>
          <a:xfrm>
            <a:off x="4179506" y="4868309"/>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06" name="Subtitle 2">
            <a:extLst>
              <a:ext uri="{FF2B5EF4-FFF2-40B4-BE49-F238E27FC236}">
                <a16:creationId xmlns:a16="http://schemas.microsoft.com/office/drawing/2014/main" id="{564C635A-7A47-46D9-9ECD-1EFB55234775}"/>
              </a:ext>
            </a:extLst>
          </p:cNvPr>
          <p:cNvSpPr txBox="1">
            <a:spLocks/>
          </p:cNvSpPr>
          <p:nvPr/>
        </p:nvSpPr>
        <p:spPr>
          <a:xfrm>
            <a:off x="4179506" y="5135452"/>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07" name="Subtitle 2">
            <a:extLst>
              <a:ext uri="{FF2B5EF4-FFF2-40B4-BE49-F238E27FC236}">
                <a16:creationId xmlns:a16="http://schemas.microsoft.com/office/drawing/2014/main" id="{9C61BBCE-ADC6-4777-A39F-655C14D69F5C}"/>
              </a:ext>
            </a:extLst>
          </p:cNvPr>
          <p:cNvSpPr txBox="1">
            <a:spLocks/>
          </p:cNvSpPr>
          <p:nvPr/>
        </p:nvSpPr>
        <p:spPr>
          <a:xfrm>
            <a:off x="4179506" y="5402828"/>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08" name="Subtitle 2">
            <a:extLst>
              <a:ext uri="{FF2B5EF4-FFF2-40B4-BE49-F238E27FC236}">
                <a16:creationId xmlns:a16="http://schemas.microsoft.com/office/drawing/2014/main" id="{BA471967-F1EA-4505-B15B-7EBA6D7C8701}"/>
              </a:ext>
            </a:extLst>
          </p:cNvPr>
          <p:cNvSpPr txBox="1">
            <a:spLocks/>
          </p:cNvSpPr>
          <p:nvPr/>
        </p:nvSpPr>
        <p:spPr>
          <a:xfrm>
            <a:off x="4179506" y="5669971"/>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u="sng" dirty="0">
                <a:solidFill>
                  <a:schemeClr val="tx1"/>
                </a:solidFill>
                <a:latin typeface="+mn-lt"/>
                <a:ea typeface="Lato Light" panose="020F0502020204030203" pitchFamily="34" charset="0"/>
                <a:cs typeface="Lato Light" panose="020F0502020204030203" pitchFamily="34" charset="0"/>
              </a:rPr>
              <a:t>R3,000.00</a:t>
            </a:r>
          </a:p>
        </p:txBody>
      </p:sp>
      <p:sp>
        <p:nvSpPr>
          <p:cNvPr id="109" name="Subtitle 2">
            <a:extLst>
              <a:ext uri="{FF2B5EF4-FFF2-40B4-BE49-F238E27FC236}">
                <a16:creationId xmlns:a16="http://schemas.microsoft.com/office/drawing/2014/main" id="{22079EBB-ADAE-4E23-896E-B86E9AE77597}"/>
              </a:ext>
            </a:extLst>
          </p:cNvPr>
          <p:cNvSpPr txBox="1">
            <a:spLocks/>
          </p:cNvSpPr>
          <p:nvPr/>
        </p:nvSpPr>
        <p:spPr>
          <a:xfrm>
            <a:off x="4179506" y="5936415"/>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u="sng" dirty="0">
                <a:solidFill>
                  <a:schemeClr val="tx1"/>
                </a:solidFill>
                <a:latin typeface="+mn-lt"/>
                <a:ea typeface="Lato Light" panose="020F0502020204030203" pitchFamily="34" charset="0"/>
                <a:cs typeface="Lato Light" panose="020F0502020204030203" pitchFamily="34" charset="0"/>
              </a:rPr>
              <a:t>R3,000.00</a:t>
            </a:r>
          </a:p>
        </p:txBody>
      </p:sp>
      <p:sp>
        <p:nvSpPr>
          <p:cNvPr id="110" name="Subtitle 2">
            <a:extLst>
              <a:ext uri="{FF2B5EF4-FFF2-40B4-BE49-F238E27FC236}">
                <a16:creationId xmlns:a16="http://schemas.microsoft.com/office/drawing/2014/main" id="{B1A2A272-20E3-4192-BEE1-68FE55E79424}"/>
              </a:ext>
            </a:extLst>
          </p:cNvPr>
          <p:cNvSpPr txBox="1">
            <a:spLocks/>
          </p:cNvSpPr>
          <p:nvPr/>
        </p:nvSpPr>
        <p:spPr>
          <a:xfrm>
            <a:off x="5715359" y="2726100"/>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u="sng" dirty="0">
                <a:solidFill>
                  <a:schemeClr val="tx1"/>
                </a:solidFill>
                <a:latin typeface="+mn-lt"/>
                <a:ea typeface="Lato Light" panose="020F0502020204030203" pitchFamily="34" charset="0"/>
                <a:cs typeface="Lato Light" panose="020F0502020204030203" pitchFamily="34" charset="0"/>
              </a:rPr>
              <a:t>R3,000.00</a:t>
            </a:r>
          </a:p>
        </p:txBody>
      </p:sp>
      <p:sp>
        <p:nvSpPr>
          <p:cNvPr id="111" name="Subtitle 2">
            <a:extLst>
              <a:ext uri="{FF2B5EF4-FFF2-40B4-BE49-F238E27FC236}">
                <a16:creationId xmlns:a16="http://schemas.microsoft.com/office/drawing/2014/main" id="{8E8BBC8A-25DB-4C33-87F6-7E6E030D2C11}"/>
              </a:ext>
            </a:extLst>
          </p:cNvPr>
          <p:cNvSpPr txBox="1">
            <a:spLocks/>
          </p:cNvSpPr>
          <p:nvPr/>
        </p:nvSpPr>
        <p:spPr>
          <a:xfrm>
            <a:off x="5715359" y="3267019"/>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12" name="Subtitle 2">
            <a:extLst>
              <a:ext uri="{FF2B5EF4-FFF2-40B4-BE49-F238E27FC236}">
                <a16:creationId xmlns:a16="http://schemas.microsoft.com/office/drawing/2014/main" id="{4DBB23C4-27AB-4C44-8572-D5D6BB1BC20E}"/>
              </a:ext>
            </a:extLst>
          </p:cNvPr>
          <p:cNvSpPr txBox="1">
            <a:spLocks/>
          </p:cNvSpPr>
          <p:nvPr/>
        </p:nvSpPr>
        <p:spPr>
          <a:xfrm>
            <a:off x="5715359" y="3535131"/>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13" name="Subtitle 2">
            <a:extLst>
              <a:ext uri="{FF2B5EF4-FFF2-40B4-BE49-F238E27FC236}">
                <a16:creationId xmlns:a16="http://schemas.microsoft.com/office/drawing/2014/main" id="{9F3E2661-A986-40B4-9440-BEAEB1D6D01E}"/>
              </a:ext>
            </a:extLst>
          </p:cNvPr>
          <p:cNvSpPr txBox="1">
            <a:spLocks/>
          </p:cNvSpPr>
          <p:nvPr/>
        </p:nvSpPr>
        <p:spPr>
          <a:xfrm>
            <a:off x="5715359" y="3796306"/>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14" name="Subtitle 2">
            <a:extLst>
              <a:ext uri="{FF2B5EF4-FFF2-40B4-BE49-F238E27FC236}">
                <a16:creationId xmlns:a16="http://schemas.microsoft.com/office/drawing/2014/main" id="{CAE81162-98EB-4C03-A173-A888D790C80F}"/>
              </a:ext>
            </a:extLst>
          </p:cNvPr>
          <p:cNvSpPr txBox="1">
            <a:spLocks/>
          </p:cNvSpPr>
          <p:nvPr/>
        </p:nvSpPr>
        <p:spPr>
          <a:xfrm>
            <a:off x="5715359" y="4063618"/>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u="sng" dirty="0">
                <a:solidFill>
                  <a:schemeClr val="tx1"/>
                </a:solidFill>
                <a:latin typeface="+mn-lt"/>
                <a:ea typeface="Lato Light" panose="020F0502020204030203" pitchFamily="34" charset="0"/>
                <a:cs typeface="Lato Light" panose="020F0502020204030203" pitchFamily="34" charset="0"/>
              </a:rPr>
              <a:t>R3,000.00</a:t>
            </a:r>
          </a:p>
        </p:txBody>
      </p:sp>
      <p:sp>
        <p:nvSpPr>
          <p:cNvPr id="115" name="Subtitle 2">
            <a:extLst>
              <a:ext uri="{FF2B5EF4-FFF2-40B4-BE49-F238E27FC236}">
                <a16:creationId xmlns:a16="http://schemas.microsoft.com/office/drawing/2014/main" id="{60240D5E-0D6F-4813-8723-69CE49F6A29C}"/>
              </a:ext>
            </a:extLst>
          </p:cNvPr>
          <p:cNvSpPr txBox="1">
            <a:spLocks/>
          </p:cNvSpPr>
          <p:nvPr/>
        </p:nvSpPr>
        <p:spPr>
          <a:xfrm>
            <a:off x="5715359" y="4599535"/>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16" name="Subtitle 2">
            <a:extLst>
              <a:ext uri="{FF2B5EF4-FFF2-40B4-BE49-F238E27FC236}">
                <a16:creationId xmlns:a16="http://schemas.microsoft.com/office/drawing/2014/main" id="{0A2EBC05-B516-4393-AC0C-21D1920F3907}"/>
              </a:ext>
            </a:extLst>
          </p:cNvPr>
          <p:cNvSpPr txBox="1">
            <a:spLocks/>
          </p:cNvSpPr>
          <p:nvPr/>
        </p:nvSpPr>
        <p:spPr>
          <a:xfrm>
            <a:off x="5715359" y="4868309"/>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17" name="Subtitle 2">
            <a:extLst>
              <a:ext uri="{FF2B5EF4-FFF2-40B4-BE49-F238E27FC236}">
                <a16:creationId xmlns:a16="http://schemas.microsoft.com/office/drawing/2014/main" id="{4CAD794B-76A0-445A-B3E7-A9A801F2C625}"/>
              </a:ext>
            </a:extLst>
          </p:cNvPr>
          <p:cNvSpPr txBox="1">
            <a:spLocks/>
          </p:cNvSpPr>
          <p:nvPr/>
        </p:nvSpPr>
        <p:spPr>
          <a:xfrm>
            <a:off x="5715359" y="5135452"/>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18" name="Subtitle 2">
            <a:extLst>
              <a:ext uri="{FF2B5EF4-FFF2-40B4-BE49-F238E27FC236}">
                <a16:creationId xmlns:a16="http://schemas.microsoft.com/office/drawing/2014/main" id="{9ED2968A-9B66-4F92-8289-C67A61049774}"/>
              </a:ext>
            </a:extLst>
          </p:cNvPr>
          <p:cNvSpPr txBox="1">
            <a:spLocks/>
          </p:cNvSpPr>
          <p:nvPr/>
        </p:nvSpPr>
        <p:spPr>
          <a:xfrm>
            <a:off x="5715359" y="5402828"/>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19" name="Subtitle 2">
            <a:extLst>
              <a:ext uri="{FF2B5EF4-FFF2-40B4-BE49-F238E27FC236}">
                <a16:creationId xmlns:a16="http://schemas.microsoft.com/office/drawing/2014/main" id="{FB9532CF-EB52-47F2-ADF8-6E310A9EE1DE}"/>
              </a:ext>
            </a:extLst>
          </p:cNvPr>
          <p:cNvSpPr txBox="1">
            <a:spLocks/>
          </p:cNvSpPr>
          <p:nvPr/>
        </p:nvSpPr>
        <p:spPr>
          <a:xfrm>
            <a:off x="5715359" y="5669971"/>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u="sng" dirty="0">
                <a:solidFill>
                  <a:schemeClr val="tx1"/>
                </a:solidFill>
                <a:latin typeface="+mn-lt"/>
                <a:ea typeface="Lato Light" panose="020F0502020204030203" pitchFamily="34" charset="0"/>
                <a:cs typeface="Lato Light" panose="020F0502020204030203" pitchFamily="34" charset="0"/>
              </a:rPr>
              <a:t>R3,000.00</a:t>
            </a:r>
          </a:p>
        </p:txBody>
      </p:sp>
      <p:sp>
        <p:nvSpPr>
          <p:cNvPr id="120" name="Subtitle 2">
            <a:extLst>
              <a:ext uri="{FF2B5EF4-FFF2-40B4-BE49-F238E27FC236}">
                <a16:creationId xmlns:a16="http://schemas.microsoft.com/office/drawing/2014/main" id="{109E9B96-6233-496B-8059-5B816D57EB78}"/>
              </a:ext>
            </a:extLst>
          </p:cNvPr>
          <p:cNvSpPr txBox="1">
            <a:spLocks/>
          </p:cNvSpPr>
          <p:nvPr/>
        </p:nvSpPr>
        <p:spPr>
          <a:xfrm>
            <a:off x="7251212" y="2730957"/>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u="sng" dirty="0">
                <a:solidFill>
                  <a:schemeClr val="tx1"/>
                </a:solidFill>
                <a:latin typeface="+mn-lt"/>
                <a:ea typeface="Lato Light" panose="020F0502020204030203" pitchFamily="34" charset="0"/>
                <a:cs typeface="Lato Light" panose="020F0502020204030203" pitchFamily="34" charset="0"/>
              </a:rPr>
              <a:t>R3,000.00</a:t>
            </a:r>
          </a:p>
        </p:txBody>
      </p:sp>
      <p:sp>
        <p:nvSpPr>
          <p:cNvPr id="121" name="Subtitle 2">
            <a:extLst>
              <a:ext uri="{FF2B5EF4-FFF2-40B4-BE49-F238E27FC236}">
                <a16:creationId xmlns:a16="http://schemas.microsoft.com/office/drawing/2014/main" id="{5D6279EE-B987-46C4-9E9E-AC551E6C3501}"/>
              </a:ext>
            </a:extLst>
          </p:cNvPr>
          <p:cNvSpPr txBox="1">
            <a:spLocks/>
          </p:cNvSpPr>
          <p:nvPr/>
        </p:nvSpPr>
        <p:spPr>
          <a:xfrm>
            <a:off x="7251212" y="3271876"/>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22" name="Subtitle 2">
            <a:extLst>
              <a:ext uri="{FF2B5EF4-FFF2-40B4-BE49-F238E27FC236}">
                <a16:creationId xmlns:a16="http://schemas.microsoft.com/office/drawing/2014/main" id="{3E2F29C8-B7F5-4C8F-B6F3-F1D410240B1B}"/>
              </a:ext>
            </a:extLst>
          </p:cNvPr>
          <p:cNvSpPr txBox="1">
            <a:spLocks/>
          </p:cNvSpPr>
          <p:nvPr/>
        </p:nvSpPr>
        <p:spPr>
          <a:xfrm>
            <a:off x="7251212" y="3539988"/>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23" name="Subtitle 2">
            <a:extLst>
              <a:ext uri="{FF2B5EF4-FFF2-40B4-BE49-F238E27FC236}">
                <a16:creationId xmlns:a16="http://schemas.microsoft.com/office/drawing/2014/main" id="{B91BA27B-779A-417E-8418-C7BCA1490186}"/>
              </a:ext>
            </a:extLst>
          </p:cNvPr>
          <p:cNvSpPr txBox="1">
            <a:spLocks/>
          </p:cNvSpPr>
          <p:nvPr/>
        </p:nvSpPr>
        <p:spPr>
          <a:xfrm>
            <a:off x="7251212" y="3801163"/>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24" name="Subtitle 2">
            <a:extLst>
              <a:ext uri="{FF2B5EF4-FFF2-40B4-BE49-F238E27FC236}">
                <a16:creationId xmlns:a16="http://schemas.microsoft.com/office/drawing/2014/main" id="{81A26906-023A-47C6-B71B-1030AF65739B}"/>
              </a:ext>
            </a:extLst>
          </p:cNvPr>
          <p:cNvSpPr txBox="1">
            <a:spLocks/>
          </p:cNvSpPr>
          <p:nvPr/>
        </p:nvSpPr>
        <p:spPr>
          <a:xfrm>
            <a:off x="7251212" y="4068475"/>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u="sng" dirty="0">
                <a:solidFill>
                  <a:schemeClr val="tx1"/>
                </a:solidFill>
                <a:latin typeface="+mn-lt"/>
                <a:ea typeface="Lato Light" panose="020F0502020204030203" pitchFamily="34" charset="0"/>
                <a:cs typeface="Lato Light" panose="020F0502020204030203" pitchFamily="34" charset="0"/>
              </a:rPr>
              <a:t>R3,000.00</a:t>
            </a:r>
          </a:p>
        </p:txBody>
      </p:sp>
      <p:sp>
        <p:nvSpPr>
          <p:cNvPr id="125" name="Subtitle 2">
            <a:extLst>
              <a:ext uri="{FF2B5EF4-FFF2-40B4-BE49-F238E27FC236}">
                <a16:creationId xmlns:a16="http://schemas.microsoft.com/office/drawing/2014/main" id="{D6BA1EED-36E0-4AEE-8AD9-2078787F2FD8}"/>
              </a:ext>
            </a:extLst>
          </p:cNvPr>
          <p:cNvSpPr txBox="1">
            <a:spLocks/>
          </p:cNvSpPr>
          <p:nvPr/>
        </p:nvSpPr>
        <p:spPr>
          <a:xfrm>
            <a:off x="7251212" y="4604392"/>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26" name="Subtitle 2">
            <a:extLst>
              <a:ext uri="{FF2B5EF4-FFF2-40B4-BE49-F238E27FC236}">
                <a16:creationId xmlns:a16="http://schemas.microsoft.com/office/drawing/2014/main" id="{D98A5301-4845-4675-AB46-FFB8227C00A8}"/>
              </a:ext>
            </a:extLst>
          </p:cNvPr>
          <p:cNvSpPr txBox="1">
            <a:spLocks/>
          </p:cNvSpPr>
          <p:nvPr/>
        </p:nvSpPr>
        <p:spPr>
          <a:xfrm>
            <a:off x="7251212" y="4873166"/>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27" name="Subtitle 2">
            <a:extLst>
              <a:ext uri="{FF2B5EF4-FFF2-40B4-BE49-F238E27FC236}">
                <a16:creationId xmlns:a16="http://schemas.microsoft.com/office/drawing/2014/main" id="{9BFBD907-9F55-4644-9176-C239898F9DE7}"/>
              </a:ext>
            </a:extLst>
          </p:cNvPr>
          <p:cNvSpPr txBox="1">
            <a:spLocks/>
          </p:cNvSpPr>
          <p:nvPr/>
        </p:nvSpPr>
        <p:spPr>
          <a:xfrm>
            <a:off x="7251212" y="5140309"/>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28" name="Subtitle 2">
            <a:extLst>
              <a:ext uri="{FF2B5EF4-FFF2-40B4-BE49-F238E27FC236}">
                <a16:creationId xmlns:a16="http://schemas.microsoft.com/office/drawing/2014/main" id="{389E1BDB-6FA8-4198-920F-EBA429454F81}"/>
              </a:ext>
            </a:extLst>
          </p:cNvPr>
          <p:cNvSpPr txBox="1">
            <a:spLocks/>
          </p:cNvSpPr>
          <p:nvPr/>
        </p:nvSpPr>
        <p:spPr>
          <a:xfrm>
            <a:off x="7251212" y="5407686"/>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29" name="Subtitle 2">
            <a:extLst>
              <a:ext uri="{FF2B5EF4-FFF2-40B4-BE49-F238E27FC236}">
                <a16:creationId xmlns:a16="http://schemas.microsoft.com/office/drawing/2014/main" id="{3CE60E26-0DAB-4B2B-B614-B7B0944ED3BC}"/>
              </a:ext>
            </a:extLst>
          </p:cNvPr>
          <p:cNvSpPr txBox="1">
            <a:spLocks/>
          </p:cNvSpPr>
          <p:nvPr/>
        </p:nvSpPr>
        <p:spPr>
          <a:xfrm>
            <a:off x="7251212" y="5674829"/>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u="sng" dirty="0">
                <a:solidFill>
                  <a:schemeClr val="tx1"/>
                </a:solidFill>
                <a:latin typeface="+mn-lt"/>
                <a:ea typeface="Lato Light" panose="020F0502020204030203" pitchFamily="34" charset="0"/>
                <a:cs typeface="Lato Light" panose="020F0502020204030203" pitchFamily="34" charset="0"/>
              </a:rPr>
              <a:t>R3,000.00</a:t>
            </a:r>
          </a:p>
        </p:txBody>
      </p:sp>
      <p:sp>
        <p:nvSpPr>
          <p:cNvPr id="130" name="Subtitle 2">
            <a:extLst>
              <a:ext uri="{FF2B5EF4-FFF2-40B4-BE49-F238E27FC236}">
                <a16:creationId xmlns:a16="http://schemas.microsoft.com/office/drawing/2014/main" id="{9A8F47CF-2285-47E8-9B50-5891CA8F07A7}"/>
              </a:ext>
            </a:extLst>
          </p:cNvPr>
          <p:cNvSpPr txBox="1">
            <a:spLocks/>
          </p:cNvSpPr>
          <p:nvPr/>
        </p:nvSpPr>
        <p:spPr>
          <a:xfrm>
            <a:off x="8787066" y="2730957"/>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u="sng" dirty="0">
                <a:solidFill>
                  <a:schemeClr val="tx1"/>
                </a:solidFill>
                <a:latin typeface="+mn-lt"/>
                <a:ea typeface="Lato Light" panose="020F0502020204030203" pitchFamily="34" charset="0"/>
                <a:cs typeface="Lato Light" panose="020F0502020204030203" pitchFamily="34" charset="0"/>
              </a:rPr>
              <a:t>R3,000.00</a:t>
            </a:r>
          </a:p>
        </p:txBody>
      </p:sp>
      <p:sp>
        <p:nvSpPr>
          <p:cNvPr id="131" name="Subtitle 2">
            <a:extLst>
              <a:ext uri="{FF2B5EF4-FFF2-40B4-BE49-F238E27FC236}">
                <a16:creationId xmlns:a16="http://schemas.microsoft.com/office/drawing/2014/main" id="{C9C2B0D8-AD8F-48A5-8ED3-157FBA8D020D}"/>
              </a:ext>
            </a:extLst>
          </p:cNvPr>
          <p:cNvSpPr txBox="1">
            <a:spLocks/>
          </p:cNvSpPr>
          <p:nvPr/>
        </p:nvSpPr>
        <p:spPr>
          <a:xfrm>
            <a:off x="8787066" y="3271876"/>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32" name="Subtitle 2">
            <a:extLst>
              <a:ext uri="{FF2B5EF4-FFF2-40B4-BE49-F238E27FC236}">
                <a16:creationId xmlns:a16="http://schemas.microsoft.com/office/drawing/2014/main" id="{3A16DF91-598B-4D1B-A9F1-50300DAD58D6}"/>
              </a:ext>
            </a:extLst>
          </p:cNvPr>
          <p:cNvSpPr txBox="1">
            <a:spLocks/>
          </p:cNvSpPr>
          <p:nvPr/>
        </p:nvSpPr>
        <p:spPr>
          <a:xfrm>
            <a:off x="8787066" y="3539988"/>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33" name="Subtitle 2">
            <a:extLst>
              <a:ext uri="{FF2B5EF4-FFF2-40B4-BE49-F238E27FC236}">
                <a16:creationId xmlns:a16="http://schemas.microsoft.com/office/drawing/2014/main" id="{0ECFE4CC-3F29-4C32-8BA5-965F0068E954}"/>
              </a:ext>
            </a:extLst>
          </p:cNvPr>
          <p:cNvSpPr txBox="1">
            <a:spLocks/>
          </p:cNvSpPr>
          <p:nvPr/>
        </p:nvSpPr>
        <p:spPr>
          <a:xfrm>
            <a:off x="8787066" y="3801163"/>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34" name="Subtitle 2">
            <a:extLst>
              <a:ext uri="{FF2B5EF4-FFF2-40B4-BE49-F238E27FC236}">
                <a16:creationId xmlns:a16="http://schemas.microsoft.com/office/drawing/2014/main" id="{BDF8B1AD-34E5-4E09-BC02-CA2EAB8C36F5}"/>
              </a:ext>
            </a:extLst>
          </p:cNvPr>
          <p:cNvSpPr txBox="1">
            <a:spLocks/>
          </p:cNvSpPr>
          <p:nvPr/>
        </p:nvSpPr>
        <p:spPr>
          <a:xfrm>
            <a:off x="8787066" y="4068475"/>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u="sng" dirty="0">
                <a:solidFill>
                  <a:schemeClr val="tx1"/>
                </a:solidFill>
                <a:latin typeface="+mn-lt"/>
                <a:ea typeface="Lato Light" panose="020F0502020204030203" pitchFamily="34" charset="0"/>
                <a:cs typeface="Lato Light" panose="020F0502020204030203" pitchFamily="34" charset="0"/>
              </a:rPr>
              <a:t>R3,000.00</a:t>
            </a:r>
          </a:p>
        </p:txBody>
      </p:sp>
      <p:sp>
        <p:nvSpPr>
          <p:cNvPr id="135" name="Subtitle 2">
            <a:extLst>
              <a:ext uri="{FF2B5EF4-FFF2-40B4-BE49-F238E27FC236}">
                <a16:creationId xmlns:a16="http://schemas.microsoft.com/office/drawing/2014/main" id="{0A95C577-F820-47DD-BD01-0289230A8551}"/>
              </a:ext>
            </a:extLst>
          </p:cNvPr>
          <p:cNvSpPr txBox="1">
            <a:spLocks/>
          </p:cNvSpPr>
          <p:nvPr/>
        </p:nvSpPr>
        <p:spPr>
          <a:xfrm>
            <a:off x="8787066" y="4604392"/>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36" name="Subtitle 2">
            <a:extLst>
              <a:ext uri="{FF2B5EF4-FFF2-40B4-BE49-F238E27FC236}">
                <a16:creationId xmlns:a16="http://schemas.microsoft.com/office/drawing/2014/main" id="{C53653E4-D01A-428C-91F6-4690EF5BF9B2}"/>
              </a:ext>
            </a:extLst>
          </p:cNvPr>
          <p:cNvSpPr txBox="1">
            <a:spLocks/>
          </p:cNvSpPr>
          <p:nvPr/>
        </p:nvSpPr>
        <p:spPr>
          <a:xfrm>
            <a:off x="8787066" y="4873166"/>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37" name="Subtitle 2">
            <a:extLst>
              <a:ext uri="{FF2B5EF4-FFF2-40B4-BE49-F238E27FC236}">
                <a16:creationId xmlns:a16="http://schemas.microsoft.com/office/drawing/2014/main" id="{6897F73A-2C25-4A7E-AACA-1D7A1EFD9998}"/>
              </a:ext>
            </a:extLst>
          </p:cNvPr>
          <p:cNvSpPr txBox="1">
            <a:spLocks/>
          </p:cNvSpPr>
          <p:nvPr/>
        </p:nvSpPr>
        <p:spPr>
          <a:xfrm>
            <a:off x="8787066" y="5140309"/>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38" name="Subtitle 2">
            <a:extLst>
              <a:ext uri="{FF2B5EF4-FFF2-40B4-BE49-F238E27FC236}">
                <a16:creationId xmlns:a16="http://schemas.microsoft.com/office/drawing/2014/main" id="{1417D3EE-3F84-44EB-A443-2EE544CC3843}"/>
              </a:ext>
            </a:extLst>
          </p:cNvPr>
          <p:cNvSpPr txBox="1">
            <a:spLocks/>
          </p:cNvSpPr>
          <p:nvPr/>
        </p:nvSpPr>
        <p:spPr>
          <a:xfrm>
            <a:off x="8787066" y="5407686"/>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39" name="Subtitle 2">
            <a:extLst>
              <a:ext uri="{FF2B5EF4-FFF2-40B4-BE49-F238E27FC236}">
                <a16:creationId xmlns:a16="http://schemas.microsoft.com/office/drawing/2014/main" id="{5903A256-8A67-4747-9518-5035EAAFAC21}"/>
              </a:ext>
            </a:extLst>
          </p:cNvPr>
          <p:cNvSpPr txBox="1">
            <a:spLocks/>
          </p:cNvSpPr>
          <p:nvPr/>
        </p:nvSpPr>
        <p:spPr>
          <a:xfrm>
            <a:off x="8787066" y="5674829"/>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u="sng" dirty="0">
                <a:solidFill>
                  <a:schemeClr val="tx1"/>
                </a:solidFill>
                <a:latin typeface="+mn-lt"/>
                <a:ea typeface="Lato Light" panose="020F0502020204030203" pitchFamily="34" charset="0"/>
                <a:cs typeface="Lato Light" panose="020F0502020204030203" pitchFamily="34" charset="0"/>
              </a:rPr>
              <a:t>R3,000.00</a:t>
            </a:r>
          </a:p>
        </p:txBody>
      </p:sp>
      <p:sp>
        <p:nvSpPr>
          <p:cNvPr id="140" name="Subtitle 2">
            <a:extLst>
              <a:ext uri="{FF2B5EF4-FFF2-40B4-BE49-F238E27FC236}">
                <a16:creationId xmlns:a16="http://schemas.microsoft.com/office/drawing/2014/main" id="{357BEF0F-44BE-4115-8C23-35CB28CF1D66}"/>
              </a:ext>
            </a:extLst>
          </p:cNvPr>
          <p:cNvSpPr txBox="1">
            <a:spLocks/>
          </p:cNvSpPr>
          <p:nvPr/>
        </p:nvSpPr>
        <p:spPr>
          <a:xfrm>
            <a:off x="5715359" y="5936415"/>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u="sng" dirty="0">
                <a:solidFill>
                  <a:schemeClr val="tx1"/>
                </a:solidFill>
                <a:latin typeface="+mn-lt"/>
                <a:ea typeface="Lato Light" panose="020F0502020204030203" pitchFamily="34" charset="0"/>
                <a:cs typeface="Lato Light" panose="020F0502020204030203" pitchFamily="34" charset="0"/>
              </a:rPr>
              <a:t>R3,000.00</a:t>
            </a:r>
          </a:p>
        </p:txBody>
      </p:sp>
      <p:sp>
        <p:nvSpPr>
          <p:cNvPr id="141" name="Subtitle 2">
            <a:extLst>
              <a:ext uri="{FF2B5EF4-FFF2-40B4-BE49-F238E27FC236}">
                <a16:creationId xmlns:a16="http://schemas.microsoft.com/office/drawing/2014/main" id="{ACEE6B5E-D5C5-48B0-AC61-39F866D042AD}"/>
              </a:ext>
            </a:extLst>
          </p:cNvPr>
          <p:cNvSpPr txBox="1">
            <a:spLocks/>
          </p:cNvSpPr>
          <p:nvPr/>
        </p:nvSpPr>
        <p:spPr>
          <a:xfrm>
            <a:off x="7251212" y="5936415"/>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u="sng" dirty="0">
                <a:solidFill>
                  <a:schemeClr val="tx1"/>
                </a:solidFill>
                <a:latin typeface="+mn-lt"/>
                <a:ea typeface="Lato Light" panose="020F0502020204030203" pitchFamily="34" charset="0"/>
                <a:cs typeface="Lato Light" panose="020F0502020204030203" pitchFamily="34" charset="0"/>
              </a:rPr>
              <a:t>R3,000.00</a:t>
            </a:r>
          </a:p>
        </p:txBody>
      </p:sp>
      <p:sp>
        <p:nvSpPr>
          <p:cNvPr id="142" name="Subtitle 2">
            <a:extLst>
              <a:ext uri="{FF2B5EF4-FFF2-40B4-BE49-F238E27FC236}">
                <a16:creationId xmlns:a16="http://schemas.microsoft.com/office/drawing/2014/main" id="{F47E9C56-9193-4753-9FB1-70A089727D29}"/>
              </a:ext>
            </a:extLst>
          </p:cNvPr>
          <p:cNvSpPr txBox="1">
            <a:spLocks/>
          </p:cNvSpPr>
          <p:nvPr/>
        </p:nvSpPr>
        <p:spPr>
          <a:xfrm>
            <a:off x="8787066" y="5936415"/>
            <a:ext cx="1312506" cy="210549"/>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u="sng" dirty="0">
                <a:solidFill>
                  <a:schemeClr val="tx1"/>
                </a:solidFill>
                <a:latin typeface="+mn-lt"/>
                <a:ea typeface="Lato Light" panose="020F0502020204030203" pitchFamily="34" charset="0"/>
                <a:cs typeface="Lato Light" panose="020F0502020204030203" pitchFamily="34" charset="0"/>
              </a:rPr>
              <a:t>R3,000.00</a:t>
            </a:r>
          </a:p>
        </p:txBody>
      </p:sp>
      <p:sp>
        <p:nvSpPr>
          <p:cNvPr id="143" name="TextBox 142">
            <a:extLst>
              <a:ext uri="{FF2B5EF4-FFF2-40B4-BE49-F238E27FC236}">
                <a16:creationId xmlns:a16="http://schemas.microsoft.com/office/drawing/2014/main" id="{78534748-BBBE-4DAD-99E9-F84E8C75295B}"/>
              </a:ext>
            </a:extLst>
          </p:cNvPr>
          <p:cNvSpPr txBox="1"/>
          <p:nvPr/>
        </p:nvSpPr>
        <p:spPr>
          <a:xfrm>
            <a:off x="2219398" y="1798162"/>
            <a:ext cx="7035901"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COMPANY’S OPERATING EXPENSES BUDGET FOR THE QUARTER ENDED IN </a:t>
            </a:r>
            <a:r>
              <a:rPr lang="en-US" sz="1344" b="1" dirty="0" err="1">
                <a:solidFill>
                  <a:schemeClr val="bg1"/>
                </a:solidFill>
                <a:ea typeface="League Spartan" charset="0"/>
                <a:cs typeface="Poppins" pitchFamily="2" charset="77"/>
              </a:rPr>
              <a:t>xxxxxxxxx</a:t>
            </a:r>
            <a:r>
              <a:rPr lang="en-US" sz="1344" b="1" dirty="0">
                <a:solidFill>
                  <a:schemeClr val="bg1"/>
                </a:solidFill>
                <a:ea typeface="League Spartan" charset="0"/>
                <a:cs typeface="Poppins" pitchFamily="2" charset="77"/>
              </a:rPr>
              <a:t> </a:t>
            </a:r>
            <a:r>
              <a:rPr lang="en-US" sz="1344" b="1" dirty="0" err="1">
                <a:solidFill>
                  <a:schemeClr val="bg1"/>
                </a:solidFill>
                <a:ea typeface="League Spartan" charset="0"/>
                <a:cs typeface="Poppins" pitchFamily="2" charset="77"/>
              </a:rPr>
              <a:t>xxxx</a:t>
            </a:r>
            <a:endParaRPr lang="en-US" sz="1344" b="1" dirty="0">
              <a:solidFill>
                <a:schemeClr val="bg1"/>
              </a:solidFill>
              <a:ea typeface="League Spartan" charset="0"/>
              <a:cs typeface="Poppins" pitchFamily="2" charset="77"/>
            </a:endParaRPr>
          </a:p>
        </p:txBody>
      </p:sp>
    </p:spTree>
    <p:extLst>
      <p:ext uri="{BB962C8B-B14F-4D97-AF65-F5344CB8AC3E}">
        <p14:creationId xmlns:p14="http://schemas.microsoft.com/office/powerpoint/2010/main" val="364984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38DEFD-8240-4821-88FA-416A724F962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2ED4F2F-4FD2-4674-9FAE-1ACB3919655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D444C31-B10F-4732-BA24-AB2BE2A2772F}"/>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1BFC4299-6DC6-46EB-ACEB-E1E9369F06D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8F9AAF8-0B09-46B1-BC98-D77FDDE73CAD}"/>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3CACA25C-745F-4762-AB0D-F863F7379D18}"/>
              </a:ext>
            </a:extLst>
          </p:cNvPr>
          <p:cNvSpPr/>
          <p:nvPr/>
        </p:nvSpPr>
        <p:spPr>
          <a:xfrm>
            <a:off x="1804672" y="2595456"/>
            <a:ext cx="3191757" cy="671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mj-lt"/>
            </a:endParaRPr>
          </a:p>
        </p:txBody>
      </p:sp>
      <p:sp>
        <p:nvSpPr>
          <p:cNvPr id="8" name="Rectangle 7">
            <a:extLst>
              <a:ext uri="{FF2B5EF4-FFF2-40B4-BE49-F238E27FC236}">
                <a16:creationId xmlns:a16="http://schemas.microsoft.com/office/drawing/2014/main" id="{0E007149-19B0-4907-8FB6-7116FB31BF2E}"/>
              </a:ext>
            </a:extLst>
          </p:cNvPr>
          <p:cNvSpPr/>
          <p:nvPr/>
        </p:nvSpPr>
        <p:spPr>
          <a:xfrm>
            <a:off x="2848263" y="3546866"/>
            <a:ext cx="2148166" cy="671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mj-lt"/>
            </a:endParaRPr>
          </a:p>
        </p:txBody>
      </p:sp>
      <p:sp>
        <p:nvSpPr>
          <p:cNvPr id="9" name="Rectangle 8">
            <a:extLst>
              <a:ext uri="{FF2B5EF4-FFF2-40B4-BE49-F238E27FC236}">
                <a16:creationId xmlns:a16="http://schemas.microsoft.com/office/drawing/2014/main" id="{F2D27C0E-436C-4A43-8204-C7E2B21A7C48}"/>
              </a:ext>
            </a:extLst>
          </p:cNvPr>
          <p:cNvSpPr/>
          <p:nvPr/>
        </p:nvSpPr>
        <p:spPr>
          <a:xfrm>
            <a:off x="2050801" y="4498277"/>
            <a:ext cx="2945627" cy="671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mj-lt"/>
            </a:endParaRPr>
          </a:p>
        </p:txBody>
      </p:sp>
      <p:sp>
        <p:nvSpPr>
          <p:cNvPr id="10" name="Rectangle 9">
            <a:extLst>
              <a:ext uri="{FF2B5EF4-FFF2-40B4-BE49-F238E27FC236}">
                <a16:creationId xmlns:a16="http://schemas.microsoft.com/office/drawing/2014/main" id="{45598F84-2ED9-44B2-A933-33625F3C71F1}"/>
              </a:ext>
            </a:extLst>
          </p:cNvPr>
          <p:cNvSpPr/>
          <p:nvPr/>
        </p:nvSpPr>
        <p:spPr>
          <a:xfrm>
            <a:off x="3298371" y="5449687"/>
            <a:ext cx="1698057" cy="671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mj-lt"/>
            </a:endParaRPr>
          </a:p>
        </p:txBody>
      </p:sp>
      <p:sp>
        <p:nvSpPr>
          <p:cNvPr id="11" name="Rectangle 10">
            <a:extLst>
              <a:ext uri="{FF2B5EF4-FFF2-40B4-BE49-F238E27FC236}">
                <a16:creationId xmlns:a16="http://schemas.microsoft.com/office/drawing/2014/main" id="{0733B645-997D-4D21-B16E-929C5591A3C5}"/>
              </a:ext>
            </a:extLst>
          </p:cNvPr>
          <p:cNvSpPr/>
          <p:nvPr/>
        </p:nvSpPr>
        <p:spPr>
          <a:xfrm>
            <a:off x="6151678" y="2595456"/>
            <a:ext cx="3509471" cy="671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mj-lt"/>
            </a:endParaRPr>
          </a:p>
        </p:txBody>
      </p:sp>
      <p:sp>
        <p:nvSpPr>
          <p:cNvPr id="12" name="Rectangle 11">
            <a:extLst>
              <a:ext uri="{FF2B5EF4-FFF2-40B4-BE49-F238E27FC236}">
                <a16:creationId xmlns:a16="http://schemas.microsoft.com/office/drawing/2014/main" id="{9120E671-0F45-4161-9588-14C274FBCBA7}"/>
              </a:ext>
            </a:extLst>
          </p:cNvPr>
          <p:cNvSpPr/>
          <p:nvPr/>
        </p:nvSpPr>
        <p:spPr>
          <a:xfrm>
            <a:off x="6151678" y="3546866"/>
            <a:ext cx="2315779" cy="671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mj-lt"/>
            </a:endParaRPr>
          </a:p>
        </p:txBody>
      </p:sp>
      <p:sp>
        <p:nvSpPr>
          <p:cNvPr id="13" name="Rectangle 12">
            <a:extLst>
              <a:ext uri="{FF2B5EF4-FFF2-40B4-BE49-F238E27FC236}">
                <a16:creationId xmlns:a16="http://schemas.microsoft.com/office/drawing/2014/main" id="{31061502-048B-40EA-AB34-401DF5591175}"/>
              </a:ext>
            </a:extLst>
          </p:cNvPr>
          <p:cNvSpPr/>
          <p:nvPr/>
        </p:nvSpPr>
        <p:spPr>
          <a:xfrm>
            <a:off x="6151678" y="4498277"/>
            <a:ext cx="2721854" cy="671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mj-lt"/>
            </a:endParaRPr>
          </a:p>
        </p:txBody>
      </p:sp>
      <p:sp>
        <p:nvSpPr>
          <p:cNvPr id="14" name="Rectangle 13">
            <a:extLst>
              <a:ext uri="{FF2B5EF4-FFF2-40B4-BE49-F238E27FC236}">
                <a16:creationId xmlns:a16="http://schemas.microsoft.com/office/drawing/2014/main" id="{FABEEF86-AA10-4E24-9422-93791B778978}"/>
              </a:ext>
            </a:extLst>
          </p:cNvPr>
          <p:cNvSpPr/>
          <p:nvPr/>
        </p:nvSpPr>
        <p:spPr>
          <a:xfrm>
            <a:off x="6151678" y="5449687"/>
            <a:ext cx="1969064" cy="671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mj-lt"/>
            </a:endParaRPr>
          </a:p>
        </p:txBody>
      </p:sp>
      <p:cxnSp>
        <p:nvCxnSpPr>
          <p:cNvPr id="15" name="Straight Connector 14">
            <a:extLst>
              <a:ext uri="{FF2B5EF4-FFF2-40B4-BE49-F238E27FC236}">
                <a16:creationId xmlns:a16="http://schemas.microsoft.com/office/drawing/2014/main" id="{69114025-4209-4271-8D1F-B5E57A996641}"/>
              </a:ext>
            </a:extLst>
          </p:cNvPr>
          <p:cNvCxnSpPr/>
          <p:nvPr/>
        </p:nvCxnSpPr>
        <p:spPr>
          <a:xfrm>
            <a:off x="5001534" y="2482666"/>
            <a:ext cx="0" cy="379355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2F64983-FA45-4713-B603-347F792F2781}"/>
              </a:ext>
            </a:extLst>
          </p:cNvPr>
          <p:cNvCxnSpPr/>
          <p:nvPr/>
        </p:nvCxnSpPr>
        <p:spPr>
          <a:xfrm>
            <a:off x="6142136" y="2482666"/>
            <a:ext cx="0" cy="379355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F6806B6-6264-4C50-8CC2-3207CD0189BE}"/>
              </a:ext>
            </a:extLst>
          </p:cNvPr>
          <p:cNvSpPr/>
          <p:nvPr/>
        </p:nvSpPr>
        <p:spPr>
          <a:xfrm>
            <a:off x="5130750" y="2718499"/>
            <a:ext cx="886606" cy="4258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mj-lt"/>
            </a:endParaRPr>
          </a:p>
        </p:txBody>
      </p:sp>
      <p:sp>
        <p:nvSpPr>
          <p:cNvPr id="18" name="Rectangle 17">
            <a:extLst>
              <a:ext uri="{FF2B5EF4-FFF2-40B4-BE49-F238E27FC236}">
                <a16:creationId xmlns:a16="http://schemas.microsoft.com/office/drawing/2014/main" id="{5B711622-7D88-47EE-872D-38A98810F2FB}"/>
              </a:ext>
            </a:extLst>
          </p:cNvPr>
          <p:cNvSpPr/>
          <p:nvPr/>
        </p:nvSpPr>
        <p:spPr>
          <a:xfrm>
            <a:off x="5130750" y="3669909"/>
            <a:ext cx="886606" cy="4258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mj-lt"/>
            </a:endParaRPr>
          </a:p>
        </p:txBody>
      </p:sp>
      <p:sp>
        <p:nvSpPr>
          <p:cNvPr id="19" name="Rectangle 18">
            <a:extLst>
              <a:ext uri="{FF2B5EF4-FFF2-40B4-BE49-F238E27FC236}">
                <a16:creationId xmlns:a16="http://schemas.microsoft.com/office/drawing/2014/main" id="{34A52722-56F4-48CA-905C-75687E4D901C}"/>
              </a:ext>
            </a:extLst>
          </p:cNvPr>
          <p:cNvSpPr/>
          <p:nvPr/>
        </p:nvSpPr>
        <p:spPr>
          <a:xfrm>
            <a:off x="5130929" y="5572730"/>
            <a:ext cx="886606" cy="4258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mj-lt"/>
            </a:endParaRPr>
          </a:p>
        </p:txBody>
      </p:sp>
      <p:sp>
        <p:nvSpPr>
          <p:cNvPr id="20" name="Rectangle 19">
            <a:extLst>
              <a:ext uri="{FF2B5EF4-FFF2-40B4-BE49-F238E27FC236}">
                <a16:creationId xmlns:a16="http://schemas.microsoft.com/office/drawing/2014/main" id="{B16FD86A-E4FB-4872-93DE-75246943C997}"/>
              </a:ext>
            </a:extLst>
          </p:cNvPr>
          <p:cNvSpPr/>
          <p:nvPr/>
        </p:nvSpPr>
        <p:spPr>
          <a:xfrm>
            <a:off x="5130750" y="4621320"/>
            <a:ext cx="886606" cy="4258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mj-lt"/>
            </a:endParaRPr>
          </a:p>
        </p:txBody>
      </p:sp>
      <p:sp>
        <p:nvSpPr>
          <p:cNvPr id="21" name="TextBox 20">
            <a:extLst>
              <a:ext uri="{FF2B5EF4-FFF2-40B4-BE49-F238E27FC236}">
                <a16:creationId xmlns:a16="http://schemas.microsoft.com/office/drawing/2014/main" id="{9E7C1C95-402C-43A5-93FA-1AB230206ECD}"/>
              </a:ext>
            </a:extLst>
          </p:cNvPr>
          <p:cNvSpPr txBox="1"/>
          <p:nvPr/>
        </p:nvSpPr>
        <p:spPr>
          <a:xfrm>
            <a:off x="5392754" y="2777535"/>
            <a:ext cx="362600" cy="307777"/>
          </a:xfrm>
          <a:prstGeom prst="rect">
            <a:avLst/>
          </a:prstGeom>
          <a:noFill/>
        </p:spPr>
        <p:txBody>
          <a:bodyPr wrap="none" rtlCol="0" anchor="ctr" anchorCtr="0">
            <a:spAutoFit/>
          </a:bodyPr>
          <a:lstStyle/>
          <a:p>
            <a:pPr algn="ctr"/>
            <a:r>
              <a:rPr lang="en-US" sz="1400" b="1" dirty="0">
                <a:solidFill>
                  <a:schemeClr val="bg1"/>
                </a:solidFill>
                <a:latin typeface="+mj-lt"/>
                <a:ea typeface="League Spartan" charset="0"/>
                <a:cs typeface="Poppins" pitchFamily="2" charset="77"/>
              </a:rPr>
              <a:t>Q1</a:t>
            </a:r>
          </a:p>
        </p:txBody>
      </p:sp>
      <p:sp>
        <p:nvSpPr>
          <p:cNvPr id="22" name="TextBox 21">
            <a:extLst>
              <a:ext uri="{FF2B5EF4-FFF2-40B4-BE49-F238E27FC236}">
                <a16:creationId xmlns:a16="http://schemas.microsoft.com/office/drawing/2014/main" id="{093F2B15-D6AA-4F08-85CE-28AF8C5574AC}"/>
              </a:ext>
            </a:extLst>
          </p:cNvPr>
          <p:cNvSpPr txBox="1"/>
          <p:nvPr/>
        </p:nvSpPr>
        <p:spPr>
          <a:xfrm>
            <a:off x="5375923" y="3728945"/>
            <a:ext cx="396262" cy="307777"/>
          </a:xfrm>
          <a:prstGeom prst="rect">
            <a:avLst/>
          </a:prstGeom>
          <a:noFill/>
        </p:spPr>
        <p:txBody>
          <a:bodyPr wrap="none" rtlCol="0" anchor="ctr" anchorCtr="0">
            <a:spAutoFit/>
          </a:bodyPr>
          <a:lstStyle/>
          <a:p>
            <a:pPr algn="ctr"/>
            <a:r>
              <a:rPr lang="en-US" sz="1400" b="1" dirty="0">
                <a:solidFill>
                  <a:schemeClr val="bg1"/>
                </a:solidFill>
                <a:latin typeface="+mj-lt"/>
                <a:ea typeface="League Spartan" charset="0"/>
                <a:cs typeface="Poppins" pitchFamily="2" charset="77"/>
              </a:rPr>
              <a:t>Q2</a:t>
            </a:r>
          </a:p>
        </p:txBody>
      </p:sp>
      <p:sp>
        <p:nvSpPr>
          <p:cNvPr id="23" name="TextBox 22">
            <a:extLst>
              <a:ext uri="{FF2B5EF4-FFF2-40B4-BE49-F238E27FC236}">
                <a16:creationId xmlns:a16="http://schemas.microsoft.com/office/drawing/2014/main" id="{72956C53-F26E-4467-A5B3-553136220C8C}"/>
              </a:ext>
            </a:extLst>
          </p:cNvPr>
          <p:cNvSpPr txBox="1"/>
          <p:nvPr/>
        </p:nvSpPr>
        <p:spPr>
          <a:xfrm>
            <a:off x="5375122" y="4680695"/>
            <a:ext cx="397866" cy="307777"/>
          </a:xfrm>
          <a:prstGeom prst="rect">
            <a:avLst/>
          </a:prstGeom>
          <a:noFill/>
        </p:spPr>
        <p:txBody>
          <a:bodyPr wrap="none" rtlCol="0" anchor="ctr" anchorCtr="0">
            <a:spAutoFit/>
          </a:bodyPr>
          <a:lstStyle/>
          <a:p>
            <a:pPr algn="ctr"/>
            <a:r>
              <a:rPr lang="en-US" sz="1400" b="1" dirty="0">
                <a:solidFill>
                  <a:schemeClr val="bg1"/>
                </a:solidFill>
                <a:latin typeface="+mj-lt"/>
                <a:ea typeface="League Spartan" charset="0"/>
                <a:cs typeface="Poppins" pitchFamily="2" charset="77"/>
              </a:rPr>
              <a:t>Q3</a:t>
            </a:r>
          </a:p>
        </p:txBody>
      </p:sp>
      <p:sp>
        <p:nvSpPr>
          <p:cNvPr id="24" name="TextBox 23">
            <a:extLst>
              <a:ext uri="{FF2B5EF4-FFF2-40B4-BE49-F238E27FC236}">
                <a16:creationId xmlns:a16="http://schemas.microsoft.com/office/drawing/2014/main" id="{969BF995-E691-462A-9E19-7CE2E37A0DDF}"/>
              </a:ext>
            </a:extLst>
          </p:cNvPr>
          <p:cNvSpPr txBox="1"/>
          <p:nvPr/>
        </p:nvSpPr>
        <p:spPr>
          <a:xfrm>
            <a:off x="5371115" y="5631766"/>
            <a:ext cx="405881" cy="307777"/>
          </a:xfrm>
          <a:prstGeom prst="rect">
            <a:avLst/>
          </a:prstGeom>
          <a:noFill/>
        </p:spPr>
        <p:txBody>
          <a:bodyPr wrap="none" rtlCol="0" anchor="ctr" anchorCtr="0">
            <a:spAutoFit/>
          </a:bodyPr>
          <a:lstStyle/>
          <a:p>
            <a:pPr algn="ctr"/>
            <a:r>
              <a:rPr lang="en-US" sz="1400" b="1" dirty="0">
                <a:solidFill>
                  <a:schemeClr val="bg1"/>
                </a:solidFill>
                <a:latin typeface="+mj-lt"/>
                <a:ea typeface="League Spartan" charset="0"/>
                <a:cs typeface="Poppins" pitchFamily="2" charset="77"/>
              </a:rPr>
              <a:t>Q4</a:t>
            </a:r>
          </a:p>
        </p:txBody>
      </p:sp>
      <p:sp>
        <p:nvSpPr>
          <p:cNvPr id="25" name="TextBox 24">
            <a:extLst>
              <a:ext uri="{FF2B5EF4-FFF2-40B4-BE49-F238E27FC236}">
                <a16:creationId xmlns:a16="http://schemas.microsoft.com/office/drawing/2014/main" id="{23C15BC1-4937-4B58-9034-81F8530EFB23}"/>
              </a:ext>
            </a:extLst>
          </p:cNvPr>
          <p:cNvSpPr txBox="1"/>
          <p:nvPr/>
        </p:nvSpPr>
        <p:spPr>
          <a:xfrm>
            <a:off x="6322437" y="2731369"/>
            <a:ext cx="1393330" cy="400110"/>
          </a:xfrm>
          <a:prstGeom prst="rect">
            <a:avLst/>
          </a:prstGeom>
          <a:noFill/>
        </p:spPr>
        <p:txBody>
          <a:bodyPr wrap="none" rtlCol="0" anchor="ctr" anchorCtr="0">
            <a:spAutoFit/>
          </a:bodyPr>
          <a:lstStyle/>
          <a:p>
            <a:r>
              <a:rPr lang="en-US" sz="2000" b="1" dirty="0">
                <a:solidFill>
                  <a:schemeClr val="bg1"/>
                </a:solidFill>
                <a:latin typeface="+mj-lt"/>
                <a:ea typeface="League Spartan" charset="0"/>
                <a:cs typeface="Poppins" pitchFamily="2" charset="77"/>
              </a:rPr>
              <a:t>R9,140,000</a:t>
            </a:r>
          </a:p>
        </p:txBody>
      </p:sp>
      <p:sp>
        <p:nvSpPr>
          <p:cNvPr id="26" name="TextBox 25">
            <a:extLst>
              <a:ext uri="{FF2B5EF4-FFF2-40B4-BE49-F238E27FC236}">
                <a16:creationId xmlns:a16="http://schemas.microsoft.com/office/drawing/2014/main" id="{3D66C86F-8A0E-4E14-959B-281E97FD4471}"/>
              </a:ext>
            </a:extLst>
          </p:cNvPr>
          <p:cNvSpPr txBox="1"/>
          <p:nvPr/>
        </p:nvSpPr>
        <p:spPr>
          <a:xfrm>
            <a:off x="6322437" y="3682779"/>
            <a:ext cx="1439818" cy="400110"/>
          </a:xfrm>
          <a:prstGeom prst="rect">
            <a:avLst/>
          </a:prstGeom>
          <a:noFill/>
        </p:spPr>
        <p:txBody>
          <a:bodyPr wrap="none" rtlCol="0" anchor="ctr" anchorCtr="0">
            <a:spAutoFit/>
          </a:bodyPr>
          <a:lstStyle/>
          <a:p>
            <a:r>
              <a:rPr lang="en-US" sz="2000" b="1" dirty="0">
                <a:solidFill>
                  <a:schemeClr val="bg1"/>
                </a:solidFill>
                <a:latin typeface="+mj-lt"/>
                <a:ea typeface="League Spartan" charset="0"/>
                <a:cs typeface="Poppins" pitchFamily="2" charset="77"/>
              </a:rPr>
              <a:t>R6,030,000</a:t>
            </a:r>
          </a:p>
        </p:txBody>
      </p:sp>
      <p:sp>
        <p:nvSpPr>
          <p:cNvPr id="27" name="TextBox 26">
            <a:extLst>
              <a:ext uri="{FF2B5EF4-FFF2-40B4-BE49-F238E27FC236}">
                <a16:creationId xmlns:a16="http://schemas.microsoft.com/office/drawing/2014/main" id="{6084B995-135A-471C-8BD8-ADED5C588A9F}"/>
              </a:ext>
            </a:extLst>
          </p:cNvPr>
          <p:cNvSpPr txBox="1"/>
          <p:nvPr/>
        </p:nvSpPr>
        <p:spPr>
          <a:xfrm>
            <a:off x="6322437" y="4634190"/>
            <a:ext cx="1433406" cy="400110"/>
          </a:xfrm>
          <a:prstGeom prst="rect">
            <a:avLst/>
          </a:prstGeom>
          <a:noFill/>
        </p:spPr>
        <p:txBody>
          <a:bodyPr wrap="none" rtlCol="0" anchor="ctr" anchorCtr="0">
            <a:spAutoFit/>
          </a:bodyPr>
          <a:lstStyle/>
          <a:p>
            <a:r>
              <a:rPr lang="en-US" sz="2000" b="1" dirty="0">
                <a:solidFill>
                  <a:schemeClr val="bg1"/>
                </a:solidFill>
                <a:latin typeface="+mj-lt"/>
                <a:ea typeface="League Spartan" charset="0"/>
                <a:cs typeface="Poppins" pitchFamily="2" charset="77"/>
              </a:rPr>
              <a:t>R7,090,000</a:t>
            </a:r>
          </a:p>
        </p:txBody>
      </p:sp>
      <p:sp>
        <p:nvSpPr>
          <p:cNvPr id="28" name="TextBox 27">
            <a:extLst>
              <a:ext uri="{FF2B5EF4-FFF2-40B4-BE49-F238E27FC236}">
                <a16:creationId xmlns:a16="http://schemas.microsoft.com/office/drawing/2014/main" id="{A32C031B-0C26-4D7F-9E98-27A8F02773F5}"/>
              </a:ext>
            </a:extLst>
          </p:cNvPr>
          <p:cNvSpPr txBox="1"/>
          <p:nvPr/>
        </p:nvSpPr>
        <p:spPr>
          <a:xfrm>
            <a:off x="6322437" y="5585600"/>
            <a:ext cx="1452642" cy="400110"/>
          </a:xfrm>
          <a:prstGeom prst="rect">
            <a:avLst/>
          </a:prstGeom>
          <a:noFill/>
        </p:spPr>
        <p:txBody>
          <a:bodyPr wrap="none" rtlCol="0" anchor="ctr" anchorCtr="0">
            <a:spAutoFit/>
          </a:bodyPr>
          <a:lstStyle/>
          <a:p>
            <a:r>
              <a:rPr lang="en-US" sz="2000" b="1" dirty="0">
                <a:solidFill>
                  <a:schemeClr val="bg1"/>
                </a:solidFill>
                <a:latin typeface="+mj-lt"/>
                <a:ea typeface="League Spartan" charset="0"/>
                <a:cs typeface="Poppins" pitchFamily="2" charset="77"/>
              </a:rPr>
              <a:t>R4,470,000</a:t>
            </a:r>
          </a:p>
        </p:txBody>
      </p:sp>
      <p:sp>
        <p:nvSpPr>
          <p:cNvPr id="29" name="TextBox 28">
            <a:extLst>
              <a:ext uri="{FF2B5EF4-FFF2-40B4-BE49-F238E27FC236}">
                <a16:creationId xmlns:a16="http://schemas.microsoft.com/office/drawing/2014/main" id="{8E00CC84-1A17-4EDD-ACE6-EAA7CCD20A20}"/>
              </a:ext>
            </a:extLst>
          </p:cNvPr>
          <p:cNvSpPr txBox="1"/>
          <p:nvPr/>
        </p:nvSpPr>
        <p:spPr>
          <a:xfrm>
            <a:off x="3427982" y="2731369"/>
            <a:ext cx="1396536" cy="400110"/>
          </a:xfrm>
          <a:prstGeom prst="rect">
            <a:avLst/>
          </a:prstGeom>
          <a:noFill/>
        </p:spPr>
        <p:txBody>
          <a:bodyPr wrap="none" rtlCol="0" anchor="ctr" anchorCtr="0">
            <a:spAutoFit/>
          </a:bodyPr>
          <a:lstStyle/>
          <a:p>
            <a:pPr algn="r"/>
            <a:r>
              <a:rPr lang="en-US" sz="2000" b="1" dirty="0">
                <a:solidFill>
                  <a:schemeClr val="bg1"/>
                </a:solidFill>
                <a:latin typeface="+mj-lt"/>
                <a:ea typeface="League Spartan" charset="0"/>
                <a:cs typeface="Poppins" pitchFamily="2" charset="77"/>
              </a:rPr>
              <a:t>R8,310,000</a:t>
            </a:r>
          </a:p>
        </p:txBody>
      </p:sp>
      <p:sp>
        <p:nvSpPr>
          <p:cNvPr id="30" name="TextBox 29">
            <a:extLst>
              <a:ext uri="{FF2B5EF4-FFF2-40B4-BE49-F238E27FC236}">
                <a16:creationId xmlns:a16="http://schemas.microsoft.com/office/drawing/2014/main" id="{8B14AFB3-4852-4228-A6BD-494A46DFCF20}"/>
              </a:ext>
            </a:extLst>
          </p:cNvPr>
          <p:cNvSpPr txBox="1"/>
          <p:nvPr/>
        </p:nvSpPr>
        <p:spPr>
          <a:xfrm>
            <a:off x="3381494" y="3682779"/>
            <a:ext cx="1443024" cy="400110"/>
          </a:xfrm>
          <a:prstGeom prst="rect">
            <a:avLst/>
          </a:prstGeom>
          <a:noFill/>
        </p:spPr>
        <p:txBody>
          <a:bodyPr wrap="none" rtlCol="0" anchor="ctr" anchorCtr="0">
            <a:spAutoFit/>
          </a:bodyPr>
          <a:lstStyle/>
          <a:p>
            <a:pPr algn="r"/>
            <a:r>
              <a:rPr lang="en-US" sz="2000" b="1" dirty="0">
                <a:solidFill>
                  <a:schemeClr val="bg1"/>
                </a:solidFill>
                <a:latin typeface="+mj-lt"/>
                <a:ea typeface="League Spartan" charset="0"/>
                <a:cs typeface="Poppins" pitchFamily="2" charset="77"/>
              </a:rPr>
              <a:t>R5,600,000</a:t>
            </a:r>
          </a:p>
        </p:txBody>
      </p:sp>
      <p:sp>
        <p:nvSpPr>
          <p:cNvPr id="31" name="TextBox 30">
            <a:extLst>
              <a:ext uri="{FF2B5EF4-FFF2-40B4-BE49-F238E27FC236}">
                <a16:creationId xmlns:a16="http://schemas.microsoft.com/office/drawing/2014/main" id="{531E33B9-58F6-4164-BB44-C9AC3829BE71}"/>
              </a:ext>
            </a:extLst>
          </p:cNvPr>
          <p:cNvSpPr txBox="1"/>
          <p:nvPr/>
        </p:nvSpPr>
        <p:spPr>
          <a:xfrm>
            <a:off x="3402334" y="4634190"/>
            <a:ext cx="1422184" cy="400110"/>
          </a:xfrm>
          <a:prstGeom prst="rect">
            <a:avLst/>
          </a:prstGeom>
          <a:noFill/>
        </p:spPr>
        <p:txBody>
          <a:bodyPr wrap="none" rtlCol="0" anchor="ctr" anchorCtr="0">
            <a:spAutoFit/>
          </a:bodyPr>
          <a:lstStyle/>
          <a:p>
            <a:pPr algn="r"/>
            <a:r>
              <a:rPr lang="en-US" sz="2000" b="1" dirty="0">
                <a:solidFill>
                  <a:schemeClr val="bg1"/>
                </a:solidFill>
                <a:latin typeface="+mj-lt"/>
                <a:ea typeface="League Spartan" charset="0"/>
                <a:cs typeface="Poppins" pitchFamily="2" charset="77"/>
              </a:rPr>
              <a:t>R7,670,000</a:t>
            </a:r>
          </a:p>
        </p:txBody>
      </p:sp>
      <p:sp>
        <p:nvSpPr>
          <p:cNvPr id="32" name="TextBox 31">
            <a:extLst>
              <a:ext uri="{FF2B5EF4-FFF2-40B4-BE49-F238E27FC236}">
                <a16:creationId xmlns:a16="http://schemas.microsoft.com/office/drawing/2014/main" id="{4571B376-6B60-4B9E-A77B-B4E33424D84D}"/>
              </a:ext>
            </a:extLst>
          </p:cNvPr>
          <p:cNvSpPr txBox="1"/>
          <p:nvPr/>
        </p:nvSpPr>
        <p:spPr>
          <a:xfrm>
            <a:off x="3397524" y="5585600"/>
            <a:ext cx="1426994" cy="400110"/>
          </a:xfrm>
          <a:prstGeom prst="rect">
            <a:avLst/>
          </a:prstGeom>
          <a:noFill/>
        </p:spPr>
        <p:txBody>
          <a:bodyPr wrap="none" rtlCol="0" anchor="ctr" anchorCtr="0">
            <a:spAutoFit/>
          </a:bodyPr>
          <a:lstStyle/>
          <a:p>
            <a:pPr algn="r"/>
            <a:r>
              <a:rPr lang="en-US" sz="2000" b="1" dirty="0">
                <a:solidFill>
                  <a:schemeClr val="bg1"/>
                </a:solidFill>
                <a:latin typeface="+mj-lt"/>
                <a:ea typeface="League Spartan" charset="0"/>
                <a:cs typeface="Poppins" pitchFamily="2" charset="77"/>
              </a:rPr>
              <a:t>R3,770,000</a:t>
            </a:r>
          </a:p>
        </p:txBody>
      </p:sp>
      <p:sp>
        <p:nvSpPr>
          <p:cNvPr id="33" name="TextBox 32">
            <a:extLst>
              <a:ext uri="{FF2B5EF4-FFF2-40B4-BE49-F238E27FC236}">
                <a16:creationId xmlns:a16="http://schemas.microsoft.com/office/drawing/2014/main" id="{81020A10-F9A1-4E28-81AD-ED8669EA683F}"/>
              </a:ext>
            </a:extLst>
          </p:cNvPr>
          <p:cNvSpPr txBox="1"/>
          <p:nvPr/>
        </p:nvSpPr>
        <p:spPr>
          <a:xfrm>
            <a:off x="1805704" y="1856025"/>
            <a:ext cx="7558479" cy="584775"/>
          </a:xfrm>
          <a:prstGeom prst="rect">
            <a:avLst/>
          </a:prstGeom>
          <a:noFill/>
        </p:spPr>
        <p:txBody>
          <a:bodyPr wrap="none" rtlCol="0">
            <a:spAutoFit/>
          </a:bodyPr>
          <a:lstStyle/>
          <a:p>
            <a:pPr algn="ctr"/>
            <a:r>
              <a:rPr lang="en-ZA" sz="3200" dirty="0">
                <a:solidFill>
                  <a:schemeClr val="accent6">
                    <a:lumMod val="75000"/>
                  </a:schemeClr>
                </a:solidFill>
              </a:rPr>
              <a:t>SALES BUDGET VERSUS ACTUAL SPEND</a:t>
            </a:r>
          </a:p>
        </p:txBody>
      </p:sp>
    </p:spTree>
    <p:extLst>
      <p:ext uri="{BB962C8B-B14F-4D97-AF65-F5344CB8AC3E}">
        <p14:creationId xmlns:p14="http://schemas.microsoft.com/office/powerpoint/2010/main" val="148725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5990CC-5421-4DFA-823C-40148A45EA2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80F7CC0-CDE3-4217-AF0B-27371F14A5E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AE6E198-64BA-4590-85E2-0F801E72A6E9}"/>
              </a:ext>
            </a:extLst>
          </p:cNvPr>
          <p:cNvSpPr>
            <a:spLocks noGrp="1"/>
          </p:cNvSpPr>
          <p:nvPr>
            <p:ph type="sldNum" sz="quarter" idx="12"/>
          </p:nvPr>
        </p:nvSpPr>
        <p:spPr/>
        <p:txBody>
          <a:bodyPr/>
          <a:lstStyle/>
          <a:p>
            <a:r>
              <a:rPr lang="en-US"/>
              <a:t>|   </a:t>
            </a:r>
            <a:fld id="{24AA432E-61BB-4EF9-8610-004BEFB30EB4}" type="slidenum">
              <a:rPr lang="en-US" smtClean="0"/>
              <a:pPr/>
              <a:t>20</a:t>
            </a:fld>
            <a:endParaRPr lang="en-US" dirty="0"/>
          </a:p>
        </p:txBody>
      </p:sp>
      <p:sp>
        <p:nvSpPr>
          <p:cNvPr id="5" name="Title 4">
            <a:extLst>
              <a:ext uri="{FF2B5EF4-FFF2-40B4-BE49-F238E27FC236}">
                <a16:creationId xmlns:a16="http://schemas.microsoft.com/office/drawing/2014/main" id="{A6A1A0B1-BBC4-4173-842D-41EDA04CDBE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6821D49-897D-4C78-B3EA-62CCC7C5532C}"/>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73C90E69-B90C-4C7E-8AE4-42F7E2DEEB1E}"/>
              </a:ext>
            </a:extLst>
          </p:cNvPr>
          <p:cNvGrpSpPr/>
          <p:nvPr/>
        </p:nvGrpSpPr>
        <p:grpSpPr>
          <a:xfrm>
            <a:off x="1344296" y="1837865"/>
            <a:ext cx="8742543" cy="2751988"/>
            <a:chOff x="1778740" y="2847314"/>
            <a:chExt cx="20820169" cy="6553798"/>
          </a:xfrm>
        </p:grpSpPr>
        <p:sp useBgFill="1">
          <p:nvSpPr>
            <p:cNvPr id="8" name="Rectangle 7">
              <a:extLst>
                <a:ext uri="{FF2B5EF4-FFF2-40B4-BE49-F238E27FC236}">
                  <a16:creationId xmlns:a16="http://schemas.microsoft.com/office/drawing/2014/main" id="{EBDC2FF3-05F6-421E-A945-4D613410BD66}"/>
                </a:ext>
              </a:extLst>
            </p:cNvPr>
            <p:cNvSpPr/>
            <p:nvPr/>
          </p:nvSpPr>
          <p:spPr>
            <a:xfrm>
              <a:off x="8718793" y="830383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9" name="Rectangle 8">
              <a:extLst>
                <a:ext uri="{FF2B5EF4-FFF2-40B4-BE49-F238E27FC236}">
                  <a16:creationId xmlns:a16="http://schemas.microsoft.com/office/drawing/2014/main" id="{58638443-DD8F-4968-82DD-F84CE0AB97EE}"/>
                </a:ext>
              </a:extLst>
            </p:cNvPr>
            <p:cNvSpPr/>
            <p:nvPr/>
          </p:nvSpPr>
          <p:spPr>
            <a:xfrm>
              <a:off x="6983781" y="720655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10" name="Rectangle 9">
              <a:extLst>
                <a:ext uri="{FF2B5EF4-FFF2-40B4-BE49-F238E27FC236}">
                  <a16:creationId xmlns:a16="http://schemas.microsoft.com/office/drawing/2014/main" id="{9BE67C9C-1DD7-4E3C-815F-697ECE63CACA}"/>
                </a:ext>
              </a:extLst>
            </p:cNvPr>
            <p:cNvSpPr/>
            <p:nvPr/>
          </p:nvSpPr>
          <p:spPr>
            <a:xfrm>
              <a:off x="6983781" y="830383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11" name="Rectangle 10">
              <a:extLst>
                <a:ext uri="{FF2B5EF4-FFF2-40B4-BE49-F238E27FC236}">
                  <a16:creationId xmlns:a16="http://schemas.microsoft.com/office/drawing/2014/main" id="{9D2BEAF5-F30C-4516-9F5F-0EA88416D1D3}"/>
                </a:ext>
              </a:extLst>
            </p:cNvPr>
            <p:cNvSpPr/>
            <p:nvPr/>
          </p:nvSpPr>
          <p:spPr>
            <a:xfrm>
              <a:off x="5248767" y="610927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12" name="Rectangle 11">
              <a:extLst>
                <a:ext uri="{FF2B5EF4-FFF2-40B4-BE49-F238E27FC236}">
                  <a16:creationId xmlns:a16="http://schemas.microsoft.com/office/drawing/2014/main" id="{0FC0D543-9662-456D-A782-573ECAD04935}"/>
                </a:ext>
              </a:extLst>
            </p:cNvPr>
            <p:cNvSpPr/>
            <p:nvPr/>
          </p:nvSpPr>
          <p:spPr>
            <a:xfrm>
              <a:off x="5248767" y="720655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13" name="Rectangle 12">
              <a:extLst>
                <a:ext uri="{FF2B5EF4-FFF2-40B4-BE49-F238E27FC236}">
                  <a16:creationId xmlns:a16="http://schemas.microsoft.com/office/drawing/2014/main" id="{32411F0E-E5E6-4B2E-A3A6-CC46C39E004A}"/>
                </a:ext>
              </a:extLst>
            </p:cNvPr>
            <p:cNvSpPr/>
            <p:nvPr/>
          </p:nvSpPr>
          <p:spPr>
            <a:xfrm>
              <a:off x="5248767" y="830383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14" name="Rectangle 13">
              <a:extLst>
                <a:ext uri="{FF2B5EF4-FFF2-40B4-BE49-F238E27FC236}">
                  <a16:creationId xmlns:a16="http://schemas.microsoft.com/office/drawing/2014/main" id="{10357C3E-197A-46E2-B09A-346BBB33CE90}"/>
                </a:ext>
              </a:extLst>
            </p:cNvPr>
            <p:cNvSpPr/>
            <p:nvPr/>
          </p:nvSpPr>
          <p:spPr>
            <a:xfrm>
              <a:off x="3513755" y="502693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15" name="Rectangle 14">
              <a:extLst>
                <a:ext uri="{FF2B5EF4-FFF2-40B4-BE49-F238E27FC236}">
                  <a16:creationId xmlns:a16="http://schemas.microsoft.com/office/drawing/2014/main" id="{E887CAB4-E79D-4C86-AB34-7BBBB8882383}"/>
                </a:ext>
              </a:extLst>
            </p:cNvPr>
            <p:cNvSpPr/>
            <p:nvPr/>
          </p:nvSpPr>
          <p:spPr>
            <a:xfrm>
              <a:off x="3513755" y="610927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16" name="Rectangle 15">
              <a:extLst>
                <a:ext uri="{FF2B5EF4-FFF2-40B4-BE49-F238E27FC236}">
                  <a16:creationId xmlns:a16="http://schemas.microsoft.com/office/drawing/2014/main" id="{14952FA3-A7B3-4D1C-B5B1-34B5B77AC358}"/>
                </a:ext>
              </a:extLst>
            </p:cNvPr>
            <p:cNvSpPr/>
            <p:nvPr/>
          </p:nvSpPr>
          <p:spPr>
            <a:xfrm>
              <a:off x="3513755" y="720655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17" name="Rectangle 16">
              <a:extLst>
                <a:ext uri="{FF2B5EF4-FFF2-40B4-BE49-F238E27FC236}">
                  <a16:creationId xmlns:a16="http://schemas.microsoft.com/office/drawing/2014/main" id="{D36228C5-67D5-467D-AFD9-0777135737E3}"/>
                </a:ext>
              </a:extLst>
            </p:cNvPr>
            <p:cNvSpPr/>
            <p:nvPr/>
          </p:nvSpPr>
          <p:spPr>
            <a:xfrm>
              <a:off x="3513755" y="830383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18" name="Rectangle 17">
              <a:extLst>
                <a:ext uri="{FF2B5EF4-FFF2-40B4-BE49-F238E27FC236}">
                  <a16:creationId xmlns:a16="http://schemas.microsoft.com/office/drawing/2014/main" id="{C5EC0A6A-A219-4EBF-A954-0E7CBB2B9F36}"/>
                </a:ext>
              </a:extLst>
            </p:cNvPr>
            <p:cNvSpPr/>
            <p:nvPr/>
          </p:nvSpPr>
          <p:spPr>
            <a:xfrm>
              <a:off x="1778741" y="394459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19" name="Rectangle 18">
              <a:extLst>
                <a:ext uri="{FF2B5EF4-FFF2-40B4-BE49-F238E27FC236}">
                  <a16:creationId xmlns:a16="http://schemas.microsoft.com/office/drawing/2014/main" id="{F9C85CBF-8B97-4E58-8588-3D0373A39504}"/>
                </a:ext>
              </a:extLst>
            </p:cNvPr>
            <p:cNvSpPr/>
            <p:nvPr/>
          </p:nvSpPr>
          <p:spPr>
            <a:xfrm>
              <a:off x="1778740" y="502693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20" name="Rectangle 19">
              <a:extLst>
                <a:ext uri="{FF2B5EF4-FFF2-40B4-BE49-F238E27FC236}">
                  <a16:creationId xmlns:a16="http://schemas.microsoft.com/office/drawing/2014/main" id="{D5C60B00-3764-4A5E-98DA-87610149EBD1}"/>
                </a:ext>
              </a:extLst>
            </p:cNvPr>
            <p:cNvSpPr/>
            <p:nvPr/>
          </p:nvSpPr>
          <p:spPr>
            <a:xfrm>
              <a:off x="1778740" y="610927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21" name="Rectangle 20">
              <a:extLst>
                <a:ext uri="{FF2B5EF4-FFF2-40B4-BE49-F238E27FC236}">
                  <a16:creationId xmlns:a16="http://schemas.microsoft.com/office/drawing/2014/main" id="{C5012F0E-70A1-46FF-B44B-5CFD793C28CE}"/>
                </a:ext>
              </a:extLst>
            </p:cNvPr>
            <p:cNvSpPr/>
            <p:nvPr/>
          </p:nvSpPr>
          <p:spPr>
            <a:xfrm>
              <a:off x="1778740" y="720655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22" name="Rectangle 21">
              <a:extLst>
                <a:ext uri="{FF2B5EF4-FFF2-40B4-BE49-F238E27FC236}">
                  <a16:creationId xmlns:a16="http://schemas.microsoft.com/office/drawing/2014/main" id="{AF1B56C7-3FF9-4124-8D0C-E12A97533982}"/>
                </a:ext>
              </a:extLst>
            </p:cNvPr>
            <p:cNvSpPr/>
            <p:nvPr/>
          </p:nvSpPr>
          <p:spPr>
            <a:xfrm>
              <a:off x="1778740" y="830383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3" name="Rectangle 22">
              <a:extLst>
                <a:ext uri="{FF2B5EF4-FFF2-40B4-BE49-F238E27FC236}">
                  <a16:creationId xmlns:a16="http://schemas.microsoft.com/office/drawing/2014/main" id="{B3B6A5A0-29CB-43F1-9DF6-9D661B4FE74B}"/>
                </a:ext>
              </a:extLst>
            </p:cNvPr>
            <p:cNvSpPr/>
            <p:nvPr/>
          </p:nvSpPr>
          <p:spPr>
            <a:xfrm>
              <a:off x="1778741" y="2847314"/>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4" name="Rectangle 23">
              <a:extLst>
                <a:ext uri="{FF2B5EF4-FFF2-40B4-BE49-F238E27FC236}">
                  <a16:creationId xmlns:a16="http://schemas.microsoft.com/office/drawing/2014/main" id="{75DFA4F4-9AA7-44B7-B5A6-8CC7B228846D}"/>
                </a:ext>
              </a:extLst>
            </p:cNvPr>
            <p:cNvSpPr/>
            <p:nvPr/>
          </p:nvSpPr>
          <p:spPr>
            <a:xfrm>
              <a:off x="3513755" y="2847314"/>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5" name="Rectangle 24">
              <a:extLst>
                <a:ext uri="{FF2B5EF4-FFF2-40B4-BE49-F238E27FC236}">
                  <a16:creationId xmlns:a16="http://schemas.microsoft.com/office/drawing/2014/main" id="{B623B715-13A9-41CD-9A57-D2997CA45959}"/>
                </a:ext>
              </a:extLst>
            </p:cNvPr>
            <p:cNvSpPr/>
            <p:nvPr/>
          </p:nvSpPr>
          <p:spPr>
            <a:xfrm>
              <a:off x="5248769" y="2847314"/>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6" name="Rectangle 25">
              <a:extLst>
                <a:ext uri="{FF2B5EF4-FFF2-40B4-BE49-F238E27FC236}">
                  <a16:creationId xmlns:a16="http://schemas.microsoft.com/office/drawing/2014/main" id="{6055C2FF-78B5-44B9-BFD3-E8972D55C2BB}"/>
                </a:ext>
              </a:extLst>
            </p:cNvPr>
            <p:cNvSpPr/>
            <p:nvPr/>
          </p:nvSpPr>
          <p:spPr>
            <a:xfrm>
              <a:off x="6983783" y="2847314"/>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7" name="Rectangle 26">
              <a:extLst>
                <a:ext uri="{FF2B5EF4-FFF2-40B4-BE49-F238E27FC236}">
                  <a16:creationId xmlns:a16="http://schemas.microsoft.com/office/drawing/2014/main" id="{6B381A0A-D589-45C9-8FFC-F17A0C94E40C}"/>
                </a:ext>
              </a:extLst>
            </p:cNvPr>
            <p:cNvSpPr/>
            <p:nvPr/>
          </p:nvSpPr>
          <p:spPr>
            <a:xfrm>
              <a:off x="8718797" y="2847314"/>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8" name="Rectangle 27">
              <a:extLst>
                <a:ext uri="{FF2B5EF4-FFF2-40B4-BE49-F238E27FC236}">
                  <a16:creationId xmlns:a16="http://schemas.microsoft.com/office/drawing/2014/main" id="{E00A031A-FBD7-4E65-A278-DEB4F37DD590}"/>
                </a:ext>
              </a:extLst>
            </p:cNvPr>
            <p:cNvSpPr/>
            <p:nvPr/>
          </p:nvSpPr>
          <p:spPr>
            <a:xfrm>
              <a:off x="10453811" y="2847314"/>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9" name="Rectangle 28">
              <a:extLst>
                <a:ext uri="{FF2B5EF4-FFF2-40B4-BE49-F238E27FC236}">
                  <a16:creationId xmlns:a16="http://schemas.microsoft.com/office/drawing/2014/main" id="{8B032DA9-97E4-4F77-9C37-BCB3855D2D46}"/>
                </a:ext>
              </a:extLst>
            </p:cNvPr>
            <p:cNvSpPr/>
            <p:nvPr/>
          </p:nvSpPr>
          <p:spPr>
            <a:xfrm>
              <a:off x="12188825" y="2847314"/>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0" name="Rectangle 29">
              <a:extLst>
                <a:ext uri="{FF2B5EF4-FFF2-40B4-BE49-F238E27FC236}">
                  <a16:creationId xmlns:a16="http://schemas.microsoft.com/office/drawing/2014/main" id="{7576042F-B3A8-442C-A2F2-75C08CF0CBE8}"/>
                </a:ext>
              </a:extLst>
            </p:cNvPr>
            <p:cNvSpPr/>
            <p:nvPr/>
          </p:nvSpPr>
          <p:spPr>
            <a:xfrm>
              <a:off x="13923839" y="2847314"/>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1" name="Rectangle 30">
              <a:extLst>
                <a:ext uri="{FF2B5EF4-FFF2-40B4-BE49-F238E27FC236}">
                  <a16:creationId xmlns:a16="http://schemas.microsoft.com/office/drawing/2014/main" id="{55E7297D-4841-45EF-A74B-7C65D95D65B8}"/>
                </a:ext>
              </a:extLst>
            </p:cNvPr>
            <p:cNvSpPr/>
            <p:nvPr/>
          </p:nvSpPr>
          <p:spPr>
            <a:xfrm>
              <a:off x="15658853" y="2847314"/>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2" name="Rectangle 31">
              <a:extLst>
                <a:ext uri="{FF2B5EF4-FFF2-40B4-BE49-F238E27FC236}">
                  <a16:creationId xmlns:a16="http://schemas.microsoft.com/office/drawing/2014/main" id="{29F49A55-B2B6-4E86-8124-329D5A45F0CE}"/>
                </a:ext>
              </a:extLst>
            </p:cNvPr>
            <p:cNvSpPr/>
            <p:nvPr/>
          </p:nvSpPr>
          <p:spPr>
            <a:xfrm>
              <a:off x="17393867" y="2847314"/>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3" name="Rectangle 32">
              <a:extLst>
                <a:ext uri="{FF2B5EF4-FFF2-40B4-BE49-F238E27FC236}">
                  <a16:creationId xmlns:a16="http://schemas.microsoft.com/office/drawing/2014/main" id="{0BA58B92-E788-4E11-880C-68DB1544DF5E}"/>
                </a:ext>
              </a:extLst>
            </p:cNvPr>
            <p:cNvSpPr/>
            <p:nvPr/>
          </p:nvSpPr>
          <p:spPr>
            <a:xfrm>
              <a:off x="19128881" y="2847314"/>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4" name="Rectangle 33">
              <a:extLst>
                <a:ext uri="{FF2B5EF4-FFF2-40B4-BE49-F238E27FC236}">
                  <a16:creationId xmlns:a16="http://schemas.microsoft.com/office/drawing/2014/main" id="{9A149FBF-40B9-41E4-AF73-8759EA393BE9}"/>
                </a:ext>
              </a:extLst>
            </p:cNvPr>
            <p:cNvSpPr/>
            <p:nvPr/>
          </p:nvSpPr>
          <p:spPr>
            <a:xfrm>
              <a:off x="20863895" y="2847314"/>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5" name="TextBox 34">
              <a:extLst>
                <a:ext uri="{FF2B5EF4-FFF2-40B4-BE49-F238E27FC236}">
                  <a16:creationId xmlns:a16="http://schemas.microsoft.com/office/drawing/2014/main" id="{598C8E28-8619-4E98-B5BB-D2716E8ACF01}"/>
                </a:ext>
              </a:extLst>
            </p:cNvPr>
            <p:cNvSpPr txBox="1"/>
            <p:nvPr/>
          </p:nvSpPr>
          <p:spPr>
            <a:xfrm>
              <a:off x="2046518" y="3039704"/>
              <a:ext cx="1199464" cy="712500"/>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JAN</a:t>
              </a:r>
            </a:p>
          </p:txBody>
        </p:sp>
        <p:sp>
          <p:nvSpPr>
            <p:cNvPr id="36" name="TextBox 35">
              <a:extLst>
                <a:ext uri="{FF2B5EF4-FFF2-40B4-BE49-F238E27FC236}">
                  <a16:creationId xmlns:a16="http://schemas.microsoft.com/office/drawing/2014/main" id="{20EF1CF2-5A7C-4665-A45C-FCF8E2CF563F}"/>
                </a:ext>
              </a:extLst>
            </p:cNvPr>
            <p:cNvSpPr txBox="1"/>
            <p:nvPr/>
          </p:nvSpPr>
          <p:spPr>
            <a:xfrm>
              <a:off x="3792982" y="3039704"/>
              <a:ext cx="1176559" cy="712500"/>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FEB</a:t>
              </a:r>
            </a:p>
          </p:txBody>
        </p:sp>
        <p:sp>
          <p:nvSpPr>
            <p:cNvPr id="37" name="TextBox 36">
              <a:extLst>
                <a:ext uri="{FF2B5EF4-FFF2-40B4-BE49-F238E27FC236}">
                  <a16:creationId xmlns:a16="http://schemas.microsoft.com/office/drawing/2014/main" id="{C34B735A-1AA2-40F3-AC99-21AB5B3465A0}"/>
                </a:ext>
              </a:extLst>
            </p:cNvPr>
            <p:cNvSpPr txBox="1"/>
            <p:nvPr/>
          </p:nvSpPr>
          <p:spPr>
            <a:xfrm>
              <a:off x="5468825" y="3039704"/>
              <a:ext cx="1294902" cy="712500"/>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MAR</a:t>
              </a:r>
            </a:p>
          </p:txBody>
        </p:sp>
        <p:sp>
          <p:nvSpPr>
            <p:cNvPr id="38" name="TextBox 37">
              <a:extLst>
                <a:ext uri="{FF2B5EF4-FFF2-40B4-BE49-F238E27FC236}">
                  <a16:creationId xmlns:a16="http://schemas.microsoft.com/office/drawing/2014/main" id="{690AA973-3285-4429-9489-4C06FC7CC309}"/>
                </a:ext>
              </a:extLst>
            </p:cNvPr>
            <p:cNvSpPr txBox="1"/>
            <p:nvPr/>
          </p:nvSpPr>
          <p:spPr>
            <a:xfrm>
              <a:off x="7236286" y="3039704"/>
              <a:ext cx="1230005" cy="712500"/>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APR</a:t>
              </a:r>
            </a:p>
          </p:txBody>
        </p:sp>
        <p:sp>
          <p:nvSpPr>
            <p:cNvPr id="39" name="TextBox 38">
              <a:extLst>
                <a:ext uri="{FF2B5EF4-FFF2-40B4-BE49-F238E27FC236}">
                  <a16:creationId xmlns:a16="http://schemas.microsoft.com/office/drawing/2014/main" id="{CD9EF019-6650-465C-9EC6-CA5E1D62A283}"/>
                </a:ext>
              </a:extLst>
            </p:cNvPr>
            <p:cNvSpPr txBox="1"/>
            <p:nvPr/>
          </p:nvSpPr>
          <p:spPr>
            <a:xfrm>
              <a:off x="8972752" y="3039704"/>
              <a:ext cx="1227104" cy="712500"/>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MAY</a:t>
              </a:r>
            </a:p>
          </p:txBody>
        </p:sp>
        <p:sp>
          <p:nvSpPr>
            <p:cNvPr id="40" name="TextBox 39">
              <a:extLst>
                <a:ext uri="{FF2B5EF4-FFF2-40B4-BE49-F238E27FC236}">
                  <a16:creationId xmlns:a16="http://schemas.microsoft.com/office/drawing/2014/main" id="{62FBF871-E151-4928-8DC3-DAACEDD243B2}"/>
                </a:ext>
              </a:extLst>
            </p:cNvPr>
            <p:cNvSpPr txBox="1"/>
            <p:nvPr/>
          </p:nvSpPr>
          <p:spPr>
            <a:xfrm>
              <a:off x="10721586" y="3039704"/>
              <a:ext cx="1199464" cy="712500"/>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JUN</a:t>
              </a:r>
            </a:p>
          </p:txBody>
        </p:sp>
        <p:sp>
          <p:nvSpPr>
            <p:cNvPr id="41" name="TextBox 40">
              <a:extLst>
                <a:ext uri="{FF2B5EF4-FFF2-40B4-BE49-F238E27FC236}">
                  <a16:creationId xmlns:a16="http://schemas.microsoft.com/office/drawing/2014/main" id="{B1E45ABD-FC86-4E89-80A8-F9EA70948FDA}"/>
                </a:ext>
              </a:extLst>
            </p:cNvPr>
            <p:cNvSpPr txBox="1"/>
            <p:nvPr/>
          </p:nvSpPr>
          <p:spPr>
            <a:xfrm>
              <a:off x="12481414" y="3039704"/>
              <a:ext cx="1149834" cy="712500"/>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JUL</a:t>
              </a:r>
            </a:p>
          </p:txBody>
        </p:sp>
        <p:sp>
          <p:nvSpPr>
            <p:cNvPr id="42" name="TextBox 41">
              <a:extLst>
                <a:ext uri="{FF2B5EF4-FFF2-40B4-BE49-F238E27FC236}">
                  <a16:creationId xmlns:a16="http://schemas.microsoft.com/office/drawing/2014/main" id="{23267FB2-0E88-4A01-B7AD-E9C641A0261E}"/>
                </a:ext>
              </a:extLst>
            </p:cNvPr>
            <p:cNvSpPr txBox="1"/>
            <p:nvPr/>
          </p:nvSpPr>
          <p:spPr>
            <a:xfrm>
              <a:off x="14170620" y="3039704"/>
              <a:ext cx="1241457" cy="712500"/>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AUG</a:t>
              </a:r>
            </a:p>
          </p:txBody>
        </p:sp>
        <p:sp>
          <p:nvSpPr>
            <p:cNvPr id="43" name="TextBox 42">
              <a:extLst>
                <a:ext uri="{FF2B5EF4-FFF2-40B4-BE49-F238E27FC236}">
                  <a16:creationId xmlns:a16="http://schemas.microsoft.com/office/drawing/2014/main" id="{DA59E3D9-812E-4018-824D-330502830166}"/>
                </a:ext>
              </a:extLst>
            </p:cNvPr>
            <p:cNvSpPr txBox="1"/>
            <p:nvPr/>
          </p:nvSpPr>
          <p:spPr>
            <a:xfrm>
              <a:off x="15930448" y="3039704"/>
              <a:ext cx="1191829" cy="712500"/>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SEP</a:t>
              </a:r>
            </a:p>
          </p:txBody>
        </p:sp>
        <p:sp>
          <p:nvSpPr>
            <p:cNvPr id="44" name="TextBox 43">
              <a:extLst>
                <a:ext uri="{FF2B5EF4-FFF2-40B4-BE49-F238E27FC236}">
                  <a16:creationId xmlns:a16="http://schemas.microsoft.com/office/drawing/2014/main" id="{A4E9BECA-A837-42FF-A6E2-8152BEAB2245}"/>
                </a:ext>
              </a:extLst>
            </p:cNvPr>
            <p:cNvSpPr txBox="1"/>
            <p:nvPr/>
          </p:nvSpPr>
          <p:spPr>
            <a:xfrm>
              <a:off x="17682639" y="3039704"/>
              <a:ext cx="1157472" cy="712500"/>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OCT</a:t>
              </a:r>
            </a:p>
          </p:txBody>
        </p:sp>
        <p:sp>
          <p:nvSpPr>
            <p:cNvPr id="45" name="TextBox 44">
              <a:extLst>
                <a:ext uri="{FF2B5EF4-FFF2-40B4-BE49-F238E27FC236}">
                  <a16:creationId xmlns:a16="http://schemas.microsoft.com/office/drawing/2014/main" id="{B0D61167-EB78-4165-9C82-DDA01F748816}"/>
                </a:ext>
              </a:extLst>
            </p:cNvPr>
            <p:cNvSpPr txBox="1"/>
            <p:nvPr/>
          </p:nvSpPr>
          <p:spPr>
            <a:xfrm>
              <a:off x="19382993" y="3039704"/>
              <a:ext cx="1226797" cy="712500"/>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NOV</a:t>
              </a:r>
            </a:p>
          </p:txBody>
        </p:sp>
        <p:sp>
          <p:nvSpPr>
            <p:cNvPr id="46" name="TextBox 45">
              <a:extLst>
                <a:ext uri="{FF2B5EF4-FFF2-40B4-BE49-F238E27FC236}">
                  <a16:creationId xmlns:a16="http://schemas.microsoft.com/office/drawing/2014/main" id="{6AD01E1D-53CA-4027-BA41-CB7006E413B0}"/>
                </a:ext>
              </a:extLst>
            </p:cNvPr>
            <p:cNvSpPr txBox="1"/>
            <p:nvPr/>
          </p:nvSpPr>
          <p:spPr>
            <a:xfrm>
              <a:off x="21125944" y="3039704"/>
              <a:ext cx="1210917" cy="712500"/>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DEC</a:t>
              </a:r>
            </a:p>
          </p:txBody>
        </p:sp>
        <p:sp>
          <p:nvSpPr>
            <p:cNvPr id="47" name="Rectangle 46">
              <a:extLst>
                <a:ext uri="{FF2B5EF4-FFF2-40B4-BE49-F238E27FC236}">
                  <a16:creationId xmlns:a16="http://schemas.microsoft.com/office/drawing/2014/main" id="{A416B4C9-7279-4929-A735-56538717C90B}"/>
                </a:ext>
              </a:extLst>
            </p:cNvPr>
            <p:cNvSpPr/>
            <p:nvPr/>
          </p:nvSpPr>
          <p:spPr>
            <a:xfrm>
              <a:off x="2309924" y="4136982"/>
              <a:ext cx="672648" cy="7125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44" b="1" dirty="0">
                  <a:solidFill>
                    <a:schemeClr val="tx2"/>
                  </a:solidFill>
                  <a:cs typeface="Poppins" pitchFamily="2" charset="77"/>
                </a:rPr>
                <a:t>X</a:t>
              </a:r>
            </a:p>
          </p:txBody>
        </p:sp>
        <p:sp>
          <p:nvSpPr>
            <p:cNvPr id="48" name="Rectangle 47">
              <a:extLst>
                <a:ext uri="{FF2B5EF4-FFF2-40B4-BE49-F238E27FC236}">
                  <a16:creationId xmlns:a16="http://schemas.microsoft.com/office/drawing/2014/main" id="{FCCB4E21-EED7-4709-AB1E-B91419B5EAFF}"/>
                </a:ext>
              </a:extLst>
            </p:cNvPr>
            <p:cNvSpPr/>
            <p:nvPr/>
          </p:nvSpPr>
          <p:spPr>
            <a:xfrm>
              <a:off x="3513755" y="3944593"/>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49" name="Rectangle 48">
              <a:extLst>
                <a:ext uri="{FF2B5EF4-FFF2-40B4-BE49-F238E27FC236}">
                  <a16:creationId xmlns:a16="http://schemas.microsoft.com/office/drawing/2014/main" id="{E1A807F5-E759-4FFF-B7BB-507BC61E9481}"/>
                </a:ext>
              </a:extLst>
            </p:cNvPr>
            <p:cNvSpPr/>
            <p:nvPr/>
          </p:nvSpPr>
          <p:spPr>
            <a:xfrm>
              <a:off x="5248769" y="3944593"/>
              <a:ext cx="1735014" cy="1097280"/>
            </a:xfrm>
            <a:prstGeom prst="rect">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50" name="Rectangle 49">
              <a:extLst>
                <a:ext uri="{FF2B5EF4-FFF2-40B4-BE49-F238E27FC236}">
                  <a16:creationId xmlns:a16="http://schemas.microsoft.com/office/drawing/2014/main" id="{7F2E73AE-2140-4790-B696-68D897574D64}"/>
                </a:ext>
              </a:extLst>
            </p:cNvPr>
            <p:cNvSpPr/>
            <p:nvPr/>
          </p:nvSpPr>
          <p:spPr>
            <a:xfrm>
              <a:off x="6983783" y="3944593"/>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51" name="Rectangle 50">
              <a:extLst>
                <a:ext uri="{FF2B5EF4-FFF2-40B4-BE49-F238E27FC236}">
                  <a16:creationId xmlns:a16="http://schemas.microsoft.com/office/drawing/2014/main" id="{C2D50C9E-FDAF-4C4C-9FEA-866798ACF784}"/>
                </a:ext>
              </a:extLst>
            </p:cNvPr>
            <p:cNvSpPr/>
            <p:nvPr/>
          </p:nvSpPr>
          <p:spPr>
            <a:xfrm>
              <a:off x="8718797" y="3944593"/>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52" name="Rectangle 51">
              <a:extLst>
                <a:ext uri="{FF2B5EF4-FFF2-40B4-BE49-F238E27FC236}">
                  <a16:creationId xmlns:a16="http://schemas.microsoft.com/office/drawing/2014/main" id="{88BB4317-1FCC-4D0C-B1A2-3DD49F7C99AA}"/>
                </a:ext>
              </a:extLst>
            </p:cNvPr>
            <p:cNvSpPr/>
            <p:nvPr/>
          </p:nvSpPr>
          <p:spPr>
            <a:xfrm>
              <a:off x="10453811" y="394459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53" name="Rectangle 52">
              <a:extLst>
                <a:ext uri="{FF2B5EF4-FFF2-40B4-BE49-F238E27FC236}">
                  <a16:creationId xmlns:a16="http://schemas.microsoft.com/office/drawing/2014/main" id="{8A26A3C2-2E4C-4649-83D6-DAD571C7E177}"/>
                </a:ext>
              </a:extLst>
            </p:cNvPr>
            <p:cNvSpPr/>
            <p:nvPr/>
          </p:nvSpPr>
          <p:spPr>
            <a:xfrm>
              <a:off x="12188825" y="394459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54" name="Rectangle 53">
              <a:extLst>
                <a:ext uri="{FF2B5EF4-FFF2-40B4-BE49-F238E27FC236}">
                  <a16:creationId xmlns:a16="http://schemas.microsoft.com/office/drawing/2014/main" id="{9AF58B01-247C-450A-BA2E-B2D5411AF843}"/>
                </a:ext>
              </a:extLst>
            </p:cNvPr>
            <p:cNvSpPr/>
            <p:nvPr/>
          </p:nvSpPr>
          <p:spPr>
            <a:xfrm>
              <a:off x="13923839" y="394459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55" name="Rectangle 54">
              <a:extLst>
                <a:ext uri="{FF2B5EF4-FFF2-40B4-BE49-F238E27FC236}">
                  <a16:creationId xmlns:a16="http://schemas.microsoft.com/office/drawing/2014/main" id="{AA8E167A-53AE-4DC8-B4EC-F2BF141B1653}"/>
                </a:ext>
              </a:extLst>
            </p:cNvPr>
            <p:cNvSpPr/>
            <p:nvPr/>
          </p:nvSpPr>
          <p:spPr>
            <a:xfrm>
              <a:off x="15658853" y="394459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56" name="Rectangle 55">
              <a:extLst>
                <a:ext uri="{FF2B5EF4-FFF2-40B4-BE49-F238E27FC236}">
                  <a16:creationId xmlns:a16="http://schemas.microsoft.com/office/drawing/2014/main" id="{6712848E-3FEC-4832-8E34-04CBDCC768E4}"/>
                </a:ext>
              </a:extLst>
            </p:cNvPr>
            <p:cNvSpPr/>
            <p:nvPr/>
          </p:nvSpPr>
          <p:spPr>
            <a:xfrm>
              <a:off x="17393867" y="394459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57" name="Rectangle 56">
              <a:extLst>
                <a:ext uri="{FF2B5EF4-FFF2-40B4-BE49-F238E27FC236}">
                  <a16:creationId xmlns:a16="http://schemas.microsoft.com/office/drawing/2014/main" id="{56CBAA1E-55B4-4D0E-8CDE-2D05B79AE5F7}"/>
                </a:ext>
              </a:extLst>
            </p:cNvPr>
            <p:cNvSpPr/>
            <p:nvPr/>
          </p:nvSpPr>
          <p:spPr>
            <a:xfrm>
              <a:off x="19128881" y="394459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58" name="Rectangle 57">
              <a:extLst>
                <a:ext uri="{FF2B5EF4-FFF2-40B4-BE49-F238E27FC236}">
                  <a16:creationId xmlns:a16="http://schemas.microsoft.com/office/drawing/2014/main" id="{746C136A-E866-4583-8E06-981B18ECEEB5}"/>
                </a:ext>
              </a:extLst>
            </p:cNvPr>
            <p:cNvSpPr/>
            <p:nvPr/>
          </p:nvSpPr>
          <p:spPr>
            <a:xfrm>
              <a:off x="20863895" y="394459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59" name="Rectangle 58">
              <a:extLst>
                <a:ext uri="{FF2B5EF4-FFF2-40B4-BE49-F238E27FC236}">
                  <a16:creationId xmlns:a16="http://schemas.microsoft.com/office/drawing/2014/main" id="{DFF30843-8240-489D-91DC-E9562FE7D6D9}"/>
                </a:ext>
              </a:extLst>
            </p:cNvPr>
            <p:cNvSpPr/>
            <p:nvPr/>
          </p:nvSpPr>
          <p:spPr>
            <a:xfrm>
              <a:off x="4044937" y="5219323"/>
              <a:ext cx="672648" cy="7125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44" b="1" dirty="0">
                  <a:solidFill>
                    <a:schemeClr val="tx2"/>
                  </a:solidFill>
                  <a:cs typeface="Poppins" pitchFamily="2" charset="77"/>
                </a:rPr>
                <a:t>X</a:t>
              </a:r>
            </a:p>
          </p:txBody>
        </p:sp>
        <p:sp>
          <p:nvSpPr>
            <p:cNvPr id="60" name="Rectangle 59">
              <a:extLst>
                <a:ext uri="{FF2B5EF4-FFF2-40B4-BE49-F238E27FC236}">
                  <a16:creationId xmlns:a16="http://schemas.microsoft.com/office/drawing/2014/main" id="{7CA7E26F-A4AE-424A-9808-087E71DC53DE}"/>
                </a:ext>
              </a:extLst>
            </p:cNvPr>
            <p:cNvSpPr/>
            <p:nvPr/>
          </p:nvSpPr>
          <p:spPr>
            <a:xfrm>
              <a:off x="5248768" y="5026933"/>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61" name="Rectangle 60">
              <a:extLst>
                <a:ext uri="{FF2B5EF4-FFF2-40B4-BE49-F238E27FC236}">
                  <a16:creationId xmlns:a16="http://schemas.microsoft.com/office/drawing/2014/main" id="{0EA17638-CB27-4C9E-8BB9-25E171B8FD66}"/>
                </a:ext>
              </a:extLst>
            </p:cNvPr>
            <p:cNvSpPr/>
            <p:nvPr/>
          </p:nvSpPr>
          <p:spPr>
            <a:xfrm>
              <a:off x="6983782" y="5026933"/>
              <a:ext cx="1735014" cy="1097280"/>
            </a:xfrm>
            <a:prstGeom prst="rect">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62" name="Rectangle 61">
              <a:extLst>
                <a:ext uri="{FF2B5EF4-FFF2-40B4-BE49-F238E27FC236}">
                  <a16:creationId xmlns:a16="http://schemas.microsoft.com/office/drawing/2014/main" id="{BE922D02-DCA4-47F1-A0AC-D5EDBBD547E0}"/>
                </a:ext>
              </a:extLst>
            </p:cNvPr>
            <p:cNvSpPr/>
            <p:nvPr/>
          </p:nvSpPr>
          <p:spPr>
            <a:xfrm>
              <a:off x="8718796" y="5026933"/>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63" name="Rectangle 62">
              <a:extLst>
                <a:ext uri="{FF2B5EF4-FFF2-40B4-BE49-F238E27FC236}">
                  <a16:creationId xmlns:a16="http://schemas.microsoft.com/office/drawing/2014/main" id="{0862F75F-DF24-49C9-ADE2-EAEF3DF311C8}"/>
                </a:ext>
              </a:extLst>
            </p:cNvPr>
            <p:cNvSpPr/>
            <p:nvPr/>
          </p:nvSpPr>
          <p:spPr>
            <a:xfrm>
              <a:off x="10453810" y="5026933"/>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64" name="Rectangle 63">
              <a:extLst>
                <a:ext uri="{FF2B5EF4-FFF2-40B4-BE49-F238E27FC236}">
                  <a16:creationId xmlns:a16="http://schemas.microsoft.com/office/drawing/2014/main" id="{02562064-7F77-43B6-BB1B-D261370476D7}"/>
                </a:ext>
              </a:extLst>
            </p:cNvPr>
            <p:cNvSpPr/>
            <p:nvPr/>
          </p:nvSpPr>
          <p:spPr>
            <a:xfrm>
              <a:off x="12188824" y="5026933"/>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65" name="Rectangle 64">
              <a:extLst>
                <a:ext uri="{FF2B5EF4-FFF2-40B4-BE49-F238E27FC236}">
                  <a16:creationId xmlns:a16="http://schemas.microsoft.com/office/drawing/2014/main" id="{097CFA33-169E-4A5E-BA84-8F5BADCC735E}"/>
                </a:ext>
              </a:extLst>
            </p:cNvPr>
            <p:cNvSpPr/>
            <p:nvPr/>
          </p:nvSpPr>
          <p:spPr>
            <a:xfrm>
              <a:off x="13923838" y="502693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66" name="Rectangle 65">
              <a:extLst>
                <a:ext uri="{FF2B5EF4-FFF2-40B4-BE49-F238E27FC236}">
                  <a16:creationId xmlns:a16="http://schemas.microsoft.com/office/drawing/2014/main" id="{23FBBD61-6B2D-4C50-B827-7BF8E07B39E6}"/>
                </a:ext>
              </a:extLst>
            </p:cNvPr>
            <p:cNvSpPr/>
            <p:nvPr/>
          </p:nvSpPr>
          <p:spPr>
            <a:xfrm>
              <a:off x="15658852" y="502693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67" name="Rectangle 66">
              <a:extLst>
                <a:ext uri="{FF2B5EF4-FFF2-40B4-BE49-F238E27FC236}">
                  <a16:creationId xmlns:a16="http://schemas.microsoft.com/office/drawing/2014/main" id="{AF04F678-341C-41E6-A5BA-2A3C12AE0192}"/>
                </a:ext>
              </a:extLst>
            </p:cNvPr>
            <p:cNvSpPr/>
            <p:nvPr/>
          </p:nvSpPr>
          <p:spPr>
            <a:xfrm>
              <a:off x="17393866" y="502693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68" name="Rectangle 67">
              <a:extLst>
                <a:ext uri="{FF2B5EF4-FFF2-40B4-BE49-F238E27FC236}">
                  <a16:creationId xmlns:a16="http://schemas.microsoft.com/office/drawing/2014/main" id="{04A77354-1D02-4007-9CD3-30470D0344B2}"/>
                </a:ext>
              </a:extLst>
            </p:cNvPr>
            <p:cNvSpPr/>
            <p:nvPr/>
          </p:nvSpPr>
          <p:spPr>
            <a:xfrm>
              <a:off x="19128880" y="502693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69" name="Rectangle 68">
              <a:extLst>
                <a:ext uri="{FF2B5EF4-FFF2-40B4-BE49-F238E27FC236}">
                  <a16:creationId xmlns:a16="http://schemas.microsoft.com/office/drawing/2014/main" id="{559FD55F-A5D6-444B-A5E4-37A50FCFDDBF}"/>
                </a:ext>
              </a:extLst>
            </p:cNvPr>
            <p:cNvSpPr/>
            <p:nvPr/>
          </p:nvSpPr>
          <p:spPr>
            <a:xfrm>
              <a:off x="20863894" y="5026933"/>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0" name="Rectangle 69">
              <a:extLst>
                <a:ext uri="{FF2B5EF4-FFF2-40B4-BE49-F238E27FC236}">
                  <a16:creationId xmlns:a16="http://schemas.microsoft.com/office/drawing/2014/main" id="{9EE75127-E896-45E9-BD91-E381E60CB3E0}"/>
                </a:ext>
              </a:extLst>
            </p:cNvPr>
            <p:cNvSpPr/>
            <p:nvPr/>
          </p:nvSpPr>
          <p:spPr>
            <a:xfrm>
              <a:off x="5779951" y="6301662"/>
              <a:ext cx="672648" cy="7125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44" b="1" dirty="0">
                  <a:solidFill>
                    <a:schemeClr val="tx2"/>
                  </a:solidFill>
                  <a:cs typeface="Poppins" pitchFamily="2" charset="77"/>
                </a:rPr>
                <a:t>X</a:t>
              </a:r>
            </a:p>
          </p:txBody>
        </p:sp>
        <p:sp>
          <p:nvSpPr>
            <p:cNvPr id="71" name="Rectangle 70">
              <a:extLst>
                <a:ext uri="{FF2B5EF4-FFF2-40B4-BE49-F238E27FC236}">
                  <a16:creationId xmlns:a16="http://schemas.microsoft.com/office/drawing/2014/main" id="{83AF4D19-B931-4C63-99F2-FC30A48FF961}"/>
                </a:ext>
              </a:extLst>
            </p:cNvPr>
            <p:cNvSpPr/>
            <p:nvPr/>
          </p:nvSpPr>
          <p:spPr>
            <a:xfrm>
              <a:off x="6983782" y="6109272"/>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2" name="Rectangle 71">
              <a:extLst>
                <a:ext uri="{FF2B5EF4-FFF2-40B4-BE49-F238E27FC236}">
                  <a16:creationId xmlns:a16="http://schemas.microsoft.com/office/drawing/2014/main" id="{EE7C69F0-FEBF-4006-9CAE-E8FC1DC67538}"/>
                </a:ext>
              </a:extLst>
            </p:cNvPr>
            <p:cNvSpPr/>
            <p:nvPr/>
          </p:nvSpPr>
          <p:spPr>
            <a:xfrm>
              <a:off x="8718796" y="6109272"/>
              <a:ext cx="1735014" cy="1097280"/>
            </a:xfrm>
            <a:prstGeom prst="rect">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3" name="Rectangle 72">
              <a:extLst>
                <a:ext uri="{FF2B5EF4-FFF2-40B4-BE49-F238E27FC236}">
                  <a16:creationId xmlns:a16="http://schemas.microsoft.com/office/drawing/2014/main" id="{E7CF7102-36C0-40B5-80FA-F018AED015F2}"/>
                </a:ext>
              </a:extLst>
            </p:cNvPr>
            <p:cNvSpPr/>
            <p:nvPr/>
          </p:nvSpPr>
          <p:spPr>
            <a:xfrm>
              <a:off x="10453810" y="610927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4" name="Rectangle 73">
              <a:extLst>
                <a:ext uri="{FF2B5EF4-FFF2-40B4-BE49-F238E27FC236}">
                  <a16:creationId xmlns:a16="http://schemas.microsoft.com/office/drawing/2014/main" id="{BFE7A005-8D5B-4606-8C81-487B5A93A34F}"/>
                </a:ext>
              </a:extLst>
            </p:cNvPr>
            <p:cNvSpPr/>
            <p:nvPr/>
          </p:nvSpPr>
          <p:spPr>
            <a:xfrm>
              <a:off x="12188824" y="610927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5" name="Rectangle 74">
              <a:extLst>
                <a:ext uri="{FF2B5EF4-FFF2-40B4-BE49-F238E27FC236}">
                  <a16:creationId xmlns:a16="http://schemas.microsoft.com/office/drawing/2014/main" id="{72694064-2C7C-4E27-935D-5F9A0D7C6EA9}"/>
                </a:ext>
              </a:extLst>
            </p:cNvPr>
            <p:cNvSpPr/>
            <p:nvPr/>
          </p:nvSpPr>
          <p:spPr>
            <a:xfrm>
              <a:off x="13923838" y="610927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6" name="Rectangle 75">
              <a:extLst>
                <a:ext uri="{FF2B5EF4-FFF2-40B4-BE49-F238E27FC236}">
                  <a16:creationId xmlns:a16="http://schemas.microsoft.com/office/drawing/2014/main" id="{6AE097E9-F21D-4584-AF96-CA161159D8FB}"/>
                </a:ext>
              </a:extLst>
            </p:cNvPr>
            <p:cNvSpPr/>
            <p:nvPr/>
          </p:nvSpPr>
          <p:spPr>
            <a:xfrm>
              <a:off x="15658852" y="610927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77" name="Rectangle 76">
              <a:extLst>
                <a:ext uri="{FF2B5EF4-FFF2-40B4-BE49-F238E27FC236}">
                  <a16:creationId xmlns:a16="http://schemas.microsoft.com/office/drawing/2014/main" id="{5257C5E8-30E7-4C6A-B339-876FF176EF32}"/>
                </a:ext>
              </a:extLst>
            </p:cNvPr>
            <p:cNvSpPr/>
            <p:nvPr/>
          </p:nvSpPr>
          <p:spPr>
            <a:xfrm>
              <a:off x="17393866" y="610927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78" name="Rectangle 77">
              <a:extLst>
                <a:ext uri="{FF2B5EF4-FFF2-40B4-BE49-F238E27FC236}">
                  <a16:creationId xmlns:a16="http://schemas.microsoft.com/office/drawing/2014/main" id="{C345DD89-47E1-43E7-BC63-E4A7156313C8}"/>
                </a:ext>
              </a:extLst>
            </p:cNvPr>
            <p:cNvSpPr/>
            <p:nvPr/>
          </p:nvSpPr>
          <p:spPr>
            <a:xfrm>
              <a:off x="19128880" y="610927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79" name="Rectangle 78">
              <a:extLst>
                <a:ext uri="{FF2B5EF4-FFF2-40B4-BE49-F238E27FC236}">
                  <a16:creationId xmlns:a16="http://schemas.microsoft.com/office/drawing/2014/main" id="{63E67F68-6807-43C3-AF4D-D4CB54243789}"/>
                </a:ext>
              </a:extLst>
            </p:cNvPr>
            <p:cNvSpPr/>
            <p:nvPr/>
          </p:nvSpPr>
          <p:spPr>
            <a:xfrm>
              <a:off x="20863894" y="610927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0" name="Rectangle 79">
              <a:extLst>
                <a:ext uri="{FF2B5EF4-FFF2-40B4-BE49-F238E27FC236}">
                  <a16:creationId xmlns:a16="http://schemas.microsoft.com/office/drawing/2014/main" id="{9B960BFB-1EE2-43C2-A91A-84F474020472}"/>
                </a:ext>
              </a:extLst>
            </p:cNvPr>
            <p:cNvSpPr/>
            <p:nvPr/>
          </p:nvSpPr>
          <p:spPr>
            <a:xfrm>
              <a:off x="7514964" y="7398942"/>
              <a:ext cx="672648" cy="7125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44" b="1" dirty="0">
                  <a:solidFill>
                    <a:schemeClr val="tx2"/>
                  </a:solidFill>
                  <a:cs typeface="Poppins" pitchFamily="2" charset="77"/>
                </a:rPr>
                <a:t>X</a:t>
              </a:r>
            </a:p>
          </p:txBody>
        </p:sp>
        <p:sp>
          <p:nvSpPr>
            <p:cNvPr id="81" name="Rectangle 80">
              <a:extLst>
                <a:ext uri="{FF2B5EF4-FFF2-40B4-BE49-F238E27FC236}">
                  <a16:creationId xmlns:a16="http://schemas.microsoft.com/office/drawing/2014/main" id="{A617545C-7CF1-4C14-AF63-58AEE40C3DD4}"/>
                </a:ext>
              </a:extLst>
            </p:cNvPr>
            <p:cNvSpPr/>
            <p:nvPr/>
          </p:nvSpPr>
          <p:spPr>
            <a:xfrm>
              <a:off x="8718796" y="7206552"/>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2" name="Rectangle 81">
              <a:extLst>
                <a:ext uri="{FF2B5EF4-FFF2-40B4-BE49-F238E27FC236}">
                  <a16:creationId xmlns:a16="http://schemas.microsoft.com/office/drawing/2014/main" id="{A98C3F56-635A-4C38-80E0-5A31B90EAF74}"/>
                </a:ext>
              </a:extLst>
            </p:cNvPr>
            <p:cNvSpPr/>
            <p:nvPr/>
          </p:nvSpPr>
          <p:spPr>
            <a:xfrm>
              <a:off x="10453810" y="7206552"/>
              <a:ext cx="1735014" cy="1097280"/>
            </a:xfrm>
            <a:prstGeom prst="rect">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3" name="Rectangle 82">
              <a:extLst>
                <a:ext uri="{FF2B5EF4-FFF2-40B4-BE49-F238E27FC236}">
                  <a16:creationId xmlns:a16="http://schemas.microsoft.com/office/drawing/2014/main" id="{05914374-BA40-405F-B7C4-8609D91A1B59}"/>
                </a:ext>
              </a:extLst>
            </p:cNvPr>
            <p:cNvSpPr/>
            <p:nvPr/>
          </p:nvSpPr>
          <p:spPr>
            <a:xfrm>
              <a:off x="12188824" y="720655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4" name="Rectangle 83">
              <a:extLst>
                <a:ext uri="{FF2B5EF4-FFF2-40B4-BE49-F238E27FC236}">
                  <a16:creationId xmlns:a16="http://schemas.microsoft.com/office/drawing/2014/main" id="{1EEA03A8-F926-4E54-8B8E-CA5836CD3180}"/>
                </a:ext>
              </a:extLst>
            </p:cNvPr>
            <p:cNvSpPr/>
            <p:nvPr/>
          </p:nvSpPr>
          <p:spPr>
            <a:xfrm>
              <a:off x="13923838" y="720655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5" name="Rectangle 84">
              <a:extLst>
                <a:ext uri="{FF2B5EF4-FFF2-40B4-BE49-F238E27FC236}">
                  <a16:creationId xmlns:a16="http://schemas.microsoft.com/office/drawing/2014/main" id="{5E857753-ABC4-4085-A19D-5DCF6D3837F9}"/>
                </a:ext>
              </a:extLst>
            </p:cNvPr>
            <p:cNvSpPr/>
            <p:nvPr/>
          </p:nvSpPr>
          <p:spPr>
            <a:xfrm>
              <a:off x="15658852" y="720655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6" name="Rectangle 85">
              <a:extLst>
                <a:ext uri="{FF2B5EF4-FFF2-40B4-BE49-F238E27FC236}">
                  <a16:creationId xmlns:a16="http://schemas.microsoft.com/office/drawing/2014/main" id="{077AF517-D75B-4327-B1AE-2054D2BD2A1D}"/>
                </a:ext>
              </a:extLst>
            </p:cNvPr>
            <p:cNvSpPr/>
            <p:nvPr/>
          </p:nvSpPr>
          <p:spPr>
            <a:xfrm>
              <a:off x="17393866" y="720655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7" name="Rectangle 86">
              <a:extLst>
                <a:ext uri="{FF2B5EF4-FFF2-40B4-BE49-F238E27FC236}">
                  <a16:creationId xmlns:a16="http://schemas.microsoft.com/office/drawing/2014/main" id="{1B869768-F8A1-44BD-AC96-16640EF0373D}"/>
                </a:ext>
              </a:extLst>
            </p:cNvPr>
            <p:cNvSpPr/>
            <p:nvPr/>
          </p:nvSpPr>
          <p:spPr>
            <a:xfrm>
              <a:off x="19128880" y="720655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88" name="Rectangle 87">
              <a:extLst>
                <a:ext uri="{FF2B5EF4-FFF2-40B4-BE49-F238E27FC236}">
                  <a16:creationId xmlns:a16="http://schemas.microsoft.com/office/drawing/2014/main" id="{FC52D8CF-1B51-490B-BE33-673FA1B48773}"/>
                </a:ext>
              </a:extLst>
            </p:cNvPr>
            <p:cNvSpPr/>
            <p:nvPr/>
          </p:nvSpPr>
          <p:spPr>
            <a:xfrm>
              <a:off x="20863894" y="7206552"/>
              <a:ext cx="1735014" cy="109728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9" name="Rectangle 88">
              <a:extLst>
                <a:ext uri="{FF2B5EF4-FFF2-40B4-BE49-F238E27FC236}">
                  <a16:creationId xmlns:a16="http://schemas.microsoft.com/office/drawing/2014/main" id="{F6CE10E9-0B39-48A7-9E9A-5711E703D36D}"/>
                </a:ext>
              </a:extLst>
            </p:cNvPr>
            <p:cNvSpPr/>
            <p:nvPr/>
          </p:nvSpPr>
          <p:spPr>
            <a:xfrm>
              <a:off x="9249978" y="8496222"/>
              <a:ext cx="672648" cy="7125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344" b="1" dirty="0">
                  <a:solidFill>
                    <a:schemeClr val="tx2"/>
                  </a:solidFill>
                  <a:cs typeface="Poppins" pitchFamily="2" charset="77"/>
                </a:rPr>
                <a:t>X</a:t>
              </a:r>
            </a:p>
          </p:txBody>
        </p:sp>
        <p:sp>
          <p:nvSpPr>
            <p:cNvPr id="90" name="Rectangle 89">
              <a:extLst>
                <a:ext uri="{FF2B5EF4-FFF2-40B4-BE49-F238E27FC236}">
                  <a16:creationId xmlns:a16="http://schemas.microsoft.com/office/drawing/2014/main" id="{64676152-1046-457C-BD0B-C3B6F552AB7D}"/>
                </a:ext>
              </a:extLst>
            </p:cNvPr>
            <p:cNvSpPr/>
            <p:nvPr/>
          </p:nvSpPr>
          <p:spPr>
            <a:xfrm>
              <a:off x="10453810" y="8303832"/>
              <a:ext cx="1735014" cy="1097280"/>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1" name="Rectangle 90">
              <a:extLst>
                <a:ext uri="{FF2B5EF4-FFF2-40B4-BE49-F238E27FC236}">
                  <a16:creationId xmlns:a16="http://schemas.microsoft.com/office/drawing/2014/main" id="{34F925B0-547B-4755-8A01-E9AF7828E130}"/>
                </a:ext>
              </a:extLst>
            </p:cNvPr>
            <p:cNvSpPr/>
            <p:nvPr/>
          </p:nvSpPr>
          <p:spPr>
            <a:xfrm>
              <a:off x="12188824" y="8303832"/>
              <a:ext cx="1735014" cy="1097280"/>
            </a:xfrm>
            <a:prstGeom prst="rect">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2" name="Rectangle 91">
              <a:extLst>
                <a:ext uri="{FF2B5EF4-FFF2-40B4-BE49-F238E27FC236}">
                  <a16:creationId xmlns:a16="http://schemas.microsoft.com/office/drawing/2014/main" id="{070A7DCB-2A25-42B9-96B2-C478234EE21F}"/>
                </a:ext>
              </a:extLst>
            </p:cNvPr>
            <p:cNvSpPr/>
            <p:nvPr/>
          </p:nvSpPr>
          <p:spPr>
            <a:xfrm>
              <a:off x="13923838" y="830383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3" name="Rectangle 92">
              <a:extLst>
                <a:ext uri="{FF2B5EF4-FFF2-40B4-BE49-F238E27FC236}">
                  <a16:creationId xmlns:a16="http://schemas.microsoft.com/office/drawing/2014/main" id="{61DD1EAF-C8ED-43DF-9176-32FD689D5C0B}"/>
                </a:ext>
              </a:extLst>
            </p:cNvPr>
            <p:cNvSpPr/>
            <p:nvPr/>
          </p:nvSpPr>
          <p:spPr>
            <a:xfrm>
              <a:off x="15658852" y="830383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4" name="Rectangle 93">
              <a:extLst>
                <a:ext uri="{FF2B5EF4-FFF2-40B4-BE49-F238E27FC236}">
                  <a16:creationId xmlns:a16="http://schemas.microsoft.com/office/drawing/2014/main" id="{A80D4EA4-8696-4251-8DEF-245B1B0FDACD}"/>
                </a:ext>
              </a:extLst>
            </p:cNvPr>
            <p:cNvSpPr/>
            <p:nvPr/>
          </p:nvSpPr>
          <p:spPr>
            <a:xfrm>
              <a:off x="17393866" y="830383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5" name="Rectangle 94">
              <a:extLst>
                <a:ext uri="{FF2B5EF4-FFF2-40B4-BE49-F238E27FC236}">
                  <a16:creationId xmlns:a16="http://schemas.microsoft.com/office/drawing/2014/main" id="{9B223556-40E1-4E0E-A4FE-42C2ACCF2C0E}"/>
                </a:ext>
              </a:extLst>
            </p:cNvPr>
            <p:cNvSpPr/>
            <p:nvPr/>
          </p:nvSpPr>
          <p:spPr>
            <a:xfrm>
              <a:off x="19128880" y="830383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6" name="Rectangle 95">
              <a:extLst>
                <a:ext uri="{FF2B5EF4-FFF2-40B4-BE49-F238E27FC236}">
                  <a16:creationId xmlns:a16="http://schemas.microsoft.com/office/drawing/2014/main" id="{73F2729C-0101-4B66-9E08-50FD2C37A7C6}"/>
                </a:ext>
              </a:extLst>
            </p:cNvPr>
            <p:cNvSpPr/>
            <p:nvPr/>
          </p:nvSpPr>
          <p:spPr>
            <a:xfrm>
              <a:off x="20863894" y="8303832"/>
              <a:ext cx="1735014" cy="1097280"/>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7" name="Subtitle 2">
              <a:extLst>
                <a:ext uri="{FF2B5EF4-FFF2-40B4-BE49-F238E27FC236}">
                  <a16:creationId xmlns:a16="http://schemas.microsoft.com/office/drawing/2014/main" id="{B3E2DAD7-BBD6-4D71-AB4A-EA9D67D4A246}"/>
                </a:ext>
              </a:extLst>
            </p:cNvPr>
            <p:cNvSpPr txBox="1">
              <a:spLocks/>
            </p:cNvSpPr>
            <p:nvPr/>
          </p:nvSpPr>
          <p:spPr>
            <a:xfrm>
              <a:off x="10673844" y="4242527"/>
              <a:ext cx="1471167" cy="5014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4 Months</a:t>
              </a:r>
            </a:p>
          </p:txBody>
        </p:sp>
        <p:sp>
          <p:nvSpPr>
            <p:cNvPr id="98" name="Subtitle 2">
              <a:extLst>
                <a:ext uri="{FF2B5EF4-FFF2-40B4-BE49-F238E27FC236}">
                  <a16:creationId xmlns:a16="http://schemas.microsoft.com/office/drawing/2014/main" id="{C47AE1EC-970B-4351-A1D3-14E70B1C5261}"/>
                </a:ext>
              </a:extLst>
            </p:cNvPr>
            <p:cNvSpPr txBox="1">
              <a:spLocks/>
            </p:cNvSpPr>
            <p:nvPr/>
          </p:nvSpPr>
          <p:spPr>
            <a:xfrm>
              <a:off x="14185371" y="5324865"/>
              <a:ext cx="1471167" cy="50141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5 Months</a:t>
              </a:r>
            </a:p>
          </p:txBody>
        </p:sp>
        <p:sp>
          <p:nvSpPr>
            <p:cNvPr id="99" name="Subtitle 2">
              <a:extLst>
                <a:ext uri="{FF2B5EF4-FFF2-40B4-BE49-F238E27FC236}">
                  <a16:creationId xmlns:a16="http://schemas.microsoft.com/office/drawing/2014/main" id="{B625BB7A-43DF-42D6-9A9A-AEE76AE67AA9}"/>
                </a:ext>
              </a:extLst>
            </p:cNvPr>
            <p:cNvSpPr txBox="1">
              <a:spLocks/>
            </p:cNvSpPr>
            <p:nvPr/>
          </p:nvSpPr>
          <p:spPr>
            <a:xfrm>
              <a:off x="17587161" y="6408269"/>
              <a:ext cx="1406270" cy="499282"/>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6 Months</a:t>
              </a:r>
            </a:p>
          </p:txBody>
        </p:sp>
        <p:sp>
          <p:nvSpPr>
            <p:cNvPr id="100" name="Subtitle 2">
              <a:extLst>
                <a:ext uri="{FF2B5EF4-FFF2-40B4-BE49-F238E27FC236}">
                  <a16:creationId xmlns:a16="http://schemas.microsoft.com/office/drawing/2014/main" id="{9FF5B131-F26C-4F59-B154-28938EAB240E}"/>
                </a:ext>
              </a:extLst>
            </p:cNvPr>
            <p:cNvSpPr txBox="1">
              <a:spLocks/>
            </p:cNvSpPr>
            <p:nvPr/>
          </p:nvSpPr>
          <p:spPr>
            <a:xfrm>
              <a:off x="21070836" y="7505549"/>
              <a:ext cx="1406270" cy="499282"/>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Lato Light" panose="020F0502020204030203" pitchFamily="34" charset="0"/>
                </a:rPr>
                <a:t>7 Months</a:t>
              </a:r>
            </a:p>
          </p:txBody>
        </p:sp>
      </p:grpSp>
      <p:sp>
        <p:nvSpPr>
          <p:cNvPr id="101" name="Rectangle 100">
            <a:extLst>
              <a:ext uri="{FF2B5EF4-FFF2-40B4-BE49-F238E27FC236}">
                <a16:creationId xmlns:a16="http://schemas.microsoft.com/office/drawing/2014/main" id="{7EF3E8F6-3CEE-443C-9DED-09D390FB5653}"/>
              </a:ext>
            </a:extLst>
          </p:cNvPr>
          <p:cNvSpPr/>
          <p:nvPr/>
        </p:nvSpPr>
        <p:spPr>
          <a:xfrm>
            <a:off x="1243949" y="4751230"/>
            <a:ext cx="268774" cy="26877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1344" b="1" dirty="0">
                <a:solidFill>
                  <a:schemeClr val="tx2"/>
                </a:solidFill>
                <a:cs typeface="Poppins" pitchFamily="2" charset="77"/>
              </a:rPr>
              <a:t>X</a:t>
            </a:r>
          </a:p>
        </p:txBody>
      </p:sp>
      <p:sp>
        <p:nvSpPr>
          <p:cNvPr id="102" name="Subtitle 2">
            <a:extLst>
              <a:ext uri="{FF2B5EF4-FFF2-40B4-BE49-F238E27FC236}">
                <a16:creationId xmlns:a16="http://schemas.microsoft.com/office/drawing/2014/main" id="{5E1EBB09-5A37-4698-8B10-92820E1511A4}"/>
              </a:ext>
            </a:extLst>
          </p:cNvPr>
          <p:cNvSpPr txBox="1">
            <a:spLocks/>
          </p:cNvSpPr>
          <p:nvPr/>
        </p:nvSpPr>
        <p:spPr>
          <a:xfrm>
            <a:off x="1629176" y="4777066"/>
            <a:ext cx="3288357"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Quarterly Update of rolling forecast (during second week)</a:t>
            </a:r>
          </a:p>
        </p:txBody>
      </p:sp>
      <p:sp>
        <p:nvSpPr>
          <p:cNvPr id="103" name="Rectangle 102">
            <a:extLst>
              <a:ext uri="{FF2B5EF4-FFF2-40B4-BE49-F238E27FC236}">
                <a16:creationId xmlns:a16="http://schemas.microsoft.com/office/drawing/2014/main" id="{4C1846B1-CA94-487D-9034-6792F6390920}"/>
              </a:ext>
            </a:extLst>
          </p:cNvPr>
          <p:cNvSpPr/>
          <p:nvPr/>
        </p:nvSpPr>
        <p:spPr>
          <a:xfrm>
            <a:off x="1244790" y="5108418"/>
            <a:ext cx="268774" cy="26877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sz="1344" b="1" dirty="0">
              <a:solidFill>
                <a:schemeClr val="tx2"/>
              </a:solidFill>
              <a:cs typeface="Poppins" pitchFamily="2" charset="77"/>
            </a:endParaRPr>
          </a:p>
        </p:txBody>
      </p:sp>
      <p:sp>
        <p:nvSpPr>
          <p:cNvPr id="104" name="Subtitle 2">
            <a:extLst>
              <a:ext uri="{FF2B5EF4-FFF2-40B4-BE49-F238E27FC236}">
                <a16:creationId xmlns:a16="http://schemas.microsoft.com/office/drawing/2014/main" id="{854FED2E-8EF8-412C-A208-97D1CBF02944}"/>
              </a:ext>
            </a:extLst>
          </p:cNvPr>
          <p:cNvSpPr txBox="1">
            <a:spLocks/>
          </p:cNvSpPr>
          <p:nvPr/>
        </p:nvSpPr>
        <p:spPr>
          <a:xfrm>
            <a:off x="1629176" y="5143567"/>
            <a:ext cx="3963221"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Forecast monthly in detail (50% of forecast time spent getting it right)</a:t>
            </a:r>
          </a:p>
        </p:txBody>
      </p:sp>
      <p:sp>
        <p:nvSpPr>
          <p:cNvPr id="105" name="Rectangle 104">
            <a:extLst>
              <a:ext uri="{FF2B5EF4-FFF2-40B4-BE49-F238E27FC236}">
                <a16:creationId xmlns:a16="http://schemas.microsoft.com/office/drawing/2014/main" id="{3125B14A-27DF-4D76-B7EE-D87B87BECE2C}"/>
              </a:ext>
            </a:extLst>
          </p:cNvPr>
          <p:cNvSpPr/>
          <p:nvPr/>
        </p:nvSpPr>
        <p:spPr>
          <a:xfrm>
            <a:off x="1244790" y="5465605"/>
            <a:ext cx="268774" cy="268774"/>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sz="1344" b="1" dirty="0">
              <a:solidFill>
                <a:schemeClr val="tx2"/>
              </a:solidFill>
              <a:cs typeface="Poppins" pitchFamily="2" charset="77"/>
            </a:endParaRPr>
          </a:p>
        </p:txBody>
      </p:sp>
      <p:sp>
        <p:nvSpPr>
          <p:cNvPr id="106" name="Subtitle 2">
            <a:extLst>
              <a:ext uri="{FF2B5EF4-FFF2-40B4-BE49-F238E27FC236}">
                <a16:creationId xmlns:a16="http://schemas.microsoft.com/office/drawing/2014/main" id="{22007748-7B5E-41E0-BEED-401E464637B7}"/>
              </a:ext>
            </a:extLst>
          </p:cNvPr>
          <p:cNvSpPr txBox="1">
            <a:spLocks/>
          </p:cNvSpPr>
          <p:nvPr/>
        </p:nvSpPr>
        <p:spPr>
          <a:xfrm>
            <a:off x="1629176" y="5503053"/>
            <a:ext cx="1063389"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Forecast Monthly</a:t>
            </a:r>
          </a:p>
        </p:txBody>
      </p:sp>
      <p:sp>
        <p:nvSpPr>
          <p:cNvPr id="107" name="Rectangle 106">
            <a:extLst>
              <a:ext uri="{FF2B5EF4-FFF2-40B4-BE49-F238E27FC236}">
                <a16:creationId xmlns:a16="http://schemas.microsoft.com/office/drawing/2014/main" id="{8FE61802-FA87-40E0-BB0F-86A4AB8D43B3}"/>
              </a:ext>
            </a:extLst>
          </p:cNvPr>
          <p:cNvSpPr/>
          <p:nvPr/>
        </p:nvSpPr>
        <p:spPr>
          <a:xfrm>
            <a:off x="1244790" y="5822793"/>
            <a:ext cx="268774" cy="268774"/>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sz="1344" b="1" dirty="0">
              <a:solidFill>
                <a:schemeClr val="tx2"/>
              </a:solidFill>
              <a:cs typeface="Poppins" pitchFamily="2" charset="77"/>
            </a:endParaRPr>
          </a:p>
        </p:txBody>
      </p:sp>
      <p:sp>
        <p:nvSpPr>
          <p:cNvPr id="108" name="Subtitle 2">
            <a:extLst>
              <a:ext uri="{FF2B5EF4-FFF2-40B4-BE49-F238E27FC236}">
                <a16:creationId xmlns:a16="http://schemas.microsoft.com/office/drawing/2014/main" id="{C974A085-ADDB-49E1-8CD7-E7716463E512}"/>
              </a:ext>
            </a:extLst>
          </p:cNvPr>
          <p:cNvSpPr txBox="1">
            <a:spLocks/>
          </p:cNvSpPr>
          <p:nvPr/>
        </p:nvSpPr>
        <p:spPr>
          <a:xfrm>
            <a:off x="1629176" y="5860240"/>
            <a:ext cx="4811210"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Forecast in quarterly splits, although some budget holders may want to do it monthly</a:t>
            </a:r>
          </a:p>
        </p:txBody>
      </p:sp>
    </p:spTree>
    <p:extLst>
      <p:ext uri="{BB962C8B-B14F-4D97-AF65-F5344CB8AC3E}">
        <p14:creationId xmlns:p14="http://schemas.microsoft.com/office/powerpoint/2010/main" val="165570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1C0184-B658-48E1-83FF-DBA8AEB8A17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46EB55B-F031-4D84-B0CB-46D1D9C1732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08EA884-9CBD-4928-9782-F92EE26D666E}"/>
              </a:ext>
            </a:extLst>
          </p:cNvPr>
          <p:cNvSpPr>
            <a:spLocks noGrp="1"/>
          </p:cNvSpPr>
          <p:nvPr>
            <p:ph type="sldNum" sz="quarter" idx="12"/>
          </p:nvPr>
        </p:nvSpPr>
        <p:spPr/>
        <p:txBody>
          <a:bodyPr/>
          <a:lstStyle/>
          <a:p>
            <a:r>
              <a:rPr lang="en-US"/>
              <a:t>|   </a:t>
            </a:r>
            <a:fld id="{24AA432E-61BB-4EF9-8610-004BEFB30EB4}" type="slidenum">
              <a:rPr lang="en-US" smtClean="0"/>
              <a:pPr/>
              <a:t>21</a:t>
            </a:fld>
            <a:endParaRPr lang="en-US" dirty="0"/>
          </a:p>
        </p:txBody>
      </p:sp>
      <p:sp>
        <p:nvSpPr>
          <p:cNvPr id="5" name="Title 4">
            <a:extLst>
              <a:ext uri="{FF2B5EF4-FFF2-40B4-BE49-F238E27FC236}">
                <a16:creationId xmlns:a16="http://schemas.microsoft.com/office/drawing/2014/main" id="{1290F9D3-B6A6-4674-B0E3-C78A5A7BDA5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8529288-C7BD-4C7A-BACC-AB61D6A3F207}"/>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14C668B6-33AA-4844-905F-D40F031A7A50}"/>
              </a:ext>
            </a:extLst>
          </p:cNvPr>
          <p:cNvSpPr/>
          <p:nvPr/>
        </p:nvSpPr>
        <p:spPr>
          <a:xfrm>
            <a:off x="1290423" y="2103840"/>
            <a:ext cx="8959144" cy="729530"/>
          </a:xfrm>
          <a:prstGeom prst="rect">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 name="Rectangle 7">
            <a:extLst>
              <a:ext uri="{FF2B5EF4-FFF2-40B4-BE49-F238E27FC236}">
                <a16:creationId xmlns:a16="http://schemas.microsoft.com/office/drawing/2014/main" id="{9A40A9F3-62D1-4B92-AE28-8389364C31B6}"/>
              </a:ext>
            </a:extLst>
          </p:cNvPr>
          <p:cNvSpPr/>
          <p:nvPr/>
        </p:nvSpPr>
        <p:spPr>
          <a:xfrm>
            <a:off x="1290423" y="2948559"/>
            <a:ext cx="2239786" cy="499152"/>
          </a:xfrm>
          <a:prstGeom prst="rect">
            <a:avLst/>
          </a:prstGeom>
          <a:solidFill>
            <a:schemeClr val="accent1">
              <a:lumMod val="7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 name="Rectangle 8">
            <a:extLst>
              <a:ext uri="{FF2B5EF4-FFF2-40B4-BE49-F238E27FC236}">
                <a16:creationId xmlns:a16="http://schemas.microsoft.com/office/drawing/2014/main" id="{CAF2C872-BB57-436F-B7CA-4363CC453E30}"/>
              </a:ext>
            </a:extLst>
          </p:cNvPr>
          <p:cNvSpPr/>
          <p:nvPr/>
        </p:nvSpPr>
        <p:spPr>
          <a:xfrm>
            <a:off x="1290423" y="3447712"/>
            <a:ext cx="2241119" cy="844719"/>
          </a:xfrm>
          <a:prstGeom prst="rect">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0" name="Rectangle 9">
            <a:extLst>
              <a:ext uri="{FF2B5EF4-FFF2-40B4-BE49-F238E27FC236}">
                <a16:creationId xmlns:a16="http://schemas.microsoft.com/office/drawing/2014/main" id="{1334BF70-4575-4E1B-8F02-B44C47F6AE41}"/>
              </a:ext>
            </a:extLst>
          </p:cNvPr>
          <p:cNvSpPr/>
          <p:nvPr/>
        </p:nvSpPr>
        <p:spPr>
          <a:xfrm>
            <a:off x="3530209" y="3447712"/>
            <a:ext cx="2241119" cy="84471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1" name="Rectangle 10">
            <a:extLst>
              <a:ext uri="{FF2B5EF4-FFF2-40B4-BE49-F238E27FC236}">
                <a16:creationId xmlns:a16="http://schemas.microsoft.com/office/drawing/2014/main" id="{19A56BD0-641B-450A-8A61-62CB17369E61}"/>
              </a:ext>
            </a:extLst>
          </p:cNvPr>
          <p:cNvSpPr/>
          <p:nvPr/>
        </p:nvSpPr>
        <p:spPr>
          <a:xfrm>
            <a:off x="5769995" y="3447712"/>
            <a:ext cx="2241119" cy="84471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2" name="Rectangle 11">
            <a:extLst>
              <a:ext uri="{FF2B5EF4-FFF2-40B4-BE49-F238E27FC236}">
                <a16:creationId xmlns:a16="http://schemas.microsoft.com/office/drawing/2014/main" id="{94D4CB48-2195-48AC-A6DD-069672544ADD}"/>
              </a:ext>
            </a:extLst>
          </p:cNvPr>
          <p:cNvSpPr/>
          <p:nvPr/>
        </p:nvSpPr>
        <p:spPr>
          <a:xfrm>
            <a:off x="8009781" y="3447712"/>
            <a:ext cx="2241119" cy="84471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3" name="Rectangle 12">
            <a:extLst>
              <a:ext uri="{FF2B5EF4-FFF2-40B4-BE49-F238E27FC236}">
                <a16:creationId xmlns:a16="http://schemas.microsoft.com/office/drawing/2014/main" id="{BF25DEB8-AAA9-4C10-A866-58B866B22F38}"/>
              </a:ext>
            </a:extLst>
          </p:cNvPr>
          <p:cNvSpPr/>
          <p:nvPr/>
        </p:nvSpPr>
        <p:spPr>
          <a:xfrm>
            <a:off x="3528876" y="2948559"/>
            <a:ext cx="2239786" cy="499152"/>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4" name="Rectangle 13">
            <a:extLst>
              <a:ext uri="{FF2B5EF4-FFF2-40B4-BE49-F238E27FC236}">
                <a16:creationId xmlns:a16="http://schemas.microsoft.com/office/drawing/2014/main" id="{507B36BA-6AF5-4B74-929C-CD42253C88AB}"/>
              </a:ext>
            </a:extLst>
          </p:cNvPr>
          <p:cNvSpPr/>
          <p:nvPr/>
        </p:nvSpPr>
        <p:spPr>
          <a:xfrm>
            <a:off x="5772661" y="2948559"/>
            <a:ext cx="2239786" cy="499152"/>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5" name="Rectangle 14">
            <a:extLst>
              <a:ext uri="{FF2B5EF4-FFF2-40B4-BE49-F238E27FC236}">
                <a16:creationId xmlns:a16="http://schemas.microsoft.com/office/drawing/2014/main" id="{450325FD-BA91-4684-9FBF-269CF91FB101}"/>
              </a:ext>
            </a:extLst>
          </p:cNvPr>
          <p:cNvSpPr/>
          <p:nvPr/>
        </p:nvSpPr>
        <p:spPr>
          <a:xfrm>
            <a:off x="8007115" y="2948559"/>
            <a:ext cx="2239786" cy="499152"/>
          </a:xfrm>
          <a:prstGeom prst="rect">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6" name="Rectangle 15">
            <a:extLst>
              <a:ext uri="{FF2B5EF4-FFF2-40B4-BE49-F238E27FC236}">
                <a16:creationId xmlns:a16="http://schemas.microsoft.com/office/drawing/2014/main" id="{BC5217C5-EF6A-4C92-BFC6-3E4007DB2069}"/>
              </a:ext>
            </a:extLst>
          </p:cNvPr>
          <p:cNvSpPr/>
          <p:nvPr/>
        </p:nvSpPr>
        <p:spPr>
          <a:xfrm>
            <a:off x="1290423" y="4292431"/>
            <a:ext cx="2241119" cy="844719"/>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17" name="Rectangle 16">
            <a:extLst>
              <a:ext uri="{FF2B5EF4-FFF2-40B4-BE49-F238E27FC236}">
                <a16:creationId xmlns:a16="http://schemas.microsoft.com/office/drawing/2014/main" id="{553374F4-39C3-4F15-9B4D-87227ED8BE8A}"/>
              </a:ext>
            </a:extLst>
          </p:cNvPr>
          <p:cNvSpPr/>
          <p:nvPr/>
        </p:nvSpPr>
        <p:spPr>
          <a:xfrm>
            <a:off x="3530209" y="4292431"/>
            <a:ext cx="2241119" cy="844719"/>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18" name="Rectangle 17">
            <a:extLst>
              <a:ext uri="{FF2B5EF4-FFF2-40B4-BE49-F238E27FC236}">
                <a16:creationId xmlns:a16="http://schemas.microsoft.com/office/drawing/2014/main" id="{B5114979-FAFC-4890-9D70-6AD54F29B079}"/>
              </a:ext>
            </a:extLst>
          </p:cNvPr>
          <p:cNvSpPr/>
          <p:nvPr/>
        </p:nvSpPr>
        <p:spPr>
          <a:xfrm>
            <a:off x="5769995" y="4292431"/>
            <a:ext cx="2241119" cy="844719"/>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useBgFill="1">
        <p:nvSpPr>
          <p:cNvPr id="19" name="Rectangle 18">
            <a:extLst>
              <a:ext uri="{FF2B5EF4-FFF2-40B4-BE49-F238E27FC236}">
                <a16:creationId xmlns:a16="http://schemas.microsoft.com/office/drawing/2014/main" id="{58DAB8B6-4B56-49C5-92D8-86EF6C565B66}"/>
              </a:ext>
            </a:extLst>
          </p:cNvPr>
          <p:cNvSpPr/>
          <p:nvPr/>
        </p:nvSpPr>
        <p:spPr>
          <a:xfrm>
            <a:off x="8009781" y="4292431"/>
            <a:ext cx="2241119" cy="844719"/>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0" name="Rectangle 19">
            <a:extLst>
              <a:ext uri="{FF2B5EF4-FFF2-40B4-BE49-F238E27FC236}">
                <a16:creationId xmlns:a16="http://schemas.microsoft.com/office/drawing/2014/main" id="{301E442F-B3B4-4A70-A9DF-430753A92189}"/>
              </a:ext>
            </a:extLst>
          </p:cNvPr>
          <p:cNvSpPr/>
          <p:nvPr/>
        </p:nvSpPr>
        <p:spPr>
          <a:xfrm>
            <a:off x="1290423" y="5137150"/>
            <a:ext cx="2241119" cy="844719"/>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1" name="Rectangle 20">
            <a:extLst>
              <a:ext uri="{FF2B5EF4-FFF2-40B4-BE49-F238E27FC236}">
                <a16:creationId xmlns:a16="http://schemas.microsoft.com/office/drawing/2014/main" id="{CD08C2A5-9E0D-4670-B8BF-356393014A86}"/>
              </a:ext>
            </a:extLst>
          </p:cNvPr>
          <p:cNvSpPr/>
          <p:nvPr/>
        </p:nvSpPr>
        <p:spPr>
          <a:xfrm>
            <a:off x="3530209" y="5137150"/>
            <a:ext cx="2241119" cy="84471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2" name="Rectangle 21">
            <a:extLst>
              <a:ext uri="{FF2B5EF4-FFF2-40B4-BE49-F238E27FC236}">
                <a16:creationId xmlns:a16="http://schemas.microsoft.com/office/drawing/2014/main" id="{D1AA8342-F07F-4B9D-913E-B425D144CD79}"/>
              </a:ext>
            </a:extLst>
          </p:cNvPr>
          <p:cNvSpPr/>
          <p:nvPr/>
        </p:nvSpPr>
        <p:spPr>
          <a:xfrm>
            <a:off x="5769995" y="5137150"/>
            <a:ext cx="2241119" cy="84471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3" name="Rectangle 22">
            <a:extLst>
              <a:ext uri="{FF2B5EF4-FFF2-40B4-BE49-F238E27FC236}">
                <a16:creationId xmlns:a16="http://schemas.microsoft.com/office/drawing/2014/main" id="{6CE30053-B54F-4984-A8AF-E4A320412684}"/>
              </a:ext>
            </a:extLst>
          </p:cNvPr>
          <p:cNvSpPr/>
          <p:nvPr/>
        </p:nvSpPr>
        <p:spPr>
          <a:xfrm>
            <a:off x="8009781" y="5137150"/>
            <a:ext cx="2241119" cy="84471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4" name="TextBox 23">
            <a:extLst>
              <a:ext uri="{FF2B5EF4-FFF2-40B4-BE49-F238E27FC236}">
                <a16:creationId xmlns:a16="http://schemas.microsoft.com/office/drawing/2014/main" id="{DA096B2C-0DDC-4CEA-B4DB-B80D40DFE6C1}"/>
              </a:ext>
            </a:extLst>
          </p:cNvPr>
          <p:cNvSpPr txBox="1"/>
          <p:nvPr/>
        </p:nvSpPr>
        <p:spPr>
          <a:xfrm>
            <a:off x="2841980" y="2228604"/>
            <a:ext cx="5856091" cy="480003"/>
          </a:xfrm>
          <a:prstGeom prst="rect">
            <a:avLst/>
          </a:prstGeom>
          <a:noFill/>
        </p:spPr>
        <p:txBody>
          <a:bodyPr wrap="none" rtlCol="0" anchor="ctr">
            <a:spAutoFit/>
          </a:bodyPr>
          <a:lstStyle/>
          <a:p>
            <a:pPr algn="ctr"/>
            <a:r>
              <a:rPr lang="en-US" sz="2519" b="1" dirty="0">
                <a:solidFill>
                  <a:schemeClr val="bg1"/>
                </a:solidFill>
                <a:cs typeface="Poppins" pitchFamily="2" charset="77"/>
              </a:rPr>
              <a:t>NUMBER OF EMPLOYEES TO BE HIRED: 6</a:t>
            </a:r>
          </a:p>
        </p:txBody>
      </p:sp>
      <p:sp>
        <p:nvSpPr>
          <p:cNvPr id="25" name="TextBox 24">
            <a:extLst>
              <a:ext uri="{FF2B5EF4-FFF2-40B4-BE49-F238E27FC236}">
                <a16:creationId xmlns:a16="http://schemas.microsoft.com/office/drawing/2014/main" id="{7D283ED2-1924-4FCB-AA6A-CFF05D2F1D17}"/>
              </a:ext>
            </a:extLst>
          </p:cNvPr>
          <p:cNvSpPr txBox="1"/>
          <p:nvPr/>
        </p:nvSpPr>
        <p:spPr>
          <a:xfrm>
            <a:off x="4289537" y="3048543"/>
            <a:ext cx="718466"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FRESH</a:t>
            </a:r>
          </a:p>
        </p:txBody>
      </p:sp>
      <p:sp>
        <p:nvSpPr>
          <p:cNvPr id="26" name="TextBox 25">
            <a:extLst>
              <a:ext uri="{FF2B5EF4-FFF2-40B4-BE49-F238E27FC236}">
                <a16:creationId xmlns:a16="http://schemas.microsoft.com/office/drawing/2014/main" id="{5838EC6E-6461-4B84-A4CB-A03C03263687}"/>
              </a:ext>
            </a:extLst>
          </p:cNvPr>
          <p:cNvSpPr txBox="1"/>
          <p:nvPr/>
        </p:nvSpPr>
        <p:spPr>
          <a:xfrm>
            <a:off x="6386251" y="3048543"/>
            <a:ext cx="100860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0-4 YEARS</a:t>
            </a:r>
          </a:p>
        </p:txBody>
      </p:sp>
      <p:sp>
        <p:nvSpPr>
          <p:cNvPr id="27" name="TextBox 26">
            <a:extLst>
              <a:ext uri="{FF2B5EF4-FFF2-40B4-BE49-F238E27FC236}">
                <a16:creationId xmlns:a16="http://schemas.microsoft.com/office/drawing/2014/main" id="{A51B69E3-CEB9-46D4-B5D3-23F4EF1596AC}"/>
              </a:ext>
            </a:extLst>
          </p:cNvPr>
          <p:cNvSpPr txBox="1"/>
          <p:nvPr/>
        </p:nvSpPr>
        <p:spPr>
          <a:xfrm>
            <a:off x="8628314" y="3048543"/>
            <a:ext cx="99738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5-7 YEARS</a:t>
            </a:r>
          </a:p>
        </p:txBody>
      </p:sp>
      <p:sp>
        <p:nvSpPr>
          <p:cNvPr id="28" name="TextBox 27">
            <a:extLst>
              <a:ext uri="{FF2B5EF4-FFF2-40B4-BE49-F238E27FC236}">
                <a16:creationId xmlns:a16="http://schemas.microsoft.com/office/drawing/2014/main" id="{8657A149-9E86-439C-8114-3355EF28C154}"/>
              </a:ext>
            </a:extLst>
          </p:cNvPr>
          <p:cNvSpPr txBox="1"/>
          <p:nvPr/>
        </p:nvSpPr>
        <p:spPr>
          <a:xfrm>
            <a:off x="1422976" y="3048543"/>
            <a:ext cx="1972015"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YEARS OF EXPERIENCE</a:t>
            </a:r>
          </a:p>
        </p:txBody>
      </p:sp>
      <p:sp>
        <p:nvSpPr>
          <p:cNvPr id="29" name="TextBox 28">
            <a:extLst>
              <a:ext uri="{FF2B5EF4-FFF2-40B4-BE49-F238E27FC236}">
                <a16:creationId xmlns:a16="http://schemas.microsoft.com/office/drawing/2014/main" id="{B22B186A-DE58-4354-8D7D-71540A8006C9}"/>
              </a:ext>
            </a:extLst>
          </p:cNvPr>
          <p:cNvSpPr txBox="1"/>
          <p:nvPr/>
        </p:nvSpPr>
        <p:spPr>
          <a:xfrm>
            <a:off x="1919226" y="3720479"/>
            <a:ext cx="1470213" cy="299184"/>
          </a:xfrm>
          <a:prstGeom prst="rect">
            <a:avLst/>
          </a:prstGeom>
          <a:noFill/>
        </p:spPr>
        <p:txBody>
          <a:bodyPr wrap="square" rtlCol="0" anchor="ctr" anchorCtr="0">
            <a:spAutoFit/>
          </a:bodyPr>
          <a:lstStyle/>
          <a:p>
            <a:r>
              <a:rPr lang="en-US" sz="1344" b="1" dirty="0">
                <a:solidFill>
                  <a:schemeClr val="bg1"/>
                </a:solidFill>
                <a:ea typeface="League Spartan" charset="0"/>
                <a:cs typeface="Poppins" pitchFamily="2" charset="77"/>
              </a:rPr>
              <a:t>SALARY BUDGET</a:t>
            </a:r>
          </a:p>
        </p:txBody>
      </p:sp>
      <p:sp>
        <p:nvSpPr>
          <p:cNvPr id="30" name="TextBox 29">
            <a:extLst>
              <a:ext uri="{FF2B5EF4-FFF2-40B4-BE49-F238E27FC236}">
                <a16:creationId xmlns:a16="http://schemas.microsoft.com/office/drawing/2014/main" id="{CEA129EC-7879-47E4-B0B5-F7745E2FF7F5}"/>
              </a:ext>
            </a:extLst>
          </p:cNvPr>
          <p:cNvSpPr txBox="1"/>
          <p:nvPr/>
        </p:nvSpPr>
        <p:spPr>
          <a:xfrm>
            <a:off x="1919226" y="4358348"/>
            <a:ext cx="1470213" cy="712887"/>
          </a:xfrm>
          <a:prstGeom prst="rect">
            <a:avLst/>
          </a:prstGeom>
          <a:noFill/>
        </p:spPr>
        <p:txBody>
          <a:bodyPr wrap="square" rtlCol="0" anchor="ctr" anchorCtr="0">
            <a:spAutoFit/>
          </a:bodyPr>
          <a:lstStyle/>
          <a:p>
            <a:r>
              <a:rPr lang="en-US" sz="1344" b="1" dirty="0">
                <a:solidFill>
                  <a:schemeClr val="bg1"/>
                </a:solidFill>
                <a:ea typeface="League Spartan" charset="0"/>
                <a:cs typeface="Poppins" pitchFamily="2" charset="77"/>
              </a:rPr>
              <a:t>NUMBER OF EMPLOYEES TO BE HIRED</a:t>
            </a:r>
          </a:p>
        </p:txBody>
      </p:sp>
      <p:sp>
        <p:nvSpPr>
          <p:cNvPr id="31" name="TextBox 30">
            <a:extLst>
              <a:ext uri="{FF2B5EF4-FFF2-40B4-BE49-F238E27FC236}">
                <a16:creationId xmlns:a16="http://schemas.microsoft.com/office/drawing/2014/main" id="{CEEC16E9-35FA-4BC1-8BD6-C9B9C3E88D2F}"/>
              </a:ext>
            </a:extLst>
          </p:cNvPr>
          <p:cNvSpPr txBox="1"/>
          <p:nvPr/>
        </p:nvSpPr>
        <p:spPr>
          <a:xfrm>
            <a:off x="1919226" y="5306492"/>
            <a:ext cx="1470213" cy="506036"/>
          </a:xfrm>
          <a:prstGeom prst="rect">
            <a:avLst/>
          </a:prstGeom>
          <a:noFill/>
        </p:spPr>
        <p:txBody>
          <a:bodyPr wrap="square" rtlCol="0" anchor="ctr" anchorCtr="0">
            <a:spAutoFit/>
          </a:bodyPr>
          <a:lstStyle/>
          <a:p>
            <a:r>
              <a:rPr lang="en-US" sz="1344" b="1" dirty="0">
                <a:solidFill>
                  <a:schemeClr val="bg1"/>
                </a:solidFill>
                <a:ea typeface="League Spartan" charset="0"/>
                <a:cs typeface="Poppins" pitchFamily="2" charset="77"/>
              </a:rPr>
              <a:t>TOTAL STAFFING EXPENSES</a:t>
            </a:r>
          </a:p>
        </p:txBody>
      </p:sp>
      <p:sp>
        <p:nvSpPr>
          <p:cNvPr id="35" name="Subtitle 2">
            <a:extLst>
              <a:ext uri="{FF2B5EF4-FFF2-40B4-BE49-F238E27FC236}">
                <a16:creationId xmlns:a16="http://schemas.microsoft.com/office/drawing/2014/main" id="{B8B60286-817F-4E84-9B08-5149D616F2DE}"/>
              </a:ext>
            </a:extLst>
          </p:cNvPr>
          <p:cNvSpPr txBox="1">
            <a:spLocks/>
          </p:cNvSpPr>
          <p:nvPr/>
        </p:nvSpPr>
        <p:spPr>
          <a:xfrm>
            <a:off x="4560304" y="3754506"/>
            <a:ext cx="176928" cy="23113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344" dirty="0">
                <a:solidFill>
                  <a:schemeClr val="tx1"/>
                </a:solidFill>
                <a:latin typeface="+mn-lt"/>
                <a:ea typeface="Lato Light" panose="020F0502020204030203" pitchFamily="34" charset="0"/>
                <a:cs typeface="Lato Light" panose="020F0502020204030203" pitchFamily="34" charset="0"/>
              </a:rPr>
              <a:t>4</a:t>
            </a:r>
          </a:p>
        </p:txBody>
      </p:sp>
      <p:sp>
        <p:nvSpPr>
          <p:cNvPr id="36" name="Subtitle 2">
            <a:extLst>
              <a:ext uri="{FF2B5EF4-FFF2-40B4-BE49-F238E27FC236}">
                <a16:creationId xmlns:a16="http://schemas.microsoft.com/office/drawing/2014/main" id="{0BFA940C-E597-4C33-A7E9-6A37A34D14FF}"/>
              </a:ext>
            </a:extLst>
          </p:cNvPr>
          <p:cNvSpPr txBox="1">
            <a:spLocks/>
          </p:cNvSpPr>
          <p:nvPr/>
        </p:nvSpPr>
        <p:spPr>
          <a:xfrm>
            <a:off x="4565113" y="4599225"/>
            <a:ext cx="167310" cy="23113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344" dirty="0">
                <a:solidFill>
                  <a:schemeClr val="tx1"/>
                </a:solidFill>
                <a:latin typeface="+mn-lt"/>
                <a:ea typeface="Lato Light" panose="020F0502020204030203" pitchFamily="34" charset="0"/>
                <a:cs typeface="Lato Light" panose="020F0502020204030203" pitchFamily="34" charset="0"/>
              </a:rPr>
              <a:t>2</a:t>
            </a:r>
          </a:p>
        </p:txBody>
      </p:sp>
      <p:sp>
        <p:nvSpPr>
          <p:cNvPr id="37" name="Subtitle 2">
            <a:extLst>
              <a:ext uri="{FF2B5EF4-FFF2-40B4-BE49-F238E27FC236}">
                <a16:creationId xmlns:a16="http://schemas.microsoft.com/office/drawing/2014/main" id="{5759D32D-7DC9-4C47-912A-0002755601DD}"/>
              </a:ext>
            </a:extLst>
          </p:cNvPr>
          <p:cNvSpPr txBox="1">
            <a:spLocks/>
          </p:cNvSpPr>
          <p:nvPr/>
        </p:nvSpPr>
        <p:spPr>
          <a:xfrm>
            <a:off x="4560304" y="5443944"/>
            <a:ext cx="176928" cy="23113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344" dirty="0">
                <a:solidFill>
                  <a:schemeClr val="tx1"/>
                </a:solidFill>
                <a:latin typeface="+mn-lt"/>
                <a:ea typeface="Lato Light" panose="020F0502020204030203" pitchFamily="34" charset="0"/>
                <a:cs typeface="Lato Light" panose="020F0502020204030203" pitchFamily="34" charset="0"/>
              </a:rPr>
              <a:t>8</a:t>
            </a:r>
          </a:p>
        </p:txBody>
      </p:sp>
      <p:sp>
        <p:nvSpPr>
          <p:cNvPr id="38" name="Subtitle 2">
            <a:extLst>
              <a:ext uri="{FF2B5EF4-FFF2-40B4-BE49-F238E27FC236}">
                <a16:creationId xmlns:a16="http://schemas.microsoft.com/office/drawing/2014/main" id="{8D77C37F-2461-4DBD-BF9C-08A7027A7289}"/>
              </a:ext>
            </a:extLst>
          </p:cNvPr>
          <p:cNvSpPr txBox="1">
            <a:spLocks/>
          </p:cNvSpPr>
          <p:nvPr/>
        </p:nvSpPr>
        <p:spPr>
          <a:xfrm>
            <a:off x="6807700" y="3754506"/>
            <a:ext cx="165708" cy="23113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344" dirty="0">
                <a:solidFill>
                  <a:schemeClr val="tx1"/>
                </a:solidFill>
                <a:latin typeface="+mn-lt"/>
                <a:ea typeface="Lato Light" panose="020F0502020204030203" pitchFamily="34" charset="0"/>
                <a:cs typeface="Lato Light" panose="020F0502020204030203" pitchFamily="34" charset="0"/>
              </a:rPr>
              <a:t>6</a:t>
            </a:r>
          </a:p>
        </p:txBody>
      </p:sp>
      <p:sp>
        <p:nvSpPr>
          <p:cNvPr id="39" name="Subtitle 2">
            <a:extLst>
              <a:ext uri="{FF2B5EF4-FFF2-40B4-BE49-F238E27FC236}">
                <a16:creationId xmlns:a16="http://schemas.microsoft.com/office/drawing/2014/main" id="{428F8C34-A21F-4864-8F61-82CD3E687F54}"/>
              </a:ext>
            </a:extLst>
          </p:cNvPr>
          <p:cNvSpPr txBox="1">
            <a:spLocks/>
          </p:cNvSpPr>
          <p:nvPr/>
        </p:nvSpPr>
        <p:spPr>
          <a:xfrm>
            <a:off x="6806097" y="4599225"/>
            <a:ext cx="168913" cy="23113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344" dirty="0">
                <a:solidFill>
                  <a:schemeClr val="tx1"/>
                </a:solidFill>
                <a:latin typeface="+mn-lt"/>
                <a:ea typeface="Lato Light" panose="020F0502020204030203" pitchFamily="34" charset="0"/>
                <a:cs typeface="Lato Light" panose="020F0502020204030203" pitchFamily="34" charset="0"/>
              </a:rPr>
              <a:t>3</a:t>
            </a:r>
          </a:p>
        </p:txBody>
      </p:sp>
      <p:sp>
        <p:nvSpPr>
          <p:cNvPr id="40" name="Subtitle 2">
            <a:extLst>
              <a:ext uri="{FF2B5EF4-FFF2-40B4-BE49-F238E27FC236}">
                <a16:creationId xmlns:a16="http://schemas.microsoft.com/office/drawing/2014/main" id="{24A17F27-9A5B-4D49-8A3F-49FB7651BF2F}"/>
              </a:ext>
            </a:extLst>
          </p:cNvPr>
          <p:cNvSpPr txBox="1">
            <a:spLocks/>
          </p:cNvSpPr>
          <p:nvPr/>
        </p:nvSpPr>
        <p:spPr>
          <a:xfrm>
            <a:off x="6774839" y="5443944"/>
            <a:ext cx="231430" cy="23113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344" dirty="0">
                <a:solidFill>
                  <a:schemeClr val="tx1"/>
                </a:solidFill>
                <a:latin typeface="+mn-lt"/>
                <a:ea typeface="Lato Light" panose="020F0502020204030203" pitchFamily="34" charset="0"/>
                <a:cs typeface="Lato Light" panose="020F0502020204030203" pitchFamily="34" charset="0"/>
              </a:rPr>
              <a:t>18</a:t>
            </a:r>
          </a:p>
        </p:txBody>
      </p:sp>
      <p:sp>
        <p:nvSpPr>
          <p:cNvPr id="41" name="Subtitle 2">
            <a:extLst>
              <a:ext uri="{FF2B5EF4-FFF2-40B4-BE49-F238E27FC236}">
                <a16:creationId xmlns:a16="http://schemas.microsoft.com/office/drawing/2014/main" id="{0BFA5555-9320-4E43-A24A-91BBE88BA978}"/>
              </a:ext>
            </a:extLst>
          </p:cNvPr>
          <p:cNvSpPr txBox="1">
            <a:spLocks/>
          </p:cNvSpPr>
          <p:nvPr/>
        </p:nvSpPr>
        <p:spPr>
          <a:xfrm>
            <a:off x="9049487" y="3754506"/>
            <a:ext cx="165708" cy="23113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344" dirty="0">
                <a:solidFill>
                  <a:schemeClr val="tx1"/>
                </a:solidFill>
                <a:latin typeface="+mn-lt"/>
                <a:ea typeface="Lato Light" panose="020F0502020204030203" pitchFamily="34" charset="0"/>
                <a:cs typeface="Lato Light" panose="020F0502020204030203" pitchFamily="34" charset="0"/>
              </a:rPr>
              <a:t>9</a:t>
            </a:r>
          </a:p>
        </p:txBody>
      </p:sp>
      <p:sp>
        <p:nvSpPr>
          <p:cNvPr id="42" name="Subtitle 2">
            <a:extLst>
              <a:ext uri="{FF2B5EF4-FFF2-40B4-BE49-F238E27FC236}">
                <a16:creationId xmlns:a16="http://schemas.microsoft.com/office/drawing/2014/main" id="{965298FF-D2E9-4702-B004-309186190BF8}"/>
              </a:ext>
            </a:extLst>
          </p:cNvPr>
          <p:cNvSpPr txBox="1">
            <a:spLocks/>
          </p:cNvSpPr>
          <p:nvPr/>
        </p:nvSpPr>
        <p:spPr>
          <a:xfrm>
            <a:off x="9064716" y="4599225"/>
            <a:ext cx="135250" cy="23113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344" dirty="0">
                <a:solidFill>
                  <a:schemeClr val="tx1"/>
                </a:solidFill>
                <a:latin typeface="+mn-lt"/>
                <a:ea typeface="Lato Light" panose="020F0502020204030203" pitchFamily="34" charset="0"/>
                <a:cs typeface="Lato Light" panose="020F0502020204030203" pitchFamily="34" charset="0"/>
              </a:rPr>
              <a:t>1</a:t>
            </a:r>
          </a:p>
        </p:txBody>
      </p:sp>
      <p:sp>
        <p:nvSpPr>
          <p:cNvPr id="43" name="Subtitle 2">
            <a:extLst>
              <a:ext uri="{FF2B5EF4-FFF2-40B4-BE49-F238E27FC236}">
                <a16:creationId xmlns:a16="http://schemas.microsoft.com/office/drawing/2014/main" id="{344C20EC-D3A9-46B9-BA2A-55EC677A7F86}"/>
              </a:ext>
            </a:extLst>
          </p:cNvPr>
          <p:cNvSpPr txBox="1">
            <a:spLocks/>
          </p:cNvSpPr>
          <p:nvPr/>
        </p:nvSpPr>
        <p:spPr>
          <a:xfrm>
            <a:off x="9049487" y="5443944"/>
            <a:ext cx="165707" cy="23113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344" dirty="0">
                <a:solidFill>
                  <a:schemeClr val="tx1"/>
                </a:solidFill>
                <a:latin typeface="+mn-lt"/>
                <a:ea typeface="Lato Light" panose="020F0502020204030203" pitchFamily="34" charset="0"/>
                <a:cs typeface="Lato Light" panose="020F0502020204030203" pitchFamily="34" charset="0"/>
              </a:rPr>
              <a:t>9</a:t>
            </a:r>
          </a:p>
        </p:txBody>
      </p:sp>
      <p:pic>
        <p:nvPicPr>
          <p:cNvPr id="45" name="Graphic 44" descr="Group brainstorm">
            <a:extLst>
              <a:ext uri="{FF2B5EF4-FFF2-40B4-BE49-F238E27FC236}">
                <a16:creationId xmlns:a16="http://schemas.microsoft.com/office/drawing/2014/main" id="{7266DA93-81DE-4D16-B945-7D40A9DBFE8E}"/>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69366" y="4468866"/>
            <a:ext cx="411964" cy="411964"/>
          </a:xfrm>
          <a:prstGeom prst="rect">
            <a:avLst/>
          </a:prstGeom>
        </p:spPr>
      </p:pic>
      <p:pic>
        <p:nvPicPr>
          <p:cNvPr id="47" name="Graphic 46" descr="Money">
            <a:extLst>
              <a:ext uri="{FF2B5EF4-FFF2-40B4-BE49-F238E27FC236}">
                <a16:creationId xmlns:a16="http://schemas.microsoft.com/office/drawing/2014/main" id="{3D00117E-6B81-48BF-80B1-F4AB3077BE43}"/>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68622" y="3653288"/>
            <a:ext cx="411964" cy="411964"/>
          </a:xfrm>
          <a:prstGeom prst="rect">
            <a:avLst/>
          </a:prstGeom>
        </p:spPr>
      </p:pic>
      <p:pic>
        <p:nvPicPr>
          <p:cNvPr id="49" name="Graphic 48" descr="Coins">
            <a:extLst>
              <a:ext uri="{FF2B5EF4-FFF2-40B4-BE49-F238E27FC236}">
                <a16:creationId xmlns:a16="http://schemas.microsoft.com/office/drawing/2014/main" id="{1BD9302A-726E-4021-A8AA-9D67EE367B2B}"/>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36877" y="5344940"/>
            <a:ext cx="411964" cy="411964"/>
          </a:xfrm>
          <a:prstGeom prst="rect">
            <a:avLst/>
          </a:prstGeom>
        </p:spPr>
      </p:pic>
    </p:spTree>
    <p:extLst>
      <p:ext uri="{BB962C8B-B14F-4D97-AF65-F5344CB8AC3E}">
        <p14:creationId xmlns:p14="http://schemas.microsoft.com/office/powerpoint/2010/main" val="370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38DEFD-8240-4821-88FA-416A724F962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2ED4F2F-4FD2-4674-9FAE-1ACB3919655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D444C31-B10F-4732-BA24-AB2BE2A2772F}"/>
              </a:ext>
            </a:extLst>
          </p:cNvPr>
          <p:cNvSpPr>
            <a:spLocks noGrp="1"/>
          </p:cNvSpPr>
          <p:nvPr>
            <p:ph type="sldNum" sz="quarter" idx="12"/>
          </p:nvPr>
        </p:nvSpPr>
        <p:spPr/>
        <p:txBody>
          <a:bodyPr/>
          <a:lstStyle/>
          <a:p>
            <a:r>
              <a:rPr lang="en-US"/>
              <a:t>|   </a:t>
            </a:r>
            <a:fld id="{24AA432E-61BB-4EF9-8610-004BEFB30EB4}" type="slidenum">
              <a:rPr lang="en-US" smtClean="0"/>
              <a:pPr/>
              <a:t>22</a:t>
            </a:fld>
            <a:endParaRPr lang="en-US" dirty="0"/>
          </a:p>
        </p:txBody>
      </p:sp>
      <p:grpSp>
        <p:nvGrpSpPr>
          <p:cNvPr id="7" name="Group 6">
            <a:extLst>
              <a:ext uri="{FF2B5EF4-FFF2-40B4-BE49-F238E27FC236}">
                <a16:creationId xmlns:a16="http://schemas.microsoft.com/office/drawing/2014/main" id="{A48EFA00-5A75-4573-A2BC-E96649B715ED}"/>
              </a:ext>
            </a:extLst>
          </p:cNvPr>
          <p:cNvGrpSpPr/>
          <p:nvPr/>
        </p:nvGrpSpPr>
        <p:grpSpPr>
          <a:xfrm>
            <a:off x="372478" y="722117"/>
            <a:ext cx="10802429" cy="1656394"/>
            <a:chOff x="1520825" y="2517429"/>
            <a:chExt cx="21339175" cy="3272052"/>
          </a:xfrm>
        </p:grpSpPr>
        <p:sp>
          <p:nvSpPr>
            <p:cNvPr id="8" name="Rectangle 7">
              <a:extLst>
                <a:ext uri="{FF2B5EF4-FFF2-40B4-BE49-F238E27FC236}">
                  <a16:creationId xmlns:a16="http://schemas.microsoft.com/office/drawing/2014/main" id="{A6FC5577-320E-46DD-BEA6-66AF19EC75F0}"/>
                </a:ext>
              </a:extLst>
            </p:cNvPr>
            <p:cNvSpPr/>
            <p:nvPr/>
          </p:nvSpPr>
          <p:spPr>
            <a:xfrm>
              <a:off x="1520825" y="2528654"/>
              <a:ext cx="7623175" cy="466344"/>
            </a:xfrm>
            <a:prstGeom prst="rect">
              <a:avLst/>
            </a:prstGeom>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 name="Rectangle 8">
              <a:extLst>
                <a:ext uri="{FF2B5EF4-FFF2-40B4-BE49-F238E27FC236}">
                  <a16:creationId xmlns:a16="http://schemas.microsoft.com/office/drawing/2014/main" id="{99A28AAB-0913-463B-80A4-671D0A0AD1FC}"/>
                </a:ext>
              </a:extLst>
            </p:cNvPr>
            <p:cNvSpPr/>
            <p:nvPr/>
          </p:nvSpPr>
          <p:spPr>
            <a:xfrm>
              <a:off x="1520825" y="2993764"/>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0" name="Rectangle 9">
              <a:extLst>
                <a:ext uri="{FF2B5EF4-FFF2-40B4-BE49-F238E27FC236}">
                  <a16:creationId xmlns:a16="http://schemas.microsoft.com/office/drawing/2014/main" id="{AA7D3512-6A3A-4B00-A2EB-4D349EC80196}"/>
                </a:ext>
              </a:extLst>
            </p:cNvPr>
            <p:cNvSpPr/>
            <p:nvPr/>
          </p:nvSpPr>
          <p:spPr>
            <a:xfrm>
              <a:off x="1520825" y="3461342"/>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1" name="Rectangle 10">
              <a:extLst>
                <a:ext uri="{FF2B5EF4-FFF2-40B4-BE49-F238E27FC236}">
                  <a16:creationId xmlns:a16="http://schemas.microsoft.com/office/drawing/2014/main" id="{BA6B9FD4-6886-46AA-9AF7-C17E83900412}"/>
                </a:ext>
              </a:extLst>
            </p:cNvPr>
            <p:cNvSpPr/>
            <p:nvPr/>
          </p:nvSpPr>
          <p:spPr>
            <a:xfrm>
              <a:off x="1520825" y="3927686"/>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2" name="Rectangle 11">
              <a:extLst>
                <a:ext uri="{FF2B5EF4-FFF2-40B4-BE49-F238E27FC236}">
                  <a16:creationId xmlns:a16="http://schemas.microsoft.com/office/drawing/2014/main" id="{81CAB27E-5734-400A-8566-6C2D2FDF6A8A}"/>
                </a:ext>
              </a:extLst>
            </p:cNvPr>
            <p:cNvSpPr/>
            <p:nvPr/>
          </p:nvSpPr>
          <p:spPr>
            <a:xfrm>
              <a:off x="1520825" y="4394030"/>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3" name="Rectangle 12">
              <a:extLst>
                <a:ext uri="{FF2B5EF4-FFF2-40B4-BE49-F238E27FC236}">
                  <a16:creationId xmlns:a16="http://schemas.microsoft.com/office/drawing/2014/main" id="{AAB6E975-0636-4C2A-AB50-7C7B36179CDB}"/>
                </a:ext>
              </a:extLst>
            </p:cNvPr>
            <p:cNvSpPr/>
            <p:nvPr/>
          </p:nvSpPr>
          <p:spPr>
            <a:xfrm>
              <a:off x="1520825" y="4860374"/>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4" name="Rectangle 13">
              <a:extLst>
                <a:ext uri="{FF2B5EF4-FFF2-40B4-BE49-F238E27FC236}">
                  <a16:creationId xmlns:a16="http://schemas.microsoft.com/office/drawing/2014/main" id="{CEFD5E98-FD4E-468B-A8D4-23370EBD337D}"/>
                </a:ext>
              </a:extLst>
            </p:cNvPr>
            <p:cNvSpPr/>
            <p:nvPr/>
          </p:nvSpPr>
          <p:spPr>
            <a:xfrm>
              <a:off x="1520825" y="5323137"/>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5" name="Rectangle 14">
              <a:extLst>
                <a:ext uri="{FF2B5EF4-FFF2-40B4-BE49-F238E27FC236}">
                  <a16:creationId xmlns:a16="http://schemas.microsoft.com/office/drawing/2014/main" id="{71A3202C-6EED-441E-95B1-DAEC1CB0410D}"/>
                </a:ext>
              </a:extLst>
            </p:cNvPr>
            <p:cNvSpPr/>
            <p:nvPr/>
          </p:nvSpPr>
          <p:spPr>
            <a:xfrm>
              <a:off x="9140825" y="2528654"/>
              <a:ext cx="4572000" cy="466344"/>
            </a:xfrm>
            <a:prstGeom prst="rect">
              <a:avLst/>
            </a:prstGeom>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6" name="Rectangle 15">
              <a:extLst>
                <a:ext uri="{FF2B5EF4-FFF2-40B4-BE49-F238E27FC236}">
                  <a16:creationId xmlns:a16="http://schemas.microsoft.com/office/drawing/2014/main" id="{14D08501-D5CF-49AF-9C5C-ACE33BBB2C2F}"/>
                </a:ext>
              </a:extLst>
            </p:cNvPr>
            <p:cNvSpPr/>
            <p:nvPr/>
          </p:nvSpPr>
          <p:spPr>
            <a:xfrm>
              <a:off x="9140825" y="2994998"/>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7" name="Rectangle 16">
              <a:extLst>
                <a:ext uri="{FF2B5EF4-FFF2-40B4-BE49-F238E27FC236}">
                  <a16:creationId xmlns:a16="http://schemas.microsoft.com/office/drawing/2014/main" id="{0B02F155-A40B-4596-BFAE-8D73DF3492A7}"/>
                </a:ext>
              </a:extLst>
            </p:cNvPr>
            <p:cNvSpPr/>
            <p:nvPr/>
          </p:nvSpPr>
          <p:spPr>
            <a:xfrm>
              <a:off x="9140825" y="3462110"/>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8" name="Rectangle 17">
              <a:extLst>
                <a:ext uri="{FF2B5EF4-FFF2-40B4-BE49-F238E27FC236}">
                  <a16:creationId xmlns:a16="http://schemas.microsoft.com/office/drawing/2014/main" id="{3E02865F-C043-415B-BCAA-439980495445}"/>
                </a:ext>
              </a:extLst>
            </p:cNvPr>
            <p:cNvSpPr/>
            <p:nvPr/>
          </p:nvSpPr>
          <p:spPr>
            <a:xfrm>
              <a:off x="9140825" y="3927686"/>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9" name="Rectangle 18">
              <a:extLst>
                <a:ext uri="{FF2B5EF4-FFF2-40B4-BE49-F238E27FC236}">
                  <a16:creationId xmlns:a16="http://schemas.microsoft.com/office/drawing/2014/main" id="{EFB05D5E-78D9-4CBA-B2B2-BF4EBCE1750C}"/>
                </a:ext>
              </a:extLst>
            </p:cNvPr>
            <p:cNvSpPr/>
            <p:nvPr/>
          </p:nvSpPr>
          <p:spPr>
            <a:xfrm>
              <a:off x="9140825" y="4394030"/>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0" name="Rectangle 19">
              <a:extLst>
                <a:ext uri="{FF2B5EF4-FFF2-40B4-BE49-F238E27FC236}">
                  <a16:creationId xmlns:a16="http://schemas.microsoft.com/office/drawing/2014/main" id="{E7DD22BC-1737-404F-BE47-078B695F3DFD}"/>
                </a:ext>
              </a:extLst>
            </p:cNvPr>
            <p:cNvSpPr/>
            <p:nvPr/>
          </p:nvSpPr>
          <p:spPr>
            <a:xfrm>
              <a:off x="9140825" y="4857414"/>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1" name="Rectangle 20">
              <a:extLst>
                <a:ext uri="{FF2B5EF4-FFF2-40B4-BE49-F238E27FC236}">
                  <a16:creationId xmlns:a16="http://schemas.microsoft.com/office/drawing/2014/main" id="{09AC7DAF-F03F-4FA0-B3D6-C8B31151558D}"/>
                </a:ext>
              </a:extLst>
            </p:cNvPr>
            <p:cNvSpPr/>
            <p:nvPr/>
          </p:nvSpPr>
          <p:spPr>
            <a:xfrm>
              <a:off x="9140825" y="5323137"/>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2" name="Rectangle 21">
              <a:extLst>
                <a:ext uri="{FF2B5EF4-FFF2-40B4-BE49-F238E27FC236}">
                  <a16:creationId xmlns:a16="http://schemas.microsoft.com/office/drawing/2014/main" id="{15C5EB46-0844-49C8-8998-E0B37F8AF85F}"/>
                </a:ext>
              </a:extLst>
            </p:cNvPr>
            <p:cNvSpPr/>
            <p:nvPr/>
          </p:nvSpPr>
          <p:spPr>
            <a:xfrm>
              <a:off x="13716000" y="2528654"/>
              <a:ext cx="4572000" cy="466344"/>
            </a:xfrm>
            <a:prstGeom prst="rect">
              <a:avLst/>
            </a:prstGeom>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3" name="Rectangle 22">
              <a:extLst>
                <a:ext uri="{FF2B5EF4-FFF2-40B4-BE49-F238E27FC236}">
                  <a16:creationId xmlns:a16="http://schemas.microsoft.com/office/drawing/2014/main" id="{93954C5F-4937-4A34-A43B-A95346794A06}"/>
                </a:ext>
              </a:extLst>
            </p:cNvPr>
            <p:cNvSpPr/>
            <p:nvPr/>
          </p:nvSpPr>
          <p:spPr>
            <a:xfrm>
              <a:off x="13716000" y="2994998"/>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4" name="Rectangle 23">
              <a:extLst>
                <a:ext uri="{FF2B5EF4-FFF2-40B4-BE49-F238E27FC236}">
                  <a16:creationId xmlns:a16="http://schemas.microsoft.com/office/drawing/2014/main" id="{446C37FA-D735-40C0-AB7F-F2620FB22A59}"/>
                </a:ext>
              </a:extLst>
            </p:cNvPr>
            <p:cNvSpPr/>
            <p:nvPr/>
          </p:nvSpPr>
          <p:spPr>
            <a:xfrm>
              <a:off x="13716000" y="3461342"/>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5" name="Rectangle 24">
              <a:extLst>
                <a:ext uri="{FF2B5EF4-FFF2-40B4-BE49-F238E27FC236}">
                  <a16:creationId xmlns:a16="http://schemas.microsoft.com/office/drawing/2014/main" id="{109A2E6F-67DC-453D-99E2-8F6D99691EFD}"/>
                </a:ext>
              </a:extLst>
            </p:cNvPr>
            <p:cNvSpPr/>
            <p:nvPr/>
          </p:nvSpPr>
          <p:spPr>
            <a:xfrm>
              <a:off x="13716000" y="3927686"/>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6" name="Rectangle 25">
              <a:extLst>
                <a:ext uri="{FF2B5EF4-FFF2-40B4-BE49-F238E27FC236}">
                  <a16:creationId xmlns:a16="http://schemas.microsoft.com/office/drawing/2014/main" id="{424CE093-785C-4186-9D2B-8C63E2743768}"/>
                </a:ext>
              </a:extLst>
            </p:cNvPr>
            <p:cNvSpPr/>
            <p:nvPr/>
          </p:nvSpPr>
          <p:spPr>
            <a:xfrm>
              <a:off x="13716000" y="4394030"/>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7" name="Rectangle 26">
              <a:extLst>
                <a:ext uri="{FF2B5EF4-FFF2-40B4-BE49-F238E27FC236}">
                  <a16:creationId xmlns:a16="http://schemas.microsoft.com/office/drawing/2014/main" id="{33FD5E40-2084-4EA7-90D4-FFDC796E7994}"/>
                </a:ext>
              </a:extLst>
            </p:cNvPr>
            <p:cNvSpPr/>
            <p:nvPr/>
          </p:nvSpPr>
          <p:spPr>
            <a:xfrm>
              <a:off x="13716000" y="4860374"/>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8" name="Rectangle 27">
              <a:extLst>
                <a:ext uri="{FF2B5EF4-FFF2-40B4-BE49-F238E27FC236}">
                  <a16:creationId xmlns:a16="http://schemas.microsoft.com/office/drawing/2014/main" id="{87EAC642-8B2A-4BE4-8F89-917D0C6C6B4E}"/>
                </a:ext>
              </a:extLst>
            </p:cNvPr>
            <p:cNvSpPr/>
            <p:nvPr/>
          </p:nvSpPr>
          <p:spPr>
            <a:xfrm>
              <a:off x="13716000" y="5323137"/>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9" name="Rectangle 28">
              <a:extLst>
                <a:ext uri="{FF2B5EF4-FFF2-40B4-BE49-F238E27FC236}">
                  <a16:creationId xmlns:a16="http://schemas.microsoft.com/office/drawing/2014/main" id="{724249C5-3766-44AD-8917-14684ACE01D3}"/>
                </a:ext>
              </a:extLst>
            </p:cNvPr>
            <p:cNvSpPr/>
            <p:nvPr/>
          </p:nvSpPr>
          <p:spPr>
            <a:xfrm>
              <a:off x="18288000" y="2528654"/>
              <a:ext cx="4572000" cy="466344"/>
            </a:xfrm>
            <a:prstGeom prst="rect">
              <a:avLst/>
            </a:prstGeom>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0" name="Rectangle 29">
              <a:extLst>
                <a:ext uri="{FF2B5EF4-FFF2-40B4-BE49-F238E27FC236}">
                  <a16:creationId xmlns:a16="http://schemas.microsoft.com/office/drawing/2014/main" id="{25F9D1C0-40D7-46BD-8F18-FA3CDFC09813}"/>
                </a:ext>
              </a:extLst>
            </p:cNvPr>
            <p:cNvSpPr/>
            <p:nvPr/>
          </p:nvSpPr>
          <p:spPr>
            <a:xfrm>
              <a:off x="18288000" y="2994998"/>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1" name="Rectangle 30">
              <a:extLst>
                <a:ext uri="{FF2B5EF4-FFF2-40B4-BE49-F238E27FC236}">
                  <a16:creationId xmlns:a16="http://schemas.microsoft.com/office/drawing/2014/main" id="{8D19B222-4D11-4E41-BC1D-3009D123F945}"/>
                </a:ext>
              </a:extLst>
            </p:cNvPr>
            <p:cNvSpPr/>
            <p:nvPr/>
          </p:nvSpPr>
          <p:spPr>
            <a:xfrm>
              <a:off x="18288000" y="3461342"/>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2" name="Rectangle 31">
              <a:extLst>
                <a:ext uri="{FF2B5EF4-FFF2-40B4-BE49-F238E27FC236}">
                  <a16:creationId xmlns:a16="http://schemas.microsoft.com/office/drawing/2014/main" id="{79F09E88-B9A3-414E-8CA4-6E4E8006EAD5}"/>
                </a:ext>
              </a:extLst>
            </p:cNvPr>
            <p:cNvSpPr/>
            <p:nvPr/>
          </p:nvSpPr>
          <p:spPr>
            <a:xfrm>
              <a:off x="18288000" y="3927686"/>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3" name="Rectangle 32">
              <a:extLst>
                <a:ext uri="{FF2B5EF4-FFF2-40B4-BE49-F238E27FC236}">
                  <a16:creationId xmlns:a16="http://schemas.microsoft.com/office/drawing/2014/main" id="{E80A455D-3028-42BE-ABA0-CD8CE03C7438}"/>
                </a:ext>
              </a:extLst>
            </p:cNvPr>
            <p:cNvSpPr/>
            <p:nvPr/>
          </p:nvSpPr>
          <p:spPr>
            <a:xfrm>
              <a:off x="18288000" y="4394030"/>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4" name="Rectangle 33">
              <a:extLst>
                <a:ext uri="{FF2B5EF4-FFF2-40B4-BE49-F238E27FC236}">
                  <a16:creationId xmlns:a16="http://schemas.microsoft.com/office/drawing/2014/main" id="{7DB7284D-B3D9-4537-A293-73320AD7ECA6}"/>
                </a:ext>
              </a:extLst>
            </p:cNvPr>
            <p:cNvSpPr/>
            <p:nvPr/>
          </p:nvSpPr>
          <p:spPr>
            <a:xfrm>
              <a:off x="18288000" y="4860374"/>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5" name="Rectangle 34">
              <a:extLst>
                <a:ext uri="{FF2B5EF4-FFF2-40B4-BE49-F238E27FC236}">
                  <a16:creationId xmlns:a16="http://schemas.microsoft.com/office/drawing/2014/main" id="{8EC90389-9089-4C80-BA36-78AAF60CC847}"/>
                </a:ext>
              </a:extLst>
            </p:cNvPr>
            <p:cNvSpPr/>
            <p:nvPr/>
          </p:nvSpPr>
          <p:spPr>
            <a:xfrm>
              <a:off x="18288000" y="5323137"/>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6" name="TextBox 35">
              <a:extLst>
                <a:ext uri="{FF2B5EF4-FFF2-40B4-BE49-F238E27FC236}">
                  <a16:creationId xmlns:a16="http://schemas.microsoft.com/office/drawing/2014/main" id="{D4BCBE3E-4880-4FFC-B8F7-002655355F94}"/>
                </a:ext>
              </a:extLst>
            </p:cNvPr>
            <p:cNvSpPr txBox="1"/>
            <p:nvPr/>
          </p:nvSpPr>
          <p:spPr>
            <a:xfrm>
              <a:off x="10774196" y="2517429"/>
              <a:ext cx="1305263" cy="488794"/>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BUDGET</a:t>
              </a:r>
            </a:p>
          </p:txBody>
        </p:sp>
        <p:sp>
          <p:nvSpPr>
            <p:cNvPr id="37" name="TextBox 36">
              <a:extLst>
                <a:ext uri="{FF2B5EF4-FFF2-40B4-BE49-F238E27FC236}">
                  <a16:creationId xmlns:a16="http://schemas.microsoft.com/office/drawing/2014/main" id="{3D5A61E8-975D-4F3A-AEA9-E6BF9218555D}"/>
                </a:ext>
              </a:extLst>
            </p:cNvPr>
            <p:cNvSpPr txBox="1"/>
            <p:nvPr/>
          </p:nvSpPr>
          <p:spPr>
            <a:xfrm>
              <a:off x="15354108" y="2517429"/>
              <a:ext cx="1289432" cy="488794"/>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ACTUAL</a:t>
              </a:r>
            </a:p>
          </p:txBody>
        </p:sp>
        <p:sp>
          <p:nvSpPr>
            <p:cNvPr id="38" name="TextBox 37">
              <a:extLst>
                <a:ext uri="{FF2B5EF4-FFF2-40B4-BE49-F238E27FC236}">
                  <a16:creationId xmlns:a16="http://schemas.microsoft.com/office/drawing/2014/main" id="{09FC6E34-DCD9-44F1-8C1E-D8E2FCA4AADD}"/>
                </a:ext>
              </a:extLst>
            </p:cNvPr>
            <p:cNvSpPr txBox="1"/>
            <p:nvPr/>
          </p:nvSpPr>
          <p:spPr>
            <a:xfrm>
              <a:off x="19650626" y="2517429"/>
              <a:ext cx="1846749" cy="488794"/>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DIFFERENCE</a:t>
              </a:r>
            </a:p>
          </p:txBody>
        </p:sp>
        <p:sp>
          <p:nvSpPr>
            <p:cNvPr id="39" name="TextBox 38">
              <a:extLst>
                <a:ext uri="{FF2B5EF4-FFF2-40B4-BE49-F238E27FC236}">
                  <a16:creationId xmlns:a16="http://schemas.microsoft.com/office/drawing/2014/main" id="{C8B62D8B-2AB8-489C-A860-A398302DD315}"/>
                </a:ext>
              </a:extLst>
            </p:cNvPr>
            <p:cNvSpPr txBox="1"/>
            <p:nvPr/>
          </p:nvSpPr>
          <p:spPr>
            <a:xfrm>
              <a:off x="1836228" y="2517429"/>
              <a:ext cx="1286265" cy="488794"/>
            </a:xfrm>
            <a:prstGeom prst="rect">
              <a:avLst/>
            </a:prstGeom>
            <a:noFill/>
          </p:spPr>
          <p:txBody>
            <a:bodyPr wrap="none" rtlCol="0" anchor="ctr" anchorCtr="0">
              <a:spAutoFit/>
            </a:bodyPr>
            <a:lstStyle/>
            <a:p>
              <a:r>
                <a:rPr lang="en-US" sz="1008" b="1" dirty="0">
                  <a:solidFill>
                    <a:schemeClr val="bg1"/>
                  </a:solidFill>
                  <a:ea typeface="League Spartan" charset="0"/>
                  <a:cs typeface="Poppins" pitchFamily="2" charset="77"/>
                </a:rPr>
                <a:t>INCOME</a:t>
              </a:r>
            </a:p>
          </p:txBody>
        </p:sp>
        <p:sp>
          <p:nvSpPr>
            <p:cNvPr id="40" name="Subtitle 2">
              <a:extLst>
                <a:ext uri="{FF2B5EF4-FFF2-40B4-BE49-F238E27FC236}">
                  <a16:creationId xmlns:a16="http://schemas.microsoft.com/office/drawing/2014/main" id="{864E8B75-7025-49D9-9FED-D63C2BCB333B}"/>
                </a:ext>
              </a:extLst>
            </p:cNvPr>
            <p:cNvSpPr txBox="1">
              <a:spLocks/>
            </p:cNvSpPr>
            <p:nvPr/>
          </p:nvSpPr>
          <p:spPr>
            <a:xfrm>
              <a:off x="1764979" y="3035442"/>
              <a:ext cx="1932796"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008" dirty="0">
                  <a:latin typeface="+mn-lt"/>
                  <a:ea typeface="Lato" panose="020F0502020204030203" pitchFamily="34" charset="0"/>
                  <a:cs typeface="Lato" panose="020F0502020204030203" pitchFamily="34" charset="0"/>
                </a:rPr>
                <a:t>Internal funding</a:t>
              </a:r>
            </a:p>
          </p:txBody>
        </p:sp>
        <p:sp>
          <p:nvSpPr>
            <p:cNvPr id="41" name="Subtitle 2">
              <a:extLst>
                <a:ext uri="{FF2B5EF4-FFF2-40B4-BE49-F238E27FC236}">
                  <a16:creationId xmlns:a16="http://schemas.microsoft.com/office/drawing/2014/main" id="{E3E4D38D-CF8C-4EEA-B1EC-8A21E159033A}"/>
                </a:ext>
              </a:extLst>
            </p:cNvPr>
            <p:cNvSpPr txBox="1">
              <a:spLocks/>
            </p:cNvSpPr>
            <p:nvPr/>
          </p:nvSpPr>
          <p:spPr>
            <a:xfrm>
              <a:off x="2489133" y="3506920"/>
              <a:ext cx="2319118"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Department budget</a:t>
              </a:r>
            </a:p>
          </p:txBody>
        </p:sp>
        <p:sp>
          <p:nvSpPr>
            <p:cNvPr id="42" name="Subtitle 2">
              <a:extLst>
                <a:ext uri="{FF2B5EF4-FFF2-40B4-BE49-F238E27FC236}">
                  <a16:creationId xmlns:a16="http://schemas.microsoft.com/office/drawing/2014/main" id="{9E417ECB-118A-4671-86BB-B2620455FEA8}"/>
                </a:ext>
              </a:extLst>
            </p:cNvPr>
            <p:cNvSpPr txBox="1">
              <a:spLocks/>
            </p:cNvSpPr>
            <p:nvPr/>
          </p:nvSpPr>
          <p:spPr>
            <a:xfrm>
              <a:off x="2489133" y="3967571"/>
              <a:ext cx="3240593"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Customer billing / in voicing</a:t>
              </a:r>
            </a:p>
          </p:txBody>
        </p:sp>
        <p:sp>
          <p:nvSpPr>
            <p:cNvPr id="43" name="Subtitle 2">
              <a:extLst>
                <a:ext uri="{FF2B5EF4-FFF2-40B4-BE49-F238E27FC236}">
                  <a16:creationId xmlns:a16="http://schemas.microsoft.com/office/drawing/2014/main" id="{794D211D-00CF-4740-825F-4F98165319C6}"/>
                </a:ext>
              </a:extLst>
            </p:cNvPr>
            <p:cNvSpPr txBox="1">
              <a:spLocks/>
            </p:cNvSpPr>
            <p:nvPr/>
          </p:nvSpPr>
          <p:spPr>
            <a:xfrm>
              <a:off x="2489133" y="4435709"/>
              <a:ext cx="184096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Existing grants</a:t>
              </a:r>
            </a:p>
          </p:txBody>
        </p:sp>
        <p:sp>
          <p:nvSpPr>
            <p:cNvPr id="44" name="Subtitle 2">
              <a:extLst>
                <a:ext uri="{FF2B5EF4-FFF2-40B4-BE49-F238E27FC236}">
                  <a16:creationId xmlns:a16="http://schemas.microsoft.com/office/drawing/2014/main" id="{FF624778-705A-4119-8BF2-158D36C04FB0}"/>
                </a:ext>
              </a:extLst>
            </p:cNvPr>
            <p:cNvSpPr txBox="1">
              <a:spLocks/>
            </p:cNvSpPr>
            <p:nvPr/>
          </p:nvSpPr>
          <p:spPr>
            <a:xfrm>
              <a:off x="2489133" y="4902051"/>
              <a:ext cx="786494"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Other</a:t>
              </a:r>
            </a:p>
          </p:txBody>
        </p:sp>
        <p:sp>
          <p:nvSpPr>
            <p:cNvPr id="45" name="Subtitle 2">
              <a:extLst>
                <a:ext uri="{FF2B5EF4-FFF2-40B4-BE49-F238E27FC236}">
                  <a16:creationId xmlns:a16="http://schemas.microsoft.com/office/drawing/2014/main" id="{5CE8C5BA-5698-401A-89B4-311156E1D76A}"/>
                </a:ext>
              </a:extLst>
            </p:cNvPr>
            <p:cNvSpPr txBox="1">
              <a:spLocks/>
            </p:cNvSpPr>
            <p:nvPr/>
          </p:nvSpPr>
          <p:spPr>
            <a:xfrm>
              <a:off x="4127564" y="5368229"/>
              <a:ext cx="2518614"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008" dirty="0">
                  <a:latin typeface="+mn-lt"/>
                  <a:ea typeface="Lato" panose="020F0502020204030203" pitchFamily="34" charset="0"/>
                  <a:cs typeface="Lato" panose="020F0502020204030203" pitchFamily="34" charset="0"/>
                </a:rPr>
                <a:t>Total Internal Income</a:t>
              </a:r>
            </a:p>
          </p:txBody>
        </p:sp>
        <p:sp>
          <p:nvSpPr>
            <p:cNvPr id="46" name="Subtitle 2">
              <a:extLst>
                <a:ext uri="{FF2B5EF4-FFF2-40B4-BE49-F238E27FC236}">
                  <a16:creationId xmlns:a16="http://schemas.microsoft.com/office/drawing/2014/main" id="{4A046149-F6B6-4698-829E-1D494C42E3A5}"/>
                </a:ext>
              </a:extLst>
            </p:cNvPr>
            <p:cNvSpPr txBox="1">
              <a:spLocks/>
            </p:cNvSpPr>
            <p:nvPr/>
          </p:nvSpPr>
          <p:spPr>
            <a:xfrm>
              <a:off x="10792919" y="3503787"/>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47" name="Subtitle 2">
              <a:extLst>
                <a:ext uri="{FF2B5EF4-FFF2-40B4-BE49-F238E27FC236}">
                  <a16:creationId xmlns:a16="http://schemas.microsoft.com/office/drawing/2014/main" id="{2DCFC576-C448-49BE-A6A5-B7CCB35D7E8D}"/>
                </a:ext>
              </a:extLst>
            </p:cNvPr>
            <p:cNvSpPr txBox="1">
              <a:spLocks/>
            </p:cNvSpPr>
            <p:nvPr/>
          </p:nvSpPr>
          <p:spPr>
            <a:xfrm>
              <a:off x="10792915" y="3969365"/>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48" name="Subtitle 2">
              <a:extLst>
                <a:ext uri="{FF2B5EF4-FFF2-40B4-BE49-F238E27FC236}">
                  <a16:creationId xmlns:a16="http://schemas.microsoft.com/office/drawing/2014/main" id="{501C6183-8CC9-41DD-8622-564A4898BA53}"/>
                </a:ext>
              </a:extLst>
            </p:cNvPr>
            <p:cNvSpPr txBox="1">
              <a:spLocks/>
            </p:cNvSpPr>
            <p:nvPr/>
          </p:nvSpPr>
          <p:spPr>
            <a:xfrm>
              <a:off x="10792915" y="4438595"/>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49" name="Subtitle 2">
              <a:extLst>
                <a:ext uri="{FF2B5EF4-FFF2-40B4-BE49-F238E27FC236}">
                  <a16:creationId xmlns:a16="http://schemas.microsoft.com/office/drawing/2014/main" id="{9248E041-78FE-40EB-883A-92C2B805227E}"/>
                </a:ext>
              </a:extLst>
            </p:cNvPr>
            <p:cNvSpPr txBox="1">
              <a:spLocks/>
            </p:cNvSpPr>
            <p:nvPr/>
          </p:nvSpPr>
          <p:spPr>
            <a:xfrm>
              <a:off x="10792915" y="4899092"/>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50" name="Subtitle 2">
              <a:extLst>
                <a:ext uri="{FF2B5EF4-FFF2-40B4-BE49-F238E27FC236}">
                  <a16:creationId xmlns:a16="http://schemas.microsoft.com/office/drawing/2014/main" id="{7E3A2C04-460D-4068-9320-1F590F68842E}"/>
                </a:ext>
              </a:extLst>
            </p:cNvPr>
            <p:cNvSpPr txBox="1">
              <a:spLocks/>
            </p:cNvSpPr>
            <p:nvPr/>
          </p:nvSpPr>
          <p:spPr>
            <a:xfrm>
              <a:off x="10792915" y="3033787"/>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51" name="Subtitle 2">
              <a:extLst>
                <a:ext uri="{FF2B5EF4-FFF2-40B4-BE49-F238E27FC236}">
                  <a16:creationId xmlns:a16="http://schemas.microsoft.com/office/drawing/2014/main" id="{E393A94B-2F62-4DDD-B1F7-79A3854EA418}"/>
                </a:ext>
              </a:extLst>
            </p:cNvPr>
            <p:cNvSpPr txBox="1">
              <a:spLocks/>
            </p:cNvSpPr>
            <p:nvPr/>
          </p:nvSpPr>
          <p:spPr>
            <a:xfrm>
              <a:off x="10792917" y="5365430"/>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latin typeface="+mn-lt"/>
                  <a:ea typeface="Lato" panose="020F0502020204030203" pitchFamily="34" charset="0"/>
                  <a:cs typeface="Lato" panose="020F0502020204030203" pitchFamily="34" charset="0"/>
                </a:rPr>
                <a:t>R3,000.00</a:t>
              </a:r>
            </a:p>
          </p:txBody>
        </p:sp>
        <p:sp>
          <p:nvSpPr>
            <p:cNvPr id="52" name="Subtitle 2">
              <a:extLst>
                <a:ext uri="{FF2B5EF4-FFF2-40B4-BE49-F238E27FC236}">
                  <a16:creationId xmlns:a16="http://schemas.microsoft.com/office/drawing/2014/main" id="{92592F14-8B93-401B-B98C-08ACFBD8B55A}"/>
                </a:ext>
              </a:extLst>
            </p:cNvPr>
            <p:cNvSpPr txBox="1">
              <a:spLocks/>
            </p:cNvSpPr>
            <p:nvPr/>
          </p:nvSpPr>
          <p:spPr>
            <a:xfrm>
              <a:off x="15364921" y="3503787"/>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53" name="Subtitle 2">
              <a:extLst>
                <a:ext uri="{FF2B5EF4-FFF2-40B4-BE49-F238E27FC236}">
                  <a16:creationId xmlns:a16="http://schemas.microsoft.com/office/drawing/2014/main" id="{B3260E44-F6C1-42C4-BB91-532C3C4E5222}"/>
                </a:ext>
              </a:extLst>
            </p:cNvPr>
            <p:cNvSpPr txBox="1">
              <a:spLocks/>
            </p:cNvSpPr>
            <p:nvPr/>
          </p:nvSpPr>
          <p:spPr>
            <a:xfrm>
              <a:off x="15364915" y="3969365"/>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54" name="Subtitle 2">
              <a:extLst>
                <a:ext uri="{FF2B5EF4-FFF2-40B4-BE49-F238E27FC236}">
                  <a16:creationId xmlns:a16="http://schemas.microsoft.com/office/drawing/2014/main" id="{CEAAC79B-EC73-4012-A1F3-E7196F721126}"/>
                </a:ext>
              </a:extLst>
            </p:cNvPr>
            <p:cNvSpPr txBox="1">
              <a:spLocks/>
            </p:cNvSpPr>
            <p:nvPr/>
          </p:nvSpPr>
          <p:spPr>
            <a:xfrm>
              <a:off x="15364915" y="4438595"/>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55" name="Subtitle 2">
              <a:extLst>
                <a:ext uri="{FF2B5EF4-FFF2-40B4-BE49-F238E27FC236}">
                  <a16:creationId xmlns:a16="http://schemas.microsoft.com/office/drawing/2014/main" id="{3411FA31-4407-404D-A2FB-13DABCD8C899}"/>
                </a:ext>
              </a:extLst>
            </p:cNvPr>
            <p:cNvSpPr txBox="1">
              <a:spLocks/>
            </p:cNvSpPr>
            <p:nvPr/>
          </p:nvSpPr>
          <p:spPr>
            <a:xfrm>
              <a:off x="15364915" y="4899092"/>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56" name="Subtitle 2">
              <a:extLst>
                <a:ext uri="{FF2B5EF4-FFF2-40B4-BE49-F238E27FC236}">
                  <a16:creationId xmlns:a16="http://schemas.microsoft.com/office/drawing/2014/main" id="{065D6B0C-3D28-40CD-AC7C-26F372B7C3D6}"/>
                </a:ext>
              </a:extLst>
            </p:cNvPr>
            <p:cNvSpPr txBox="1">
              <a:spLocks/>
            </p:cNvSpPr>
            <p:nvPr/>
          </p:nvSpPr>
          <p:spPr>
            <a:xfrm>
              <a:off x="15364915" y="3033787"/>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57" name="Subtitle 2">
              <a:extLst>
                <a:ext uri="{FF2B5EF4-FFF2-40B4-BE49-F238E27FC236}">
                  <a16:creationId xmlns:a16="http://schemas.microsoft.com/office/drawing/2014/main" id="{B46264D8-9916-4274-9869-2BD82CEACBF1}"/>
                </a:ext>
              </a:extLst>
            </p:cNvPr>
            <p:cNvSpPr txBox="1">
              <a:spLocks/>
            </p:cNvSpPr>
            <p:nvPr/>
          </p:nvSpPr>
          <p:spPr>
            <a:xfrm>
              <a:off x="15364915" y="5365430"/>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latin typeface="+mn-lt"/>
                  <a:ea typeface="Lato" panose="020F0502020204030203" pitchFamily="34" charset="0"/>
                  <a:cs typeface="Lato" panose="020F0502020204030203" pitchFamily="34" charset="0"/>
                </a:rPr>
                <a:t>R3,000.00</a:t>
              </a:r>
            </a:p>
          </p:txBody>
        </p:sp>
        <p:sp>
          <p:nvSpPr>
            <p:cNvPr id="58" name="Subtitle 2">
              <a:extLst>
                <a:ext uri="{FF2B5EF4-FFF2-40B4-BE49-F238E27FC236}">
                  <a16:creationId xmlns:a16="http://schemas.microsoft.com/office/drawing/2014/main" id="{114F1C6F-162D-4284-BD9C-E12354F5DD5A}"/>
                </a:ext>
              </a:extLst>
            </p:cNvPr>
            <p:cNvSpPr txBox="1">
              <a:spLocks/>
            </p:cNvSpPr>
            <p:nvPr/>
          </p:nvSpPr>
          <p:spPr>
            <a:xfrm>
              <a:off x="19940092" y="3503787"/>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59" name="Subtitle 2">
              <a:extLst>
                <a:ext uri="{FF2B5EF4-FFF2-40B4-BE49-F238E27FC236}">
                  <a16:creationId xmlns:a16="http://schemas.microsoft.com/office/drawing/2014/main" id="{8AA5AEEA-F21A-432F-A30B-9FA7465D5105}"/>
                </a:ext>
              </a:extLst>
            </p:cNvPr>
            <p:cNvSpPr txBox="1">
              <a:spLocks/>
            </p:cNvSpPr>
            <p:nvPr/>
          </p:nvSpPr>
          <p:spPr>
            <a:xfrm>
              <a:off x="19940088" y="3969365"/>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60" name="Subtitle 2">
              <a:extLst>
                <a:ext uri="{FF2B5EF4-FFF2-40B4-BE49-F238E27FC236}">
                  <a16:creationId xmlns:a16="http://schemas.microsoft.com/office/drawing/2014/main" id="{32303A3F-A0FD-4269-BEA0-4DC755D6AA6C}"/>
                </a:ext>
              </a:extLst>
            </p:cNvPr>
            <p:cNvSpPr txBox="1">
              <a:spLocks/>
            </p:cNvSpPr>
            <p:nvPr/>
          </p:nvSpPr>
          <p:spPr>
            <a:xfrm>
              <a:off x="19940088" y="4438595"/>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61" name="Subtitle 2">
              <a:extLst>
                <a:ext uri="{FF2B5EF4-FFF2-40B4-BE49-F238E27FC236}">
                  <a16:creationId xmlns:a16="http://schemas.microsoft.com/office/drawing/2014/main" id="{A6068F36-6DCF-4A52-963B-AD441FF92EB8}"/>
                </a:ext>
              </a:extLst>
            </p:cNvPr>
            <p:cNvSpPr txBox="1">
              <a:spLocks/>
            </p:cNvSpPr>
            <p:nvPr/>
          </p:nvSpPr>
          <p:spPr>
            <a:xfrm>
              <a:off x="19940088" y="4899092"/>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62" name="Subtitle 2">
              <a:extLst>
                <a:ext uri="{FF2B5EF4-FFF2-40B4-BE49-F238E27FC236}">
                  <a16:creationId xmlns:a16="http://schemas.microsoft.com/office/drawing/2014/main" id="{27052B6E-E144-43B1-8BF5-E2E110AFC695}"/>
                </a:ext>
              </a:extLst>
            </p:cNvPr>
            <p:cNvSpPr txBox="1">
              <a:spLocks/>
            </p:cNvSpPr>
            <p:nvPr/>
          </p:nvSpPr>
          <p:spPr>
            <a:xfrm>
              <a:off x="19940088" y="3033787"/>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63" name="Subtitle 2">
              <a:extLst>
                <a:ext uri="{FF2B5EF4-FFF2-40B4-BE49-F238E27FC236}">
                  <a16:creationId xmlns:a16="http://schemas.microsoft.com/office/drawing/2014/main" id="{1CE67298-1E83-43E9-A71E-223C8A70EFDD}"/>
                </a:ext>
              </a:extLst>
            </p:cNvPr>
            <p:cNvSpPr txBox="1">
              <a:spLocks/>
            </p:cNvSpPr>
            <p:nvPr/>
          </p:nvSpPr>
          <p:spPr>
            <a:xfrm>
              <a:off x="19940088" y="5365430"/>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latin typeface="+mn-lt"/>
                  <a:ea typeface="Lato" panose="020F0502020204030203" pitchFamily="34" charset="0"/>
                  <a:cs typeface="Lato" panose="020F0502020204030203" pitchFamily="34" charset="0"/>
                </a:rPr>
                <a:t>R3,000.00</a:t>
              </a:r>
            </a:p>
          </p:txBody>
        </p:sp>
      </p:grpSp>
      <p:grpSp>
        <p:nvGrpSpPr>
          <p:cNvPr id="64" name="Group 63">
            <a:extLst>
              <a:ext uri="{FF2B5EF4-FFF2-40B4-BE49-F238E27FC236}">
                <a16:creationId xmlns:a16="http://schemas.microsoft.com/office/drawing/2014/main" id="{242833A0-FAFA-4081-A8FA-A0214DC581F1}"/>
              </a:ext>
            </a:extLst>
          </p:cNvPr>
          <p:cNvGrpSpPr/>
          <p:nvPr/>
        </p:nvGrpSpPr>
        <p:grpSpPr>
          <a:xfrm>
            <a:off x="372478" y="2531595"/>
            <a:ext cx="10802429" cy="1656394"/>
            <a:chOff x="1520825" y="6053742"/>
            <a:chExt cx="21339175" cy="3272052"/>
          </a:xfrm>
        </p:grpSpPr>
        <p:sp>
          <p:nvSpPr>
            <p:cNvPr id="65" name="Rectangle 64">
              <a:extLst>
                <a:ext uri="{FF2B5EF4-FFF2-40B4-BE49-F238E27FC236}">
                  <a16:creationId xmlns:a16="http://schemas.microsoft.com/office/drawing/2014/main" id="{D60A91AD-2756-4906-869B-E2037100F3EE}"/>
                </a:ext>
              </a:extLst>
            </p:cNvPr>
            <p:cNvSpPr/>
            <p:nvPr/>
          </p:nvSpPr>
          <p:spPr>
            <a:xfrm>
              <a:off x="1520825" y="6064967"/>
              <a:ext cx="7623175" cy="466344"/>
            </a:xfrm>
            <a:prstGeom prst="rect">
              <a:avLst/>
            </a:prstGeom>
            <a:solidFill>
              <a:schemeClr val="accent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66" name="Rectangle 65">
              <a:extLst>
                <a:ext uri="{FF2B5EF4-FFF2-40B4-BE49-F238E27FC236}">
                  <a16:creationId xmlns:a16="http://schemas.microsoft.com/office/drawing/2014/main" id="{E0177B79-DA91-45BC-A909-9FE5BA8B3011}"/>
                </a:ext>
              </a:extLst>
            </p:cNvPr>
            <p:cNvSpPr/>
            <p:nvPr/>
          </p:nvSpPr>
          <p:spPr>
            <a:xfrm>
              <a:off x="1520825" y="6530077"/>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67" name="Rectangle 66">
              <a:extLst>
                <a:ext uri="{FF2B5EF4-FFF2-40B4-BE49-F238E27FC236}">
                  <a16:creationId xmlns:a16="http://schemas.microsoft.com/office/drawing/2014/main" id="{C40355C7-3A83-43C8-BEE5-94F293B88B0A}"/>
                </a:ext>
              </a:extLst>
            </p:cNvPr>
            <p:cNvSpPr/>
            <p:nvPr/>
          </p:nvSpPr>
          <p:spPr>
            <a:xfrm>
              <a:off x="1520825" y="6997655"/>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68" name="Rectangle 67">
              <a:extLst>
                <a:ext uri="{FF2B5EF4-FFF2-40B4-BE49-F238E27FC236}">
                  <a16:creationId xmlns:a16="http://schemas.microsoft.com/office/drawing/2014/main" id="{0F860CB2-2703-4570-8272-0573BDACC5F0}"/>
                </a:ext>
              </a:extLst>
            </p:cNvPr>
            <p:cNvSpPr/>
            <p:nvPr/>
          </p:nvSpPr>
          <p:spPr>
            <a:xfrm>
              <a:off x="1520825" y="7463999"/>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69" name="Rectangle 68">
              <a:extLst>
                <a:ext uri="{FF2B5EF4-FFF2-40B4-BE49-F238E27FC236}">
                  <a16:creationId xmlns:a16="http://schemas.microsoft.com/office/drawing/2014/main" id="{F2F9044B-00AC-4BE3-9735-BBB80B21CC00}"/>
                </a:ext>
              </a:extLst>
            </p:cNvPr>
            <p:cNvSpPr/>
            <p:nvPr/>
          </p:nvSpPr>
          <p:spPr>
            <a:xfrm>
              <a:off x="1520825" y="7930343"/>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0" name="Rectangle 69">
              <a:extLst>
                <a:ext uri="{FF2B5EF4-FFF2-40B4-BE49-F238E27FC236}">
                  <a16:creationId xmlns:a16="http://schemas.microsoft.com/office/drawing/2014/main" id="{76CBC50D-2BD8-4686-8A74-24016357D789}"/>
                </a:ext>
              </a:extLst>
            </p:cNvPr>
            <p:cNvSpPr/>
            <p:nvPr/>
          </p:nvSpPr>
          <p:spPr>
            <a:xfrm>
              <a:off x="1520825" y="8396687"/>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1" name="Rectangle 70">
              <a:extLst>
                <a:ext uri="{FF2B5EF4-FFF2-40B4-BE49-F238E27FC236}">
                  <a16:creationId xmlns:a16="http://schemas.microsoft.com/office/drawing/2014/main" id="{8218AFD3-AA07-4BF6-B022-F22222B7F2A0}"/>
                </a:ext>
              </a:extLst>
            </p:cNvPr>
            <p:cNvSpPr/>
            <p:nvPr/>
          </p:nvSpPr>
          <p:spPr>
            <a:xfrm>
              <a:off x="1520825" y="8859450"/>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2" name="Rectangle 71">
              <a:extLst>
                <a:ext uri="{FF2B5EF4-FFF2-40B4-BE49-F238E27FC236}">
                  <a16:creationId xmlns:a16="http://schemas.microsoft.com/office/drawing/2014/main" id="{8F20F754-E108-4A06-A491-51BCBF0426E2}"/>
                </a:ext>
              </a:extLst>
            </p:cNvPr>
            <p:cNvSpPr/>
            <p:nvPr/>
          </p:nvSpPr>
          <p:spPr>
            <a:xfrm>
              <a:off x="9140825" y="6064967"/>
              <a:ext cx="4572000" cy="466344"/>
            </a:xfrm>
            <a:prstGeom prst="rect">
              <a:avLst/>
            </a:prstGeom>
            <a:solidFill>
              <a:schemeClr val="accent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3" name="Rectangle 72">
              <a:extLst>
                <a:ext uri="{FF2B5EF4-FFF2-40B4-BE49-F238E27FC236}">
                  <a16:creationId xmlns:a16="http://schemas.microsoft.com/office/drawing/2014/main" id="{83003947-B322-4B65-B389-1886D67334C6}"/>
                </a:ext>
              </a:extLst>
            </p:cNvPr>
            <p:cNvSpPr/>
            <p:nvPr/>
          </p:nvSpPr>
          <p:spPr>
            <a:xfrm>
              <a:off x="9140825" y="6531311"/>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4" name="Rectangle 73">
              <a:extLst>
                <a:ext uri="{FF2B5EF4-FFF2-40B4-BE49-F238E27FC236}">
                  <a16:creationId xmlns:a16="http://schemas.microsoft.com/office/drawing/2014/main" id="{64905C9F-BDA4-4CA7-BD62-3E3150337B9F}"/>
                </a:ext>
              </a:extLst>
            </p:cNvPr>
            <p:cNvSpPr/>
            <p:nvPr/>
          </p:nvSpPr>
          <p:spPr>
            <a:xfrm>
              <a:off x="9140825" y="6998423"/>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5" name="Rectangle 74">
              <a:extLst>
                <a:ext uri="{FF2B5EF4-FFF2-40B4-BE49-F238E27FC236}">
                  <a16:creationId xmlns:a16="http://schemas.microsoft.com/office/drawing/2014/main" id="{75DB7638-F884-491E-97DC-BB6A1BCE2181}"/>
                </a:ext>
              </a:extLst>
            </p:cNvPr>
            <p:cNvSpPr/>
            <p:nvPr/>
          </p:nvSpPr>
          <p:spPr>
            <a:xfrm>
              <a:off x="9140825" y="7463999"/>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6" name="Rectangle 75">
              <a:extLst>
                <a:ext uri="{FF2B5EF4-FFF2-40B4-BE49-F238E27FC236}">
                  <a16:creationId xmlns:a16="http://schemas.microsoft.com/office/drawing/2014/main" id="{3B0F389B-0870-436A-9B41-A4BB6FAFC084}"/>
                </a:ext>
              </a:extLst>
            </p:cNvPr>
            <p:cNvSpPr/>
            <p:nvPr/>
          </p:nvSpPr>
          <p:spPr>
            <a:xfrm>
              <a:off x="9140825" y="7930343"/>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7" name="Rectangle 76">
              <a:extLst>
                <a:ext uri="{FF2B5EF4-FFF2-40B4-BE49-F238E27FC236}">
                  <a16:creationId xmlns:a16="http://schemas.microsoft.com/office/drawing/2014/main" id="{D2655B58-49C0-4E9D-B4C4-1B821EC13188}"/>
                </a:ext>
              </a:extLst>
            </p:cNvPr>
            <p:cNvSpPr/>
            <p:nvPr/>
          </p:nvSpPr>
          <p:spPr>
            <a:xfrm>
              <a:off x="9140825" y="8393727"/>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8" name="Rectangle 77">
              <a:extLst>
                <a:ext uri="{FF2B5EF4-FFF2-40B4-BE49-F238E27FC236}">
                  <a16:creationId xmlns:a16="http://schemas.microsoft.com/office/drawing/2014/main" id="{5CCC530D-2589-47A6-87BD-F425C0CB41ED}"/>
                </a:ext>
              </a:extLst>
            </p:cNvPr>
            <p:cNvSpPr/>
            <p:nvPr/>
          </p:nvSpPr>
          <p:spPr>
            <a:xfrm>
              <a:off x="9140825" y="8859450"/>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9" name="Rectangle 78">
              <a:extLst>
                <a:ext uri="{FF2B5EF4-FFF2-40B4-BE49-F238E27FC236}">
                  <a16:creationId xmlns:a16="http://schemas.microsoft.com/office/drawing/2014/main" id="{AC2885A4-CDBA-407B-B986-D7A020FCA4E0}"/>
                </a:ext>
              </a:extLst>
            </p:cNvPr>
            <p:cNvSpPr/>
            <p:nvPr/>
          </p:nvSpPr>
          <p:spPr>
            <a:xfrm>
              <a:off x="13716000" y="6064967"/>
              <a:ext cx="4572000" cy="466344"/>
            </a:xfrm>
            <a:prstGeom prst="rect">
              <a:avLst/>
            </a:prstGeom>
            <a:solidFill>
              <a:schemeClr val="accent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0" name="Rectangle 79">
              <a:extLst>
                <a:ext uri="{FF2B5EF4-FFF2-40B4-BE49-F238E27FC236}">
                  <a16:creationId xmlns:a16="http://schemas.microsoft.com/office/drawing/2014/main" id="{8FAAE936-6038-4DFC-BE27-A7F5630CEC6E}"/>
                </a:ext>
              </a:extLst>
            </p:cNvPr>
            <p:cNvSpPr/>
            <p:nvPr/>
          </p:nvSpPr>
          <p:spPr>
            <a:xfrm>
              <a:off x="13716000" y="6531311"/>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1" name="Rectangle 80">
              <a:extLst>
                <a:ext uri="{FF2B5EF4-FFF2-40B4-BE49-F238E27FC236}">
                  <a16:creationId xmlns:a16="http://schemas.microsoft.com/office/drawing/2014/main" id="{F57BE11D-E735-48C0-998B-B8E29A181A1B}"/>
                </a:ext>
              </a:extLst>
            </p:cNvPr>
            <p:cNvSpPr/>
            <p:nvPr/>
          </p:nvSpPr>
          <p:spPr>
            <a:xfrm>
              <a:off x="13716000" y="6997655"/>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2" name="Rectangle 81">
              <a:extLst>
                <a:ext uri="{FF2B5EF4-FFF2-40B4-BE49-F238E27FC236}">
                  <a16:creationId xmlns:a16="http://schemas.microsoft.com/office/drawing/2014/main" id="{6BDB969D-5024-4AD1-83B1-DF4AB4CEF2A8}"/>
                </a:ext>
              </a:extLst>
            </p:cNvPr>
            <p:cNvSpPr/>
            <p:nvPr/>
          </p:nvSpPr>
          <p:spPr>
            <a:xfrm>
              <a:off x="13716000" y="7463999"/>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3" name="Rectangle 82">
              <a:extLst>
                <a:ext uri="{FF2B5EF4-FFF2-40B4-BE49-F238E27FC236}">
                  <a16:creationId xmlns:a16="http://schemas.microsoft.com/office/drawing/2014/main" id="{B13E303D-D586-4AA2-AC12-C8D869BDBEE5}"/>
                </a:ext>
              </a:extLst>
            </p:cNvPr>
            <p:cNvSpPr/>
            <p:nvPr/>
          </p:nvSpPr>
          <p:spPr>
            <a:xfrm>
              <a:off x="13716000" y="7930343"/>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4" name="Rectangle 83">
              <a:extLst>
                <a:ext uri="{FF2B5EF4-FFF2-40B4-BE49-F238E27FC236}">
                  <a16:creationId xmlns:a16="http://schemas.microsoft.com/office/drawing/2014/main" id="{59CFDA1B-FD26-4C06-BDFF-B433ED6739BB}"/>
                </a:ext>
              </a:extLst>
            </p:cNvPr>
            <p:cNvSpPr/>
            <p:nvPr/>
          </p:nvSpPr>
          <p:spPr>
            <a:xfrm>
              <a:off x="13716000" y="8396687"/>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5" name="Rectangle 84">
              <a:extLst>
                <a:ext uri="{FF2B5EF4-FFF2-40B4-BE49-F238E27FC236}">
                  <a16:creationId xmlns:a16="http://schemas.microsoft.com/office/drawing/2014/main" id="{5A00B879-EC1E-45F7-821C-001F9C43F62D}"/>
                </a:ext>
              </a:extLst>
            </p:cNvPr>
            <p:cNvSpPr/>
            <p:nvPr/>
          </p:nvSpPr>
          <p:spPr>
            <a:xfrm>
              <a:off x="13716000" y="8859450"/>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6" name="Rectangle 85">
              <a:extLst>
                <a:ext uri="{FF2B5EF4-FFF2-40B4-BE49-F238E27FC236}">
                  <a16:creationId xmlns:a16="http://schemas.microsoft.com/office/drawing/2014/main" id="{E7AAC294-80EE-4265-B8B6-1925F203A198}"/>
                </a:ext>
              </a:extLst>
            </p:cNvPr>
            <p:cNvSpPr/>
            <p:nvPr/>
          </p:nvSpPr>
          <p:spPr>
            <a:xfrm>
              <a:off x="18288000" y="6064967"/>
              <a:ext cx="4572000" cy="466344"/>
            </a:xfrm>
            <a:prstGeom prst="rect">
              <a:avLst/>
            </a:prstGeom>
            <a:solidFill>
              <a:schemeClr val="accent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7" name="Rectangle 86">
              <a:extLst>
                <a:ext uri="{FF2B5EF4-FFF2-40B4-BE49-F238E27FC236}">
                  <a16:creationId xmlns:a16="http://schemas.microsoft.com/office/drawing/2014/main" id="{1E75B63B-9368-486A-922B-8612F390F83B}"/>
                </a:ext>
              </a:extLst>
            </p:cNvPr>
            <p:cNvSpPr/>
            <p:nvPr/>
          </p:nvSpPr>
          <p:spPr>
            <a:xfrm>
              <a:off x="18288000" y="6531311"/>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8" name="Rectangle 87">
              <a:extLst>
                <a:ext uri="{FF2B5EF4-FFF2-40B4-BE49-F238E27FC236}">
                  <a16:creationId xmlns:a16="http://schemas.microsoft.com/office/drawing/2014/main" id="{70EE4141-704C-4A00-A81E-286A6D2FDB78}"/>
                </a:ext>
              </a:extLst>
            </p:cNvPr>
            <p:cNvSpPr/>
            <p:nvPr/>
          </p:nvSpPr>
          <p:spPr>
            <a:xfrm>
              <a:off x="18288000" y="6997655"/>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9" name="Rectangle 88">
              <a:extLst>
                <a:ext uri="{FF2B5EF4-FFF2-40B4-BE49-F238E27FC236}">
                  <a16:creationId xmlns:a16="http://schemas.microsoft.com/office/drawing/2014/main" id="{00934595-784C-46E0-A71F-F61C6858CC9E}"/>
                </a:ext>
              </a:extLst>
            </p:cNvPr>
            <p:cNvSpPr/>
            <p:nvPr/>
          </p:nvSpPr>
          <p:spPr>
            <a:xfrm>
              <a:off x="18288000" y="7463999"/>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0" name="Rectangle 89">
              <a:extLst>
                <a:ext uri="{FF2B5EF4-FFF2-40B4-BE49-F238E27FC236}">
                  <a16:creationId xmlns:a16="http://schemas.microsoft.com/office/drawing/2014/main" id="{A39E4FA2-713F-4D2A-8594-6F1169091951}"/>
                </a:ext>
              </a:extLst>
            </p:cNvPr>
            <p:cNvSpPr/>
            <p:nvPr/>
          </p:nvSpPr>
          <p:spPr>
            <a:xfrm>
              <a:off x="18288000" y="7930343"/>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1" name="Rectangle 90">
              <a:extLst>
                <a:ext uri="{FF2B5EF4-FFF2-40B4-BE49-F238E27FC236}">
                  <a16:creationId xmlns:a16="http://schemas.microsoft.com/office/drawing/2014/main" id="{05345CAE-8EF1-437D-A033-A792E7C0A972}"/>
                </a:ext>
              </a:extLst>
            </p:cNvPr>
            <p:cNvSpPr/>
            <p:nvPr/>
          </p:nvSpPr>
          <p:spPr>
            <a:xfrm>
              <a:off x="18288000" y="8396687"/>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2" name="Rectangle 91">
              <a:extLst>
                <a:ext uri="{FF2B5EF4-FFF2-40B4-BE49-F238E27FC236}">
                  <a16:creationId xmlns:a16="http://schemas.microsoft.com/office/drawing/2014/main" id="{A8AA227A-A0F7-464D-97E3-D6E63DA5EADD}"/>
                </a:ext>
              </a:extLst>
            </p:cNvPr>
            <p:cNvSpPr/>
            <p:nvPr/>
          </p:nvSpPr>
          <p:spPr>
            <a:xfrm>
              <a:off x="18288000" y="8859450"/>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3" name="TextBox 92">
              <a:extLst>
                <a:ext uri="{FF2B5EF4-FFF2-40B4-BE49-F238E27FC236}">
                  <a16:creationId xmlns:a16="http://schemas.microsoft.com/office/drawing/2014/main" id="{FB21EC6F-DC14-4FE5-82AF-A3AF75908DA8}"/>
                </a:ext>
              </a:extLst>
            </p:cNvPr>
            <p:cNvSpPr txBox="1"/>
            <p:nvPr/>
          </p:nvSpPr>
          <p:spPr>
            <a:xfrm>
              <a:off x="10774196" y="6053742"/>
              <a:ext cx="1305263" cy="488794"/>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BUDGET</a:t>
              </a:r>
            </a:p>
          </p:txBody>
        </p:sp>
        <p:sp>
          <p:nvSpPr>
            <p:cNvPr id="94" name="TextBox 93">
              <a:extLst>
                <a:ext uri="{FF2B5EF4-FFF2-40B4-BE49-F238E27FC236}">
                  <a16:creationId xmlns:a16="http://schemas.microsoft.com/office/drawing/2014/main" id="{5FA7F541-D2A2-4741-AE16-1F3EFD4FD420}"/>
                </a:ext>
              </a:extLst>
            </p:cNvPr>
            <p:cNvSpPr txBox="1"/>
            <p:nvPr/>
          </p:nvSpPr>
          <p:spPr>
            <a:xfrm>
              <a:off x="15354108" y="6053742"/>
              <a:ext cx="1289432" cy="488794"/>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ACTUAL</a:t>
              </a:r>
            </a:p>
          </p:txBody>
        </p:sp>
        <p:sp>
          <p:nvSpPr>
            <p:cNvPr id="95" name="TextBox 94">
              <a:extLst>
                <a:ext uri="{FF2B5EF4-FFF2-40B4-BE49-F238E27FC236}">
                  <a16:creationId xmlns:a16="http://schemas.microsoft.com/office/drawing/2014/main" id="{2A47C4C0-8820-4CA0-9334-03629CBAD27A}"/>
                </a:ext>
              </a:extLst>
            </p:cNvPr>
            <p:cNvSpPr txBox="1"/>
            <p:nvPr/>
          </p:nvSpPr>
          <p:spPr>
            <a:xfrm>
              <a:off x="19650626" y="6053742"/>
              <a:ext cx="1846749" cy="488794"/>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DIFFERENCE</a:t>
              </a:r>
            </a:p>
          </p:txBody>
        </p:sp>
        <p:sp>
          <p:nvSpPr>
            <p:cNvPr id="96" name="TextBox 95">
              <a:extLst>
                <a:ext uri="{FF2B5EF4-FFF2-40B4-BE49-F238E27FC236}">
                  <a16:creationId xmlns:a16="http://schemas.microsoft.com/office/drawing/2014/main" id="{F648A956-BEEC-4247-BAF6-856F9E4DECDF}"/>
                </a:ext>
              </a:extLst>
            </p:cNvPr>
            <p:cNvSpPr txBox="1"/>
            <p:nvPr/>
          </p:nvSpPr>
          <p:spPr>
            <a:xfrm>
              <a:off x="1836228" y="6053742"/>
              <a:ext cx="3585203" cy="488794"/>
            </a:xfrm>
            <a:prstGeom prst="rect">
              <a:avLst/>
            </a:prstGeom>
            <a:noFill/>
          </p:spPr>
          <p:txBody>
            <a:bodyPr wrap="none" rtlCol="0" anchor="ctr" anchorCtr="0">
              <a:spAutoFit/>
            </a:bodyPr>
            <a:lstStyle/>
            <a:p>
              <a:r>
                <a:rPr lang="en-US" sz="1008" b="1" dirty="0">
                  <a:solidFill>
                    <a:schemeClr val="bg1"/>
                  </a:solidFill>
                  <a:ea typeface="League Spartan" charset="0"/>
                  <a:cs typeface="Poppins" pitchFamily="2" charset="77"/>
                </a:rPr>
                <a:t>EXTERNAL FUNDING/OTHER</a:t>
              </a:r>
            </a:p>
          </p:txBody>
        </p:sp>
        <p:sp>
          <p:nvSpPr>
            <p:cNvPr id="97" name="Subtitle 2">
              <a:extLst>
                <a:ext uri="{FF2B5EF4-FFF2-40B4-BE49-F238E27FC236}">
                  <a16:creationId xmlns:a16="http://schemas.microsoft.com/office/drawing/2014/main" id="{82382BBE-D4E1-4F0E-9351-F62F0ACD7AF6}"/>
                </a:ext>
              </a:extLst>
            </p:cNvPr>
            <p:cNvSpPr txBox="1">
              <a:spLocks/>
            </p:cNvSpPr>
            <p:nvPr/>
          </p:nvSpPr>
          <p:spPr>
            <a:xfrm>
              <a:off x="1764979" y="6571755"/>
              <a:ext cx="2005627"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008" dirty="0">
                  <a:latin typeface="+mn-lt"/>
                  <a:ea typeface="Lato" panose="020F0502020204030203" pitchFamily="34" charset="0"/>
                  <a:cs typeface="Lato" panose="020F0502020204030203" pitchFamily="34" charset="0"/>
                </a:rPr>
                <a:t>External funding</a:t>
              </a:r>
            </a:p>
          </p:txBody>
        </p:sp>
        <p:sp>
          <p:nvSpPr>
            <p:cNvPr id="98" name="Subtitle 2">
              <a:extLst>
                <a:ext uri="{FF2B5EF4-FFF2-40B4-BE49-F238E27FC236}">
                  <a16:creationId xmlns:a16="http://schemas.microsoft.com/office/drawing/2014/main" id="{E4B5FD7B-A344-4366-9C78-34F4A45CD5A2}"/>
                </a:ext>
              </a:extLst>
            </p:cNvPr>
            <p:cNvSpPr txBox="1">
              <a:spLocks/>
            </p:cNvSpPr>
            <p:nvPr/>
          </p:nvSpPr>
          <p:spPr>
            <a:xfrm>
              <a:off x="2489133" y="7043233"/>
              <a:ext cx="2331784"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Government grants</a:t>
              </a:r>
            </a:p>
          </p:txBody>
        </p:sp>
        <p:sp>
          <p:nvSpPr>
            <p:cNvPr id="99" name="Subtitle 2">
              <a:extLst>
                <a:ext uri="{FF2B5EF4-FFF2-40B4-BE49-F238E27FC236}">
                  <a16:creationId xmlns:a16="http://schemas.microsoft.com/office/drawing/2014/main" id="{95BD3966-85EF-47FA-9D0C-1023FDA27C43}"/>
                </a:ext>
              </a:extLst>
            </p:cNvPr>
            <p:cNvSpPr txBox="1">
              <a:spLocks/>
            </p:cNvSpPr>
            <p:nvPr/>
          </p:nvSpPr>
          <p:spPr>
            <a:xfrm>
              <a:off x="2489133" y="7503884"/>
              <a:ext cx="220195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Foundation grants</a:t>
              </a:r>
            </a:p>
          </p:txBody>
        </p:sp>
        <p:sp>
          <p:nvSpPr>
            <p:cNvPr id="100" name="Subtitle 2">
              <a:extLst>
                <a:ext uri="{FF2B5EF4-FFF2-40B4-BE49-F238E27FC236}">
                  <a16:creationId xmlns:a16="http://schemas.microsoft.com/office/drawing/2014/main" id="{47792F65-6AC0-48D2-A91C-51716E5CF2F6}"/>
                </a:ext>
              </a:extLst>
            </p:cNvPr>
            <p:cNvSpPr txBox="1">
              <a:spLocks/>
            </p:cNvSpPr>
            <p:nvPr/>
          </p:nvSpPr>
          <p:spPr>
            <a:xfrm>
              <a:off x="2489133" y="7972022"/>
              <a:ext cx="1299479"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Donations</a:t>
              </a:r>
            </a:p>
          </p:txBody>
        </p:sp>
        <p:sp>
          <p:nvSpPr>
            <p:cNvPr id="101" name="Subtitle 2">
              <a:extLst>
                <a:ext uri="{FF2B5EF4-FFF2-40B4-BE49-F238E27FC236}">
                  <a16:creationId xmlns:a16="http://schemas.microsoft.com/office/drawing/2014/main" id="{7E8D9644-46A0-4F00-A2DA-FB0526A59775}"/>
                </a:ext>
              </a:extLst>
            </p:cNvPr>
            <p:cNvSpPr txBox="1">
              <a:spLocks/>
            </p:cNvSpPr>
            <p:nvPr/>
          </p:nvSpPr>
          <p:spPr>
            <a:xfrm>
              <a:off x="2489133" y="8438364"/>
              <a:ext cx="786494"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Other</a:t>
              </a:r>
            </a:p>
          </p:txBody>
        </p:sp>
        <p:sp>
          <p:nvSpPr>
            <p:cNvPr id="102" name="Subtitle 2">
              <a:extLst>
                <a:ext uri="{FF2B5EF4-FFF2-40B4-BE49-F238E27FC236}">
                  <a16:creationId xmlns:a16="http://schemas.microsoft.com/office/drawing/2014/main" id="{53B7D8BF-EBB1-4A45-9204-62C58ED98FC1}"/>
                </a:ext>
              </a:extLst>
            </p:cNvPr>
            <p:cNvSpPr txBox="1">
              <a:spLocks/>
            </p:cNvSpPr>
            <p:nvPr/>
          </p:nvSpPr>
          <p:spPr>
            <a:xfrm>
              <a:off x="4127564" y="8904542"/>
              <a:ext cx="2591443"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008" dirty="0">
                  <a:latin typeface="+mn-lt"/>
                  <a:ea typeface="Lato" panose="020F0502020204030203" pitchFamily="34" charset="0"/>
                  <a:cs typeface="Lato" panose="020F0502020204030203" pitchFamily="34" charset="0"/>
                </a:rPr>
                <a:t>Total External Income</a:t>
              </a:r>
            </a:p>
          </p:txBody>
        </p:sp>
        <p:sp>
          <p:nvSpPr>
            <p:cNvPr id="103" name="Subtitle 2">
              <a:extLst>
                <a:ext uri="{FF2B5EF4-FFF2-40B4-BE49-F238E27FC236}">
                  <a16:creationId xmlns:a16="http://schemas.microsoft.com/office/drawing/2014/main" id="{FBDF1930-1867-4720-A0F8-40F5BC875C6E}"/>
                </a:ext>
              </a:extLst>
            </p:cNvPr>
            <p:cNvSpPr txBox="1">
              <a:spLocks/>
            </p:cNvSpPr>
            <p:nvPr/>
          </p:nvSpPr>
          <p:spPr>
            <a:xfrm>
              <a:off x="10792919" y="7040100"/>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04" name="Subtitle 2">
              <a:extLst>
                <a:ext uri="{FF2B5EF4-FFF2-40B4-BE49-F238E27FC236}">
                  <a16:creationId xmlns:a16="http://schemas.microsoft.com/office/drawing/2014/main" id="{C69B889D-EFDE-4EC1-949C-D9F0AC0BE63D}"/>
                </a:ext>
              </a:extLst>
            </p:cNvPr>
            <p:cNvSpPr txBox="1">
              <a:spLocks/>
            </p:cNvSpPr>
            <p:nvPr/>
          </p:nvSpPr>
          <p:spPr>
            <a:xfrm>
              <a:off x="10792915" y="7505678"/>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05" name="Subtitle 2">
              <a:extLst>
                <a:ext uri="{FF2B5EF4-FFF2-40B4-BE49-F238E27FC236}">
                  <a16:creationId xmlns:a16="http://schemas.microsoft.com/office/drawing/2014/main" id="{E82A7E13-348D-4737-A8F3-8D082BF8AA35}"/>
                </a:ext>
              </a:extLst>
            </p:cNvPr>
            <p:cNvSpPr txBox="1">
              <a:spLocks/>
            </p:cNvSpPr>
            <p:nvPr/>
          </p:nvSpPr>
          <p:spPr>
            <a:xfrm>
              <a:off x="10792915" y="7974908"/>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06" name="Subtitle 2">
              <a:extLst>
                <a:ext uri="{FF2B5EF4-FFF2-40B4-BE49-F238E27FC236}">
                  <a16:creationId xmlns:a16="http://schemas.microsoft.com/office/drawing/2014/main" id="{6B21B1B7-241C-40CB-8D59-65AB37D1FC09}"/>
                </a:ext>
              </a:extLst>
            </p:cNvPr>
            <p:cNvSpPr txBox="1">
              <a:spLocks/>
            </p:cNvSpPr>
            <p:nvPr/>
          </p:nvSpPr>
          <p:spPr>
            <a:xfrm>
              <a:off x="10792915" y="8435405"/>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07" name="Subtitle 2">
              <a:extLst>
                <a:ext uri="{FF2B5EF4-FFF2-40B4-BE49-F238E27FC236}">
                  <a16:creationId xmlns:a16="http://schemas.microsoft.com/office/drawing/2014/main" id="{0886162A-A0F6-4C76-A5F4-7D6B6CCEC5DE}"/>
                </a:ext>
              </a:extLst>
            </p:cNvPr>
            <p:cNvSpPr txBox="1">
              <a:spLocks/>
            </p:cNvSpPr>
            <p:nvPr/>
          </p:nvSpPr>
          <p:spPr>
            <a:xfrm>
              <a:off x="10792915" y="6570100"/>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08" name="Subtitle 2">
              <a:extLst>
                <a:ext uri="{FF2B5EF4-FFF2-40B4-BE49-F238E27FC236}">
                  <a16:creationId xmlns:a16="http://schemas.microsoft.com/office/drawing/2014/main" id="{D64BE3D7-2792-4CD0-A80C-1B36183999CE}"/>
                </a:ext>
              </a:extLst>
            </p:cNvPr>
            <p:cNvSpPr txBox="1">
              <a:spLocks/>
            </p:cNvSpPr>
            <p:nvPr/>
          </p:nvSpPr>
          <p:spPr>
            <a:xfrm>
              <a:off x="10792917" y="8901743"/>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latin typeface="+mn-lt"/>
                  <a:ea typeface="Lato" panose="020F0502020204030203" pitchFamily="34" charset="0"/>
                  <a:cs typeface="Lato" panose="020F0502020204030203" pitchFamily="34" charset="0"/>
                </a:rPr>
                <a:t>R3,000.00</a:t>
              </a:r>
            </a:p>
          </p:txBody>
        </p:sp>
        <p:sp>
          <p:nvSpPr>
            <p:cNvPr id="109" name="Subtitle 2">
              <a:extLst>
                <a:ext uri="{FF2B5EF4-FFF2-40B4-BE49-F238E27FC236}">
                  <a16:creationId xmlns:a16="http://schemas.microsoft.com/office/drawing/2014/main" id="{CD855991-D12B-4812-9068-A8C1E8712E15}"/>
                </a:ext>
              </a:extLst>
            </p:cNvPr>
            <p:cNvSpPr txBox="1">
              <a:spLocks/>
            </p:cNvSpPr>
            <p:nvPr/>
          </p:nvSpPr>
          <p:spPr>
            <a:xfrm>
              <a:off x="15364921" y="7040100"/>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10" name="Subtitle 2">
              <a:extLst>
                <a:ext uri="{FF2B5EF4-FFF2-40B4-BE49-F238E27FC236}">
                  <a16:creationId xmlns:a16="http://schemas.microsoft.com/office/drawing/2014/main" id="{EA639803-8BFE-48A6-BE90-BB5061D64634}"/>
                </a:ext>
              </a:extLst>
            </p:cNvPr>
            <p:cNvSpPr txBox="1">
              <a:spLocks/>
            </p:cNvSpPr>
            <p:nvPr/>
          </p:nvSpPr>
          <p:spPr>
            <a:xfrm>
              <a:off x="15364915" y="7505678"/>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11" name="Subtitle 2">
              <a:extLst>
                <a:ext uri="{FF2B5EF4-FFF2-40B4-BE49-F238E27FC236}">
                  <a16:creationId xmlns:a16="http://schemas.microsoft.com/office/drawing/2014/main" id="{C67A8EC4-181F-4FE2-881A-DCF6D9440DFE}"/>
                </a:ext>
              </a:extLst>
            </p:cNvPr>
            <p:cNvSpPr txBox="1">
              <a:spLocks/>
            </p:cNvSpPr>
            <p:nvPr/>
          </p:nvSpPr>
          <p:spPr>
            <a:xfrm>
              <a:off x="15364915" y="7974908"/>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12" name="Subtitle 2">
              <a:extLst>
                <a:ext uri="{FF2B5EF4-FFF2-40B4-BE49-F238E27FC236}">
                  <a16:creationId xmlns:a16="http://schemas.microsoft.com/office/drawing/2014/main" id="{881AF6FC-8216-4D79-86D7-758AC2B1D013}"/>
                </a:ext>
              </a:extLst>
            </p:cNvPr>
            <p:cNvSpPr txBox="1">
              <a:spLocks/>
            </p:cNvSpPr>
            <p:nvPr/>
          </p:nvSpPr>
          <p:spPr>
            <a:xfrm>
              <a:off x="15364915" y="8435405"/>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13" name="Subtitle 2">
              <a:extLst>
                <a:ext uri="{FF2B5EF4-FFF2-40B4-BE49-F238E27FC236}">
                  <a16:creationId xmlns:a16="http://schemas.microsoft.com/office/drawing/2014/main" id="{B17F6923-522E-4EDD-BCC9-068B3411F439}"/>
                </a:ext>
              </a:extLst>
            </p:cNvPr>
            <p:cNvSpPr txBox="1">
              <a:spLocks/>
            </p:cNvSpPr>
            <p:nvPr/>
          </p:nvSpPr>
          <p:spPr>
            <a:xfrm>
              <a:off x="15364915" y="6570100"/>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14" name="Subtitle 2">
              <a:extLst>
                <a:ext uri="{FF2B5EF4-FFF2-40B4-BE49-F238E27FC236}">
                  <a16:creationId xmlns:a16="http://schemas.microsoft.com/office/drawing/2014/main" id="{FF63D134-7B51-4580-A4F6-DF05A7F6F61A}"/>
                </a:ext>
              </a:extLst>
            </p:cNvPr>
            <p:cNvSpPr txBox="1">
              <a:spLocks/>
            </p:cNvSpPr>
            <p:nvPr/>
          </p:nvSpPr>
          <p:spPr>
            <a:xfrm>
              <a:off x="15364915" y="8901743"/>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latin typeface="+mn-lt"/>
                  <a:ea typeface="Lato" panose="020F0502020204030203" pitchFamily="34" charset="0"/>
                  <a:cs typeface="Lato" panose="020F0502020204030203" pitchFamily="34" charset="0"/>
                </a:rPr>
                <a:t>R3,000.00</a:t>
              </a:r>
            </a:p>
          </p:txBody>
        </p:sp>
        <p:sp>
          <p:nvSpPr>
            <p:cNvPr id="115" name="Subtitle 2">
              <a:extLst>
                <a:ext uri="{FF2B5EF4-FFF2-40B4-BE49-F238E27FC236}">
                  <a16:creationId xmlns:a16="http://schemas.microsoft.com/office/drawing/2014/main" id="{4B3F3A32-D960-4A4F-8F6C-55E3465F5330}"/>
                </a:ext>
              </a:extLst>
            </p:cNvPr>
            <p:cNvSpPr txBox="1">
              <a:spLocks/>
            </p:cNvSpPr>
            <p:nvPr/>
          </p:nvSpPr>
          <p:spPr>
            <a:xfrm>
              <a:off x="19940092" y="7040100"/>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16" name="Subtitle 2">
              <a:extLst>
                <a:ext uri="{FF2B5EF4-FFF2-40B4-BE49-F238E27FC236}">
                  <a16:creationId xmlns:a16="http://schemas.microsoft.com/office/drawing/2014/main" id="{D31D1BB2-8515-4E0C-A8B9-5E969A817828}"/>
                </a:ext>
              </a:extLst>
            </p:cNvPr>
            <p:cNvSpPr txBox="1">
              <a:spLocks/>
            </p:cNvSpPr>
            <p:nvPr/>
          </p:nvSpPr>
          <p:spPr>
            <a:xfrm>
              <a:off x="19940088" y="7505678"/>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17" name="Subtitle 2">
              <a:extLst>
                <a:ext uri="{FF2B5EF4-FFF2-40B4-BE49-F238E27FC236}">
                  <a16:creationId xmlns:a16="http://schemas.microsoft.com/office/drawing/2014/main" id="{4333B2E1-5758-4C7D-920E-984C91E2B16F}"/>
                </a:ext>
              </a:extLst>
            </p:cNvPr>
            <p:cNvSpPr txBox="1">
              <a:spLocks/>
            </p:cNvSpPr>
            <p:nvPr/>
          </p:nvSpPr>
          <p:spPr>
            <a:xfrm>
              <a:off x="19940088" y="7974908"/>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18" name="Subtitle 2">
              <a:extLst>
                <a:ext uri="{FF2B5EF4-FFF2-40B4-BE49-F238E27FC236}">
                  <a16:creationId xmlns:a16="http://schemas.microsoft.com/office/drawing/2014/main" id="{79EA945E-3BAA-43B1-81C4-3601FD302B7E}"/>
                </a:ext>
              </a:extLst>
            </p:cNvPr>
            <p:cNvSpPr txBox="1">
              <a:spLocks/>
            </p:cNvSpPr>
            <p:nvPr/>
          </p:nvSpPr>
          <p:spPr>
            <a:xfrm>
              <a:off x="19940088" y="8435405"/>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19" name="Subtitle 2">
              <a:extLst>
                <a:ext uri="{FF2B5EF4-FFF2-40B4-BE49-F238E27FC236}">
                  <a16:creationId xmlns:a16="http://schemas.microsoft.com/office/drawing/2014/main" id="{FEA5BF8F-DBA1-4BAC-8CCE-A2DAFD3DE4C2}"/>
                </a:ext>
              </a:extLst>
            </p:cNvPr>
            <p:cNvSpPr txBox="1">
              <a:spLocks/>
            </p:cNvSpPr>
            <p:nvPr/>
          </p:nvSpPr>
          <p:spPr>
            <a:xfrm>
              <a:off x="19940088" y="6570100"/>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20" name="Subtitle 2">
              <a:extLst>
                <a:ext uri="{FF2B5EF4-FFF2-40B4-BE49-F238E27FC236}">
                  <a16:creationId xmlns:a16="http://schemas.microsoft.com/office/drawing/2014/main" id="{B6441954-4208-4636-A70A-FA0626C2C5A5}"/>
                </a:ext>
              </a:extLst>
            </p:cNvPr>
            <p:cNvSpPr txBox="1">
              <a:spLocks/>
            </p:cNvSpPr>
            <p:nvPr/>
          </p:nvSpPr>
          <p:spPr>
            <a:xfrm>
              <a:off x="19940088" y="8901743"/>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latin typeface="+mn-lt"/>
                  <a:ea typeface="Lato" panose="020F0502020204030203" pitchFamily="34" charset="0"/>
                  <a:cs typeface="Lato" panose="020F0502020204030203" pitchFamily="34" charset="0"/>
                </a:rPr>
                <a:t>R3,000.00</a:t>
              </a:r>
            </a:p>
          </p:txBody>
        </p:sp>
      </p:grpSp>
      <p:grpSp>
        <p:nvGrpSpPr>
          <p:cNvPr id="121" name="Group 120">
            <a:extLst>
              <a:ext uri="{FF2B5EF4-FFF2-40B4-BE49-F238E27FC236}">
                <a16:creationId xmlns:a16="http://schemas.microsoft.com/office/drawing/2014/main" id="{94E73435-639A-4183-B55D-345A04A52CAE}"/>
              </a:ext>
            </a:extLst>
          </p:cNvPr>
          <p:cNvGrpSpPr/>
          <p:nvPr/>
        </p:nvGrpSpPr>
        <p:grpSpPr>
          <a:xfrm>
            <a:off x="372478" y="4341074"/>
            <a:ext cx="10802429" cy="1656394"/>
            <a:chOff x="1520825" y="9666340"/>
            <a:chExt cx="21339175" cy="3272052"/>
          </a:xfrm>
        </p:grpSpPr>
        <p:sp>
          <p:nvSpPr>
            <p:cNvPr id="122" name="Rectangle 121">
              <a:extLst>
                <a:ext uri="{FF2B5EF4-FFF2-40B4-BE49-F238E27FC236}">
                  <a16:creationId xmlns:a16="http://schemas.microsoft.com/office/drawing/2014/main" id="{1FB0BBCD-0104-4A13-99E8-969A88F60381}"/>
                </a:ext>
              </a:extLst>
            </p:cNvPr>
            <p:cNvSpPr/>
            <p:nvPr/>
          </p:nvSpPr>
          <p:spPr>
            <a:xfrm>
              <a:off x="1520825" y="9677565"/>
              <a:ext cx="7623175" cy="466344"/>
            </a:xfrm>
            <a:prstGeom prst="rect">
              <a:avLst/>
            </a:prstGeom>
            <a:solidFill>
              <a:schemeClr val="accent3"/>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23" name="Rectangle 122">
              <a:extLst>
                <a:ext uri="{FF2B5EF4-FFF2-40B4-BE49-F238E27FC236}">
                  <a16:creationId xmlns:a16="http://schemas.microsoft.com/office/drawing/2014/main" id="{7A04556C-CD82-4D4B-91E2-DD08D07AAA35}"/>
                </a:ext>
              </a:extLst>
            </p:cNvPr>
            <p:cNvSpPr/>
            <p:nvPr/>
          </p:nvSpPr>
          <p:spPr>
            <a:xfrm>
              <a:off x="1520825" y="10142675"/>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24" name="Rectangle 123">
              <a:extLst>
                <a:ext uri="{FF2B5EF4-FFF2-40B4-BE49-F238E27FC236}">
                  <a16:creationId xmlns:a16="http://schemas.microsoft.com/office/drawing/2014/main" id="{7CB7EE07-CB41-4349-ADAA-223E87798947}"/>
                </a:ext>
              </a:extLst>
            </p:cNvPr>
            <p:cNvSpPr/>
            <p:nvPr/>
          </p:nvSpPr>
          <p:spPr>
            <a:xfrm>
              <a:off x="1520825" y="10610253"/>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25" name="Rectangle 124">
              <a:extLst>
                <a:ext uri="{FF2B5EF4-FFF2-40B4-BE49-F238E27FC236}">
                  <a16:creationId xmlns:a16="http://schemas.microsoft.com/office/drawing/2014/main" id="{2B15BB06-2B79-4657-90EF-B98D5575A882}"/>
                </a:ext>
              </a:extLst>
            </p:cNvPr>
            <p:cNvSpPr/>
            <p:nvPr/>
          </p:nvSpPr>
          <p:spPr>
            <a:xfrm>
              <a:off x="1520825" y="11076597"/>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26" name="Rectangle 125">
              <a:extLst>
                <a:ext uri="{FF2B5EF4-FFF2-40B4-BE49-F238E27FC236}">
                  <a16:creationId xmlns:a16="http://schemas.microsoft.com/office/drawing/2014/main" id="{AEA02AB9-41A6-4C63-BAF6-67845BD23ED4}"/>
                </a:ext>
              </a:extLst>
            </p:cNvPr>
            <p:cNvSpPr/>
            <p:nvPr/>
          </p:nvSpPr>
          <p:spPr>
            <a:xfrm>
              <a:off x="1520825" y="11542941"/>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27" name="Rectangle 126">
              <a:extLst>
                <a:ext uri="{FF2B5EF4-FFF2-40B4-BE49-F238E27FC236}">
                  <a16:creationId xmlns:a16="http://schemas.microsoft.com/office/drawing/2014/main" id="{2856BAA7-0A65-42B0-909A-910B787C90F4}"/>
                </a:ext>
              </a:extLst>
            </p:cNvPr>
            <p:cNvSpPr/>
            <p:nvPr/>
          </p:nvSpPr>
          <p:spPr>
            <a:xfrm>
              <a:off x="1520825" y="12009285"/>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28" name="Rectangle 127">
              <a:extLst>
                <a:ext uri="{FF2B5EF4-FFF2-40B4-BE49-F238E27FC236}">
                  <a16:creationId xmlns:a16="http://schemas.microsoft.com/office/drawing/2014/main" id="{92FD653A-26D0-4727-BC72-DD003E2B935E}"/>
                </a:ext>
              </a:extLst>
            </p:cNvPr>
            <p:cNvSpPr/>
            <p:nvPr/>
          </p:nvSpPr>
          <p:spPr>
            <a:xfrm>
              <a:off x="1520825" y="12472048"/>
              <a:ext cx="7623175"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29" name="Rectangle 128">
              <a:extLst>
                <a:ext uri="{FF2B5EF4-FFF2-40B4-BE49-F238E27FC236}">
                  <a16:creationId xmlns:a16="http://schemas.microsoft.com/office/drawing/2014/main" id="{2BCDDE02-CCAC-4182-A1BF-BB72D6B600A5}"/>
                </a:ext>
              </a:extLst>
            </p:cNvPr>
            <p:cNvSpPr/>
            <p:nvPr/>
          </p:nvSpPr>
          <p:spPr>
            <a:xfrm>
              <a:off x="9140825" y="9677565"/>
              <a:ext cx="4572000" cy="466344"/>
            </a:xfrm>
            <a:prstGeom prst="rect">
              <a:avLst/>
            </a:prstGeom>
            <a:solidFill>
              <a:schemeClr val="accent3"/>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30" name="Rectangle 129">
              <a:extLst>
                <a:ext uri="{FF2B5EF4-FFF2-40B4-BE49-F238E27FC236}">
                  <a16:creationId xmlns:a16="http://schemas.microsoft.com/office/drawing/2014/main" id="{CC036DB6-2154-47A1-AB21-7B0C6CC8C5DC}"/>
                </a:ext>
              </a:extLst>
            </p:cNvPr>
            <p:cNvSpPr/>
            <p:nvPr/>
          </p:nvSpPr>
          <p:spPr>
            <a:xfrm>
              <a:off x="9140825" y="10143909"/>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31" name="Rectangle 130">
              <a:extLst>
                <a:ext uri="{FF2B5EF4-FFF2-40B4-BE49-F238E27FC236}">
                  <a16:creationId xmlns:a16="http://schemas.microsoft.com/office/drawing/2014/main" id="{D4FAA0FF-0299-43D5-9CB3-C390DBB7702F}"/>
                </a:ext>
              </a:extLst>
            </p:cNvPr>
            <p:cNvSpPr/>
            <p:nvPr/>
          </p:nvSpPr>
          <p:spPr>
            <a:xfrm>
              <a:off x="9140825" y="10611021"/>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32" name="Rectangle 131">
              <a:extLst>
                <a:ext uri="{FF2B5EF4-FFF2-40B4-BE49-F238E27FC236}">
                  <a16:creationId xmlns:a16="http://schemas.microsoft.com/office/drawing/2014/main" id="{0E7DC0ED-52E3-4A87-BB4F-667C425A65EA}"/>
                </a:ext>
              </a:extLst>
            </p:cNvPr>
            <p:cNvSpPr/>
            <p:nvPr/>
          </p:nvSpPr>
          <p:spPr>
            <a:xfrm>
              <a:off x="9140825" y="11076597"/>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33" name="Rectangle 132">
              <a:extLst>
                <a:ext uri="{FF2B5EF4-FFF2-40B4-BE49-F238E27FC236}">
                  <a16:creationId xmlns:a16="http://schemas.microsoft.com/office/drawing/2014/main" id="{4306EBF6-AFC4-46A1-A70D-B18BF17B8C09}"/>
                </a:ext>
              </a:extLst>
            </p:cNvPr>
            <p:cNvSpPr/>
            <p:nvPr/>
          </p:nvSpPr>
          <p:spPr>
            <a:xfrm>
              <a:off x="9140825" y="11542941"/>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34" name="Rectangle 133">
              <a:extLst>
                <a:ext uri="{FF2B5EF4-FFF2-40B4-BE49-F238E27FC236}">
                  <a16:creationId xmlns:a16="http://schemas.microsoft.com/office/drawing/2014/main" id="{BAED8322-8377-451A-99CF-8CE384D1E3BA}"/>
                </a:ext>
              </a:extLst>
            </p:cNvPr>
            <p:cNvSpPr/>
            <p:nvPr/>
          </p:nvSpPr>
          <p:spPr>
            <a:xfrm>
              <a:off x="9140825" y="12006325"/>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35" name="Rectangle 134">
              <a:extLst>
                <a:ext uri="{FF2B5EF4-FFF2-40B4-BE49-F238E27FC236}">
                  <a16:creationId xmlns:a16="http://schemas.microsoft.com/office/drawing/2014/main" id="{62FF4FBE-7383-4B61-B3AB-E146F4970788}"/>
                </a:ext>
              </a:extLst>
            </p:cNvPr>
            <p:cNvSpPr/>
            <p:nvPr/>
          </p:nvSpPr>
          <p:spPr>
            <a:xfrm>
              <a:off x="9140825" y="12472048"/>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36" name="Rectangle 135">
              <a:extLst>
                <a:ext uri="{FF2B5EF4-FFF2-40B4-BE49-F238E27FC236}">
                  <a16:creationId xmlns:a16="http://schemas.microsoft.com/office/drawing/2014/main" id="{DA826144-6C18-4843-9F15-3EE09BD55A19}"/>
                </a:ext>
              </a:extLst>
            </p:cNvPr>
            <p:cNvSpPr/>
            <p:nvPr/>
          </p:nvSpPr>
          <p:spPr>
            <a:xfrm>
              <a:off x="13716000" y="9677565"/>
              <a:ext cx="4572000" cy="466344"/>
            </a:xfrm>
            <a:prstGeom prst="rect">
              <a:avLst/>
            </a:prstGeom>
            <a:solidFill>
              <a:schemeClr val="accent3"/>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37" name="Rectangle 136">
              <a:extLst>
                <a:ext uri="{FF2B5EF4-FFF2-40B4-BE49-F238E27FC236}">
                  <a16:creationId xmlns:a16="http://schemas.microsoft.com/office/drawing/2014/main" id="{4B914B3F-43D4-4CC1-A535-C44B579595BD}"/>
                </a:ext>
              </a:extLst>
            </p:cNvPr>
            <p:cNvSpPr/>
            <p:nvPr/>
          </p:nvSpPr>
          <p:spPr>
            <a:xfrm>
              <a:off x="13716000" y="10143909"/>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38" name="Rectangle 137">
              <a:extLst>
                <a:ext uri="{FF2B5EF4-FFF2-40B4-BE49-F238E27FC236}">
                  <a16:creationId xmlns:a16="http://schemas.microsoft.com/office/drawing/2014/main" id="{269640F4-8B01-4FBB-B738-40E98414EA45}"/>
                </a:ext>
              </a:extLst>
            </p:cNvPr>
            <p:cNvSpPr/>
            <p:nvPr/>
          </p:nvSpPr>
          <p:spPr>
            <a:xfrm>
              <a:off x="13716000" y="10610253"/>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39" name="Rectangle 138">
              <a:extLst>
                <a:ext uri="{FF2B5EF4-FFF2-40B4-BE49-F238E27FC236}">
                  <a16:creationId xmlns:a16="http://schemas.microsoft.com/office/drawing/2014/main" id="{0A0A5249-C84D-462B-8F57-21BD7E5A6EBD}"/>
                </a:ext>
              </a:extLst>
            </p:cNvPr>
            <p:cNvSpPr/>
            <p:nvPr/>
          </p:nvSpPr>
          <p:spPr>
            <a:xfrm>
              <a:off x="13716000" y="11076597"/>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40" name="Rectangle 139">
              <a:extLst>
                <a:ext uri="{FF2B5EF4-FFF2-40B4-BE49-F238E27FC236}">
                  <a16:creationId xmlns:a16="http://schemas.microsoft.com/office/drawing/2014/main" id="{F2420BC2-E3C6-4121-833D-6B59AA591F28}"/>
                </a:ext>
              </a:extLst>
            </p:cNvPr>
            <p:cNvSpPr/>
            <p:nvPr/>
          </p:nvSpPr>
          <p:spPr>
            <a:xfrm>
              <a:off x="13716000" y="11542941"/>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41" name="Rectangle 140">
              <a:extLst>
                <a:ext uri="{FF2B5EF4-FFF2-40B4-BE49-F238E27FC236}">
                  <a16:creationId xmlns:a16="http://schemas.microsoft.com/office/drawing/2014/main" id="{95F479AE-1C77-4F4F-82F1-082C143D6880}"/>
                </a:ext>
              </a:extLst>
            </p:cNvPr>
            <p:cNvSpPr/>
            <p:nvPr/>
          </p:nvSpPr>
          <p:spPr>
            <a:xfrm>
              <a:off x="13716000" y="12009285"/>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42" name="Rectangle 141">
              <a:extLst>
                <a:ext uri="{FF2B5EF4-FFF2-40B4-BE49-F238E27FC236}">
                  <a16:creationId xmlns:a16="http://schemas.microsoft.com/office/drawing/2014/main" id="{BA3F73A0-B7C8-499F-B8B9-EBBC1AA8A92B}"/>
                </a:ext>
              </a:extLst>
            </p:cNvPr>
            <p:cNvSpPr/>
            <p:nvPr/>
          </p:nvSpPr>
          <p:spPr>
            <a:xfrm>
              <a:off x="13716000" y="12472048"/>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43" name="Rectangle 142">
              <a:extLst>
                <a:ext uri="{FF2B5EF4-FFF2-40B4-BE49-F238E27FC236}">
                  <a16:creationId xmlns:a16="http://schemas.microsoft.com/office/drawing/2014/main" id="{039BC2AF-CB7C-47AE-8CB7-AE82EC1F2897}"/>
                </a:ext>
              </a:extLst>
            </p:cNvPr>
            <p:cNvSpPr/>
            <p:nvPr/>
          </p:nvSpPr>
          <p:spPr>
            <a:xfrm>
              <a:off x="18288000" y="9677565"/>
              <a:ext cx="4572000" cy="466344"/>
            </a:xfrm>
            <a:prstGeom prst="rect">
              <a:avLst/>
            </a:prstGeom>
            <a:solidFill>
              <a:schemeClr val="accent3"/>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44" name="Rectangle 143">
              <a:extLst>
                <a:ext uri="{FF2B5EF4-FFF2-40B4-BE49-F238E27FC236}">
                  <a16:creationId xmlns:a16="http://schemas.microsoft.com/office/drawing/2014/main" id="{D05C83C8-ADF6-4A2F-B1CF-86C9E41F6A9F}"/>
                </a:ext>
              </a:extLst>
            </p:cNvPr>
            <p:cNvSpPr/>
            <p:nvPr/>
          </p:nvSpPr>
          <p:spPr>
            <a:xfrm>
              <a:off x="18288000" y="10143909"/>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45" name="Rectangle 144">
              <a:extLst>
                <a:ext uri="{FF2B5EF4-FFF2-40B4-BE49-F238E27FC236}">
                  <a16:creationId xmlns:a16="http://schemas.microsoft.com/office/drawing/2014/main" id="{B003798F-204C-46D6-97F6-DE68549107DF}"/>
                </a:ext>
              </a:extLst>
            </p:cNvPr>
            <p:cNvSpPr/>
            <p:nvPr/>
          </p:nvSpPr>
          <p:spPr>
            <a:xfrm>
              <a:off x="18288000" y="10610253"/>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46" name="Rectangle 145">
              <a:extLst>
                <a:ext uri="{FF2B5EF4-FFF2-40B4-BE49-F238E27FC236}">
                  <a16:creationId xmlns:a16="http://schemas.microsoft.com/office/drawing/2014/main" id="{A5AFA67F-A0C3-431B-8880-69930EBC3348}"/>
                </a:ext>
              </a:extLst>
            </p:cNvPr>
            <p:cNvSpPr/>
            <p:nvPr/>
          </p:nvSpPr>
          <p:spPr>
            <a:xfrm>
              <a:off x="18288000" y="11076597"/>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47" name="Rectangle 146">
              <a:extLst>
                <a:ext uri="{FF2B5EF4-FFF2-40B4-BE49-F238E27FC236}">
                  <a16:creationId xmlns:a16="http://schemas.microsoft.com/office/drawing/2014/main" id="{DBA063FE-040A-49A7-8467-A8B53FD7BE7F}"/>
                </a:ext>
              </a:extLst>
            </p:cNvPr>
            <p:cNvSpPr/>
            <p:nvPr/>
          </p:nvSpPr>
          <p:spPr>
            <a:xfrm>
              <a:off x="18288000" y="11542941"/>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48" name="Rectangle 147">
              <a:extLst>
                <a:ext uri="{FF2B5EF4-FFF2-40B4-BE49-F238E27FC236}">
                  <a16:creationId xmlns:a16="http://schemas.microsoft.com/office/drawing/2014/main" id="{EA9651E2-4F27-445C-8928-6C83B5712100}"/>
                </a:ext>
              </a:extLst>
            </p:cNvPr>
            <p:cNvSpPr/>
            <p:nvPr/>
          </p:nvSpPr>
          <p:spPr>
            <a:xfrm>
              <a:off x="18288000" y="12009285"/>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49" name="Rectangle 148">
              <a:extLst>
                <a:ext uri="{FF2B5EF4-FFF2-40B4-BE49-F238E27FC236}">
                  <a16:creationId xmlns:a16="http://schemas.microsoft.com/office/drawing/2014/main" id="{5EAB0B2F-E8A2-477C-8AD9-04526990F95C}"/>
                </a:ext>
              </a:extLst>
            </p:cNvPr>
            <p:cNvSpPr/>
            <p:nvPr/>
          </p:nvSpPr>
          <p:spPr>
            <a:xfrm>
              <a:off x="18288000" y="12472048"/>
              <a:ext cx="4572000" cy="466344"/>
            </a:xfrm>
            <a:prstGeom prst="rect">
              <a:avLst/>
            </a:prstGeom>
            <a:solidFill>
              <a:schemeClr val="bg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50" name="TextBox 149">
              <a:extLst>
                <a:ext uri="{FF2B5EF4-FFF2-40B4-BE49-F238E27FC236}">
                  <a16:creationId xmlns:a16="http://schemas.microsoft.com/office/drawing/2014/main" id="{2EC77955-000F-4470-96CD-40ABFB314C16}"/>
                </a:ext>
              </a:extLst>
            </p:cNvPr>
            <p:cNvSpPr txBox="1"/>
            <p:nvPr/>
          </p:nvSpPr>
          <p:spPr>
            <a:xfrm>
              <a:off x="10774196" y="9666340"/>
              <a:ext cx="1305263" cy="488794"/>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BUDGET</a:t>
              </a:r>
            </a:p>
          </p:txBody>
        </p:sp>
        <p:sp>
          <p:nvSpPr>
            <p:cNvPr id="151" name="TextBox 150">
              <a:extLst>
                <a:ext uri="{FF2B5EF4-FFF2-40B4-BE49-F238E27FC236}">
                  <a16:creationId xmlns:a16="http://schemas.microsoft.com/office/drawing/2014/main" id="{DBF64614-B9A7-49B4-91D4-F65EAB0F5915}"/>
                </a:ext>
              </a:extLst>
            </p:cNvPr>
            <p:cNvSpPr txBox="1"/>
            <p:nvPr/>
          </p:nvSpPr>
          <p:spPr>
            <a:xfrm>
              <a:off x="15354108" y="9666340"/>
              <a:ext cx="1289432" cy="488794"/>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ACTUAL</a:t>
              </a:r>
            </a:p>
          </p:txBody>
        </p:sp>
        <p:sp>
          <p:nvSpPr>
            <p:cNvPr id="152" name="TextBox 151">
              <a:extLst>
                <a:ext uri="{FF2B5EF4-FFF2-40B4-BE49-F238E27FC236}">
                  <a16:creationId xmlns:a16="http://schemas.microsoft.com/office/drawing/2014/main" id="{0F69392E-7971-43C6-A8C1-56DE6EF9C81C}"/>
                </a:ext>
              </a:extLst>
            </p:cNvPr>
            <p:cNvSpPr txBox="1"/>
            <p:nvPr/>
          </p:nvSpPr>
          <p:spPr>
            <a:xfrm>
              <a:off x="19650626" y="9666340"/>
              <a:ext cx="1846749" cy="488794"/>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DIFFERENCE</a:t>
              </a:r>
            </a:p>
          </p:txBody>
        </p:sp>
        <p:sp>
          <p:nvSpPr>
            <p:cNvPr id="153" name="TextBox 152">
              <a:extLst>
                <a:ext uri="{FF2B5EF4-FFF2-40B4-BE49-F238E27FC236}">
                  <a16:creationId xmlns:a16="http://schemas.microsoft.com/office/drawing/2014/main" id="{B16A0683-EC8B-4103-8BD2-36022FE6425B}"/>
                </a:ext>
              </a:extLst>
            </p:cNvPr>
            <p:cNvSpPr txBox="1"/>
            <p:nvPr/>
          </p:nvSpPr>
          <p:spPr>
            <a:xfrm>
              <a:off x="1836228" y="9666340"/>
              <a:ext cx="1618756" cy="488794"/>
            </a:xfrm>
            <a:prstGeom prst="rect">
              <a:avLst/>
            </a:prstGeom>
            <a:noFill/>
          </p:spPr>
          <p:txBody>
            <a:bodyPr wrap="none" rtlCol="0" anchor="ctr" anchorCtr="0">
              <a:spAutoFit/>
            </a:bodyPr>
            <a:lstStyle/>
            <a:p>
              <a:r>
                <a:rPr lang="en-US" sz="1008" b="1" dirty="0">
                  <a:solidFill>
                    <a:schemeClr val="bg1"/>
                  </a:solidFill>
                  <a:ea typeface="League Spartan" charset="0"/>
                  <a:cs typeface="Poppins" pitchFamily="2" charset="77"/>
                </a:rPr>
                <a:t>EXPENSES</a:t>
              </a:r>
            </a:p>
          </p:txBody>
        </p:sp>
        <p:sp>
          <p:nvSpPr>
            <p:cNvPr id="154" name="Subtitle 2">
              <a:extLst>
                <a:ext uri="{FF2B5EF4-FFF2-40B4-BE49-F238E27FC236}">
                  <a16:creationId xmlns:a16="http://schemas.microsoft.com/office/drawing/2014/main" id="{C7AC388F-1AE7-411A-8208-C7621F00AAC1}"/>
                </a:ext>
              </a:extLst>
            </p:cNvPr>
            <p:cNvSpPr txBox="1">
              <a:spLocks/>
            </p:cNvSpPr>
            <p:nvPr/>
          </p:nvSpPr>
          <p:spPr>
            <a:xfrm>
              <a:off x="1764979" y="10184353"/>
              <a:ext cx="2037293"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008" dirty="0">
                  <a:latin typeface="+mn-lt"/>
                  <a:ea typeface="Lato" panose="020F0502020204030203" pitchFamily="34" charset="0"/>
                  <a:cs typeface="Lato" panose="020F0502020204030203" pitchFamily="34" charset="0"/>
                </a:rPr>
                <a:t>[Category Name]</a:t>
              </a:r>
            </a:p>
          </p:txBody>
        </p:sp>
        <p:sp>
          <p:nvSpPr>
            <p:cNvPr id="155" name="Subtitle 2">
              <a:extLst>
                <a:ext uri="{FF2B5EF4-FFF2-40B4-BE49-F238E27FC236}">
                  <a16:creationId xmlns:a16="http://schemas.microsoft.com/office/drawing/2014/main" id="{88D15FC5-27D6-4C4C-8CE3-9AD02EC9A357}"/>
                </a:ext>
              </a:extLst>
            </p:cNvPr>
            <p:cNvSpPr txBox="1">
              <a:spLocks/>
            </p:cNvSpPr>
            <p:nvPr/>
          </p:nvSpPr>
          <p:spPr>
            <a:xfrm>
              <a:off x="2489133" y="10655831"/>
              <a:ext cx="1546472"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[Expense 01]</a:t>
              </a:r>
            </a:p>
          </p:txBody>
        </p:sp>
        <p:sp>
          <p:nvSpPr>
            <p:cNvPr id="156" name="Subtitle 2">
              <a:extLst>
                <a:ext uri="{FF2B5EF4-FFF2-40B4-BE49-F238E27FC236}">
                  <a16:creationId xmlns:a16="http://schemas.microsoft.com/office/drawing/2014/main" id="{E3B6B19B-69E5-464A-A407-D68B24611192}"/>
                </a:ext>
              </a:extLst>
            </p:cNvPr>
            <p:cNvSpPr txBox="1">
              <a:spLocks/>
            </p:cNvSpPr>
            <p:nvPr/>
          </p:nvSpPr>
          <p:spPr>
            <a:xfrm>
              <a:off x="2489133" y="11116482"/>
              <a:ext cx="1593972"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[Expense 02]</a:t>
              </a:r>
            </a:p>
          </p:txBody>
        </p:sp>
        <p:sp>
          <p:nvSpPr>
            <p:cNvPr id="157" name="Subtitle 2">
              <a:extLst>
                <a:ext uri="{FF2B5EF4-FFF2-40B4-BE49-F238E27FC236}">
                  <a16:creationId xmlns:a16="http://schemas.microsoft.com/office/drawing/2014/main" id="{AAB42B8A-7415-4800-AD81-0FE5DC752C2F}"/>
                </a:ext>
              </a:extLst>
            </p:cNvPr>
            <p:cNvSpPr txBox="1">
              <a:spLocks/>
            </p:cNvSpPr>
            <p:nvPr/>
          </p:nvSpPr>
          <p:spPr>
            <a:xfrm>
              <a:off x="2489133" y="11584620"/>
              <a:ext cx="1597137"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[Expense 03]</a:t>
              </a:r>
            </a:p>
          </p:txBody>
        </p:sp>
        <p:sp>
          <p:nvSpPr>
            <p:cNvPr id="158" name="Subtitle 2">
              <a:extLst>
                <a:ext uri="{FF2B5EF4-FFF2-40B4-BE49-F238E27FC236}">
                  <a16:creationId xmlns:a16="http://schemas.microsoft.com/office/drawing/2014/main" id="{FD131F2F-7D55-4146-A659-EE132DCC631B}"/>
                </a:ext>
              </a:extLst>
            </p:cNvPr>
            <p:cNvSpPr txBox="1">
              <a:spLocks/>
            </p:cNvSpPr>
            <p:nvPr/>
          </p:nvSpPr>
          <p:spPr>
            <a:xfrm>
              <a:off x="2489133" y="12050962"/>
              <a:ext cx="1606639"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[Expense 04]</a:t>
              </a:r>
            </a:p>
          </p:txBody>
        </p:sp>
        <p:sp>
          <p:nvSpPr>
            <p:cNvPr id="159" name="Subtitle 2">
              <a:extLst>
                <a:ext uri="{FF2B5EF4-FFF2-40B4-BE49-F238E27FC236}">
                  <a16:creationId xmlns:a16="http://schemas.microsoft.com/office/drawing/2014/main" id="{B0DDCDD5-D5C3-4CC4-BA3A-72B682B7AE87}"/>
                </a:ext>
              </a:extLst>
            </p:cNvPr>
            <p:cNvSpPr txBox="1">
              <a:spLocks/>
            </p:cNvSpPr>
            <p:nvPr/>
          </p:nvSpPr>
          <p:spPr>
            <a:xfrm>
              <a:off x="4127564" y="12517140"/>
              <a:ext cx="1106318"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008" dirty="0">
                  <a:latin typeface="+mn-lt"/>
                  <a:ea typeface="Lato" panose="020F0502020204030203" pitchFamily="34" charset="0"/>
                  <a:cs typeface="Lato" panose="020F0502020204030203" pitchFamily="34" charset="0"/>
                </a:rPr>
                <a:t>Subtotal</a:t>
              </a:r>
            </a:p>
          </p:txBody>
        </p:sp>
        <p:sp>
          <p:nvSpPr>
            <p:cNvPr id="160" name="Subtitle 2">
              <a:extLst>
                <a:ext uri="{FF2B5EF4-FFF2-40B4-BE49-F238E27FC236}">
                  <a16:creationId xmlns:a16="http://schemas.microsoft.com/office/drawing/2014/main" id="{85E7685B-CCB5-4ED9-BD10-67A0F07F68DA}"/>
                </a:ext>
              </a:extLst>
            </p:cNvPr>
            <p:cNvSpPr txBox="1">
              <a:spLocks/>
            </p:cNvSpPr>
            <p:nvPr/>
          </p:nvSpPr>
          <p:spPr>
            <a:xfrm>
              <a:off x="10792919" y="10652698"/>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61" name="Subtitle 2">
              <a:extLst>
                <a:ext uri="{FF2B5EF4-FFF2-40B4-BE49-F238E27FC236}">
                  <a16:creationId xmlns:a16="http://schemas.microsoft.com/office/drawing/2014/main" id="{EED06639-A9F8-4A66-A871-9F5C0E35C207}"/>
                </a:ext>
              </a:extLst>
            </p:cNvPr>
            <p:cNvSpPr txBox="1">
              <a:spLocks/>
            </p:cNvSpPr>
            <p:nvPr/>
          </p:nvSpPr>
          <p:spPr>
            <a:xfrm>
              <a:off x="10792915" y="11118276"/>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62" name="Subtitle 2">
              <a:extLst>
                <a:ext uri="{FF2B5EF4-FFF2-40B4-BE49-F238E27FC236}">
                  <a16:creationId xmlns:a16="http://schemas.microsoft.com/office/drawing/2014/main" id="{F908DFA7-D735-4631-AE84-385CB6EF028A}"/>
                </a:ext>
              </a:extLst>
            </p:cNvPr>
            <p:cNvSpPr txBox="1">
              <a:spLocks/>
            </p:cNvSpPr>
            <p:nvPr/>
          </p:nvSpPr>
          <p:spPr>
            <a:xfrm>
              <a:off x="10792915" y="11587506"/>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63" name="Subtitle 2">
              <a:extLst>
                <a:ext uri="{FF2B5EF4-FFF2-40B4-BE49-F238E27FC236}">
                  <a16:creationId xmlns:a16="http://schemas.microsoft.com/office/drawing/2014/main" id="{342174F3-F6A9-4CE1-9D84-84EC4CF697A7}"/>
                </a:ext>
              </a:extLst>
            </p:cNvPr>
            <p:cNvSpPr txBox="1">
              <a:spLocks/>
            </p:cNvSpPr>
            <p:nvPr/>
          </p:nvSpPr>
          <p:spPr>
            <a:xfrm>
              <a:off x="10792915" y="12048003"/>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64" name="Subtitle 2">
              <a:extLst>
                <a:ext uri="{FF2B5EF4-FFF2-40B4-BE49-F238E27FC236}">
                  <a16:creationId xmlns:a16="http://schemas.microsoft.com/office/drawing/2014/main" id="{C70F3954-702F-4591-9A67-85E12A181F0E}"/>
                </a:ext>
              </a:extLst>
            </p:cNvPr>
            <p:cNvSpPr txBox="1">
              <a:spLocks/>
            </p:cNvSpPr>
            <p:nvPr/>
          </p:nvSpPr>
          <p:spPr>
            <a:xfrm>
              <a:off x="10792915" y="10182698"/>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65" name="Subtitle 2">
              <a:extLst>
                <a:ext uri="{FF2B5EF4-FFF2-40B4-BE49-F238E27FC236}">
                  <a16:creationId xmlns:a16="http://schemas.microsoft.com/office/drawing/2014/main" id="{44150B09-CA00-4DE6-8702-FE3776B5D3BF}"/>
                </a:ext>
              </a:extLst>
            </p:cNvPr>
            <p:cNvSpPr txBox="1">
              <a:spLocks/>
            </p:cNvSpPr>
            <p:nvPr/>
          </p:nvSpPr>
          <p:spPr>
            <a:xfrm>
              <a:off x="10792917" y="12514341"/>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latin typeface="+mn-lt"/>
                  <a:ea typeface="Lato" panose="020F0502020204030203" pitchFamily="34" charset="0"/>
                  <a:cs typeface="Lato" panose="020F0502020204030203" pitchFamily="34" charset="0"/>
                </a:rPr>
                <a:t>R3,000.00</a:t>
              </a:r>
            </a:p>
          </p:txBody>
        </p:sp>
        <p:sp>
          <p:nvSpPr>
            <p:cNvPr id="166" name="Subtitle 2">
              <a:extLst>
                <a:ext uri="{FF2B5EF4-FFF2-40B4-BE49-F238E27FC236}">
                  <a16:creationId xmlns:a16="http://schemas.microsoft.com/office/drawing/2014/main" id="{86DBC0B3-37CC-4852-A882-91C0A2F605D4}"/>
                </a:ext>
              </a:extLst>
            </p:cNvPr>
            <p:cNvSpPr txBox="1">
              <a:spLocks/>
            </p:cNvSpPr>
            <p:nvPr/>
          </p:nvSpPr>
          <p:spPr>
            <a:xfrm>
              <a:off x="15364921" y="10652698"/>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67" name="Subtitle 2">
              <a:extLst>
                <a:ext uri="{FF2B5EF4-FFF2-40B4-BE49-F238E27FC236}">
                  <a16:creationId xmlns:a16="http://schemas.microsoft.com/office/drawing/2014/main" id="{EBA851D5-DB5F-4145-A907-5C25798D3CFA}"/>
                </a:ext>
              </a:extLst>
            </p:cNvPr>
            <p:cNvSpPr txBox="1">
              <a:spLocks/>
            </p:cNvSpPr>
            <p:nvPr/>
          </p:nvSpPr>
          <p:spPr>
            <a:xfrm>
              <a:off x="15364915" y="11118276"/>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68" name="Subtitle 2">
              <a:extLst>
                <a:ext uri="{FF2B5EF4-FFF2-40B4-BE49-F238E27FC236}">
                  <a16:creationId xmlns:a16="http://schemas.microsoft.com/office/drawing/2014/main" id="{382B264E-ED06-4CD2-AD6D-4CE78945757D}"/>
                </a:ext>
              </a:extLst>
            </p:cNvPr>
            <p:cNvSpPr txBox="1">
              <a:spLocks/>
            </p:cNvSpPr>
            <p:nvPr/>
          </p:nvSpPr>
          <p:spPr>
            <a:xfrm>
              <a:off x="15364915" y="11587506"/>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69" name="Subtitle 2">
              <a:extLst>
                <a:ext uri="{FF2B5EF4-FFF2-40B4-BE49-F238E27FC236}">
                  <a16:creationId xmlns:a16="http://schemas.microsoft.com/office/drawing/2014/main" id="{055D52B8-264C-4BAC-9DDA-C484FB624132}"/>
                </a:ext>
              </a:extLst>
            </p:cNvPr>
            <p:cNvSpPr txBox="1">
              <a:spLocks/>
            </p:cNvSpPr>
            <p:nvPr/>
          </p:nvSpPr>
          <p:spPr>
            <a:xfrm>
              <a:off x="15364915" y="12048003"/>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70" name="Subtitle 2">
              <a:extLst>
                <a:ext uri="{FF2B5EF4-FFF2-40B4-BE49-F238E27FC236}">
                  <a16:creationId xmlns:a16="http://schemas.microsoft.com/office/drawing/2014/main" id="{0722EF9C-69C4-42AA-953B-D070CD8AC2B2}"/>
                </a:ext>
              </a:extLst>
            </p:cNvPr>
            <p:cNvSpPr txBox="1">
              <a:spLocks/>
            </p:cNvSpPr>
            <p:nvPr/>
          </p:nvSpPr>
          <p:spPr>
            <a:xfrm>
              <a:off x="15364915" y="10182698"/>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71" name="Subtitle 2">
              <a:extLst>
                <a:ext uri="{FF2B5EF4-FFF2-40B4-BE49-F238E27FC236}">
                  <a16:creationId xmlns:a16="http://schemas.microsoft.com/office/drawing/2014/main" id="{11C54A87-55D7-4E4E-9F1E-622CB29B9AB2}"/>
                </a:ext>
              </a:extLst>
            </p:cNvPr>
            <p:cNvSpPr txBox="1">
              <a:spLocks/>
            </p:cNvSpPr>
            <p:nvPr/>
          </p:nvSpPr>
          <p:spPr>
            <a:xfrm>
              <a:off x="15364915" y="12514341"/>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latin typeface="+mn-lt"/>
                  <a:ea typeface="Lato" panose="020F0502020204030203" pitchFamily="34" charset="0"/>
                  <a:cs typeface="Lato" panose="020F0502020204030203" pitchFamily="34" charset="0"/>
                </a:rPr>
                <a:t>R3,000.00</a:t>
              </a:r>
            </a:p>
          </p:txBody>
        </p:sp>
        <p:sp>
          <p:nvSpPr>
            <p:cNvPr id="172" name="Subtitle 2">
              <a:extLst>
                <a:ext uri="{FF2B5EF4-FFF2-40B4-BE49-F238E27FC236}">
                  <a16:creationId xmlns:a16="http://schemas.microsoft.com/office/drawing/2014/main" id="{6779E7B8-C660-47EC-BD08-56F43FF68BED}"/>
                </a:ext>
              </a:extLst>
            </p:cNvPr>
            <p:cNvSpPr txBox="1">
              <a:spLocks/>
            </p:cNvSpPr>
            <p:nvPr/>
          </p:nvSpPr>
          <p:spPr>
            <a:xfrm>
              <a:off x="19940092" y="10652698"/>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73" name="Subtitle 2">
              <a:extLst>
                <a:ext uri="{FF2B5EF4-FFF2-40B4-BE49-F238E27FC236}">
                  <a16:creationId xmlns:a16="http://schemas.microsoft.com/office/drawing/2014/main" id="{FB7DF601-5C14-4309-8492-7493D2143968}"/>
                </a:ext>
              </a:extLst>
            </p:cNvPr>
            <p:cNvSpPr txBox="1">
              <a:spLocks/>
            </p:cNvSpPr>
            <p:nvPr/>
          </p:nvSpPr>
          <p:spPr>
            <a:xfrm>
              <a:off x="19940088" y="11118276"/>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74" name="Subtitle 2">
              <a:extLst>
                <a:ext uri="{FF2B5EF4-FFF2-40B4-BE49-F238E27FC236}">
                  <a16:creationId xmlns:a16="http://schemas.microsoft.com/office/drawing/2014/main" id="{5D78EAF9-707B-4813-A065-E391BCB670E7}"/>
                </a:ext>
              </a:extLst>
            </p:cNvPr>
            <p:cNvSpPr txBox="1">
              <a:spLocks/>
            </p:cNvSpPr>
            <p:nvPr/>
          </p:nvSpPr>
          <p:spPr>
            <a:xfrm>
              <a:off x="19940088" y="11587506"/>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75" name="Subtitle 2">
              <a:extLst>
                <a:ext uri="{FF2B5EF4-FFF2-40B4-BE49-F238E27FC236}">
                  <a16:creationId xmlns:a16="http://schemas.microsoft.com/office/drawing/2014/main" id="{A2F35379-D979-4BB4-9DCF-F0B15F7593F0}"/>
                </a:ext>
              </a:extLst>
            </p:cNvPr>
            <p:cNvSpPr txBox="1">
              <a:spLocks/>
            </p:cNvSpPr>
            <p:nvPr/>
          </p:nvSpPr>
          <p:spPr>
            <a:xfrm>
              <a:off x="19940088" y="12048003"/>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76" name="Subtitle 2">
              <a:extLst>
                <a:ext uri="{FF2B5EF4-FFF2-40B4-BE49-F238E27FC236}">
                  <a16:creationId xmlns:a16="http://schemas.microsoft.com/office/drawing/2014/main" id="{EF105C40-8199-407E-A958-F8C8FFF03AA1}"/>
                </a:ext>
              </a:extLst>
            </p:cNvPr>
            <p:cNvSpPr txBox="1">
              <a:spLocks/>
            </p:cNvSpPr>
            <p:nvPr/>
          </p:nvSpPr>
          <p:spPr>
            <a:xfrm>
              <a:off x="19940088" y="10182698"/>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177" name="Subtitle 2">
              <a:extLst>
                <a:ext uri="{FF2B5EF4-FFF2-40B4-BE49-F238E27FC236}">
                  <a16:creationId xmlns:a16="http://schemas.microsoft.com/office/drawing/2014/main" id="{3B6CEDB0-ABB3-48A5-A7E6-FD6D4A2C8791}"/>
                </a:ext>
              </a:extLst>
            </p:cNvPr>
            <p:cNvSpPr txBox="1">
              <a:spLocks/>
            </p:cNvSpPr>
            <p:nvPr/>
          </p:nvSpPr>
          <p:spPr>
            <a:xfrm>
              <a:off x="19940088" y="12514341"/>
              <a:ext cx="1267815" cy="38298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latin typeface="+mn-lt"/>
                  <a:ea typeface="Lato" panose="020F0502020204030203" pitchFamily="34" charset="0"/>
                  <a:cs typeface="Lato" panose="020F0502020204030203" pitchFamily="34" charset="0"/>
                </a:rPr>
                <a:t>R3,000.00</a:t>
              </a:r>
            </a:p>
          </p:txBody>
        </p:sp>
      </p:grpSp>
    </p:spTree>
    <p:extLst>
      <p:ext uri="{BB962C8B-B14F-4D97-AF65-F5344CB8AC3E}">
        <p14:creationId xmlns:p14="http://schemas.microsoft.com/office/powerpoint/2010/main" val="257655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5990CC-5421-4DFA-823C-40148A45EA2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80F7CC0-CDE3-4217-AF0B-27371F14A5E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AE6E198-64BA-4590-85E2-0F801E72A6E9}"/>
              </a:ext>
            </a:extLst>
          </p:cNvPr>
          <p:cNvSpPr>
            <a:spLocks noGrp="1"/>
          </p:cNvSpPr>
          <p:nvPr>
            <p:ph type="sldNum" sz="quarter" idx="12"/>
          </p:nvPr>
        </p:nvSpPr>
        <p:spPr/>
        <p:txBody>
          <a:bodyPr/>
          <a:lstStyle/>
          <a:p>
            <a:r>
              <a:rPr lang="en-US"/>
              <a:t>|   </a:t>
            </a:r>
            <a:fld id="{24AA432E-61BB-4EF9-8610-004BEFB30EB4}" type="slidenum">
              <a:rPr lang="en-US" smtClean="0"/>
              <a:pPr/>
              <a:t>23</a:t>
            </a:fld>
            <a:endParaRPr lang="en-US" dirty="0"/>
          </a:p>
        </p:txBody>
      </p:sp>
      <p:sp>
        <p:nvSpPr>
          <p:cNvPr id="5" name="Title 4">
            <a:extLst>
              <a:ext uri="{FF2B5EF4-FFF2-40B4-BE49-F238E27FC236}">
                <a16:creationId xmlns:a16="http://schemas.microsoft.com/office/drawing/2014/main" id="{A6A1A0B1-BBC4-4173-842D-41EDA04CDBE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6821D49-897D-4C78-B3EA-62CCC7C5532C}"/>
              </a:ext>
            </a:extLst>
          </p:cNvPr>
          <p:cNvSpPr>
            <a:spLocks noGrp="1"/>
          </p:cNvSpPr>
          <p:nvPr>
            <p:ph type="body" sz="quarter" idx="13"/>
          </p:nvPr>
        </p:nvSpPr>
        <p:spPr/>
        <p:txBody>
          <a:bodyPr/>
          <a:lstStyle/>
          <a:p>
            <a:endParaRPr lang="en-ZA"/>
          </a:p>
        </p:txBody>
      </p:sp>
      <p:grpSp>
        <p:nvGrpSpPr>
          <p:cNvPr id="72" name="Group 71">
            <a:extLst>
              <a:ext uri="{FF2B5EF4-FFF2-40B4-BE49-F238E27FC236}">
                <a16:creationId xmlns:a16="http://schemas.microsoft.com/office/drawing/2014/main" id="{8A227D5F-22D6-43BE-9FFD-319B281D5F8F}"/>
              </a:ext>
            </a:extLst>
          </p:cNvPr>
          <p:cNvGrpSpPr/>
          <p:nvPr/>
        </p:nvGrpSpPr>
        <p:grpSpPr>
          <a:xfrm>
            <a:off x="755427" y="1845141"/>
            <a:ext cx="10157504" cy="4324832"/>
            <a:chOff x="472397" y="1943115"/>
            <a:chExt cx="8959144" cy="3814598"/>
          </a:xfrm>
        </p:grpSpPr>
        <p:cxnSp>
          <p:nvCxnSpPr>
            <p:cNvPr id="7" name="Straight Connector 6">
              <a:extLst>
                <a:ext uri="{FF2B5EF4-FFF2-40B4-BE49-F238E27FC236}">
                  <a16:creationId xmlns:a16="http://schemas.microsoft.com/office/drawing/2014/main" id="{C8AFE14F-3828-4D0D-87C5-993ED5133E7D}"/>
                </a:ext>
              </a:extLst>
            </p:cNvPr>
            <p:cNvCxnSpPr/>
            <p:nvPr/>
          </p:nvCxnSpPr>
          <p:spPr>
            <a:xfrm>
              <a:off x="472397" y="1971491"/>
              <a:ext cx="895914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11532B6-A60D-4066-B538-BFCCEF72CA45}"/>
                </a:ext>
              </a:extLst>
            </p:cNvPr>
            <p:cNvCxnSpPr/>
            <p:nvPr/>
          </p:nvCxnSpPr>
          <p:spPr>
            <a:xfrm>
              <a:off x="472397" y="2432387"/>
              <a:ext cx="895914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F740FC-D782-4CDC-9AE9-AC90D2E9FF87}"/>
                </a:ext>
              </a:extLst>
            </p:cNvPr>
            <p:cNvCxnSpPr/>
            <p:nvPr/>
          </p:nvCxnSpPr>
          <p:spPr>
            <a:xfrm>
              <a:off x="472397" y="2734689"/>
              <a:ext cx="895914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968E658-FBF1-4053-B915-E46C98DE8162}"/>
                </a:ext>
              </a:extLst>
            </p:cNvPr>
            <p:cNvCxnSpPr/>
            <p:nvPr/>
          </p:nvCxnSpPr>
          <p:spPr>
            <a:xfrm>
              <a:off x="472397" y="3036991"/>
              <a:ext cx="895914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FB6C168-38AB-4F21-9747-26670A18AC48}"/>
                </a:ext>
              </a:extLst>
            </p:cNvPr>
            <p:cNvCxnSpPr/>
            <p:nvPr/>
          </p:nvCxnSpPr>
          <p:spPr>
            <a:xfrm>
              <a:off x="472397" y="3339294"/>
              <a:ext cx="895914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D16189C-84CC-477E-B2C6-A56008192C6F}"/>
                </a:ext>
              </a:extLst>
            </p:cNvPr>
            <p:cNvCxnSpPr/>
            <p:nvPr/>
          </p:nvCxnSpPr>
          <p:spPr>
            <a:xfrm>
              <a:off x="472397" y="3641596"/>
              <a:ext cx="895914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C5A25DA-C4F4-4F67-8E2B-9A5F708BCD2F}"/>
                </a:ext>
              </a:extLst>
            </p:cNvPr>
            <p:cNvCxnSpPr/>
            <p:nvPr/>
          </p:nvCxnSpPr>
          <p:spPr>
            <a:xfrm>
              <a:off x="472397" y="3943898"/>
              <a:ext cx="895914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5B0F7F-41BE-44FE-9E58-3AA44BF84D42}"/>
                </a:ext>
              </a:extLst>
            </p:cNvPr>
            <p:cNvCxnSpPr/>
            <p:nvPr/>
          </p:nvCxnSpPr>
          <p:spPr>
            <a:xfrm>
              <a:off x="472397" y="4246201"/>
              <a:ext cx="895914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7F02FED-C742-483D-8E82-8FF5A49F1A52}"/>
                </a:ext>
              </a:extLst>
            </p:cNvPr>
            <p:cNvCxnSpPr/>
            <p:nvPr/>
          </p:nvCxnSpPr>
          <p:spPr>
            <a:xfrm>
              <a:off x="472397" y="4548503"/>
              <a:ext cx="895914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D47AA9D-9055-4264-8E10-9BBA59F1C2C8}"/>
                </a:ext>
              </a:extLst>
            </p:cNvPr>
            <p:cNvCxnSpPr/>
            <p:nvPr/>
          </p:nvCxnSpPr>
          <p:spPr>
            <a:xfrm>
              <a:off x="472397" y="4850805"/>
              <a:ext cx="895914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E83D39B-5A69-476A-B834-83A9A68CA3C5}"/>
                </a:ext>
              </a:extLst>
            </p:cNvPr>
            <p:cNvCxnSpPr/>
            <p:nvPr/>
          </p:nvCxnSpPr>
          <p:spPr>
            <a:xfrm>
              <a:off x="472397" y="5153107"/>
              <a:ext cx="895914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E8A686-782F-4D36-BACF-7FAAB8538AB7}"/>
                </a:ext>
              </a:extLst>
            </p:cNvPr>
            <p:cNvCxnSpPr/>
            <p:nvPr/>
          </p:nvCxnSpPr>
          <p:spPr>
            <a:xfrm>
              <a:off x="472397" y="5455410"/>
              <a:ext cx="895914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5CBDAF-2993-4B7B-93E7-9303EDF3C478}"/>
                </a:ext>
              </a:extLst>
            </p:cNvPr>
            <p:cNvCxnSpPr/>
            <p:nvPr/>
          </p:nvCxnSpPr>
          <p:spPr>
            <a:xfrm>
              <a:off x="472397" y="5757713"/>
              <a:ext cx="895914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E278C5F-4C18-4B79-B7D0-035C0D5A3750}"/>
                </a:ext>
              </a:extLst>
            </p:cNvPr>
            <p:cNvSpPr txBox="1">
              <a:spLocks/>
            </p:cNvSpPr>
            <p:nvPr/>
          </p:nvSpPr>
          <p:spPr>
            <a:xfrm>
              <a:off x="889599" y="2486599"/>
              <a:ext cx="1260558"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Staff Costs (Internal)</a:t>
              </a:r>
            </a:p>
          </p:txBody>
        </p:sp>
        <p:sp>
          <p:nvSpPr>
            <p:cNvPr id="21" name="Subtitle 2">
              <a:extLst>
                <a:ext uri="{FF2B5EF4-FFF2-40B4-BE49-F238E27FC236}">
                  <a16:creationId xmlns:a16="http://schemas.microsoft.com/office/drawing/2014/main" id="{D22ACC44-2E01-4F81-86EB-C2E1716FBA96}"/>
                </a:ext>
              </a:extLst>
            </p:cNvPr>
            <p:cNvSpPr txBox="1">
              <a:spLocks/>
            </p:cNvSpPr>
            <p:nvPr/>
          </p:nvSpPr>
          <p:spPr>
            <a:xfrm>
              <a:off x="8101019" y="2498035"/>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22" name="Subtitle 2">
              <a:extLst>
                <a:ext uri="{FF2B5EF4-FFF2-40B4-BE49-F238E27FC236}">
                  <a16:creationId xmlns:a16="http://schemas.microsoft.com/office/drawing/2014/main" id="{35BE378B-E167-4CEB-90FA-FE29D852D6E5}"/>
                </a:ext>
              </a:extLst>
            </p:cNvPr>
            <p:cNvSpPr txBox="1">
              <a:spLocks/>
            </p:cNvSpPr>
            <p:nvPr/>
          </p:nvSpPr>
          <p:spPr>
            <a:xfrm>
              <a:off x="3524897" y="2498035"/>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23" name="Subtitle 2">
              <a:extLst>
                <a:ext uri="{FF2B5EF4-FFF2-40B4-BE49-F238E27FC236}">
                  <a16:creationId xmlns:a16="http://schemas.microsoft.com/office/drawing/2014/main" id="{B508E243-F0A5-4E3E-8571-8718238DBDC7}"/>
                </a:ext>
              </a:extLst>
            </p:cNvPr>
            <p:cNvSpPr txBox="1">
              <a:spLocks/>
            </p:cNvSpPr>
            <p:nvPr/>
          </p:nvSpPr>
          <p:spPr>
            <a:xfrm>
              <a:off x="5812958" y="2498035"/>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24" name="Subtitle 2">
              <a:extLst>
                <a:ext uri="{FF2B5EF4-FFF2-40B4-BE49-F238E27FC236}">
                  <a16:creationId xmlns:a16="http://schemas.microsoft.com/office/drawing/2014/main" id="{9D5F6F96-3C50-410C-8275-656B9296C676}"/>
                </a:ext>
              </a:extLst>
            </p:cNvPr>
            <p:cNvSpPr txBox="1">
              <a:spLocks/>
            </p:cNvSpPr>
            <p:nvPr/>
          </p:nvSpPr>
          <p:spPr>
            <a:xfrm>
              <a:off x="1174131" y="4905017"/>
              <a:ext cx="691493"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Equipment</a:t>
              </a:r>
            </a:p>
          </p:txBody>
        </p:sp>
        <p:sp>
          <p:nvSpPr>
            <p:cNvPr id="25" name="Subtitle 2">
              <a:extLst>
                <a:ext uri="{FF2B5EF4-FFF2-40B4-BE49-F238E27FC236}">
                  <a16:creationId xmlns:a16="http://schemas.microsoft.com/office/drawing/2014/main" id="{9D60B952-64E4-4209-8B96-8391C9B7E4E5}"/>
                </a:ext>
              </a:extLst>
            </p:cNvPr>
            <p:cNvSpPr txBox="1">
              <a:spLocks/>
            </p:cNvSpPr>
            <p:nvPr/>
          </p:nvSpPr>
          <p:spPr>
            <a:xfrm>
              <a:off x="1194971" y="4300412"/>
              <a:ext cx="649814"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Hardware</a:t>
              </a:r>
            </a:p>
          </p:txBody>
        </p:sp>
        <p:sp>
          <p:nvSpPr>
            <p:cNvPr id="26" name="Subtitle 2">
              <a:extLst>
                <a:ext uri="{FF2B5EF4-FFF2-40B4-BE49-F238E27FC236}">
                  <a16:creationId xmlns:a16="http://schemas.microsoft.com/office/drawing/2014/main" id="{C5B00A33-D3C1-43F7-BBDA-95E12B566551}"/>
                </a:ext>
              </a:extLst>
            </p:cNvPr>
            <p:cNvSpPr txBox="1">
              <a:spLocks/>
            </p:cNvSpPr>
            <p:nvPr/>
          </p:nvSpPr>
          <p:spPr>
            <a:xfrm>
              <a:off x="863149" y="3695808"/>
              <a:ext cx="1313458"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Advertising Expenses</a:t>
              </a:r>
            </a:p>
          </p:txBody>
        </p:sp>
        <p:sp>
          <p:nvSpPr>
            <p:cNvPr id="27" name="Subtitle 2">
              <a:extLst>
                <a:ext uri="{FF2B5EF4-FFF2-40B4-BE49-F238E27FC236}">
                  <a16:creationId xmlns:a16="http://schemas.microsoft.com/office/drawing/2014/main" id="{38987BF8-F503-4B74-B438-917AB06327EC}"/>
                </a:ext>
              </a:extLst>
            </p:cNvPr>
            <p:cNvSpPr txBox="1">
              <a:spLocks/>
            </p:cNvSpPr>
            <p:nvPr/>
          </p:nvSpPr>
          <p:spPr>
            <a:xfrm>
              <a:off x="1012229" y="3393505"/>
              <a:ext cx="1015299"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Travel Expenses</a:t>
              </a:r>
            </a:p>
          </p:txBody>
        </p:sp>
        <p:sp>
          <p:nvSpPr>
            <p:cNvPr id="28" name="Subtitle 2">
              <a:extLst>
                <a:ext uri="{FF2B5EF4-FFF2-40B4-BE49-F238E27FC236}">
                  <a16:creationId xmlns:a16="http://schemas.microsoft.com/office/drawing/2014/main" id="{953E1767-A063-4285-96E8-C301DA071A75}"/>
                </a:ext>
              </a:extLst>
            </p:cNvPr>
            <p:cNvSpPr txBox="1">
              <a:spLocks/>
            </p:cNvSpPr>
            <p:nvPr/>
          </p:nvSpPr>
          <p:spPr>
            <a:xfrm>
              <a:off x="1244664" y="3091203"/>
              <a:ext cx="550428"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Material</a:t>
              </a:r>
            </a:p>
          </p:txBody>
        </p:sp>
        <p:sp>
          <p:nvSpPr>
            <p:cNvPr id="29" name="Subtitle 2">
              <a:extLst>
                <a:ext uri="{FF2B5EF4-FFF2-40B4-BE49-F238E27FC236}">
                  <a16:creationId xmlns:a16="http://schemas.microsoft.com/office/drawing/2014/main" id="{6E4953DD-56D0-43E3-854C-D29EE6A01F13}"/>
                </a:ext>
              </a:extLst>
            </p:cNvPr>
            <p:cNvSpPr txBox="1">
              <a:spLocks/>
            </p:cNvSpPr>
            <p:nvPr/>
          </p:nvSpPr>
          <p:spPr>
            <a:xfrm>
              <a:off x="932880" y="2788901"/>
              <a:ext cx="1173997"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Services (External)</a:t>
              </a:r>
            </a:p>
          </p:txBody>
        </p:sp>
        <p:sp>
          <p:nvSpPr>
            <p:cNvPr id="30" name="Subtitle 2">
              <a:extLst>
                <a:ext uri="{FF2B5EF4-FFF2-40B4-BE49-F238E27FC236}">
                  <a16:creationId xmlns:a16="http://schemas.microsoft.com/office/drawing/2014/main" id="{37AD6D06-B805-4FC8-95B1-936B8E9F0EE3}"/>
                </a:ext>
              </a:extLst>
            </p:cNvPr>
            <p:cNvSpPr txBox="1">
              <a:spLocks/>
            </p:cNvSpPr>
            <p:nvPr/>
          </p:nvSpPr>
          <p:spPr>
            <a:xfrm>
              <a:off x="936086" y="4602715"/>
              <a:ext cx="1167585"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Software/Licenses</a:t>
              </a:r>
            </a:p>
          </p:txBody>
        </p:sp>
        <p:sp>
          <p:nvSpPr>
            <p:cNvPr id="31" name="Subtitle 2">
              <a:extLst>
                <a:ext uri="{FF2B5EF4-FFF2-40B4-BE49-F238E27FC236}">
                  <a16:creationId xmlns:a16="http://schemas.microsoft.com/office/drawing/2014/main" id="{B09C3249-6E8A-4E85-8ABE-59B4936D3E81}"/>
                </a:ext>
              </a:extLst>
            </p:cNvPr>
            <p:cNvSpPr txBox="1">
              <a:spLocks/>
            </p:cNvSpPr>
            <p:nvPr/>
          </p:nvSpPr>
          <p:spPr>
            <a:xfrm>
              <a:off x="1347255" y="3998110"/>
              <a:ext cx="345244"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Rent</a:t>
              </a:r>
            </a:p>
          </p:txBody>
        </p:sp>
        <p:sp>
          <p:nvSpPr>
            <p:cNvPr id="32" name="Subtitle 2">
              <a:extLst>
                <a:ext uri="{FF2B5EF4-FFF2-40B4-BE49-F238E27FC236}">
                  <a16:creationId xmlns:a16="http://schemas.microsoft.com/office/drawing/2014/main" id="{BFBD5AA7-91FD-43D2-8A81-DA338B274746}"/>
                </a:ext>
              </a:extLst>
            </p:cNvPr>
            <p:cNvSpPr txBox="1">
              <a:spLocks/>
            </p:cNvSpPr>
            <p:nvPr/>
          </p:nvSpPr>
          <p:spPr>
            <a:xfrm>
              <a:off x="1140469" y="5207319"/>
              <a:ext cx="758819"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Other Costs</a:t>
              </a:r>
            </a:p>
          </p:txBody>
        </p:sp>
        <p:sp>
          <p:nvSpPr>
            <p:cNvPr id="33" name="Subtitle 2">
              <a:extLst>
                <a:ext uri="{FF2B5EF4-FFF2-40B4-BE49-F238E27FC236}">
                  <a16:creationId xmlns:a16="http://schemas.microsoft.com/office/drawing/2014/main" id="{3AB4D4B1-A14B-475D-830B-46D46D32E2B4}"/>
                </a:ext>
              </a:extLst>
            </p:cNvPr>
            <p:cNvSpPr txBox="1">
              <a:spLocks/>
            </p:cNvSpPr>
            <p:nvPr/>
          </p:nvSpPr>
          <p:spPr>
            <a:xfrm>
              <a:off x="3524897" y="4916453"/>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34" name="Subtitle 2">
              <a:extLst>
                <a:ext uri="{FF2B5EF4-FFF2-40B4-BE49-F238E27FC236}">
                  <a16:creationId xmlns:a16="http://schemas.microsoft.com/office/drawing/2014/main" id="{9ECAF748-1D8B-4F3E-8673-4F2C10867C57}"/>
                </a:ext>
              </a:extLst>
            </p:cNvPr>
            <p:cNvSpPr txBox="1">
              <a:spLocks/>
            </p:cNvSpPr>
            <p:nvPr/>
          </p:nvSpPr>
          <p:spPr>
            <a:xfrm>
              <a:off x="3524897" y="4311848"/>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35" name="Subtitle 2">
              <a:extLst>
                <a:ext uri="{FF2B5EF4-FFF2-40B4-BE49-F238E27FC236}">
                  <a16:creationId xmlns:a16="http://schemas.microsoft.com/office/drawing/2014/main" id="{98D244B6-9B42-4FC4-B04C-84964C311E2A}"/>
                </a:ext>
              </a:extLst>
            </p:cNvPr>
            <p:cNvSpPr txBox="1">
              <a:spLocks/>
            </p:cNvSpPr>
            <p:nvPr/>
          </p:nvSpPr>
          <p:spPr>
            <a:xfrm>
              <a:off x="3524897" y="3707244"/>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36" name="Subtitle 2">
              <a:extLst>
                <a:ext uri="{FF2B5EF4-FFF2-40B4-BE49-F238E27FC236}">
                  <a16:creationId xmlns:a16="http://schemas.microsoft.com/office/drawing/2014/main" id="{CDD385A3-5F84-4965-923E-E4047DF8A5CA}"/>
                </a:ext>
              </a:extLst>
            </p:cNvPr>
            <p:cNvSpPr txBox="1">
              <a:spLocks/>
            </p:cNvSpPr>
            <p:nvPr/>
          </p:nvSpPr>
          <p:spPr>
            <a:xfrm>
              <a:off x="3524897" y="3404942"/>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37" name="Subtitle 2">
              <a:extLst>
                <a:ext uri="{FF2B5EF4-FFF2-40B4-BE49-F238E27FC236}">
                  <a16:creationId xmlns:a16="http://schemas.microsoft.com/office/drawing/2014/main" id="{D8D46BD7-02BF-4E0E-9844-AED73AF8B788}"/>
                </a:ext>
              </a:extLst>
            </p:cNvPr>
            <p:cNvSpPr txBox="1">
              <a:spLocks/>
            </p:cNvSpPr>
            <p:nvPr/>
          </p:nvSpPr>
          <p:spPr>
            <a:xfrm>
              <a:off x="3524897" y="3102639"/>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38" name="Subtitle 2">
              <a:extLst>
                <a:ext uri="{FF2B5EF4-FFF2-40B4-BE49-F238E27FC236}">
                  <a16:creationId xmlns:a16="http://schemas.microsoft.com/office/drawing/2014/main" id="{51EA1FF2-1D23-43F6-989B-7FDB3A1394DD}"/>
                </a:ext>
              </a:extLst>
            </p:cNvPr>
            <p:cNvSpPr txBox="1">
              <a:spLocks/>
            </p:cNvSpPr>
            <p:nvPr/>
          </p:nvSpPr>
          <p:spPr>
            <a:xfrm>
              <a:off x="3524897" y="2800337"/>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39" name="Subtitle 2">
              <a:extLst>
                <a:ext uri="{FF2B5EF4-FFF2-40B4-BE49-F238E27FC236}">
                  <a16:creationId xmlns:a16="http://schemas.microsoft.com/office/drawing/2014/main" id="{ABB5152E-0172-4B93-A65D-2D2D7F6AAD95}"/>
                </a:ext>
              </a:extLst>
            </p:cNvPr>
            <p:cNvSpPr txBox="1">
              <a:spLocks/>
            </p:cNvSpPr>
            <p:nvPr/>
          </p:nvSpPr>
          <p:spPr>
            <a:xfrm>
              <a:off x="3524897" y="4614151"/>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40" name="Subtitle 2">
              <a:extLst>
                <a:ext uri="{FF2B5EF4-FFF2-40B4-BE49-F238E27FC236}">
                  <a16:creationId xmlns:a16="http://schemas.microsoft.com/office/drawing/2014/main" id="{47D6250C-57A1-4934-BAF7-9739E3CAD793}"/>
                </a:ext>
              </a:extLst>
            </p:cNvPr>
            <p:cNvSpPr txBox="1">
              <a:spLocks/>
            </p:cNvSpPr>
            <p:nvPr/>
          </p:nvSpPr>
          <p:spPr>
            <a:xfrm>
              <a:off x="3524897" y="4009547"/>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41" name="Subtitle 2">
              <a:extLst>
                <a:ext uri="{FF2B5EF4-FFF2-40B4-BE49-F238E27FC236}">
                  <a16:creationId xmlns:a16="http://schemas.microsoft.com/office/drawing/2014/main" id="{D396440B-E7AB-4FB4-B664-A046F3702362}"/>
                </a:ext>
              </a:extLst>
            </p:cNvPr>
            <p:cNvSpPr txBox="1">
              <a:spLocks/>
            </p:cNvSpPr>
            <p:nvPr/>
          </p:nvSpPr>
          <p:spPr>
            <a:xfrm>
              <a:off x="3524897" y="5218755"/>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42" name="Subtitle 2">
              <a:extLst>
                <a:ext uri="{FF2B5EF4-FFF2-40B4-BE49-F238E27FC236}">
                  <a16:creationId xmlns:a16="http://schemas.microsoft.com/office/drawing/2014/main" id="{F7C7221C-3093-4854-A067-6DBCD4F30FF9}"/>
                </a:ext>
              </a:extLst>
            </p:cNvPr>
            <p:cNvSpPr txBox="1">
              <a:spLocks/>
            </p:cNvSpPr>
            <p:nvPr/>
          </p:nvSpPr>
          <p:spPr>
            <a:xfrm>
              <a:off x="5812958" y="4916453"/>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43" name="Subtitle 2">
              <a:extLst>
                <a:ext uri="{FF2B5EF4-FFF2-40B4-BE49-F238E27FC236}">
                  <a16:creationId xmlns:a16="http://schemas.microsoft.com/office/drawing/2014/main" id="{B5FAA091-A9B6-4D77-8D16-CE90B01A071B}"/>
                </a:ext>
              </a:extLst>
            </p:cNvPr>
            <p:cNvSpPr txBox="1">
              <a:spLocks/>
            </p:cNvSpPr>
            <p:nvPr/>
          </p:nvSpPr>
          <p:spPr>
            <a:xfrm>
              <a:off x="5812958" y="4311848"/>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44" name="Subtitle 2">
              <a:extLst>
                <a:ext uri="{FF2B5EF4-FFF2-40B4-BE49-F238E27FC236}">
                  <a16:creationId xmlns:a16="http://schemas.microsoft.com/office/drawing/2014/main" id="{667ECC0C-4423-402F-95CE-07B6EF9016B5}"/>
                </a:ext>
              </a:extLst>
            </p:cNvPr>
            <p:cNvSpPr txBox="1">
              <a:spLocks/>
            </p:cNvSpPr>
            <p:nvPr/>
          </p:nvSpPr>
          <p:spPr>
            <a:xfrm>
              <a:off x="5812958" y="3707244"/>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45" name="Subtitle 2">
              <a:extLst>
                <a:ext uri="{FF2B5EF4-FFF2-40B4-BE49-F238E27FC236}">
                  <a16:creationId xmlns:a16="http://schemas.microsoft.com/office/drawing/2014/main" id="{67171AF8-911B-41A3-A2A3-A76CA9F0E834}"/>
                </a:ext>
              </a:extLst>
            </p:cNvPr>
            <p:cNvSpPr txBox="1">
              <a:spLocks/>
            </p:cNvSpPr>
            <p:nvPr/>
          </p:nvSpPr>
          <p:spPr>
            <a:xfrm>
              <a:off x="5812958" y="3404942"/>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46" name="Subtitle 2">
              <a:extLst>
                <a:ext uri="{FF2B5EF4-FFF2-40B4-BE49-F238E27FC236}">
                  <a16:creationId xmlns:a16="http://schemas.microsoft.com/office/drawing/2014/main" id="{0759D551-14D0-4240-82BE-114F6EC5C809}"/>
                </a:ext>
              </a:extLst>
            </p:cNvPr>
            <p:cNvSpPr txBox="1">
              <a:spLocks/>
            </p:cNvSpPr>
            <p:nvPr/>
          </p:nvSpPr>
          <p:spPr>
            <a:xfrm>
              <a:off x="5812958" y="3102639"/>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47" name="Subtitle 2">
              <a:extLst>
                <a:ext uri="{FF2B5EF4-FFF2-40B4-BE49-F238E27FC236}">
                  <a16:creationId xmlns:a16="http://schemas.microsoft.com/office/drawing/2014/main" id="{B4F80F70-E303-4C4B-BCC0-1227FE88470A}"/>
                </a:ext>
              </a:extLst>
            </p:cNvPr>
            <p:cNvSpPr txBox="1">
              <a:spLocks/>
            </p:cNvSpPr>
            <p:nvPr/>
          </p:nvSpPr>
          <p:spPr>
            <a:xfrm>
              <a:off x="5812958" y="2800337"/>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48" name="Subtitle 2">
              <a:extLst>
                <a:ext uri="{FF2B5EF4-FFF2-40B4-BE49-F238E27FC236}">
                  <a16:creationId xmlns:a16="http://schemas.microsoft.com/office/drawing/2014/main" id="{52933398-5DB4-4044-B89A-AAF5852A8D45}"/>
                </a:ext>
              </a:extLst>
            </p:cNvPr>
            <p:cNvSpPr txBox="1">
              <a:spLocks/>
            </p:cNvSpPr>
            <p:nvPr/>
          </p:nvSpPr>
          <p:spPr>
            <a:xfrm>
              <a:off x="5812958" y="4614151"/>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49" name="Subtitle 2">
              <a:extLst>
                <a:ext uri="{FF2B5EF4-FFF2-40B4-BE49-F238E27FC236}">
                  <a16:creationId xmlns:a16="http://schemas.microsoft.com/office/drawing/2014/main" id="{6416E614-9D75-4254-9A5F-3F060CA0F50A}"/>
                </a:ext>
              </a:extLst>
            </p:cNvPr>
            <p:cNvSpPr txBox="1">
              <a:spLocks/>
            </p:cNvSpPr>
            <p:nvPr/>
          </p:nvSpPr>
          <p:spPr>
            <a:xfrm>
              <a:off x="5812958" y="4009547"/>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50" name="Subtitle 2">
              <a:extLst>
                <a:ext uri="{FF2B5EF4-FFF2-40B4-BE49-F238E27FC236}">
                  <a16:creationId xmlns:a16="http://schemas.microsoft.com/office/drawing/2014/main" id="{267CCBFD-1538-4827-B864-11D96D9FC25F}"/>
                </a:ext>
              </a:extLst>
            </p:cNvPr>
            <p:cNvSpPr txBox="1">
              <a:spLocks/>
            </p:cNvSpPr>
            <p:nvPr/>
          </p:nvSpPr>
          <p:spPr>
            <a:xfrm>
              <a:off x="5812958" y="5218755"/>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51" name="Subtitle 2">
              <a:extLst>
                <a:ext uri="{FF2B5EF4-FFF2-40B4-BE49-F238E27FC236}">
                  <a16:creationId xmlns:a16="http://schemas.microsoft.com/office/drawing/2014/main" id="{25C59263-C5D2-4A8C-9E29-CEF9BDD2F63B}"/>
                </a:ext>
              </a:extLst>
            </p:cNvPr>
            <p:cNvSpPr txBox="1">
              <a:spLocks/>
            </p:cNvSpPr>
            <p:nvPr/>
          </p:nvSpPr>
          <p:spPr>
            <a:xfrm>
              <a:off x="8101019" y="4916453"/>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52" name="Subtitle 2">
              <a:extLst>
                <a:ext uri="{FF2B5EF4-FFF2-40B4-BE49-F238E27FC236}">
                  <a16:creationId xmlns:a16="http://schemas.microsoft.com/office/drawing/2014/main" id="{287E2F49-776D-4A36-BEB8-BA5DA06F49F8}"/>
                </a:ext>
              </a:extLst>
            </p:cNvPr>
            <p:cNvSpPr txBox="1">
              <a:spLocks/>
            </p:cNvSpPr>
            <p:nvPr/>
          </p:nvSpPr>
          <p:spPr>
            <a:xfrm>
              <a:off x="8101019" y="4311848"/>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53" name="Subtitle 2">
              <a:extLst>
                <a:ext uri="{FF2B5EF4-FFF2-40B4-BE49-F238E27FC236}">
                  <a16:creationId xmlns:a16="http://schemas.microsoft.com/office/drawing/2014/main" id="{E1CA02F3-AC3C-4816-9E50-641B034B74D3}"/>
                </a:ext>
              </a:extLst>
            </p:cNvPr>
            <p:cNvSpPr txBox="1">
              <a:spLocks/>
            </p:cNvSpPr>
            <p:nvPr/>
          </p:nvSpPr>
          <p:spPr>
            <a:xfrm>
              <a:off x="8101019" y="3707244"/>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54" name="Subtitle 2">
              <a:extLst>
                <a:ext uri="{FF2B5EF4-FFF2-40B4-BE49-F238E27FC236}">
                  <a16:creationId xmlns:a16="http://schemas.microsoft.com/office/drawing/2014/main" id="{0710B35A-67FC-4B84-B303-6950C05AC62A}"/>
                </a:ext>
              </a:extLst>
            </p:cNvPr>
            <p:cNvSpPr txBox="1">
              <a:spLocks/>
            </p:cNvSpPr>
            <p:nvPr/>
          </p:nvSpPr>
          <p:spPr>
            <a:xfrm>
              <a:off x="8101019" y="3404942"/>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55" name="Subtitle 2">
              <a:extLst>
                <a:ext uri="{FF2B5EF4-FFF2-40B4-BE49-F238E27FC236}">
                  <a16:creationId xmlns:a16="http://schemas.microsoft.com/office/drawing/2014/main" id="{24136AB4-8B31-4282-8910-C4E0967FD81A}"/>
                </a:ext>
              </a:extLst>
            </p:cNvPr>
            <p:cNvSpPr txBox="1">
              <a:spLocks/>
            </p:cNvSpPr>
            <p:nvPr/>
          </p:nvSpPr>
          <p:spPr>
            <a:xfrm>
              <a:off x="8101019" y="3102639"/>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56" name="Subtitle 2">
              <a:extLst>
                <a:ext uri="{FF2B5EF4-FFF2-40B4-BE49-F238E27FC236}">
                  <a16:creationId xmlns:a16="http://schemas.microsoft.com/office/drawing/2014/main" id="{1C7F0F61-B142-4573-A266-6E9351088040}"/>
                </a:ext>
              </a:extLst>
            </p:cNvPr>
            <p:cNvSpPr txBox="1">
              <a:spLocks/>
            </p:cNvSpPr>
            <p:nvPr/>
          </p:nvSpPr>
          <p:spPr>
            <a:xfrm>
              <a:off x="8101019" y="2800337"/>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57" name="Subtitle 2">
              <a:extLst>
                <a:ext uri="{FF2B5EF4-FFF2-40B4-BE49-F238E27FC236}">
                  <a16:creationId xmlns:a16="http://schemas.microsoft.com/office/drawing/2014/main" id="{40EECEE5-CFCC-4594-8EF2-96D53FA2A112}"/>
                </a:ext>
              </a:extLst>
            </p:cNvPr>
            <p:cNvSpPr txBox="1">
              <a:spLocks/>
            </p:cNvSpPr>
            <p:nvPr/>
          </p:nvSpPr>
          <p:spPr>
            <a:xfrm>
              <a:off x="8101019" y="4614151"/>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58" name="Subtitle 2">
              <a:extLst>
                <a:ext uri="{FF2B5EF4-FFF2-40B4-BE49-F238E27FC236}">
                  <a16:creationId xmlns:a16="http://schemas.microsoft.com/office/drawing/2014/main" id="{4298AA8B-9730-4A67-98F0-E8F1729CE5B1}"/>
                </a:ext>
              </a:extLst>
            </p:cNvPr>
            <p:cNvSpPr txBox="1">
              <a:spLocks/>
            </p:cNvSpPr>
            <p:nvPr/>
          </p:nvSpPr>
          <p:spPr>
            <a:xfrm>
              <a:off x="8101019" y="4009547"/>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59" name="Subtitle 2">
              <a:extLst>
                <a:ext uri="{FF2B5EF4-FFF2-40B4-BE49-F238E27FC236}">
                  <a16:creationId xmlns:a16="http://schemas.microsoft.com/office/drawing/2014/main" id="{73A51281-FFC4-41E4-A306-45842A00BC5E}"/>
                </a:ext>
              </a:extLst>
            </p:cNvPr>
            <p:cNvSpPr txBox="1">
              <a:spLocks/>
            </p:cNvSpPr>
            <p:nvPr/>
          </p:nvSpPr>
          <p:spPr>
            <a:xfrm>
              <a:off x="8101019" y="5218755"/>
              <a:ext cx="566081" cy="171005"/>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R3,000.00</a:t>
              </a:r>
            </a:p>
          </p:txBody>
        </p:sp>
        <p:sp>
          <p:nvSpPr>
            <p:cNvPr id="60" name="TextBox 59">
              <a:extLst>
                <a:ext uri="{FF2B5EF4-FFF2-40B4-BE49-F238E27FC236}">
                  <a16:creationId xmlns:a16="http://schemas.microsoft.com/office/drawing/2014/main" id="{DB12E9C1-BF8A-4C14-BA8D-9E3F4B0BE5C0}"/>
                </a:ext>
              </a:extLst>
            </p:cNvPr>
            <p:cNvSpPr txBox="1"/>
            <p:nvPr/>
          </p:nvSpPr>
          <p:spPr>
            <a:xfrm>
              <a:off x="3056773" y="2052346"/>
              <a:ext cx="1502335" cy="299184"/>
            </a:xfrm>
            <a:prstGeom prst="rect">
              <a:avLst/>
            </a:prstGeom>
            <a:noFill/>
          </p:spPr>
          <p:txBody>
            <a:bodyPr wrap="none" rtlCol="0" anchor="ctr" anchorCtr="0">
              <a:spAutoFit/>
            </a:bodyPr>
            <a:lstStyle/>
            <a:p>
              <a:pPr algn="ctr"/>
              <a:r>
                <a:rPr lang="en-US" sz="1344" b="1" dirty="0">
                  <a:solidFill>
                    <a:schemeClr val="accent2"/>
                  </a:solidFill>
                  <a:ea typeface="League Spartan" charset="0"/>
                  <a:cs typeface="Poppins" pitchFamily="2" charset="77"/>
                </a:rPr>
                <a:t>PLANNED COSTS</a:t>
              </a:r>
            </a:p>
          </p:txBody>
        </p:sp>
        <p:sp>
          <p:nvSpPr>
            <p:cNvPr id="61" name="TextBox 60">
              <a:extLst>
                <a:ext uri="{FF2B5EF4-FFF2-40B4-BE49-F238E27FC236}">
                  <a16:creationId xmlns:a16="http://schemas.microsoft.com/office/drawing/2014/main" id="{94641B7E-BB85-462D-81DD-36E0DB0E1DE4}"/>
                </a:ext>
              </a:extLst>
            </p:cNvPr>
            <p:cNvSpPr txBox="1"/>
            <p:nvPr/>
          </p:nvSpPr>
          <p:spPr>
            <a:xfrm>
              <a:off x="848860" y="2052346"/>
              <a:ext cx="1342034" cy="299184"/>
            </a:xfrm>
            <a:prstGeom prst="rect">
              <a:avLst/>
            </a:prstGeom>
            <a:noFill/>
          </p:spPr>
          <p:txBody>
            <a:bodyPr wrap="none" rtlCol="0" anchor="ctr" anchorCtr="0">
              <a:spAutoFit/>
            </a:bodyPr>
            <a:lstStyle/>
            <a:p>
              <a:pPr algn="ctr"/>
              <a:r>
                <a:rPr lang="en-US" sz="1344" b="1" dirty="0">
                  <a:solidFill>
                    <a:schemeClr val="accent1"/>
                  </a:solidFill>
                  <a:ea typeface="League Spartan" charset="0"/>
                  <a:cs typeface="Poppins" pitchFamily="2" charset="77"/>
                </a:rPr>
                <a:t>TYPE OF COSTS</a:t>
              </a:r>
            </a:p>
          </p:txBody>
        </p:sp>
        <p:sp>
          <p:nvSpPr>
            <p:cNvPr id="62" name="TextBox 61">
              <a:extLst>
                <a:ext uri="{FF2B5EF4-FFF2-40B4-BE49-F238E27FC236}">
                  <a16:creationId xmlns:a16="http://schemas.microsoft.com/office/drawing/2014/main" id="{692F6632-06CA-4CB2-9E5F-14F2B36969A5}"/>
                </a:ext>
              </a:extLst>
            </p:cNvPr>
            <p:cNvSpPr txBox="1"/>
            <p:nvPr/>
          </p:nvSpPr>
          <p:spPr>
            <a:xfrm>
              <a:off x="5419371" y="2052346"/>
              <a:ext cx="1353256" cy="299184"/>
            </a:xfrm>
            <a:prstGeom prst="rect">
              <a:avLst/>
            </a:prstGeom>
            <a:noFill/>
          </p:spPr>
          <p:txBody>
            <a:bodyPr wrap="none" rtlCol="0" anchor="ctr" anchorCtr="0">
              <a:spAutoFit/>
            </a:bodyPr>
            <a:lstStyle/>
            <a:p>
              <a:pPr algn="ctr"/>
              <a:r>
                <a:rPr lang="en-US" sz="1344" b="1" dirty="0">
                  <a:solidFill>
                    <a:schemeClr val="accent3"/>
                  </a:solidFill>
                  <a:ea typeface="League Spartan" charset="0"/>
                  <a:cs typeface="Poppins" pitchFamily="2" charset="77"/>
                </a:rPr>
                <a:t>ACTUAL COSTS</a:t>
              </a:r>
            </a:p>
          </p:txBody>
        </p:sp>
        <p:sp>
          <p:nvSpPr>
            <p:cNvPr id="63" name="TextBox 62">
              <a:extLst>
                <a:ext uri="{FF2B5EF4-FFF2-40B4-BE49-F238E27FC236}">
                  <a16:creationId xmlns:a16="http://schemas.microsoft.com/office/drawing/2014/main" id="{555CDA26-8E03-4FF4-A311-ECB09C52C328}"/>
                </a:ext>
              </a:extLst>
            </p:cNvPr>
            <p:cNvSpPr txBox="1"/>
            <p:nvPr/>
          </p:nvSpPr>
          <p:spPr>
            <a:xfrm>
              <a:off x="7462977" y="2052346"/>
              <a:ext cx="1842171" cy="299184"/>
            </a:xfrm>
            <a:prstGeom prst="rect">
              <a:avLst/>
            </a:prstGeom>
            <a:noFill/>
          </p:spPr>
          <p:txBody>
            <a:bodyPr wrap="none" rtlCol="0" anchor="ctr" anchorCtr="0">
              <a:spAutoFit/>
            </a:bodyPr>
            <a:lstStyle/>
            <a:p>
              <a:pPr algn="ctr"/>
              <a:r>
                <a:rPr lang="en-US" sz="1344" b="1" dirty="0">
                  <a:solidFill>
                    <a:schemeClr val="accent4"/>
                  </a:solidFill>
                  <a:ea typeface="League Spartan" charset="0"/>
                  <a:cs typeface="Poppins" pitchFamily="2" charset="77"/>
                </a:rPr>
                <a:t>DEVIATIONS/CAUSES</a:t>
              </a:r>
            </a:p>
          </p:txBody>
        </p:sp>
        <p:sp>
          <p:nvSpPr>
            <p:cNvPr id="64" name="TextBox 63">
              <a:extLst>
                <a:ext uri="{FF2B5EF4-FFF2-40B4-BE49-F238E27FC236}">
                  <a16:creationId xmlns:a16="http://schemas.microsoft.com/office/drawing/2014/main" id="{A03EEF87-7B81-4250-9A87-8FF35025E350}"/>
                </a:ext>
              </a:extLst>
            </p:cNvPr>
            <p:cNvSpPr txBox="1"/>
            <p:nvPr/>
          </p:nvSpPr>
          <p:spPr>
            <a:xfrm>
              <a:off x="912180" y="5456969"/>
              <a:ext cx="1215397" cy="299184"/>
            </a:xfrm>
            <a:prstGeom prst="rect">
              <a:avLst/>
            </a:prstGeom>
            <a:noFill/>
          </p:spPr>
          <p:txBody>
            <a:bodyPr wrap="none" rtlCol="0" anchor="ctr" anchorCtr="0">
              <a:spAutoFit/>
            </a:bodyPr>
            <a:lstStyle/>
            <a:p>
              <a:pPr algn="ctr"/>
              <a:r>
                <a:rPr lang="en-US" sz="1344" b="1" dirty="0">
                  <a:solidFill>
                    <a:schemeClr val="accent1">
                      <a:lumMod val="75000"/>
                    </a:schemeClr>
                  </a:solidFill>
                  <a:ea typeface="League Spartan" charset="0"/>
                  <a:cs typeface="Poppins" pitchFamily="2" charset="77"/>
                </a:rPr>
                <a:t>TOTAL COSTS</a:t>
              </a:r>
            </a:p>
          </p:txBody>
        </p:sp>
        <p:sp>
          <p:nvSpPr>
            <p:cNvPr id="65" name="TextBox 64">
              <a:extLst>
                <a:ext uri="{FF2B5EF4-FFF2-40B4-BE49-F238E27FC236}">
                  <a16:creationId xmlns:a16="http://schemas.microsoft.com/office/drawing/2014/main" id="{A31B0BC0-FD4A-4337-8ED2-DECA38A82EF0}"/>
                </a:ext>
              </a:extLst>
            </p:cNvPr>
            <p:cNvSpPr txBox="1"/>
            <p:nvPr/>
          </p:nvSpPr>
          <p:spPr>
            <a:xfrm>
              <a:off x="3392822" y="5474617"/>
              <a:ext cx="830233" cy="263887"/>
            </a:xfrm>
            <a:prstGeom prst="rect">
              <a:avLst/>
            </a:prstGeom>
            <a:noFill/>
          </p:spPr>
          <p:txBody>
            <a:bodyPr wrap="none" rtlCol="0" anchor="ctr" anchorCtr="0">
              <a:spAutoFit/>
            </a:bodyPr>
            <a:lstStyle/>
            <a:p>
              <a:pPr algn="ctr"/>
              <a:r>
                <a:rPr lang="en-US" sz="1344" b="1" dirty="0">
                  <a:solidFill>
                    <a:schemeClr val="accent1">
                      <a:lumMod val="75000"/>
                    </a:schemeClr>
                  </a:solidFill>
                  <a:ea typeface="League Spartan" charset="0"/>
                  <a:cs typeface="Poppins" pitchFamily="2" charset="77"/>
                </a:rPr>
                <a:t>R0,000.00</a:t>
              </a:r>
            </a:p>
          </p:txBody>
        </p:sp>
        <p:sp>
          <p:nvSpPr>
            <p:cNvPr id="66" name="TextBox 65">
              <a:extLst>
                <a:ext uri="{FF2B5EF4-FFF2-40B4-BE49-F238E27FC236}">
                  <a16:creationId xmlns:a16="http://schemas.microsoft.com/office/drawing/2014/main" id="{2F3FA4AD-6447-4874-B744-A62C1E117514}"/>
                </a:ext>
              </a:extLst>
            </p:cNvPr>
            <p:cNvSpPr txBox="1"/>
            <p:nvPr/>
          </p:nvSpPr>
          <p:spPr>
            <a:xfrm>
              <a:off x="5680883" y="5474617"/>
              <a:ext cx="830233" cy="263887"/>
            </a:xfrm>
            <a:prstGeom prst="rect">
              <a:avLst/>
            </a:prstGeom>
            <a:noFill/>
          </p:spPr>
          <p:txBody>
            <a:bodyPr wrap="none" rtlCol="0" anchor="ctr" anchorCtr="0">
              <a:spAutoFit/>
            </a:bodyPr>
            <a:lstStyle/>
            <a:p>
              <a:pPr algn="ctr"/>
              <a:r>
                <a:rPr lang="en-US" sz="1344" b="1" dirty="0">
                  <a:solidFill>
                    <a:schemeClr val="accent1">
                      <a:lumMod val="75000"/>
                    </a:schemeClr>
                  </a:solidFill>
                  <a:ea typeface="League Spartan" charset="0"/>
                  <a:cs typeface="Poppins" pitchFamily="2" charset="77"/>
                </a:rPr>
                <a:t>R0,000.00</a:t>
              </a:r>
            </a:p>
          </p:txBody>
        </p:sp>
        <p:sp>
          <p:nvSpPr>
            <p:cNvPr id="67" name="TextBox 66">
              <a:extLst>
                <a:ext uri="{FF2B5EF4-FFF2-40B4-BE49-F238E27FC236}">
                  <a16:creationId xmlns:a16="http://schemas.microsoft.com/office/drawing/2014/main" id="{907B8219-8207-42CA-8E8F-F96706479351}"/>
                </a:ext>
              </a:extLst>
            </p:cNvPr>
            <p:cNvSpPr txBox="1"/>
            <p:nvPr/>
          </p:nvSpPr>
          <p:spPr>
            <a:xfrm>
              <a:off x="7968944" y="5474617"/>
              <a:ext cx="830233" cy="263887"/>
            </a:xfrm>
            <a:prstGeom prst="rect">
              <a:avLst/>
            </a:prstGeom>
            <a:noFill/>
          </p:spPr>
          <p:txBody>
            <a:bodyPr wrap="none" rtlCol="0" anchor="ctr" anchorCtr="0">
              <a:spAutoFit/>
            </a:bodyPr>
            <a:lstStyle/>
            <a:p>
              <a:pPr algn="ctr"/>
              <a:r>
                <a:rPr lang="en-US" sz="1344" b="1" dirty="0">
                  <a:solidFill>
                    <a:schemeClr val="accent1">
                      <a:lumMod val="75000"/>
                    </a:schemeClr>
                  </a:solidFill>
                  <a:ea typeface="League Spartan" charset="0"/>
                  <a:cs typeface="Poppins" pitchFamily="2" charset="77"/>
                </a:rPr>
                <a:t>R0,000.00</a:t>
              </a:r>
            </a:p>
          </p:txBody>
        </p:sp>
        <p:sp>
          <p:nvSpPr>
            <p:cNvPr id="68" name="Rectangle 67">
              <a:extLst>
                <a:ext uri="{FF2B5EF4-FFF2-40B4-BE49-F238E27FC236}">
                  <a16:creationId xmlns:a16="http://schemas.microsoft.com/office/drawing/2014/main" id="{80C64586-3130-41D6-9638-FA0409F9A8F9}"/>
                </a:ext>
              </a:extLst>
            </p:cNvPr>
            <p:cNvSpPr/>
            <p:nvPr/>
          </p:nvSpPr>
          <p:spPr>
            <a:xfrm>
              <a:off x="1178542" y="1943115"/>
              <a:ext cx="750353" cy="56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69" name="Rectangle 68">
              <a:extLst>
                <a:ext uri="{FF2B5EF4-FFF2-40B4-BE49-F238E27FC236}">
                  <a16:creationId xmlns:a16="http://schemas.microsoft.com/office/drawing/2014/main" id="{78785404-75F5-4DD4-ADDB-67D979FF6D50}"/>
                </a:ext>
              </a:extLst>
            </p:cNvPr>
            <p:cNvSpPr/>
            <p:nvPr/>
          </p:nvSpPr>
          <p:spPr>
            <a:xfrm>
              <a:off x="3432761" y="1943115"/>
              <a:ext cx="750353" cy="567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0" name="Rectangle 69">
              <a:extLst>
                <a:ext uri="{FF2B5EF4-FFF2-40B4-BE49-F238E27FC236}">
                  <a16:creationId xmlns:a16="http://schemas.microsoft.com/office/drawing/2014/main" id="{E9D476F3-4490-4C73-9AEB-E679B079A53F}"/>
                </a:ext>
              </a:extLst>
            </p:cNvPr>
            <p:cNvSpPr/>
            <p:nvPr/>
          </p:nvSpPr>
          <p:spPr>
            <a:xfrm>
              <a:off x="5720822" y="1943115"/>
              <a:ext cx="750353" cy="567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1" name="Rectangle 70">
              <a:extLst>
                <a:ext uri="{FF2B5EF4-FFF2-40B4-BE49-F238E27FC236}">
                  <a16:creationId xmlns:a16="http://schemas.microsoft.com/office/drawing/2014/main" id="{087A8CC8-1F84-4C07-9050-A8899235D008}"/>
                </a:ext>
              </a:extLst>
            </p:cNvPr>
            <p:cNvSpPr/>
            <p:nvPr/>
          </p:nvSpPr>
          <p:spPr>
            <a:xfrm>
              <a:off x="8008884" y="1943115"/>
              <a:ext cx="750353" cy="56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grpSp>
    </p:spTree>
    <p:extLst>
      <p:ext uri="{BB962C8B-B14F-4D97-AF65-F5344CB8AC3E}">
        <p14:creationId xmlns:p14="http://schemas.microsoft.com/office/powerpoint/2010/main" val="7998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BBC55-AE94-4A2D-A632-D9C9A5C547D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3C18FC2-2E0D-4AB1-9360-25ACE5E35F7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9D1BC2D-45D0-46B7-8749-5B58B1B4C0B4}"/>
              </a:ext>
            </a:extLst>
          </p:cNvPr>
          <p:cNvSpPr>
            <a:spLocks noGrp="1"/>
          </p:cNvSpPr>
          <p:nvPr>
            <p:ph type="sldNum" sz="quarter" idx="12"/>
          </p:nvPr>
        </p:nvSpPr>
        <p:spPr/>
        <p:txBody>
          <a:bodyPr/>
          <a:lstStyle/>
          <a:p>
            <a:r>
              <a:rPr lang="en-US"/>
              <a:t>|   </a:t>
            </a:r>
            <a:fld id="{24AA432E-61BB-4EF9-8610-004BEFB30EB4}" type="slidenum">
              <a:rPr lang="en-US" smtClean="0"/>
              <a:pPr/>
              <a:t>24</a:t>
            </a:fld>
            <a:endParaRPr lang="en-US" dirty="0"/>
          </a:p>
        </p:txBody>
      </p:sp>
      <p:sp>
        <p:nvSpPr>
          <p:cNvPr id="5" name="Title 4">
            <a:extLst>
              <a:ext uri="{FF2B5EF4-FFF2-40B4-BE49-F238E27FC236}">
                <a16:creationId xmlns:a16="http://schemas.microsoft.com/office/drawing/2014/main" id="{6CCD7AE2-CCE2-491C-B8C8-A85907A08FEB}"/>
              </a:ext>
            </a:extLst>
          </p:cNvPr>
          <p:cNvSpPr>
            <a:spLocks noGrp="1"/>
          </p:cNvSpPr>
          <p:nvPr>
            <p:ph type="title"/>
          </p:nvPr>
        </p:nvSpPr>
        <p:spPr/>
        <p:txBody>
          <a:bodyPr/>
          <a:lstStyle/>
          <a:p>
            <a:endParaRPr lang="en-ZA">
              <a:latin typeface="+mn-lt"/>
            </a:endParaRPr>
          </a:p>
        </p:txBody>
      </p:sp>
      <p:sp>
        <p:nvSpPr>
          <p:cNvPr id="6" name="Text Placeholder 5">
            <a:extLst>
              <a:ext uri="{FF2B5EF4-FFF2-40B4-BE49-F238E27FC236}">
                <a16:creationId xmlns:a16="http://schemas.microsoft.com/office/drawing/2014/main" id="{703A209E-7266-4B84-8E4C-E7155D840B60}"/>
              </a:ext>
            </a:extLst>
          </p:cNvPr>
          <p:cNvSpPr>
            <a:spLocks noGrp="1"/>
          </p:cNvSpPr>
          <p:nvPr>
            <p:ph type="body" sz="quarter" idx="13"/>
          </p:nvPr>
        </p:nvSpPr>
        <p:spPr/>
        <p:txBody>
          <a:bodyPr/>
          <a:lstStyle/>
          <a:p>
            <a:endParaRPr lang="en-ZA"/>
          </a:p>
        </p:txBody>
      </p:sp>
      <p:grpSp>
        <p:nvGrpSpPr>
          <p:cNvPr id="117" name="Group 116">
            <a:extLst>
              <a:ext uri="{FF2B5EF4-FFF2-40B4-BE49-F238E27FC236}">
                <a16:creationId xmlns:a16="http://schemas.microsoft.com/office/drawing/2014/main" id="{0DA0A158-2CFF-4973-92ED-130958171E01}"/>
              </a:ext>
            </a:extLst>
          </p:cNvPr>
          <p:cNvGrpSpPr/>
          <p:nvPr/>
        </p:nvGrpSpPr>
        <p:grpSpPr>
          <a:xfrm>
            <a:off x="424544" y="3990406"/>
            <a:ext cx="10205355" cy="2054786"/>
            <a:chOff x="424545" y="3990406"/>
            <a:chExt cx="8628510" cy="2054786"/>
          </a:xfrm>
        </p:grpSpPr>
        <p:sp>
          <p:nvSpPr>
            <p:cNvPr id="7" name="Rectangle 6">
              <a:extLst>
                <a:ext uri="{FF2B5EF4-FFF2-40B4-BE49-F238E27FC236}">
                  <a16:creationId xmlns:a16="http://schemas.microsoft.com/office/drawing/2014/main" id="{E9BEA570-D8EB-43BA-8FF8-C1A444C0307E}"/>
                </a:ext>
              </a:extLst>
            </p:cNvPr>
            <p:cNvSpPr/>
            <p:nvPr/>
          </p:nvSpPr>
          <p:spPr>
            <a:xfrm>
              <a:off x="424545" y="3990406"/>
              <a:ext cx="1078564" cy="537549"/>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 name="Rectangle 7">
              <a:extLst>
                <a:ext uri="{FF2B5EF4-FFF2-40B4-BE49-F238E27FC236}">
                  <a16:creationId xmlns:a16="http://schemas.microsoft.com/office/drawing/2014/main" id="{73612DE5-892B-4351-9D40-5E85923A608C}"/>
                </a:ext>
              </a:extLst>
            </p:cNvPr>
            <p:cNvSpPr/>
            <p:nvPr/>
          </p:nvSpPr>
          <p:spPr>
            <a:xfrm>
              <a:off x="424545" y="4527955"/>
              <a:ext cx="1078564" cy="53754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 name="Rectangle 8">
              <a:extLst>
                <a:ext uri="{FF2B5EF4-FFF2-40B4-BE49-F238E27FC236}">
                  <a16:creationId xmlns:a16="http://schemas.microsoft.com/office/drawing/2014/main" id="{98B726D8-C524-4E83-A1D1-DEEAF5C9D16C}"/>
                </a:ext>
              </a:extLst>
            </p:cNvPr>
            <p:cNvSpPr/>
            <p:nvPr/>
          </p:nvSpPr>
          <p:spPr>
            <a:xfrm>
              <a:off x="424545" y="5065503"/>
              <a:ext cx="1078564" cy="53754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0" name="Rectangle 9">
              <a:extLst>
                <a:ext uri="{FF2B5EF4-FFF2-40B4-BE49-F238E27FC236}">
                  <a16:creationId xmlns:a16="http://schemas.microsoft.com/office/drawing/2014/main" id="{5AFB39C7-9CE7-4BF2-BF29-F9E39982B9E4}"/>
                </a:ext>
              </a:extLst>
            </p:cNvPr>
            <p:cNvSpPr/>
            <p:nvPr/>
          </p:nvSpPr>
          <p:spPr>
            <a:xfrm>
              <a:off x="424545" y="5603053"/>
              <a:ext cx="1078564" cy="442139"/>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1" name="Rectangle 10">
              <a:extLst>
                <a:ext uri="{FF2B5EF4-FFF2-40B4-BE49-F238E27FC236}">
                  <a16:creationId xmlns:a16="http://schemas.microsoft.com/office/drawing/2014/main" id="{D48DB7E1-200D-4AE1-A9CB-AB12F21E6E0E}"/>
                </a:ext>
              </a:extLst>
            </p:cNvPr>
            <p:cNvSpPr/>
            <p:nvPr/>
          </p:nvSpPr>
          <p:spPr>
            <a:xfrm>
              <a:off x="1503109" y="3990406"/>
              <a:ext cx="1078564" cy="537549"/>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2" name="Rectangle 11">
              <a:extLst>
                <a:ext uri="{FF2B5EF4-FFF2-40B4-BE49-F238E27FC236}">
                  <a16:creationId xmlns:a16="http://schemas.microsoft.com/office/drawing/2014/main" id="{703E1E03-FE63-4681-8B80-82377A86E74E}"/>
                </a:ext>
              </a:extLst>
            </p:cNvPr>
            <p:cNvSpPr/>
            <p:nvPr/>
          </p:nvSpPr>
          <p:spPr>
            <a:xfrm>
              <a:off x="1503109" y="4527955"/>
              <a:ext cx="1078564" cy="53754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3" name="Rectangle 12">
              <a:extLst>
                <a:ext uri="{FF2B5EF4-FFF2-40B4-BE49-F238E27FC236}">
                  <a16:creationId xmlns:a16="http://schemas.microsoft.com/office/drawing/2014/main" id="{1AC8322D-A52D-4095-A3AC-56F0BB4CB82C}"/>
                </a:ext>
              </a:extLst>
            </p:cNvPr>
            <p:cNvSpPr/>
            <p:nvPr/>
          </p:nvSpPr>
          <p:spPr>
            <a:xfrm>
              <a:off x="1503109" y="5065503"/>
              <a:ext cx="1078564" cy="53754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4" name="Rectangle 13">
              <a:extLst>
                <a:ext uri="{FF2B5EF4-FFF2-40B4-BE49-F238E27FC236}">
                  <a16:creationId xmlns:a16="http://schemas.microsoft.com/office/drawing/2014/main" id="{B881A1AC-0BA2-42AE-9652-88ED71AEFB44}"/>
                </a:ext>
              </a:extLst>
            </p:cNvPr>
            <p:cNvSpPr/>
            <p:nvPr/>
          </p:nvSpPr>
          <p:spPr>
            <a:xfrm>
              <a:off x="1503109" y="5603053"/>
              <a:ext cx="1078564" cy="442139"/>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5" name="Rectangle 14">
              <a:extLst>
                <a:ext uri="{FF2B5EF4-FFF2-40B4-BE49-F238E27FC236}">
                  <a16:creationId xmlns:a16="http://schemas.microsoft.com/office/drawing/2014/main" id="{7C09E663-18D7-4F15-A683-B7E1FB1F8850}"/>
                </a:ext>
              </a:extLst>
            </p:cNvPr>
            <p:cNvSpPr/>
            <p:nvPr/>
          </p:nvSpPr>
          <p:spPr>
            <a:xfrm>
              <a:off x="2581673" y="3990406"/>
              <a:ext cx="1078564" cy="537549"/>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6" name="Rectangle 15">
              <a:extLst>
                <a:ext uri="{FF2B5EF4-FFF2-40B4-BE49-F238E27FC236}">
                  <a16:creationId xmlns:a16="http://schemas.microsoft.com/office/drawing/2014/main" id="{0CA5EAAC-61C5-4910-BF35-FC383AEA3ECA}"/>
                </a:ext>
              </a:extLst>
            </p:cNvPr>
            <p:cNvSpPr/>
            <p:nvPr/>
          </p:nvSpPr>
          <p:spPr>
            <a:xfrm>
              <a:off x="2581673" y="4527955"/>
              <a:ext cx="1078564" cy="53754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7" name="Rectangle 16">
              <a:extLst>
                <a:ext uri="{FF2B5EF4-FFF2-40B4-BE49-F238E27FC236}">
                  <a16:creationId xmlns:a16="http://schemas.microsoft.com/office/drawing/2014/main" id="{8D6A7E48-9E8C-4682-9431-C0F7924DB11C}"/>
                </a:ext>
              </a:extLst>
            </p:cNvPr>
            <p:cNvSpPr/>
            <p:nvPr/>
          </p:nvSpPr>
          <p:spPr>
            <a:xfrm>
              <a:off x="2581673" y="5065503"/>
              <a:ext cx="1078564" cy="53754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8" name="Rectangle 17">
              <a:extLst>
                <a:ext uri="{FF2B5EF4-FFF2-40B4-BE49-F238E27FC236}">
                  <a16:creationId xmlns:a16="http://schemas.microsoft.com/office/drawing/2014/main" id="{6E61224B-F0A6-477F-9E4E-56AA919C4F90}"/>
                </a:ext>
              </a:extLst>
            </p:cNvPr>
            <p:cNvSpPr/>
            <p:nvPr/>
          </p:nvSpPr>
          <p:spPr>
            <a:xfrm>
              <a:off x="2581673" y="5603053"/>
              <a:ext cx="1078564" cy="442139"/>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9" name="Rectangle 18">
              <a:extLst>
                <a:ext uri="{FF2B5EF4-FFF2-40B4-BE49-F238E27FC236}">
                  <a16:creationId xmlns:a16="http://schemas.microsoft.com/office/drawing/2014/main" id="{D877C618-F863-4DF1-86AD-801491FF8CCC}"/>
                </a:ext>
              </a:extLst>
            </p:cNvPr>
            <p:cNvSpPr/>
            <p:nvPr/>
          </p:nvSpPr>
          <p:spPr>
            <a:xfrm>
              <a:off x="3660236" y="3990406"/>
              <a:ext cx="1078564" cy="537549"/>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0" name="Rectangle 19">
              <a:extLst>
                <a:ext uri="{FF2B5EF4-FFF2-40B4-BE49-F238E27FC236}">
                  <a16:creationId xmlns:a16="http://schemas.microsoft.com/office/drawing/2014/main" id="{ADB44723-EE8A-4656-8E57-54FA6071973F}"/>
                </a:ext>
              </a:extLst>
            </p:cNvPr>
            <p:cNvSpPr/>
            <p:nvPr/>
          </p:nvSpPr>
          <p:spPr>
            <a:xfrm>
              <a:off x="3660236" y="4527955"/>
              <a:ext cx="1078564" cy="53754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1" name="Rectangle 20">
              <a:extLst>
                <a:ext uri="{FF2B5EF4-FFF2-40B4-BE49-F238E27FC236}">
                  <a16:creationId xmlns:a16="http://schemas.microsoft.com/office/drawing/2014/main" id="{44035B18-0BF7-4365-8D6D-86095C7C5D8C}"/>
                </a:ext>
              </a:extLst>
            </p:cNvPr>
            <p:cNvSpPr/>
            <p:nvPr/>
          </p:nvSpPr>
          <p:spPr>
            <a:xfrm>
              <a:off x="3660236" y="5065503"/>
              <a:ext cx="1078564" cy="53754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2" name="Rectangle 21">
              <a:extLst>
                <a:ext uri="{FF2B5EF4-FFF2-40B4-BE49-F238E27FC236}">
                  <a16:creationId xmlns:a16="http://schemas.microsoft.com/office/drawing/2014/main" id="{1E83687E-7A97-4651-B412-F9398C9CCA77}"/>
                </a:ext>
              </a:extLst>
            </p:cNvPr>
            <p:cNvSpPr/>
            <p:nvPr/>
          </p:nvSpPr>
          <p:spPr>
            <a:xfrm>
              <a:off x="3660236" y="5603053"/>
              <a:ext cx="1078564" cy="442139"/>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3" name="Rectangle 22">
              <a:extLst>
                <a:ext uri="{FF2B5EF4-FFF2-40B4-BE49-F238E27FC236}">
                  <a16:creationId xmlns:a16="http://schemas.microsoft.com/office/drawing/2014/main" id="{59AE5C2D-34E7-42A3-81FE-5BEF62B05C66}"/>
                </a:ext>
              </a:extLst>
            </p:cNvPr>
            <p:cNvSpPr/>
            <p:nvPr/>
          </p:nvSpPr>
          <p:spPr>
            <a:xfrm>
              <a:off x="4738800" y="3990406"/>
              <a:ext cx="1078564" cy="537549"/>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4" name="Rectangle 23">
              <a:extLst>
                <a:ext uri="{FF2B5EF4-FFF2-40B4-BE49-F238E27FC236}">
                  <a16:creationId xmlns:a16="http://schemas.microsoft.com/office/drawing/2014/main" id="{157C4B04-25E4-4812-B520-AC5C66B066BC}"/>
                </a:ext>
              </a:extLst>
            </p:cNvPr>
            <p:cNvSpPr/>
            <p:nvPr/>
          </p:nvSpPr>
          <p:spPr>
            <a:xfrm>
              <a:off x="4738800" y="4527955"/>
              <a:ext cx="1078564" cy="53754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5" name="Rectangle 24">
              <a:extLst>
                <a:ext uri="{FF2B5EF4-FFF2-40B4-BE49-F238E27FC236}">
                  <a16:creationId xmlns:a16="http://schemas.microsoft.com/office/drawing/2014/main" id="{98CE96C0-39D0-465E-90D3-BF72DDDFA3E6}"/>
                </a:ext>
              </a:extLst>
            </p:cNvPr>
            <p:cNvSpPr/>
            <p:nvPr/>
          </p:nvSpPr>
          <p:spPr>
            <a:xfrm>
              <a:off x="4738800" y="5065503"/>
              <a:ext cx="1078564" cy="53754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6" name="Rectangle 25">
              <a:extLst>
                <a:ext uri="{FF2B5EF4-FFF2-40B4-BE49-F238E27FC236}">
                  <a16:creationId xmlns:a16="http://schemas.microsoft.com/office/drawing/2014/main" id="{2C5AB28F-53D8-428F-A677-F2BB2C5940B6}"/>
                </a:ext>
              </a:extLst>
            </p:cNvPr>
            <p:cNvSpPr/>
            <p:nvPr/>
          </p:nvSpPr>
          <p:spPr>
            <a:xfrm>
              <a:off x="4738800" y="5603053"/>
              <a:ext cx="1078564" cy="442139"/>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7" name="Rectangle 26">
              <a:extLst>
                <a:ext uri="{FF2B5EF4-FFF2-40B4-BE49-F238E27FC236}">
                  <a16:creationId xmlns:a16="http://schemas.microsoft.com/office/drawing/2014/main" id="{AA8964B9-665A-4DA6-AF20-C6C840DE2E89}"/>
                </a:ext>
              </a:extLst>
            </p:cNvPr>
            <p:cNvSpPr/>
            <p:nvPr/>
          </p:nvSpPr>
          <p:spPr>
            <a:xfrm>
              <a:off x="5817364" y="3990406"/>
              <a:ext cx="1078564" cy="537549"/>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8" name="Rectangle 27">
              <a:extLst>
                <a:ext uri="{FF2B5EF4-FFF2-40B4-BE49-F238E27FC236}">
                  <a16:creationId xmlns:a16="http://schemas.microsoft.com/office/drawing/2014/main" id="{26599B62-FFA1-4A05-A977-9D635CA36388}"/>
                </a:ext>
              </a:extLst>
            </p:cNvPr>
            <p:cNvSpPr/>
            <p:nvPr/>
          </p:nvSpPr>
          <p:spPr>
            <a:xfrm>
              <a:off x="5817364" y="4527955"/>
              <a:ext cx="1078564" cy="53754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29" name="Rectangle 28">
              <a:extLst>
                <a:ext uri="{FF2B5EF4-FFF2-40B4-BE49-F238E27FC236}">
                  <a16:creationId xmlns:a16="http://schemas.microsoft.com/office/drawing/2014/main" id="{76A1FEBA-0D10-4136-B349-F598B56464FA}"/>
                </a:ext>
              </a:extLst>
            </p:cNvPr>
            <p:cNvSpPr/>
            <p:nvPr/>
          </p:nvSpPr>
          <p:spPr>
            <a:xfrm>
              <a:off x="5817364" y="5065503"/>
              <a:ext cx="1078564" cy="53754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0" name="Rectangle 29">
              <a:extLst>
                <a:ext uri="{FF2B5EF4-FFF2-40B4-BE49-F238E27FC236}">
                  <a16:creationId xmlns:a16="http://schemas.microsoft.com/office/drawing/2014/main" id="{8589F07C-E237-4B40-838F-9A7339889E79}"/>
                </a:ext>
              </a:extLst>
            </p:cNvPr>
            <p:cNvSpPr/>
            <p:nvPr/>
          </p:nvSpPr>
          <p:spPr>
            <a:xfrm>
              <a:off x="5817364" y="5603053"/>
              <a:ext cx="1078564" cy="442139"/>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1" name="Rectangle 30">
              <a:extLst>
                <a:ext uri="{FF2B5EF4-FFF2-40B4-BE49-F238E27FC236}">
                  <a16:creationId xmlns:a16="http://schemas.microsoft.com/office/drawing/2014/main" id="{3A932C79-FCFF-4A52-B287-450990AC4F0A}"/>
                </a:ext>
              </a:extLst>
            </p:cNvPr>
            <p:cNvSpPr/>
            <p:nvPr/>
          </p:nvSpPr>
          <p:spPr>
            <a:xfrm>
              <a:off x="6895927" y="3990406"/>
              <a:ext cx="1078564" cy="537549"/>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2" name="Rectangle 31">
              <a:extLst>
                <a:ext uri="{FF2B5EF4-FFF2-40B4-BE49-F238E27FC236}">
                  <a16:creationId xmlns:a16="http://schemas.microsoft.com/office/drawing/2014/main" id="{67D57704-742A-4102-ADE7-E55DCE189F72}"/>
                </a:ext>
              </a:extLst>
            </p:cNvPr>
            <p:cNvSpPr/>
            <p:nvPr/>
          </p:nvSpPr>
          <p:spPr>
            <a:xfrm>
              <a:off x="6895927" y="4527955"/>
              <a:ext cx="1078564" cy="53754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3" name="Rectangle 32">
              <a:extLst>
                <a:ext uri="{FF2B5EF4-FFF2-40B4-BE49-F238E27FC236}">
                  <a16:creationId xmlns:a16="http://schemas.microsoft.com/office/drawing/2014/main" id="{21E03C1D-848C-42B8-92F7-4E107EDDD5CD}"/>
                </a:ext>
              </a:extLst>
            </p:cNvPr>
            <p:cNvSpPr/>
            <p:nvPr/>
          </p:nvSpPr>
          <p:spPr>
            <a:xfrm>
              <a:off x="6895927" y="5065503"/>
              <a:ext cx="1078564" cy="53754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4" name="Rectangle 33">
              <a:extLst>
                <a:ext uri="{FF2B5EF4-FFF2-40B4-BE49-F238E27FC236}">
                  <a16:creationId xmlns:a16="http://schemas.microsoft.com/office/drawing/2014/main" id="{8F2DA755-8304-4D51-8846-D8E636E28C48}"/>
                </a:ext>
              </a:extLst>
            </p:cNvPr>
            <p:cNvSpPr/>
            <p:nvPr/>
          </p:nvSpPr>
          <p:spPr>
            <a:xfrm>
              <a:off x="6895927" y="5603053"/>
              <a:ext cx="1078564" cy="442139"/>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5" name="Rectangle 34">
              <a:extLst>
                <a:ext uri="{FF2B5EF4-FFF2-40B4-BE49-F238E27FC236}">
                  <a16:creationId xmlns:a16="http://schemas.microsoft.com/office/drawing/2014/main" id="{E857A8C5-F499-48CA-A7A0-442BC559990D}"/>
                </a:ext>
              </a:extLst>
            </p:cNvPr>
            <p:cNvSpPr/>
            <p:nvPr/>
          </p:nvSpPr>
          <p:spPr>
            <a:xfrm>
              <a:off x="7974491" y="3990406"/>
              <a:ext cx="1078564" cy="537549"/>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6" name="Rectangle 35">
              <a:extLst>
                <a:ext uri="{FF2B5EF4-FFF2-40B4-BE49-F238E27FC236}">
                  <a16:creationId xmlns:a16="http://schemas.microsoft.com/office/drawing/2014/main" id="{DEC07AB0-E4CC-4D19-8B12-B72E478ADE2C}"/>
                </a:ext>
              </a:extLst>
            </p:cNvPr>
            <p:cNvSpPr/>
            <p:nvPr/>
          </p:nvSpPr>
          <p:spPr>
            <a:xfrm>
              <a:off x="7974491" y="4527955"/>
              <a:ext cx="1078564" cy="53754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7" name="Rectangle 36">
              <a:extLst>
                <a:ext uri="{FF2B5EF4-FFF2-40B4-BE49-F238E27FC236}">
                  <a16:creationId xmlns:a16="http://schemas.microsoft.com/office/drawing/2014/main" id="{F1229793-BE0F-4284-9345-FE50EA74FA91}"/>
                </a:ext>
              </a:extLst>
            </p:cNvPr>
            <p:cNvSpPr/>
            <p:nvPr/>
          </p:nvSpPr>
          <p:spPr>
            <a:xfrm>
              <a:off x="7974491" y="5065503"/>
              <a:ext cx="1078564" cy="53754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8" name="Rectangle 37">
              <a:extLst>
                <a:ext uri="{FF2B5EF4-FFF2-40B4-BE49-F238E27FC236}">
                  <a16:creationId xmlns:a16="http://schemas.microsoft.com/office/drawing/2014/main" id="{A543F90C-0596-4FF6-ABE7-E4534BA5B8B2}"/>
                </a:ext>
              </a:extLst>
            </p:cNvPr>
            <p:cNvSpPr/>
            <p:nvPr/>
          </p:nvSpPr>
          <p:spPr>
            <a:xfrm>
              <a:off x="7974491" y="5603053"/>
              <a:ext cx="1078564" cy="442139"/>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39" name="TextBox 38">
              <a:extLst>
                <a:ext uri="{FF2B5EF4-FFF2-40B4-BE49-F238E27FC236}">
                  <a16:creationId xmlns:a16="http://schemas.microsoft.com/office/drawing/2014/main" id="{700094DC-20D9-45BA-A83B-F0045E0C31C3}"/>
                </a:ext>
              </a:extLst>
            </p:cNvPr>
            <p:cNvSpPr txBox="1"/>
            <p:nvPr/>
          </p:nvSpPr>
          <p:spPr>
            <a:xfrm>
              <a:off x="570131" y="4135460"/>
              <a:ext cx="787395" cy="247440"/>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MANAGER</a:t>
              </a:r>
            </a:p>
          </p:txBody>
        </p:sp>
        <p:sp>
          <p:nvSpPr>
            <p:cNvPr id="40" name="TextBox 39">
              <a:extLst>
                <a:ext uri="{FF2B5EF4-FFF2-40B4-BE49-F238E27FC236}">
                  <a16:creationId xmlns:a16="http://schemas.microsoft.com/office/drawing/2014/main" id="{5D7CEDAD-EA86-432C-9E9E-8A1CCC715E6B}"/>
                </a:ext>
              </a:extLst>
            </p:cNvPr>
            <p:cNvSpPr txBox="1"/>
            <p:nvPr/>
          </p:nvSpPr>
          <p:spPr>
            <a:xfrm>
              <a:off x="1843458" y="4135460"/>
              <a:ext cx="397866" cy="247440"/>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YTD	</a:t>
              </a:r>
            </a:p>
          </p:txBody>
        </p:sp>
        <p:sp>
          <p:nvSpPr>
            <p:cNvPr id="41" name="TextBox 40">
              <a:extLst>
                <a:ext uri="{FF2B5EF4-FFF2-40B4-BE49-F238E27FC236}">
                  <a16:creationId xmlns:a16="http://schemas.microsoft.com/office/drawing/2014/main" id="{D37A0F94-F33D-451E-B31F-173C39C5BB54}"/>
                </a:ext>
              </a:extLst>
            </p:cNvPr>
            <p:cNvSpPr txBox="1"/>
            <p:nvPr/>
          </p:nvSpPr>
          <p:spPr>
            <a:xfrm>
              <a:off x="2726457" y="4135460"/>
              <a:ext cx="788999" cy="247440"/>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PRIOR YTD</a:t>
              </a:r>
            </a:p>
          </p:txBody>
        </p:sp>
        <p:sp>
          <p:nvSpPr>
            <p:cNvPr id="42" name="TextBox 41">
              <a:extLst>
                <a:ext uri="{FF2B5EF4-FFF2-40B4-BE49-F238E27FC236}">
                  <a16:creationId xmlns:a16="http://schemas.microsoft.com/office/drawing/2014/main" id="{E2880125-44E9-49AA-9900-B8F74637EBC5}"/>
                </a:ext>
              </a:extLst>
            </p:cNvPr>
            <p:cNvSpPr txBox="1"/>
            <p:nvPr/>
          </p:nvSpPr>
          <p:spPr>
            <a:xfrm>
              <a:off x="3856316" y="4135460"/>
              <a:ext cx="686406" cy="247440"/>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CHANGE</a:t>
              </a:r>
            </a:p>
          </p:txBody>
        </p:sp>
        <p:sp>
          <p:nvSpPr>
            <p:cNvPr id="43" name="TextBox 42">
              <a:extLst>
                <a:ext uri="{FF2B5EF4-FFF2-40B4-BE49-F238E27FC236}">
                  <a16:creationId xmlns:a16="http://schemas.microsoft.com/office/drawing/2014/main" id="{545907CE-F340-486D-9F0F-0D40257C5712}"/>
                </a:ext>
              </a:extLst>
            </p:cNvPr>
            <p:cNvSpPr txBox="1"/>
            <p:nvPr/>
          </p:nvSpPr>
          <p:spPr>
            <a:xfrm>
              <a:off x="4873966" y="4057907"/>
              <a:ext cx="808235" cy="402546"/>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 OF</a:t>
              </a:r>
            </a:p>
            <a:p>
              <a:pPr algn="ctr"/>
              <a:r>
                <a:rPr lang="en-US" sz="1008" b="1" dirty="0">
                  <a:solidFill>
                    <a:schemeClr val="bg1"/>
                  </a:solidFill>
                  <a:ea typeface="League Spartan" charset="0"/>
                  <a:cs typeface="Poppins" pitchFamily="2" charset="77"/>
                </a:rPr>
                <a:t>FORECAST</a:t>
              </a:r>
            </a:p>
          </p:txBody>
        </p:sp>
        <p:sp>
          <p:nvSpPr>
            <p:cNvPr id="44" name="TextBox 43">
              <a:extLst>
                <a:ext uri="{FF2B5EF4-FFF2-40B4-BE49-F238E27FC236}">
                  <a16:creationId xmlns:a16="http://schemas.microsoft.com/office/drawing/2014/main" id="{997A3B85-6962-4CAD-9BC9-A126F7030D95}"/>
                </a:ext>
              </a:extLst>
            </p:cNvPr>
            <p:cNvSpPr txBox="1"/>
            <p:nvPr/>
          </p:nvSpPr>
          <p:spPr>
            <a:xfrm>
              <a:off x="5952530" y="4135460"/>
              <a:ext cx="808235" cy="247440"/>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FORECAST</a:t>
              </a:r>
            </a:p>
          </p:txBody>
        </p:sp>
        <p:sp>
          <p:nvSpPr>
            <p:cNvPr id="45" name="TextBox 44">
              <a:extLst>
                <a:ext uri="{FF2B5EF4-FFF2-40B4-BE49-F238E27FC236}">
                  <a16:creationId xmlns:a16="http://schemas.microsoft.com/office/drawing/2014/main" id="{FAA88097-EF14-4DB5-BE48-2928ED5E13CE}"/>
                </a:ext>
              </a:extLst>
            </p:cNvPr>
            <p:cNvSpPr txBox="1"/>
            <p:nvPr/>
          </p:nvSpPr>
          <p:spPr>
            <a:xfrm>
              <a:off x="7104831" y="4135460"/>
              <a:ext cx="660758" cy="247440"/>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BUDGET</a:t>
              </a:r>
            </a:p>
          </p:txBody>
        </p:sp>
        <p:sp>
          <p:nvSpPr>
            <p:cNvPr id="46" name="TextBox 45">
              <a:extLst>
                <a:ext uri="{FF2B5EF4-FFF2-40B4-BE49-F238E27FC236}">
                  <a16:creationId xmlns:a16="http://schemas.microsoft.com/office/drawing/2014/main" id="{F666CDC3-E280-4697-9037-6D60BFBC9780}"/>
                </a:ext>
              </a:extLst>
            </p:cNvPr>
            <p:cNvSpPr txBox="1"/>
            <p:nvPr/>
          </p:nvSpPr>
          <p:spPr>
            <a:xfrm>
              <a:off x="8080001" y="4057907"/>
              <a:ext cx="867545" cy="402546"/>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FORECAST</a:t>
              </a:r>
            </a:p>
            <a:p>
              <a:pPr algn="ctr"/>
              <a:r>
                <a:rPr lang="en-US" sz="1008" b="1" dirty="0">
                  <a:solidFill>
                    <a:schemeClr val="bg1"/>
                  </a:solidFill>
                  <a:ea typeface="League Spartan" charset="0"/>
                  <a:cs typeface="Poppins" pitchFamily="2" charset="77"/>
                </a:rPr>
                <a:t>VS. BUDGET</a:t>
              </a:r>
            </a:p>
          </p:txBody>
        </p:sp>
        <p:sp>
          <p:nvSpPr>
            <p:cNvPr id="47" name="TextBox 46">
              <a:extLst>
                <a:ext uri="{FF2B5EF4-FFF2-40B4-BE49-F238E27FC236}">
                  <a16:creationId xmlns:a16="http://schemas.microsoft.com/office/drawing/2014/main" id="{F1DCEA23-2A64-4575-A011-B94ECC9EEA91}"/>
                </a:ext>
              </a:extLst>
            </p:cNvPr>
            <p:cNvSpPr txBox="1"/>
            <p:nvPr/>
          </p:nvSpPr>
          <p:spPr>
            <a:xfrm>
              <a:off x="464333" y="5700402"/>
              <a:ext cx="998992" cy="247440"/>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GRAND TOTAL</a:t>
              </a:r>
            </a:p>
          </p:txBody>
        </p:sp>
        <p:sp>
          <p:nvSpPr>
            <p:cNvPr id="48" name="TextBox 47">
              <a:extLst>
                <a:ext uri="{FF2B5EF4-FFF2-40B4-BE49-F238E27FC236}">
                  <a16:creationId xmlns:a16="http://schemas.microsoft.com/office/drawing/2014/main" id="{ADCF7E15-F5B2-4311-90E1-892C3A079D47}"/>
                </a:ext>
              </a:extLst>
            </p:cNvPr>
            <p:cNvSpPr txBox="1"/>
            <p:nvPr/>
          </p:nvSpPr>
          <p:spPr>
            <a:xfrm>
              <a:off x="1913991" y="5700402"/>
              <a:ext cx="256802" cy="247440"/>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a:t>
              </a:r>
            </a:p>
          </p:txBody>
        </p:sp>
        <p:sp>
          <p:nvSpPr>
            <p:cNvPr id="49" name="TextBox 48">
              <a:extLst>
                <a:ext uri="{FF2B5EF4-FFF2-40B4-BE49-F238E27FC236}">
                  <a16:creationId xmlns:a16="http://schemas.microsoft.com/office/drawing/2014/main" id="{91A5D3C7-55F2-45B0-9D29-7FB8A043CAAB}"/>
                </a:ext>
              </a:extLst>
            </p:cNvPr>
            <p:cNvSpPr txBox="1"/>
            <p:nvPr/>
          </p:nvSpPr>
          <p:spPr>
            <a:xfrm>
              <a:off x="2992554" y="5700402"/>
              <a:ext cx="256802" cy="247440"/>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a:t>
              </a:r>
            </a:p>
          </p:txBody>
        </p:sp>
        <p:sp>
          <p:nvSpPr>
            <p:cNvPr id="50" name="TextBox 49">
              <a:extLst>
                <a:ext uri="{FF2B5EF4-FFF2-40B4-BE49-F238E27FC236}">
                  <a16:creationId xmlns:a16="http://schemas.microsoft.com/office/drawing/2014/main" id="{71958B53-0FDD-4E4E-94B9-3574DA2BA93B}"/>
                </a:ext>
              </a:extLst>
            </p:cNvPr>
            <p:cNvSpPr txBox="1"/>
            <p:nvPr/>
          </p:nvSpPr>
          <p:spPr>
            <a:xfrm>
              <a:off x="4071118" y="5700402"/>
              <a:ext cx="256802" cy="247440"/>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a:t>
              </a:r>
            </a:p>
          </p:txBody>
        </p:sp>
        <p:sp>
          <p:nvSpPr>
            <p:cNvPr id="51" name="TextBox 50">
              <a:extLst>
                <a:ext uri="{FF2B5EF4-FFF2-40B4-BE49-F238E27FC236}">
                  <a16:creationId xmlns:a16="http://schemas.microsoft.com/office/drawing/2014/main" id="{02359982-C790-477D-A3CC-13B4B48C78CF}"/>
                </a:ext>
              </a:extLst>
            </p:cNvPr>
            <p:cNvSpPr txBox="1"/>
            <p:nvPr/>
          </p:nvSpPr>
          <p:spPr>
            <a:xfrm>
              <a:off x="5149682" y="5700402"/>
              <a:ext cx="256802" cy="247440"/>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a:t>
              </a:r>
            </a:p>
          </p:txBody>
        </p:sp>
        <p:sp>
          <p:nvSpPr>
            <p:cNvPr id="52" name="TextBox 51">
              <a:extLst>
                <a:ext uri="{FF2B5EF4-FFF2-40B4-BE49-F238E27FC236}">
                  <a16:creationId xmlns:a16="http://schemas.microsoft.com/office/drawing/2014/main" id="{5132AF94-5881-47B8-8120-2FB009C697FB}"/>
                </a:ext>
              </a:extLst>
            </p:cNvPr>
            <p:cNvSpPr txBox="1"/>
            <p:nvPr/>
          </p:nvSpPr>
          <p:spPr>
            <a:xfrm>
              <a:off x="6228245" y="5700402"/>
              <a:ext cx="256802" cy="247440"/>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a:t>
              </a:r>
            </a:p>
          </p:txBody>
        </p:sp>
        <p:sp>
          <p:nvSpPr>
            <p:cNvPr id="53" name="TextBox 52">
              <a:extLst>
                <a:ext uri="{FF2B5EF4-FFF2-40B4-BE49-F238E27FC236}">
                  <a16:creationId xmlns:a16="http://schemas.microsoft.com/office/drawing/2014/main" id="{BA5765FE-C903-470D-A8AE-FB444A78637B}"/>
                </a:ext>
              </a:extLst>
            </p:cNvPr>
            <p:cNvSpPr txBox="1"/>
            <p:nvPr/>
          </p:nvSpPr>
          <p:spPr>
            <a:xfrm>
              <a:off x="7306809" y="5700402"/>
              <a:ext cx="256802" cy="247440"/>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a:t>
              </a:r>
            </a:p>
          </p:txBody>
        </p:sp>
        <p:sp>
          <p:nvSpPr>
            <p:cNvPr id="54" name="TextBox 53">
              <a:extLst>
                <a:ext uri="{FF2B5EF4-FFF2-40B4-BE49-F238E27FC236}">
                  <a16:creationId xmlns:a16="http://schemas.microsoft.com/office/drawing/2014/main" id="{28F33303-7206-4D0A-B323-20DB1E86CBAD}"/>
                </a:ext>
              </a:extLst>
            </p:cNvPr>
            <p:cNvSpPr txBox="1"/>
            <p:nvPr/>
          </p:nvSpPr>
          <p:spPr>
            <a:xfrm>
              <a:off x="8385372" y="5700402"/>
              <a:ext cx="256802" cy="247440"/>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a:t>
              </a:r>
            </a:p>
          </p:txBody>
        </p:sp>
        <p:sp>
          <p:nvSpPr>
            <p:cNvPr id="55" name="TextBox 54">
              <a:extLst>
                <a:ext uri="{FF2B5EF4-FFF2-40B4-BE49-F238E27FC236}">
                  <a16:creationId xmlns:a16="http://schemas.microsoft.com/office/drawing/2014/main" id="{425E6114-4B1F-474E-A6FB-7D5FC8C34923}"/>
                </a:ext>
              </a:extLst>
            </p:cNvPr>
            <p:cNvSpPr txBox="1"/>
            <p:nvPr/>
          </p:nvSpPr>
          <p:spPr>
            <a:xfrm>
              <a:off x="530055" y="5210557"/>
              <a:ext cx="867545" cy="247440"/>
            </a:xfrm>
            <a:prstGeom prst="rect">
              <a:avLst/>
            </a:prstGeom>
            <a:noFill/>
          </p:spPr>
          <p:txBody>
            <a:bodyPr wrap="none" rtlCol="0" anchor="ctr" anchorCtr="0">
              <a:spAutoFit/>
            </a:bodyPr>
            <a:lstStyle/>
            <a:p>
              <a:pPr algn="ctr"/>
              <a:r>
                <a:rPr lang="en-US" sz="1008" dirty="0">
                  <a:ea typeface="Lato" panose="020F0502020204030203" pitchFamily="34" charset="0"/>
                  <a:cs typeface="Lato" panose="020F0502020204030203" pitchFamily="34" charset="0"/>
                </a:rPr>
                <a:t>Manager 02</a:t>
              </a:r>
            </a:p>
          </p:txBody>
        </p:sp>
        <p:sp>
          <p:nvSpPr>
            <p:cNvPr id="56" name="TextBox 55">
              <a:extLst>
                <a:ext uri="{FF2B5EF4-FFF2-40B4-BE49-F238E27FC236}">
                  <a16:creationId xmlns:a16="http://schemas.microsoft.com/office/drawing/2014/main" id="{18A72E1B-3DC8-4E00-B7CC-7F1326F87CEE}"/>
                </a:ext>
              </a:extLst>
            </p:cNvPr>
            <p:cNvSpPr txBox="1"/>
            <p:nvPr/>
          </p:nvSpPr>
          <p:spPr>
            <a:xfrm>
              <a:off x="1857084" y="5210557"/>
              <a:ext cx="370614" cy="247440"/>
            </a:xfrm>
            <a:prstGeom prst="rect">
              <a:avLst/>
            </a:prstGeom>
            <a:noFill/>
          </p:spPr>
          <p:txBody>
            <a:bodyPr wrap="none" rtlCol="0" anchor="ctr" anchorCtr="0">
              <a:spAutoFit/>
            </a:bodyPr>
            <a:lstStyle/>
            <a:p>
              <a:pPr algn="ctr"/>
              <a:r>
                <a:rPr lang="en-US" sz="1008" dirty="0">
                  <a:ea typeface="Lato Light" panose="020F0502020204030203" pitchFamily="34" charset="0"/>
                  <a:cs typeface="Lato Light" panose="020F0502020204030203" pitchFamily="34" charset="0"/>
                </a:rPr>
                <a:t>185</a:t>
              </a:r>
            </a:p>
          </p:txBody>
        </p:sp>
        <p:sp>
          <p:nvSpPr>
            <p:cNvPr id="57" name="TextBox 56">
              <a:extLst>
                <a:ext uri="{FF2B5EF4-FFF2-40B4-BE49-F238E27FC236}">
                  <a16:creationId xmlns:a16="http://schemas.microsoft.com/office/drawing/2014/main" id="{CC16410D-1EC9-4D7A-9353-B3EB4907CAE3}"/>
                </a:ext>
              </a:extLst>
            </p:cNvPr>
            <p:cNvSpPr txBox="1"/>
            <p:nvPr/>
          </p:nvSpPr>
          <p:spPr>
            <a:xfrm>
              <a:off x="2915610" y="5210557"/>
              <a:ext cx="410690" cy="247440"/>
            </a:xfrm>
            <a:prstGeom prst="rect">
              <a:avLst/>
            </a:prstGeom>
            <a:noFill/>
          </p:spPr>
          <p:txBody>
            <a:bodyPr wrap="none" rtlCol="0" anchor="ctr" anchorCtr="0">
              <a:spAutoFit/>
            </a:bodyPr>
            <a:lstStyle/>
            <a:p>
              <a:pPr algn="ctr"/>
              <a:r>
                <a:rPr lang="en-US" sz="1008" dirty="0">
                  <a:ea typeface="Lato Light" panose="020F0502020204030203" pitchFamily="34" charset="0"/>
                  <a:cs typeface="Lato Light" panose="020F0502020204030203" pitchFamily="34" charset="0"/>
                </a:rPr>
                <a:t>864</a:t>
              </a:r>
            </a:p>
          </p:txBody>
        </p:sp>
        <p:sp>
          <p:nvSpPr>
            <p:cNvPr id="58" name="TextBox 57">
              <a:extLst>
                <a:ext uri="{FF2B5EF4-FFF2-40B4-BE49-F238E27FC236}">
                  <a16:creationId xmlns:a16="http://schemas.microsoft.com/office/drawing/2014/main" id="{0A7E00C4-0B4A-45AF-8029-6CB62F8208DA}"/>
                </a:ext>
              </a:extLst>
            </p:cNvPr>
            <p:cNvSpPr txBox="1"/>
            <p:nvPr/>
          </p:nvSpPr>
          <p:spPr>
            <a:xfrm>
              <a:off x="3980548" y="5210557"/>
              <a:ext cx="437940" cy="247440"/>
            </a:xfrm>
            <a:prstGeom prst="rect">
              <a:avLst/>
            </a:prstGeom>
            <a:noFill/>
          </p:spPr>
          <p:txBody>
            <a:bodyPr wrap="none" rtlCol="0" anchor="ctr" anchorCtr="0">
              <a:spAutoFit/>
            </a:bodyPr>
            <a:lstStyle/>
            <a:p>
              <a:pPr algn="ctr"/>
              <a:r>
                <a:rPr lang="en-US" sz="1008" dirty="0">
                  <a:ea typeface="Lato Light" panose="020F0502020204030203" pitchFamily="34" charset="0"/>
                  <a:cs typeface="Lato Light" panose="020F0502020204030203" pitchFamily="34" charset="0"/>
                </a:rPr>
                <a:t>5.9%</a:t>
              </a:r>
            </a:p>
          </p:txBody>
        </p:sp>
        <p:sp>
          <p:nvSpPr>
            <p:cNvPr id="59" name="TextBox 58">
              <a:extLst>
                <a:ext uri="{FF2B5EF4-FFF2-40B4-BE49-F238E27FC236}">
                  <a16:creationId xmlns:a16="http://schemas.microsoft.com/office/drawing/2014/main" id="{A4426A6A-180B-4D6F-8C20-6B6F91ED8AB3}"/>
                </a:ext>
              </a:extLst>
            </p:cNvPr>
            <p:cNvSpPr txBox="1"/>
            <p:nvPr/>
          </p:nvSpPr>
          <p:spPr>
            <a:xfrm>
              <a:off x="5013427" y="5210557"/>
              <a:ext cx="529311" cy="247440"/>
            </a:xfrm>
            <a:prstGeom prst="rect">
              <a:avLst/>
            </a:prstGeom>
            <a:noFill/>
          </p:spPr>
          <p:txBody>
            <a:bodyPr wrap="none" rtlCol="0" anchor="ctr" anchorCtr="0">
              <a:spAutoFit/>
            </a:bodyPr>
            <a:lstStyle/>
            <a:p>
              <a:pPr algn="ctr"/>
              <a:r>
                <a:rPr lang="en-US" sz="1008" dirty="0">
                  <a:ea typeface="Lato Light" panose="020F0502020204030203" pitchFamily="34" charset="0"/>
                  <a:cs typeface="Lato Light" panose="020F0502020204030203" pitchFamily="34" charset="0"/>
                </a:rPr>
                <a:t>115.0%</a:t>
              </a:r>
            </a:p>
          </p:txBody>
        </p:sp>
        <p:sp>
          <p:nvSpPr>
            <p:cNvPr id="60" name="TextBox 59">
              <a:extLst>
                <a:ext uri="{FF2B5EF4-FFF2-40B4-BE49-F238E27FC236}">
                  <a16:creationId xmlns:a16="http://schemas.microsoft.com/office/drawing/2014/main" id="{67EFAE22-AB45-49B8-9830-3B9116E81968}"/>
                </a:ext>
              </a:extLst>
            </p:cNvPr>
            <p:cNvSpPr txBox="1"/>
            <p:nvPr/>
          </p:nvSpPr>
          <p:spPr>
            <a:xfrm>
              <a:off x="6163324" y="5210557"/>
              <a:ext cx="386644" cy="247440"/>
            </a:xfrm>
            <a:prstGeom prst="rect">
              <a:avLst/>
            </a:prstGeom>
            <a:noFill/>
          </p:spPr>
          <p:txBody>
            <a:bodyPr wrap="none" rtlCol="0" anchor="ctr" anchorCtr="0">
              <a:spAutoFit/>
            </a:bodyPr>
            <a:lstStyle/>
            <a:p>
              <a:pPr algn="ctr"/>
              <a:r>
                <a:rPr lang="en-US" sz="1008" dirty="0">
                  <a:ea typeface="Lato Light" panose="020F0502020204030203" pitchFamily="34" charset="0"/>
                  <a:cs typeface="Lato Light" panose="020F0502020204030203" pitchFamily="34" charset="0"/>
                </a:rPr>
                <a:t>765</a:t>
              </a:r>
            </a:p>
          </p:txBody>
        </p:sp>
        <p:sp>
          <p:nvSpPr>
            <p:cNvPr id="61" name="TextBox 60">
              <a:extLst>
                <a:ext uri="{FF2B5EF4-FFF2-40B4-BE49-F238E27FC236}">
                  <a16:creationId xmlns:a16="http://schemas.microsoft.com/office/drawing/2014/main" id="{6530E839-F2BC-4266-8245-7D2FB0223497}"/>
                </a:ext>
              </a:extLst>
            </p:cNvPr>
            <p:cNvSpPr txBox="1"/>
            <p:nvPr/>
          </p:nvSpPr>
          <p:spPr>
            <a:xfrm>
              <a:off x="7237879" y="5210557"/>
              <a:ext cx="394660" cy="247440"/>
            </a:xfrm>
            <a:prstGeom prst="rect">
              <a:avLst/>
            </a:prstGeom>
            <a:noFill/>
          </p:spPr>
          <p:txBody>
            <a:bodyPr wrap="none" rtlCol="0" anchor="ctr" anchorCtr="0">
              <a:spAutoFit/>
            </a:bodyPr>
            <a:lstStyle/>
            <a:p>
              <a:pPr algn="ctr"/>
              <a:r>
                <a:rPr lang="en-US" sz="1008" dirty="0">
                  <a:ea typeface="Lato Light" panose="020F0502020204030203" pitchFamily="34" charset="0"/>
                  <a:cs typeface="Lato Light" panose="020F0502020204030203" pitchFamily="34" charset="0"/>
                </a:rPr>
                <a:t>234</a:t>
              </a:r>
            </a:p>
          </p:txBody>
        </p:sp>
        <p:sp>
          <p:nvSpPr>
            <p:cNvPr id="62" name="TextBox 61">
              <a:extLst>
                <a:ext uri="{FF2B5EF4-FFF2-40B4-BE49-F238E27FC236}">
                  <a16:creationId xmlns:a16="http://schemas.microsoft.com/office/drawing/2014/main" id="{34C1E347-654C-4DFC-8197-F478A7F30FBC}"/>
                </a:ext>
              </a:extLst>
            </p:cNvPr>
            <p:cNvSpPr txBox="1"/>
            <p:nvPr/>
          </p:nvSpPr>
          <p:spPr>
            <a:xfrm>
              <a:off x="8307627" y="5210557"/>
              <a:ext cx="412292" cy="247440"/>
            </a:xfrm>
            <a:prstGeom prst="rect">
              <a:avLst/>
            </a:prstGeom>
            <a:noFill/>
          </p:spPr>
          <p:txBody>
            <a:bodyPr wrap="none" rtlCol="0" anchor="ctr" anchorCtr="0">
              <a:spAutoFit/>
            </a:bodyPr>
            <a:lstStyle/>
            <a:p>
              <a:pPr algn="ctr"/>
              <a:r>
                <a:rPr lang="en-US" sz="1008" dirty="0">
                  <a:ea typeface="Lato Light" panose="020F0502020204030203" pitchFamily="34" charset="0"/>
                  <a:cs typeface="Lato Light" panose="020F0502020204030203" pitchFamily="34" charset="0"/>
                </a:rPr>
                <a:t>2.1%</a:t>
              </a:r>
            </a:p>
          </p:txBody>
        </p:sp>
        <p:sp>
          <p:nvSpPr>
            <p:cNvPr id="63" name="TextBox 62">
              <a:extLst>
                <a:ext uri="{FF2B5EF4-FFF2-40B4-BE49-F238E27FC236}">
                  <a16:creationId xmlns:a16="http://schemas.microsoft.com/office/drawing/2014/main" id="{DA247764-9985-4DA1-8059-E9957CE74634}"/>
                </a:ext>
              </a:extLst>
            </p:cNvPr>
            <p:cNvSpPr txBox="1"/>
            <p:nvPr/>
          </p:nvSpPr>
          <p:spPr>
            <a:xfrm>
              <a:off x="551695" y="4673009"/>
              <a:ext cx="824265" cy="247440"/>
            </a:xfrm>
            <a:prstGeom prst="rect">
              <a:avLst/>
            </a:prstGeom>
            <a:noFill/>
          </p:spPr>
          <p:txBody>
            <a:bodyPr wrap="none" rtlCol="0" anchor="ctr" anchorCtr="0">
              <a:spAutoFit/>
            </a:bodyPr>
            <a:lstStyle/>
            <a:p>
              <a:pPr algn="ctr"/>
              <a:r>
                <a:rPr lang="en-US" sz="1008" dirty="0">
                  <a:ea typeface="Lato" panose="020F0502020204030203" pitchFamily="34" charset="0"/>
                  <a:cs typeface="Lato" panose="020F0502020204030203" pitchFamily="34" charset="0"/>
                </a:rPr>
                <a:t>Manager 01</a:t>
              </a:r>
            </a:p>
          </p:txBody>
        </p:sp>
        <p:sp>
          <p:nvSpPr>
            <p:cNvPr id="64" name="TextBox 63">
              <a:extLst>
                <a:ext uri="{FF2B5EF4-FFF2-40B4-BE49-F238E27FC236}">
                  <a16:creationId xmlns:a16="http://schemas.microsoft.com/office/drawing/2014/main" id="{974E77FE-EC08-4E70-A511-230AD9046D68}"/>
                </a:ext>
              </a:extLst>
            </p:cNvPr>
            <p:cNvSpPr txBox="1"/>
            <p:nvPr/>
          </p:nvSpPr>
          <p:spPr>
            <a:xfrm>
              <a:off x="1862694" y="4673009"/>
              <a:ext cx="359393" cy="247440"/>
            </a:xfrm>
            <a:prstGeom prst="rect">
              <a:avLst/>
            </a:prstGeom>
            <a:noFill/>
          </p:spPr>
          <p:txBody>
            <a:bodyPr wrap="none" rtlCol="0" anchor="ctr" anchorCtr="0">
              <a:spAutoFit/>
            </a:bodyPr>
            <a:lstStyle/>
            <a:p>
              <a:pPr algn="ctr"/>
              <a:r>
                <a:rPr lang="en-US" sz="1008" dirty="0">
                  <a:ea typeface="Lato Light" panose="020F0502020204030203" pitchFamily="34" charset="0"/>
                  <a:cs typeface="Lato Light" panose="020F0502020204030203" pitchFamily="34" charset="0"/>
                </a:rPr>
                <a:t>919</a:t>
              </a:r>
            </a:p>
          </p:txBody>
        </p:sp>
        <p:sp>
          <p:nvSpPr>
            <p:cNvPr id="65" name="TextBox 64">
              <a:extLst>
                <a:ext uri="{FF2B5EF4-FFF2-40B4-BE49-F238E27FC236}">
                  <a16:creationId xmlns:a16="http://schemas.microsoft.com/office/drawing/2014/main" id="{5628BE1D-F9CA-4072-A6F9-4064ED8A2A22}"/>
                </a:ext>
              </a:extLst>
            </p:cNvPr>
            <p:cNvSpPr txBox="1"/>
            <p:nvPr/>
          </p:nvSpPr>
          <p:spPr>
            <a:xfrm>
              <a:off x="2915610" y="4673009"/>
              <a:ext cx="410690" cy="247440"/>
            </a:xfrm>
            <a:prstGeom prst="rect">
              <a:avLst/>
            </a:prstGeom>
            <a:noFill/>
          </p:spPr>
          <p:txBody>
            <a:bodyPr wrap="none" rtlCol="0" anchor="ctr" anchorCtr="0">
              <a:spAutoFit/>
            </a:bodyPr>
            <a:lstStyle/>
            <a:p>
              <a:pPr algn="ctr"/>
              <a:r>
                <a:rPr lang="en-US" sz="1008" dirty="0">
                  <a:ea typeface="Lato Light" panose="020F0502020204030203" pitchFamily="34" charset="0"/>
                  <a:cs typeface="Lato Light" panose="020F0502020204030203" pitchFamily="34" charset="0"/>
                </a:rPr>
                <a:t>453</a:t>
              </a:r>
            </a:p>
          </p:txBody>
        </p:sp>
        <p:sp>
          <p:nvSpPr>
            <p:cNvPr id="66" name="TextBox 65">
              <a:extLst>
                <a:ext uri="{FF2B5EF4-FFF2-40B4-BE49-F238E27FC236}">
                  <a16:creationId xmlns:a16="http://schemas.microsoft.com/office/drawing/2014/main" id="{5FD901E9-957C-42A9-B825-DD11B159C17F}"/>
                </a:ext>
              </a:extLst>
            </p:cNvPr>
            <p:cNvSpPr txBox="1"/>
            <p:nvPr/>
          </p:nvSpPr>
          <p:spPr>
            <a:xfrm>
              <a:off x="3991769" y="4673009"/>
              <a:ext cx="415498" cy="247440"/>
            </a:xfrm>
            <a:prstGeom prst="rect">
              <a:avLst/>
            </a:prstGeom>
            <a:noFill/>
          </p:spPr>
          <p:txBody>
            <a:bodyPr wrap="none" rtlCol="0" anchor="ctr" anchorCtr="0">
              <a:spAutoFit/>
            </a:bodyPr>
            <a:lstStyle/>
            <a:p>
              <a:pPr algn="ctr"/>
              <a:r>
                <a:rPr lang="en-US" sz="1008" dirty="0">
                  <a:ea typeface="Lato Light" panose="020F0502020204030203" pitchFamily="34" charset="0"/>
                  <a:cs typeface="Lato Light" panose="020F0502020204030203" pitchFamily="34" charset="0"/>
                </a:rPr>
                <a:t>1.5%</a:t>
              </a:r>
            </a:p>
          </p:txBody>
        </p:sp>
        <p:sp>
          <p:nvSpPr>
            <p:cNvPr id="67" name="TextBox 66">
              <a:extLst>
                <a:ext uri="{FF2B5EF4-FFF2-40B4-BE49-F238E27FC236}">
                  <a16:creationId xmlns:a16="http://schemas.microsoft.com/office/drawing/2014/main" id="{A12DB4C7-95B1-48E8-8D4A-09013F223253}"/>
                </a:ext>
              </a:extLst>
            </p:cNvPr>
            <p:cNvSpPr txBox="1"/>
            <p:nvPr/>
          </p:nvSpPr>
          <p:spPr>
            <a:xfrm>
              <a:off x="5000603" y="4673009"/>
              <a:ext cx="554959" cy="247440"/>
            </a:xfrm>
            <a:prstGeom prst="rect">
              <a:avLst/>
            </a:prstGeom>
            <a:noFill/>
          </p:spPr>
          <p:txBody>
            <a:bodyPr wrap="none" rtlCol="0" anchor="ctr" anchorCtr="0">
              <a:spAutoFit/>
            </a:bodyPr>
            <a:lstStyle/>
            <a:p>
              <a:pPr algn="ctr"/>
              <a:r>
                <a:rPr lang="en-US" sz="1008" dirty="0">
                  <a:ea typeface="Lato Light" panose="020F0502020204030203" pitchFamily="34" charset="0"/>
                  <a:cs typeface="Lato Light" panose="020F0502020204030203" pitchFamily="34" charset="0"/>
                </a:rPr>
                <a:t>103.5%</a:t>
              </a:r>
            </a:p>
          </p:txBody>
        </p:sp>
        <p:sp>
          <p:nvSpPr>
            <p:cNvPr id="68" name="TextBox 67">
              <a:extLst>
                <a:ext uri="{FF2B5EF4-FFF2-40B4-BE49-F238E27FC236}">
                  <a16:creationId xmlns:a16="http://schemas.microsoft.com/office/drawing/2014/main" id="{6CB15BB5-BAC1-4A4B-9399-51E578BA9221}"/>
                </a:ext>
              </a:extLst>
            </p:cNvPr>
            <p:cNvSpPr txBox="1"/>
            <p:nvPr/>
          </p:nvSpPr>
          <p:spPr>
            <a:xfrm>
              <a:off x="6151301" y="4673009"/>
              <a:ext cx="410690" cy="247440"/>
            </a:xfrm>
            <a:prstGeom prst="rect">
              <a:avLst/>
            </a:prstGeom>
            <a:noFill/>
          </p:spPr>
          <p:txBody>
            <a:bodyPr wrap="none" rtlCol="0" anchor="ctr" anchorCtr="0">
              <a:spAutoFit/>
            </a:bodyPr>
            <a:lstStyle/>
            <a:p>
              <a:pPr algn="ctr"/>
              <a:r>
                <a:rPr lang="en-US" sz="1008" dirty="0">
                  <a:ea typeface="Lato Light" panose="020F0502020204030203" pitchFamily="34" charset="0"/>
                  <a:cs typeface="Lato Light" panose="020F0502020204030203" pitchFamily="34" charset="0"/>
                </a:rPr>
                <a:t>452</a:t>
              </a:r>
            </a:p>
          </p:txBody>
        </p:sp>
        <p:sp>
          <p:nvSpPr>
            <p:cNvPr id="69" name="TextBox 68">
              <a:extLst>
                <a:ext uri="{FF2B5EF4-FFF2-40B4-BE49-F238E27FC236}">
                  <a16:creationId xmlns:a16="http://schemas.microsoft.com/office/drawing/2014/main" id="{FEE05BA0-7885-4EBB-AAB7-8567A7E5A5F1}"/>
                </a:ext>
              </a:extLst>
            </p:cNvPr>
            <p:cNvSpPr txBox="1"/>
            <p:nvPr/>
          </p:nvSpPr>
          <p:spPr>
            <a:xfrm>
              <a:off x="7244291" y="4673009"/>
              <a:ext cx="381836" cy="247440"/>
            </a:xfrm>
            <a:prstGeom prst="rect">
              <a:avLst/>
            </a:prstGeom>
            <a:noFill/>
          </p:spPr>
          <p:txBody>
            <a:bodyPr wrap="none" rtlCol="0" anchor="ctr" anchorCtr="0">
              <a:spAutoFit/>
            </a:bodyPr>
            <a:lstStyle/>
            <a:p>
              <a:pPr algn="ctr"/>
              <a:r>
                <a:rPr lang="en-US" sz="1008" dirty="0">
                  <a:ea typeface="Lato Light" panose="020F0502020204030203" pitchFamily="34" charset="0"/>
                  <a:cs typeface="Lato Light" panose="020F0502020204030203" pitchFamily="34" charset="0"/>
                </a:rPr>
                <a:t>777</a:t>
              </a:r>
            </a:p>
          </p:txBody>
        </p:sp>
        <p:sp>
          <p:nvSpPr>
            <p:cNvPr id="70" name="TextBox 69">
              <a:extLst>
                <a:ext uri="{FF2B5EF4-FFF2-40B4-BE49-F238E27FC236}">
                  <a16:creationId xmlns:a16="http://schemas.microsoft.com/office/drawing/2014/main" id="{496F78D5-A08F-4E04-991A-3E93DD88A12F}"/>
                </a:ext>
              </a:extLst>
            </p:cNvPr>
            <p:cNvSpPr txBox="1"/>
            <p:nvPr/>
          </p:nvSpPr>
          <p:spPr>
            <a:xfrm>
              <a:off x="8294803" y="4673009"/>
              <a:ext cx="437940" cy="247440"/>
            </a:xfrm>
            <a:prstGeom prst="rect">
              <a:avLst/>
            </a:prstGeom>
            <a:noFill/>
          </p:spPr>
          <p:txBody>
            <a:bodyPr wrap="none" rtlCol="0" anchor="ctr" anchorCtr="0">
              <a:spAutoFit/>
            </a:bodyPr>
            <a:lstStyle/>
            <a:p>
              <a:pPr algn="ctr"/>
              <a:r>
                <a:rPr lang="en-US" sz="1008" dirty="0">
                  <a:ea typeface="Lato Light" panose="020F0502020204030203" pitchFamily="34" charset="0"/>
                  <a:cs typeface="Lato Light" panose="020F0502020204030203" pitchFamily="34" charset="0"/>
                </a:rPr>
                <a:t>0.9%</a:t>
              </a:r>
            </a:p>
          </p:txBody>
        </p:sp>
      </p:grpSp>
      <p:sp>
        <p:nvSpPr>
          <p:cNvPr id="71" name="TextBox 70">
            <a:extLst>
              <a:ext uri="{FF2B5EF4-FFF2-40B4-BE49-F238E27FC236}">
                <a16:creationId xmlns:a16="http://schemas.microsoft.com/office/drawing/2014/main" id="{08612B07-5BAB-4F3E-A42A-E959D3E45E66}"/>
              </a:ext>
            </a:extLst>
          </p:cNvPr>
          <p:cNvSpPr txBox="1"/>
          <p:nvPr/>
        </p:nvSpPr>
        <p:spPr>
          <a:xfrm>
            <a:off x="424546" y="3655968"/>
            <a:ext cx="3728906" cy="299184"/>
          </a:xfrm>
          <a:prstGeom prst="rect">
            <a:avLst/>
          </a:prstGeom>
          <a:noFill/>
        </p:spPr>
        <p:txBody>
          <a:bodyPr wrap="none" rtlCol="0" anchor="ctr" anchorCtr="0">
            <a:spAutoFit/>
          </a:bodyPr>
          <a:lstStyle/>
          <a:p>
            <a:r>
              <a:rPr lang="en-US" sz="1344" b="1" dirty="0">
                <a:solidFill>
                  <a:schemeClr val="tx2"/>
                </a:solidFill>
                <a:ea typeface="League Spartan" charset="0"/>
                <a:cs typeface="Poppins" pitchFamily="2" charset="77"/>
              </a:rPr>
              <a:t>EXPENSE (CURRENCY AMOUNTS IN MILLIONS)</a:t>
            </a:r>
          </a:p>
        </p:txBody>
      </p:sp>
      <p:sp>
        <p:nvSpPr>
          <p:cNvPr id="72" name="TextBox 71">
            <a:extLst>
              <a:ext uri="{FF2B5EF4-FFF2-40B4-BE49-F238E27FC236}">
                <a16:creationId xmlns:a16="http://schemas.microsoft.com/office/drawing/2014/main" id="{F6A4B34B-2E22-4A89-A874-54D9A3B6E78C}"/>
              </a:ext>
            </a:extLst>
          </p:cNvPr>
          <p:cNvSpPr txBox="1"/>
          <p:nvPr/>
        </p:nvSpPr>
        <p:spPr>
          <a:xfrm>
            <a:off x="424545" y="1654076"/>
            <a:ext cx="2518638" cy="299184"/>
          </a:xfrm>
          <a:prstGeom prst="rect">
            <a:avLst/>
          </a:prstGeom>
          <a:noFill/>
        </p:spPr>
        <p:txBody>
          <a:bodyPr wrap="none" rtlCol="0" anchor="ctr" anchorCtr="0">
            <a:spAutoFit/>
          </a:bodyPr>
          <a:lstStyle/>
          <a:p>
            <a:r>
              <a:rPr lang="en-US" sz="1344" b="1" dirty="0">
                <a:solidFill>
                  <a:schemeClr val="tx2"/>
                </a:solidFill>
                <a:ea typeface="League Spartan" charset="0"/>
                <a:cs typeface="Poppins" pitchFamily="2" charset="77"/>
              </a:rPr>
              <a:t>EXPENSE MANAGEMENT KPI’S</a:t>
            </a:r>
          </a:p>
        </p:txBody>
      </p:sp>
      <p:sp>
        <p:nvSpPr>
          <p:cNvPr id="73" name="Rectangle 72">
            <a:extLst>
              <a:ext uri="{FF2B5EF4-FFF2-40B4-BE49-F238E27FC236}">
                <a16:creationId xmlns:a16="http://schemas.microsoft.com/office/drawing/2014/main" id="{C5CDA7AE-20B9-4EC6-A275-70D3A95DDE78}"/>
              </a:ext>
            </a:extLst>
          </p:cNvPr>
          <p:cNvSpPr/>
          <p:nvPr/>
        </p:nvSpPr>
        <p:spPr>
          <a:xfrm>
            <a:off x="424545" y="1958584"/>
            <a:ext cx="1768690" cy="218859"/>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4" name="Rectangle 73">
            <a:extLst>
              <a:ext uri="{FF2B5EF4-FFF2-40B4-BE49-F238E27FC236}">
                <a16:creationId xmlns:a16="http://schemas.microsoft.com/office/drawing/2014/main" id="{764F906E-D79F-4F09-B925-507B8BE872E8}"/>
              </a:ext>
            </a:extLst>
          </p:cNvPr>
          <p:cNvSpPr/>
          <p:nvPr/>
        </p:nvSpPr>
        <p:spPr>
          <a:xfrm>
            <a:off x="2193236" y="1958584"/>
            <a:ext cx="1192614" cy="218859"/>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5" name="Rectangle 74">
            <a:extLst>
              <a:ext uri="{FF2B5EF4-FFF2-40B4-BE49-F238E27FC236}">
                <a16:creationId xmlns:a16="http://schemas.microsoft.com/office/drawing/2014/main" id="{5257450E-F2F7-4393-9E5A-48864682202B}"/>
              </a:ext>
            </a:extLst>
          </p:cNvPr>
          <p:cNvSpPr/>
          <p:nvPr/>
        </p:nvSpPr>
        <p:spPr>
          <a:xfrm>
            <a:off x="3385340" y="1958584"/>
            <a:ext cx="1192614" cy="218859"/>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6" name="Rectangle 75">
            <a:extLst>
              <a:ext uri="{FF2B5EF4-FFF2-40B4-BE49-F238E27FC236}">
                <a16:creationId xmlns:a16="http://schemas.microsoft.com/office/drawing/2014/main" id="{600C6BDF-859A-4E58-94D3-4968F42834B2}"/>
              </a:ext>
            </a:extLst>
          </p:cNvPr>
          <p:cNvSpPr/>
          <p:nvPr/>
        </p:nvSpPr>
        <p:spPr>
          <a:xfrm>
            <a:off x="424545" y="2178549"/>
            <a:ext cx="1768690" cy="21885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7" name="Rectangle 76">
            <a:extLst>
              <a:ext uri="{FF2B5EF4-FFF2-40B4-BE49-F238E27FC236}">
                <a16:creationId xmlns:a16="http://schemas.microsoft.com/office/drawing/2014/main" id="{DEA27A2E-1D22-4697-B753-1E170C65C8B7}"/>
              </a:ext>
            </a:extLst>
          </p:cNvPr>
          <p:cNvSpPr/>
          <p:nvPr/>
        </p:nvSpPr>
        <p:spPr>
          <a:xfrm>
            <a:off x="2193236" y="2178549"/>
            <a:ext cx="1192614" cy="21885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8" name="Rectangle 77">
            <a:extLst>
              <a:ext uri="{FF2B5EF4-FFF2-40B4-BE49-F238E27FC236}">
                <a16:creationId xmlns:a16="http://schemas.microsoft.com/office/drawing/2014/main" id="{E460B684-AD45-4D6F-9BB4-C4EA88713159}"/>
              </a:ext>
            </a:extLst>
          </p:cNvPr>
          <p:cNvSpPr/>
          <p:nvPr/>
        </p:nvSpPr>
        <p:spPr>
          <a:xfrm>
            <a:off x="3385340" y="2178549"/>
            <a:ext cx="1192614" cy="21885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9" name="Rectangle 78">
            <a:extLst>
              <a:ext uri="{FF2B5EF4-FFF2-40B4-BE49-F238E27FC236}">
                <a16:creationId xmlns:a16="http://schemas.microsoft.com/office/drawing/2014/main" id="{E9C95F9C-6D15-4EF5-AF07-190D1EC620B8}"/>
              </a:ext>
            </a:extLst>
          </p:cNvPr>
          <p:cNvSpPr/>
          <p:nvPr/>
        </p:nvSpPr>
        <p:spPr>
          <a:xfrm>
            <a:off x="424545" y="2397408"/>
            <a:ext cx="1768690" cy="21885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0" name="Rectangle 79">
            <a:extLst>
              <a:ext uri="{FF2B5EF4-FFF2-40B4-BE49-F238E27FC236}">
                <a16:creationId xmlns:a16="http://schemas.microsoft.com/office/drawing/2014/main" id="{561802DD-2621-487E-959A-6C24F913E208}"/>
              </a:ext>
            </a:extLst>
          </p:cNvPr>
          <p:cNvSpPr/>
          <p:nvPr/>
        </p:nvSpPr>
        <p:spPr>
          <a:xfrm>
            <a:off x="2193236" y="2397408"/>
            <a:ext cx="1192614" cy="21885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1" name="Rectangle 80">
            <a:extLst>
              <a:ext uri="{FF2B5EF4-FFF2-40B4-BE49-F238E27FC236}">
                <a16:creationId xmlns:a16="http://schemas.microsoft.com/office/drawing/2014/main" id="{2F7B85F8-0AF4-40D0-9DCF-DED275770CB3}"/>
              </a:ext>
            </a:extLst>
          </p:cNvPr>
          <p:cNvSpPr/>
          <p:nvPr/>
        </p:nvSpPr>
        <p:spPr>
          <a:xfrm>
            <a:off x="3385340" y="2397408"/>
            <a:ext cx="1192614" cy="21885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2" name="Rectangle 81">
            <a:extLst>
              <a:ext uri="{FF2B5EF4-FFF2-40B4-BE49-F238E27FC236}">
                <a16:creationId xmlns:a16="http://schemas.microsoft.com/office/drawing/2014/main" id="{8EC967AA-B27E-412F-B971-60B226A4D85F}"/>
              </a:ext>
            </a:extLst>
          </p:cNvPr>
          <p:cNvSpPr/>
          <p:nvPr/>
        </p:nvSpPr>
        <p:spPr>
          <a:xfrm>
            <a:off x="424545" y="2616267"/>
            <a:ext cx="1768690" cy="21885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3" name="Rectangle 82">
            <a:extLst>
              <a:ext uri="{FF2B5EF4-FFF2-40B4-BE49-F238E27FC236}">
                <a16:creationId xmlns:a16="http://schemas.microsoft.com/office/drawing/2014/main" id="{7F3B1DBA-ED96-486E-A39A-CC6BC2DD86AF}"/>
              </a:ext>
            </a:extLst>
          </p:cNvPr>
          <p:cNvSpPr/>
          <p:nvPr/>
        </p:nvSpPr>
        <p:spPr>
          <a:xfrm>
            <a:off x="2193236" y="2616267"/>
            <a:ext cx="1192614" cy="21885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4" name="Rectangle 83">
            <a:extLst>
              <a:ext uri="{FF2B5EF4-FFF2-40B4-BE49-F238E27FC236}">
                <a16:creationId xmlns:a16="http://schemas.microsoft.com/office/drawing/2014/main" id="{83BA2CED-383A-42D3-AC69-D07B16D07CCB}"/>
              </a:ext>
            </a:extLst>
          </p:cNvPr>
          <p:cNvSpPr/>
          <p:nvPr/>
        </p:nvSpPr>
        <p:spPr>
          <a:xfrm>
            <a:off x="3385340" y="2616267"/>
            <a:ext cx="1192614" cy="21885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5" name="Rectangle 84">
            <a:extLst>
              <a:ext uri="{FF2B5EF4-FFF2-40B4-BE49-F238E27FC236}">
                <a16:creationId xmlns:a16="http://schemas.microsoft.com/office/drawing/2014/main" id="{F537F960-E668-4C58-9293-92626F4DB48A}"/>
              </a:ext>
            </a:extLst>
          </p:cNvPr>
          <p:cNvSpPr/>
          <p:nvPr/>
        </p:nvSpPr>
        <p:spPr>
          <a:xfrm>
            <a:off x="424545" y="2833701"/>
            <a:ext cx="1768690" cy="21885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6" name="Rectangle 85">
            <a:extLst>
              <a:ext uri="{FF2B5EF4-FFF2-40B4-BE49-F238E27FC236}">
                <a16:creationId xmlns:a16="http://schemas.microsoft.com/office/drawing/2014/main" id="{6A1D91C5-4E65-4694-9C93-6864A56E22CC}"/>
              </a:ext>
            </a:extLst>
          </p:cNvPr>
          <p:cNvSpPr/>
          <p:nvPr/>
        </p:nvSpPr>
        <p:spPr>
          <a:xfrm>
            <a:off x="2193236" y="2833701"/>
            <a:ext cx="1192614" cy="21885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7" name="Rectangle 86">
            <a:extLst>
              <a:ext uri="{FF2B5EF4-FFF2-40B4-BE49-F238E27FC236}">
                <a16:creationId xmlns:a16="http://schemas.microsoft.com/office/drawing/2014/main" id="{936B5DAC-2CA3-4785-B7E2-03635181964C}"/>
              </a:ext>
            </a:extLst>
          </p:cNvPr>
          <p:cNvSpPr/>
          <p:nvPr/>
        </p:nvSpPr>
        <p:spPr>
          <a:xfrm>
            <a:off x="3385340" y="2833701"/>
            <a:ext cx="1192614" cy="21885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8" name="Rectangle 87">
            <a:extLst>
              <a:ext uri="{FF2B5EF4-FFF2-40B4-BE49-F238E27FC236}">
                <a16:creationId xmlns:a16="http://schemas.microsoft.com/office/drawing/2014/main" id="{2B8CA6B8-77D7-43AC-81A5-441D5BDC3F21}"/>
              </a:ext>
            </a:extLst>
          </p:cNvPr>
          <p:cNvSpPr/>
          <p:nvPr/>
        </p:nvSpPr>
        <p:spPr>
          <a:xfrm>
            <a:off x="424545" y="3051135"/>
            <a:ext cx="1768690" cy="21885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9" name="Rectangle 88">
            <a:extLst>
              <a:ext uri="{FF2B5EF4-FFF2-40B4-BE49-F238E27FC236}">
                <a16:creationId xmlns:a16="http://schemas.microsoft.com/office/drawing/2014/main" id="{C1F69819-AA49-481A-822B-12A3719DC70D}"/>
              </a:ext>
            </a:extLst>
          </p:cNvPr>
          <p:cNvSpPr/>
          <p:nvPr/>
        </p:nvSpPr>
        <p:spPr>
          <a:xfrm>
            <a:off x="2193236" y="3051135"/>
            <a:ext cx="1192614" cy="21885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0" name="Rectangle 89">
            <a:extLst>
              <a:ext uri="{FF2B5EF4-FFF2-40B4-BE49-F238E27FC236}">
                <a16:creationId xmlns:a16="http://schemas.microsoft.com/office/drawing/2014/main" id="{10470CB0-C7FC-4D14-978D-E909262FCC72}"/>
              </a:ext>
            </a:extLst>
          </p:cNvPr>
          <p:cNvSpPr/>
          <p:nvPr/>
        </p:nvSpPr>
        <p:spPr>
          <a:xfrm>
            <a:off x="3385340" y="3051135"/>
            <a:ext cx="1192614" cy="21885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1" name="Rectangle 90">
            <a:extLst>
              <a:ext uri="{FF2B5EF4-FFF2-40B4-BE49-F238E27FC236}">
                <a16:creationId xmlns:a16="http://schemas.microsoft.com/office/drawing/2014/main" id="{BD548FD1-3F2F-4C86-9540-04EA11E56C49}"/>
              </a:ext>
            </a:extLst>
          </p:cNvPr>
          <p:cNvSpPr/>
          <p:nvPr/>
        </p:nvSpPr>
        <p:spPr>
          <a:xfrm>
            <a:off x="424545" y="3271812"/>
            <a:ext cx="1768690" cy="21885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2" name="Rectangle 91">
            <a:extLst>
              <a:ext uri="{FF2B5EF4-FFF2-40B4-BE49-F238E27FC236}">
                <a16:creationId xmlns:a16="http://schemas.microsoft.com/office/drawing/2014/main" id="{F881AC72-3C28-4B74-858F-2F4EEC5E281D}"/>
              </a:ext>
            </a:extLst>
          </p:cNvPr>
          <p:cNvSpPr/>
          <p:nvPr/>
        </p:nvSpPr>
        <p:spPr>
          <a:xfrm>
            <a:off x="2193236" y="3271812"/>
            <a:ext cx="1192614" cy="21885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3" name="Rectangle 92">
            <a:extLst>
              <a:ext uri="{FF2B5EF4-FFF2-40B4-BE49-F238E27FC236}">
                <a16:creationId xmlns:a16="http://schemas.microsoft.com/office/drawing/2014/main" id="{629A4EB2-9E18-4193-BDD8-20F41E988F0B}"/>
              </a:ext>
            </a:extLst>
          </p:cNvPr>
          <p:cNvSpPr/>
          <p:nvPr/>
        </p:nvSpPr>
        <p:spPr>
          <a:xfrm>
            <a:off x="3385340" y="3271812"/>
            <a:ext cx="1192614" cy="218859"/>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4" name="TextBox 93">
            <a:extLst>
              <a:ext uri="{FF2B5EF4-FFF2-40B4-BE49-F238E27FC236}">
                <a16:creationId xmlns:a16="http://schemas.microsoft.com/office/drawing/2014/main" id="{8D48E6FF-22B9-4C5A-9AA2-7FC00C96BB9B}"/>
              </a:ext>
            </a:extLst>
          </p:cNvPr>
          <p:cNvSpPr txBox="1"/>
          <p:nvPr/>
        </p:nvSpPr>
        <p:spPr>
          <a:xfrm>
            <a:off x="1041028" y="1944294"/>
            <a:ext cx="535724" cy="247440"/>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NAME</a:t>
            </a:r>
          </a:p>
        </p:txBody>
      </p:sp>
      <p:sp>
        <p:nvSpPr>
          <p:cNvPr id="95" name="TextBox 94">
            <a:extLst>
              <a:ext uri="{FF2B5EF4-FFF2-40B4-BE49-F238E27FC236}">
                <a16:creationId xmlns:a16="http://schemas.microsoft.com/office/drawing/2014/main" id="{1A6593E1-1F99-491D-96A2-08DE97BFA731}"/>
              </a:ext>
            </a:extLst>
          </p:cNvPr>
          <p:cNvSpPr txBox="1"/>
          <p:nvPr/>
        </p:nvSpPr>
        <p:spPr>
          <a:xfrm>
            <a:off x="2521680" y="1944294"/>
            <a:ext cx="535724" cy="247440"/>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NAME</a:t>
            </a:r>
          </a:p>
        </p:txBody>
      </p:sp>
      <p:sp>
        <p:nvSpPr>
          <p:cNvPr id="96" name="TextBox 95">
            <a:extLst>
              <a:ext uri="{FF2B5EF4-FFF2-40B4-BE49-F238E27FC236}">
                <a16:creationId xmlns:a16="http://schemas.microsoft.com/office/drawing/2014/main" id="{A95ED368-B4EE-46E4-818F-4575DC7D6C51}"/>
              </a:ext>
            </a:extLst>
          </p:cNvPr>
          <p:cNvSpPr txBox="1"/>
          <p:nvPr/>
        </p:nvSpPr>
        <p:spPr>
          <a:xfrm>
            <a:off x="3713784" y="1944294"/>
            <a:ext cx="535724" cy="247440"/>
          </a:xfrm>
          <a:prstGeom prst="rect">
            <a:avLst/>
          </a:prstGeom>
          <a:noFill/>
        </p:spPr>
        <p:txBody>
          <a:bodyPr wrap="none" rtlCol="0" anchor="ctr" anchorCtr="0">
            <a:spAutoFit/>
          </a:bodyPr>
          <a:lstStyle/>
          <a:p>
            <a:pPr algn="ctr"/>
            <a:r>
              <a:rPr lang="en-US" sz="1008" b="1" dirty="0">
                <a:solidFill>
                  <a:schemeClr val="bg1"/>
                </a:solidFill>
                <a:ea typeface="League Spartan" charset="0"/>
                <a:cs typeface="Poppins" pitchFamily="2" charset="77"/>
              </a:rPr>
              <a:t>NAME</a:t>
            </a:r>
          </a:p>
        </p:txBody>
      </p:sp>
      <p:sp>
        <p:nvSpPr>
          <p:cNvPr id="97" name="Subtitle 2">
            <a:extLst>
              <a:ext uri="{FF2B5EF4-FFF2-40B4-BE49-F238E27FC236}">
                <a16:creationId xmlns:a16="http://schemas.microsoft.com/office/drawing/2014/main" id="{6E7BBC94-C01A-45B1-96EF-D863383A6937}"/>
              </a:ext>
            </a:extLst>
          </p:cNvPr>
          <p:cNvSpPr txBox="1">
            <a:spLocks/>
          </p:cNvSpPr>
          <p:nvPr/>
        </p:nvSpPr>
        <p:spPr>
          <a:xfrm>
            <a:off x="990396" y="2191039"/>
            <a:ext cx="636990"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Expenses</a:t>
            </a:r>
          </a:p>
        </p:txBody>
      </p:sp>
      <p:sp>
        <p:nvSpPr>
          <p:cNvPr id="98" name="Subtitle 2">
            <a:extLst>
              <a:ext uri="{FF2B5EF4-FFF2-40B4-BE49-F238E27FC236}">
                <a16:creationId xmlns:a16="http://schemas.microsoft.com/office/drawing/2014/main" id="{83D19260-2EB0-4922-A188-50436FF476F9}"/>
              </a:ext>
            </a:extLst>
          </p:cNvPr>
          <p:cNvSpPr txBox="1">
            <a:spLocks/>
          </p:cNvSpPr>
          <p:nvPr/>
        </p:nvSpPr>
        <p:spPr>
          <a:xfrm>
            <a:off x="885400" y="2411394"/>
            <a:ext cx="846983"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 of Forecast</a:t>
            </a:r>
          </a:p>
        </p:txBody>
      </p:sp>
      <p:sp>
        <p:nvSpPr>
          <p:cNvPr id="99" name="Subtitle 2">
            <a:extLst>
              <a:ext uri="{FF2B5EF4-FFF2-40B4-BE49-F238E27FC236}">
                <a16:creationId xmlns:a16="http://schemas.microsoft.com/office/drawing/2014/main" id="{A9CF2F7E-988F-46CB-B2EC-956703C34260}"/>
              </a:ext>
            </a:extLst>
          </p:cNvPr>
          <p:cNvSpPr txBox="1">
            <a:spLocks/>
          </p:cNvSpPr>
          <p:nvPr/>
        </p:nvSpPr>
        <p:spPr>
          <a:xfrm>
            <a:off x="711475" y="2628757"/>
            <a:ext cx="1194835"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Forecast vs. Budget</a:t>
            </a:r>
          </a:p>
        </p:txBody>
      </p:sp>
      <p:sp>
        <p:nvSpPr>
          <p:cNvPr id="100" name="Subtitle 2">
            <a:extLst>
              <a:ext uri="{FF2B5EF4-FFF2-40B4-BE49-F238E27FC236}">
                <a16:creationId xmlns:a16="http://schemas.microsoft.com/office/drawing/2014/main" id="{AE7B1C1F-053D-4DAC-99FC-F8C82308B8FD}"/>
              </a:ext>
            </a:extLst>
          </p:cNvPr>
          <p:cNvSpPr txBox="1">
            <a:spLocks/>
          </p:cNvSpPr>
          <p:nvPr/>
        </p:nvSpPr>
        <p:spPr>
          <a:xfrm>
            <a:off x="731512" y="2846191"/>
            <a:ext cx="1154760"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Expenses per head</a:t>
            </a:r>
          </a:p>
        </p:txBody>
      </p:sp>
      <p:sp>
        <p:nvSpPr>
          <p:cNvPr id="101" name="Subtitle 2">
            <a:extLst>
              <a:ext uri="{FF2B5EF4-FFF2-40B4-BE49-F238E27FC236}">
                <a16:creationId xmlns:a16="http://schemas.microsoft.com/office/drawing/2014/main" id="{A1C90683-F9F6-488C-90F4-E12B7C8C2A02}"/>
              </a:ext>
            </a:extLst>
          </p:cNvPr>
          <p:cNvSpPr txBox="1">
            <a:spLocks/>
          </p:cNvSpPr>
          <p:nvPr/>
        </p:nvSpPr>
        <p:spPr>
          <a:xfrm>
            <a:off x="887003" y="3062366"/>
            <a:ext cx="843778"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T&amp;E per head</a:t>
            </a:r>
          </a:p>
        </p:txBody>
      </p:sp>
      <p:sp>
        <p:nvSpPr>
          <p:cNvPr id="102" name="Subtitle 2">
            <a:extLst>
              <a:ext uri="{FF2B5EF4-FFF2-40B4-BE49-F238E27FC236}">
                <a16:creationId xmlns:a16="http://schemas.microsoft.com/office/drawing/2014/main" id="{A4C85F78-EC47-4ECF-91D6-D82369A9C8CF}"/>
              </a:ext>
            </a:extLst>
          </p:cNvPr>
          <p:cNvSpPr txBox="1">
            <a:spLocks/>
          </p:cNvSpPr>
          <p:nvPr/>
        </p:nvSpPr>
        <p:spPr>
          <a:xfrm>
            <a:off x="961542" y="3286255"/>
            <a:ext cx="694699"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Headcount</a:t>
            </a:r>
          </a:p>
        </p:txBody>
      </p:sp>
      <p:sp>
        <p:nvSpPr>
          <p:cNvPr id="103" name="Subtitle 2">
            <a:extLst>
              <a:ext uri="{FF2B5EF4-FFF2-40B4-BE49-F238E27FC236}">
                <a16:creationId xmlns:a16="http://schemas.microsoft.com/office/drawing/2014/main" id="{CB79F8B1-3A4C-4BD8-85F3-43C2622DD3D8}"/>
              </a:ext>
            </a:extLst>
          </p:cNvPr>
          <p:cNvSpPr txBox="1">
            <a:spLocks/>
          </p:cNvSpPr>
          <p:nvPr/>
        </p:nvSpPr>
        <p:spPr>
          <a:xfrm>
            <a:off x="2616119" y="2191039"/>
            <a:ext cx="346846"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1,767</a:t>
            </a:r>
          </a:p>
        </p:txBody>
      </p:sp>
      <p:sp>
        <p:nvSpPr>
          <p:cNvPr id="104" name="Subtitle 2">
            <a:extLst>
              <a:ext uri="{FF2B5EF4-FFF2-40B4-BE49-F238E27FC236}">
                <a16:creationId xmlns:a16="http://schemas.microsoft.com/office/drawing/2014/main" id="{D02FFA02-65E7-470D-B377-440BFD5E2282}"/>
              </a:ext>
            </a:extLst>
          </p:cNvPr>
          <p:cNvSpPr txBox="1">
            <a:spLocks/>
          </p:cNvSpPr>
          <p:nvPr/>
        </p:nvSpPr>
        <p:spPr>
          <a:xfrm>
            <a:off x="2616119" y="2411394"/>
            <a:ext cx="346846"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1,767</a:t>
            </a:r>
          </a:p>
        </p:txBody>
      </p:sp>
      <p:sp>
        <p:nvSpPr>
          <p:cNvPr id="105" name="Subtitle 2">
            <a:extLst>
              <a:ext uri="{FF2B5EF4-FFF2-40B4-BE49-F238E27FC236}">
                <a16:creationId xmlns:a16="http://schemas.microsoft.com/office/drawing/2014/main" id="{81D8F5A0-B0EE-4A1A-B248-1F290FB09A29}"/>
              </a:ext>
            </a:extLst>
          </p:cNvPr>
          <p:cNvSpPr txBox="1">
            <a:spLocks/>
          </p:cNvSpPr>
          <p:nvPr/>
        </p:nvSpPr>
        <p:spPr>
          <a:xfrm>
            <a:off x="2616119" y="2628757"/>
            <a:ext cx="346846"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1,767</a:t>
            </a:r>
          </a:p>
        </p:txBody>
      </p:sp>
      <p:sp>
        <p:nvSpPr>
          <p:cNvPr id="106" name="Subtitle 2">
            <a:extLst>
              <a:ext uri="{FF2B5EF4-FFF2-40B4-BE49-F238E27FC236}">
                <a16:creationId xmlns:a16="http://schemas.microsoft.com/office/drawing/2014/main" id="{C7FD0063-0CF3-41D5-9737-DE5F7945FB8C}"/>
              </a:ext>
            </a:extLst>
          </p:cNvPr>
          <p:cNvSpPr txBox="1">
            <a:spLocks/>
          </p:cNvSpPr>
          <p:nvPr/>
        </p:nvSpPr>
        <p:spPr>
          <a:xfrm>
            <a:off x="2616119" y="2846191"/>
            <a:ext cx="346846"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1,767</a:t>
            </a:r>
          </a:p>
        </p:txBody>
      </p:sp>
      <p:sp>
        <p:nvSpPr>
          <p:cNvPr id="107" name="Subtitle 2">
            <a:extLst>
              <a:ext uri="{FF2B5EF4-FFF2-40B4-BE49-F238E27FC236}">
                <a16:creationId xmlns:a16="http://schemas.microsoft.com/office/drawing/2014/main" id="{830938BA-8460-4718-A0AB-BA2FC3607A4D}"/>
              </a:ext>
            </a:extLst>
          </p:cNvPr>
          <p:cNvSpPr txBox="1">
            <a:spLocks/>
          </p:cNvSpPr>
          <p:nvPr/>
        </p:nvSpPr>
        <p:spPr>
          <a:xfrm>
            <a:off x="2616119" y="3062366"/>
            <a:ext cx="346846"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1,767</a:t>
            </a:r>
          </a:p>
        </p:txBody>
      </p:sp>
      <p:sp>
        <p:nvSpPr>
          <p:cNvPr id="108" name="Subtitle 2">
            <a:extLst>
              <a:ext uri="{FF2B5EF4-FFF2-40B4-BE49-F238E27FC236}">
                <a16:creationId xmlns:a16="http://schemas.microsoft.com/office/drawing/2014/main" id="{1FF43C80-9611-4CCF-AF84-324ED09C645D}"/>
              </a:ext>
            </a:extLst>
          </p:cNvPr>
          <p:cNvSpPr txBox="1">
            <a:spLocks/>
          </p:cNvSpPr>
          <p:nvPr/>
        </p:nvSpPr>
        <p:spPr>
          <a:xfrm>
            <a:off x="2616119" y="3286255"/>
            <a:ext cx="346846"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1,767</a:t>
            </a:r>
          </a:p>
        </p:txBody>
      </p:sp>
      <p:sp>
        <p:nvSpPr>
          <p:cNvPr id="109" name="Subtitle 2">
            <a:extLst>
              <a:ext uri="{FF2B5EF4-FFF2-40B4-BE49-F238E27FC236}">
                <a16:creationId xmlns:a16="http://schemas.microsoft.com/office/drawing/2014/main" id="{862A03D7-1DA0-45F7-8BC8-5EC5BFEE9BDA}"/>
              </a:ext>
            </a:extLst>
          </p:cNvPr>
          <p:cNvSpPr txBox="1">
            <a:spLocks/>
          </p:cNvSpPr>
          <p:nvPr/>
        </p:nvSpPr>
        <p:spPr>
          <a:xfrm>
            <a:off x="3862179" y="2191039"/>
            <a:ext cx="239445"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4%</a:t>
            </a:r>
          </a:p>
        </p:txBody>
      </p:sp>
      <p:sp>
        <p:nvSpPr>
          <p:cNvPr id="110" name="Subtitle 2">
            <a:extLst>
              <a:ext uri="{FF2B5EF4-FFF2-40B4-BE49-F238E27FC236}">
                <a16:creationId xmlns:a16="http://schemas.microsoft.com/office/drawing/2014/main" id="{0A3A277B-78EC-4C48-AFAA-1172D62446B5}"/>
              </a:ext>
            </a:extLst>
          </p:cNvPr>
          <p:cNvSpPr txBox="1">
            <a:spLocks/>
          </p:cNvSpPr>
          <p:nvPr/>
        </p:nvSpPr>
        <p:spPr>
          <a:xfrm>
            <a:off x="3862179" y="2411394"/>
            <a:ext cx="239445"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4%</a:t>
            </a:r>
          </a:p>
        </p:txBody>
      </p:sp>
      <p:sp>
        <p:nvSpPr>
          <p:cNvPr id="111" name="Subtitle 2">
            <a:extLst>
              <a:ext uri="{FF2B5EF4-FFF2-40B4-BE49-F238E27FC236}">
                <a16:creationId xmlns:a16="http://schemas.microsoft.com/office/drawing/2014/main" id="{DB22D3ED-0A1A-47D5-B2FC-6C046DC0CB94}"/>
              </a:ext>
            </a:extLst>
          </p:cNvPr>
          <p:cNvSpPr txBox="1">
            <a:spLocks/>
          </p:cNvSpPr>
          <p:nvPr/>
        </p:nvSpPr>
        <p:spPr>
          <a:xfrm>
            <a:off x="3862179" y="2628757"/>
            <a:ext cx="239445"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4%</a:t>
            </a:r>
          </a:p>
        </p:txBody>
      </p:sp>
      <p:sp>
        <p:nvSpPr>
          <p:cNvPr id="112" name="Subtitle 2">
            <a:extLst>
              <a:ext uri="{FF2B5EF4-FFF2-40B4-BE49-F238E27FC236}">
                <a16:creationId xmlns:a16="http://schemas.microsoft.com/office/drawing/2014/main" id="{C44E84B0-0A7B-4740-80A4-58D36D2E62E6}"/>
              </a:ext>
            </a:extLst>
          </p:cNvPr>
          <p:cNvSpPr txBox="1">
            <a:spLocks/>
          </p:cNvSpPr>
          <p:nvPr/>
        </p:nvSpPr>
        <p:spPr>
          <a:xfrm>
            <a:off x="3862179" y="2846191"/>
            <a:ext cx="239445"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4%</a:t>
            </a:r>
          </a:p>
        </p:txBody>
      </p:sp>
      <p:sp>
        <p:nvSpPr>
          <p:cNvPr id="113" name="Subtitle 2">
            <a:extLst>
              <a:ext uri="{FF2B5EF4-FFF2-40B4-BE49-F238E27FC236}">
                <a16:creationId xmlns:a16="http://schemas.microsoft.com/office/drawing/2014/main" id="{C6AA4EB1-0B94-4E1F-A5CE-121D5B8EE7EA}"/>
              </a:ext>
            </a:extLst>
          </p:cNvPr>
          <p:cNvSpPr txBox="1">
            <a:spLocks/>
          </p:cNvSpPr>
          <p:nvPr/>
        </p:nvSpPr>
        <p:spPr>
          <a:xfrm>
            <a:off x="3862179" y="3062366"/>
            <a:ext cx="239445"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4%</a:t>
            </a:r>
          </a:p>
        </p:txBody>
      </p:sp>
      <p:sp>
        <p:nvSpPr>
          <p:cNvPr id="114" name="Subtitle 2">
            <a:extLst>
              <a:ext uri="{FF2B5EF4-FFF2-40B4-BE49-F238E27FC236}">
                <a16:creationId xmlns:a16="http://schemas.microsoft.com/office/drawing/2014/main" id="{AE9A573C-41C7-4F0F-85C5-35F4EAE6A7BC}"/>
              </a:ext>
            </a:extLst>
          </p:cNvPr>
          <p:cNvSpPr txBox="1">
            <a:spLocks/>
          </p:cNvSpPr>
          <p:nvPr/>
        </p:nvSpPr>
        <p:spPr>
          <a:xfrm>
            <a:off x="3862179" y="3286255"/>
            <a:ext cx="239445" cy="193878"/>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008" dirty="0">
                <a:solidFill>
                  <a:schemeClr val="tx1"/>
                </a:solidFill>
                <a:latin typeface="+mn-lt"/>
                <a:ea typeface="Lato Light" panose="020F0502020204030203" pitchFamily="34" charset="0"/>
                <a:cs typeface="Lato Light" panose="020F0502020204030203" pitchFamily="34" charset="0"/>
              </a:rPr>
              <a:t>4%</a:t>
            </a:r>
          </a:p>
        </p:txBody>
      </p:sp>
      <p:graphicFrame>
        <p:nvGraphicFramePr>
          <p:cNvPr id="115" name="Chart 114">
            <a:extLst>
              <a:ext uri="{FF2B5EF4-FFF2-40B4-BE49-F238E27FC236}">
                <a16:creationId xmlns:a16="http://schemas.microsoft.com/office/drawing/2014/main" id="{DB20187F-04FE-42E7-A6A8-78A76F06A8EC}"/>
              </a:ext>
            </a:extLst>
          </p:cNvPr>
          <p:cNvGraphicFramePr/>
          <p:nvPr>
            <p:extLst>
              <p:ext uri="{D42A27DB-BD31-4B8C-83A1-F6EECF244321}">
                <p14:modId xmlns:p14="http://schemas.microsoft.com/office/powerpoint/2010/main" val="114285356"/>
              </p:ext>
            </p:extLst>
          </p:nvPr>
        </p:nvGraphicFramePr>
        <p:xfrm>
          <a:off x="5682201" y="1908330"/>
          <a:ext cx="4947699" cy="1837868"/>
        </p:xfrm>
        <a:graphic>
          <a:graphicData uri="http://schemas.openxmlformats.org/drawingml/2006/chart">
            <c:chart xmlns:c="http://schemas.openxmlformats.org/drawingml/2006/chart" xmlns:r="http://schemas.openxmlformats.org/officeDocument/2006/relationships" r:id="rId2"/>
          </a:graphicData>
        </a:graphic>
      </p:graphicFrame>
      <p:sp>
        <p:nvSpPr>
          <p:cNvPr id="116" name="TextBox 115">
            <a:extLst>
              <a:ext uri="{FF2B5EF4-FFF2-40B4-BE49-F238E27FC236}">
                <a16:creationId xmlns:a16="http://schemas.microsoft.com/office/drawing/2014/main" id="{933E376C-057D-450C-A4BE-8664E55F96FC}"/>
              </a:ext>
            </a:extLst>
          </p:cNvPr>
          <p:cNvSpPr txBox="1"/>
          <p:nvPr/>
        </p:nvSpPr>
        <p:spPr>
          <a:xfrm>
            <a:off x="5699939" y="1654076"/>
            <a:ext cx="1484702" cy="299184"/>
          </a:xfrm>
          <a:prstGeom prst="rect">
            <a:avLst/>
          </a:prstGeom>
          <a:noFill/>
        </p:spPr>
        <p:txBody>
          <a:bodyPr wrap="none" rtlCol="0" anchor="ctr" anchorCtr="0">
            <a:spAutoFit/>
          </a:bodyPr>
          <a:lstStyle/>
          <a:p>
            <a:r>
              <a:rPr lang="en-US" sz="1344" b="1" dirty="0">
                <a:solidFill>
                  <a:schemeClr val="tx2"/>
                </a:solidFill>
                <a:ea typeface="League Spartan" charset="0"/>
                <a:cs typeface="Poppins" pitchFamily="2" charset="77"/>
              </a:rPr>
              <a:t>EXPENSE TREND</a:t>
            </a:r>
          </a:p>
        </p:txBody>
      </p:sp>
    </p:spTree>
    <p:extLst>
      <p:ext uri="{BB962C8B-B14F-4D97-AF65-F5344CB8AC3E}">
        <p14:creationId xmlns:p14="http://schemas.microsoft.com/office/powerpoint/2010/main" val="379073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25</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26</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6C9BDD-8C1C-4596-8403-D7C77B586B7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74E5313-2FB3-4612-B7F8-ECC3C6895CC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60CE7E2-48AA-40FC-97B6-B92FDC010D9B}"/>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0ADFDACE-B73A-41E6-A778-41D07670A1FD}"/>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BFB100EC-53BD-4D4C-8627-5893A12EA629}"/>
              </a:ext>
            </a:extLst>
          </p:cNvPr>
          <p:cNvSpPr>
            <a:spLocks noGrp="1"/>
          </p:cNvSpPr>
          <p:nvPr>
            <p:ph type="body" sz="quarter" idx="13"/>
          </p:nvPr>
        </p:nvSpPr>
        <p:spPr/>
        <p:txBody>
          <a:bodyPr/>
          <a:lstStyle/>
          <a:p>
            <a:endParaRPr lang="en-ZA"/>
          </a:p>
        </p:txBody>
      </p:sp>
      <p:sp>
        <p:nvSpPr>
          <p:cNvPr id="73" name="Freeform 9">
            <a:extLst>
              <a:ext uri="{FF2B5EF4-FFF2-40B4-BE49-F238E27FC236}">
                <a16:creationId xmlns:a16="http://schemas.microsoft.com/office/drawing/2014/main" id="{5C9C4E79-1679-4061-9A2C-BB65BF82A201}"/>
              </a:ext>
            </a:extLst>
          </p:cNvPr>
          <p:cNvSpPr/>
          <p:nvPr/>
        </p:nvSpPr>
        <p:spPr>
          <a:xfrm>
            <a:off x="1749749" y="1803854"/>
            <a:ext cx="2045138" cy="682419"/>
          </a:xfrm>
          <a:custGeom>
            <a:avLst/>
            <a:gdLst>
              <a:gd name="connsiteX0" fmla="*/ 2706907 w 5413814"/>
              <a:gd name="connsiteY0" fmla="*/ 0 h 1955632"/>
              <a:gd name="connsiteX1" fmla="*/ 5413814 w 5413814"/>
              <a:gd name="connsiteY1" fmla="*/ 507832 h 1955632"/>
              <a:gd name="connsiteX2" fmla="*/ 5413814 w 5413814"/>
              <a:gd name="connsiteY2" fmla="*/ 1955632 h 1955632"/>
              <a:gd name="connsiteX3" fmla="*/ 0 w 5413814"/>
              <a:gd name="connsiteY3" fmla="*/ 1955632 h 1955632"/>
              <a:gd name="connsiteX4" fmla="*/ 0 w 5413814"/>
              <a:gd name="connsiteY4" fmla="*/ 507832 h 1955632"/>
              <a:gd name="connsiteX5" fmla="*/ 2706907 w 5413814"/>
              <a:gd name="connsiteY5" fmla="*/ 0 h 195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3814" h="1955632">
                <a:moveTo>
                  <a:pt x="2706907" y="0"/>
                </a:moveTo>
                <a:cubicBezTo>
                  <a:pt x="4201890" y="0"/>
                  <a:pt x="5413814" y="227364"/>
                  <a:pt x="5413814" y="507832"/>
                </a:cubicBezTo>
                <a:lnTo>
                  <a:pt x="5413814" y="1955632"/>
                </a:lnTo>
                <a:lnTo>
                  <a:pt x="0" y="1955632"/>
                </a:lnTo>
                <a:lnTo>
                  <a:pt x="0" y="507832"/>
                </a:lnTo>
                <a:cubicBezTo>
                  <a:pt x="0" y="227364"/>
                  <a:pt x="1211924" y="0"/>
                  <a:pt x="2706907" y="0"/>
                </a:cubicBezTo>
                <a:close/>
              </a:path>
            </a:pathLst>
          </a:cu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4" name="Freeform 10">
            <a:extLst>
              <a:ext uri="{FF2B5EF4-FFF2-40B4-BE49-F238E27FC236}">
                <a16:creationId xmlns:a16="http://schemas.microsoft.com/office/drawing/2014/main" id="{89925C98-D4AF-4949-A518-87A21CD3B18F}"/>
              </a:ext>
            </a:extLst>
          </p:cNvPr>
          <p:cNvSpPr/>
          <p:nvPr/>
        </p:nvSpPr>
        <p:spPr>
          <a:xfrm>
            <a:off x="3794886" y="1803854"/>
            <a:ext cx="2045138" cy="682419"/>
          </a:xfrm>
          <a:custGeom>
            <a:avLst/>
            <a:gdLst>
              <a:gd name="connsiteX0" fmla="*/ 2706907 w 5413814"/>
              <a:gd name="connsiteY0" fmla="*/ 0 h 1955632"/>
              <a:gd name="connsiteX1" fmla="*/ 5413814 w 5413814"/>
              <a:gd name="connsiteY1" fmla="*/ 507832 h 1955632"/>
              <a:gd name="connsiteX2" fmla="*/ 5413814 w 5413814"/>
              <a:gd name="connsiteY2" fmla="*/ 1955632 h 1955632"/>
              <a:gd name="connsiteX3" fmla="*/ 0 w 5413814"/>
              <a:gd name="connsiteY3" fmla="*/ 1955632 h 1955632"/>
              <a:gd name="connsiteX4" fmla="*/ 0 w 5413814"/>
              <a:gd name="connsiteY4" fmla="*/ 507832 h 1955632"/>
              <a:gd name="connsiteX5" fmla="*/ 2706907 w 5413814"/>
              <a:gd name="connsiteY5" fmla="*/ 0 h 195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3814" h="1955632">
                <a:moveTo>
                  <a:pt x="2706907" y="0"/>
                </a:moveTo>
                <a:cubicBezTo>
                  <a:pt x="4201890" y="0"/>
                  <a:pt x="5413814" y="227364"/>
                  <a:pt x="5413814" y="507832"/>
                </a:cubicBezTo>
                <a:lnTo>
                  <a:pt x="5413814" y="1955632"/>
                </a:lnTo>
                <a:lnTo>
                  <a:pt x="0" y="1955632"/>
                </a:lnTo>
                <a:lnTo>
                  <a:pt x="0" y="507832"/>
                </a:lnTo>
                <a:cubicBezTo>
                  <a:pt x="0" y="227364"/>
                  <a:pt x="1211924" y="0"/>
                  <a:pt x="2706907" y="0"/>
                </a:cubicBezTo>
                <a:close/>
              </a:path>
            </a:pathLst>
          </a:cu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5" name="Freeform 11">
            <a:extLst>
              <a:ext uri="{FF2B5EF4-FFF2-40B4-BE49-F238E27FC236}">
                <a16:creationId xmlns:a16="http://schemas.microsoft.com/office/drawing/2014/main" id="{C87673FF-7D4C-4591-904A-D15224B2B3DE}"/>
              </a:ext>
            </a:extLst>
          </p:cNvPr>
          <p:cNvSpPr/>
          <p:nvPr/>
        </p:nvSpPr>
        <p:spPr>
          <a:xfrm>
            <a:off x="5840024" y="1803854"/>
            <a:ext cx="2045138" cy="682419"/>
          </a:xfrm>
          <a:custGeom>
            <a:avLst/>
            <a:gdLst>
              <a:gd name="connsiteX0" fmla="*/ 2706907 w 5413814"/>
              <a:gd name="connsiteY0" fmla="*/ 0 h 1955632"/>
              <a:gd name="connsiteX1" fmla="*/ 5413814 w 5413814"/>
              <a:gd name="connsiteY1" fmla="*/ 507832 h 1955632"/>
              <a:gd name="connsiteX2" fmla="*/ 5413814 w 5413814"/>
              <a:gd name="connsiteY2" fmla="*/ 1955632 h 1955632"/>
              <a:gd name="connsiteX3" fmla="*/ 0 w 5413814"/>
              <a:gd name="connsiteY3" fmla="*/ 1955632 h 1955632"/>
              <a:gd name="connsiteX4" fmla="*/ 0 w 5413814"/>
              <a:gd name="connsiteY4" fmla="*/ 507832 h 1955632"/>
              <a:gd name="connsiteX5" fmla="*/ 2706907 w 5413814"/>
              <a:gd name="connsiteY5" fmla="*/ 0 h 195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3814" h="1955632">
                <a:moveTo>
                  <a:pt x="2706907" y="0"/>
                </a:moveTo>
                <a:cubicBezTo>
                  <a:pt x="4201890" y="0"/>
                  <a:pt x="5413814" y="227364"/>
                  <a:pt x="5413814" y="507832"/>
                </a:cubicBezTo>
                <a:lnTo>
                  <a:pt x="5413814" y="1955632"/>
                </a:lnTo>
                <a:lnTo>
                  <a:pt x="0" y="1955632"/>
                </a:lnTo>
                <a:lnTo>
                  <a:pt x="0" y="507832"/>
                </a:lnTo>
                <a:cubicBezTo>
                  <a:pt x="0" y="227364"/>
                  <a:pt x="1211924" y="0"/>
                  <a:pt x="2706907" y="0"/>
                </a:cubicBezTo>
                <a:close/>
              </a:path>
            </a:pathLst>
          </a:cu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6" name="Freeform 12">
            <a:extLst>
              <a:ext uri="{FF2B5EF4-FFF2-40B4-BE49-F238E27FC236}">
                <a16:creationId xmlns:a16="http://schemas.microsoft.com/office/drawing/2014/main" id="{BF8F7E5D-7691-4AEE-94E4-75EA4EA63D52}"/>
              </a:ext>
            </a:extLst>
          </p:cNvPr>
          <p:cNvSpPr/>
          <p:nvPr/>
        </p:nvSpPr>
        <p:spPr>
          <a:xfrm>
            <a:off x="7885162" y="1803854"/>
            <a:ext cx="2045138" cy="682419"/>
          </a:xfrm>
          <a:custGeom>
            <a:avLst/>
            <a:gdLst>
              <a:gd name="connsiteX0" fmla="*/ 2706907 w 5413814"/>
              <a:gd name="connsiteY0" fmla="*/ 0 h 1955632"/>
              <a:gd name="connsiteX1" fmla="*/ 5413814 w 5413814"/>
              <a:gd name="connsiteY1" fmla="*/ 507832 h 1955632"/>
              <a:gd name="connsiteX2" fmla="*/ 5413814 w 5413814"/>
              <a:gd name="connsiteY2" fmla="*/ 1955632 h 1955632"/>
              <a:gd name="connsiteX3" fmla="*/ 0 w 5413814"/>
              <a:gd name="connsiteY3" fmla="*/ 1955632 h 1955632"/>
              <a:gd name="connsiteX4" fmla="*/ 0 w 5413814"/>
              <a:gd name="connsiteY4" fmla="*/ 507832 h 1955632"/>
              <a:gd name="connsiteX5" fmla="*/ 2706907 w 5413814"/>
              <a:gd name="connsiteY5" fmla="*/ 0 h 195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3814" h="1955632">
                <a:moveTo>
                  <a:pt x="2706907" y="0"/>
                </a:moveTo>
                <a:cubicBezTo>
                  <a:pt x="4201890" y="0"/>
                  <a:pt x="5413814" y="227364"/>
                  <a:pt x="5413814" y="507832"/>
                </a:cubicBezTo>
                <a:lnTo>
                  <a:pt x="5413814" y="1955632"/>
                </a:lnTo>
                <a:lnTo>
                  <a:pt x="0" y="1955632"/>
                </a:lnTo>
                <a:lnTo>
                  <a:pt x="0" y="507832"/>
                </a:lnTo>
                <a:cubicBezTo>
                  <a:pt x="0" y="227364"/>
                  <a:pt x="1211924" y="0"/>
                  <a:pt x="2706907" y="0"/>
                </a:cubicBezTo>
                <a:close/>
              </a:path>
            </a:pathLst>
          </a:cu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77" name="Rectangle 76">
            <a:extLst>
              <a:ext uri="{FF2B5EF4-FFF2-40B4-BE49-F238E27FC236}">
                <a16:creationId xmlns:a16="http://schemas.microsoft.com/office/drawing/2014/main" id="{BD68F74F-7A24-428A-AC79-F0648707C291}"/>
              </a:ext>
            </a:extLst>
          </p:cNvPr>
          <p:cNvSpPr/>
          <p:nvPr/>
        </p:nvSpPr>
        <p:spPr>
          <a:xfrm>
            <a:off x="1749749" y="2486273"/>
            <a:ext cx="2045138" cy="512874"/>
          </a:xfrm>
          <a:prstGeom prst="rect">
            <a:avLst/>
          </a:prstGeom>
          <a:solidFill>
            <a:schemeClr val="accent6"/>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solidFill>
                <a:schemeClr val="tx1"/>
              </a:solidFill>
            </a:endParaRPr>
          </a:p>
        </p:txBody>
      </p:sp>
      <p:sp>
        <p:nvSpPr>
          <p:cNvPr id="78" name="Rectangle 77">
            <a:extLst>
              <a:ext uri="{FF2B5EF4-FFF2-40B4-BE49-F238E27FC236}">
                <a16:creationId xmlns:a16="http://schemas.microsoft.com/office/drawing/2014/main" id="{0BA01ADB-E61A-4EC7-B3A0-3336EE321730}"/>
              </a:ext>
            </a:extLst>
          </p:cNvPr>
          <p:cNvSpPr/>
          <p:nvPr/>
        </p:nvSpPr>
        <p:spPr>
          <a:xfrm>
            <a:off x="3794886" y="2486273"/>
            <a:ext cx="2045138" cy="512874"/>
          </a:xfrm>
          <a:prstGeom prst="rect">
            <a:avLst/>
          </a:prstGeom>
          <a:solidFill>
            <a:schemeClr val="accent6"/>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solidFill>
                <a:schemeClr val="tx1"/>
              </a:solidFill>
            </a:endParaRPr>
          </a:p>
        </p:txBody>
      </p:sp>
      <p:sp>
        <p:nvSpPr>
          <p:cNvPr id="79" name="Rectangle 78">
            <a:extLst>
              <a:ext uri="{FF2B5EF4-FFF2-40B4-BE49-F238E27FC236}">
                <a16:creationId xmlns:a16="http://schemas.microsoft.com/office/drawing/2014/main" id="{B1FF2B8E-9D70-493E-BC5F-E5CB690E31C6}"/>
              </a:ext>
            </a:extLst>
          </p:cNvPr>
          <p:cNvSpPr/>
          <p:nvPr/>
        </p:nvSpPr>
        <p:spPr>
          <a:xfrm>
            <a:off x="5840024" y="2486273"/>
            <a:ext cx="2045138" cy="512874"/>
          </a:xfrm>
          <a:prstGeom prst="rect">
            <a:avLst/>
          </a:prstGeom>
          <a:solidFill>
            <a:schemeClr val="accent6"/>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solidFill>
                <a:schemeClr val="tx1"/>
              </a:solidFill>
            </a:endParaRPr>
          </a:p>
        </p:txBody>
      </p:sp>
      <p:sp>
        <p:nvSpPr>
          <p:cNvPr id="80" name="Rectangle 79">
            <a:extLst>
              <a:ext uri="{FF2B5EF4-FFF2-40B4-BE49-F238E27FC236}">
                <a16:creationId xmlns:a16="http://schemas.microsoft.com/office/drawing/2014/main" id="{BD6969EE-F4F1-42A1-B003-714D876363AD}"/>
              </a:ext>
            </a:extLst>
          </p:cNvPr>
          <p:cNvSpPr/>
          <p:nvPr/>
        </p:nvSpPr>
        <p:spPr>
          <a:xfrm>
            <a:off x="7885161" y="2486273"/>
            <a:ext cx="2045138" cy="512874"/>
          </a:xfrm>
          <a:prstGeom prst="rect">
            <a:avLst/>
          </a:prstGeom>
          <a:solidFill>
            <a:schemeClr val="accent6"/>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solidFill>
                <a:schemeClr val="tx1"/>
              </a:solidFill>
            </a:endParaRPr>
          </a:p>
        </p:txBody>
      </p:sp>
      <p:sp>
        <p:nvSpPr>
          <p:cNvPr id="81" name="TextBox 80">
            <a:extLst>
              <a:ext uri="{FF2B5EF4-FFF2-40B4-BE49-F238E27FC236}">
                <a16:creationId xmlns:a16="http://schemas.microsoft.com/office/drawing/2014/main" id="{FE42FF83-1A85-42C0-BE55-7CDCDF27726B}"/>
              </a:ext>
            </a:extLst>
          </p:cNvPr>
          <p:cNvSpPr txBox="1"/>
          <p:nvPr/>
        </p:nvSpPr>
        <p:spPr>
          <a:xfrm>
            <a:off x="2034778" y="1995471"/>
            <a:ext cx="1475084"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ACTUAL BUDGET</a:t>
            </a:r>
          </a:p>
        </p:txBody>
      </p:sp>
      <p:sp>
        <p:nvSpPr>
          <p:cNvPr id="82" name="TextBox 81">
            <a:extLst>
              <a:ext uri="{FF2B5EF4-FFF2-40B4-BE49-F238E27FC236}">
                <a16:creationId xmlns:a16="http://schemas.microsoft.com/office/drawing/2014/main" id="{6E93262D-5BCE-4921-A99A-CE02CADC2352}"/>
              </a:ext>
            </a:extLst>
          </p:cNvPr>
          <p:cNvSpPr txBox="1"/>
          <p:nvPr/>
        </p:nvSpPr>
        <p:spPr>
          <a:xfrm>
            <a:off x="4039840" y="1995471"/>
            <a:ext cx="1555234"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COSTS INCURRED</a:t>
            </a:r>
          </a:p>
        </p:txBody>
      </p:sp>
      <p:sp>
        <p:nvSpPr>
          <p:cNvPr id="83" name="TextBox 82">
            <a:extLst>
              <a:ext uri="{FF2B5EF4-FFF2-40B4-BE49-F238E27FC236}">
                <a16:creationId xmlns:a16="http://schemas.microsoft.com/office/drawing/2014/main" id="{304CA94D-AF88-420D-91B8-8487298677C6}"/>
              </a:ext>
            </a:extLst>
          </p:cNvPr>
          <p:cNvSpPr txBox="1"/>
          <p:nvPr/>
        </p:nvSpPr>
        <p:spPr>
          <a:xfrm>
            <a:off x="6382334" y="1995471"/>
            <a:ext cx="960520"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PLANNED</a:t>
            </a:r>
          </a:p>
        </p:txBody>
      </p:sp>
      <p:sp>
        <p:nvSpPr>
          <p:cNvPr id="84" name="TextBox 83">
            <a:extLst>
              <a:ext uri="{FF2B5EF4-FFF2-40B4-BE49-F238E27FC236}">
                <a16:creationId xmlns:a16="http://schemas.microsoft.com/office/drawing/2014/main" id="{F3C1C350-31C6-431D-AE2D-3195DC9EEB56}"/>
              </a:ext>
            </a:extLst>
          </p:cNvPr>
          <p:cNvSpPr txBox="1"/>
          <p:nvPr/>
        </p:nvSpPr>
        <p:spPr>
          <a:xfrm>
            <a:off x="8292018" y="1995471"/>
            <a:ext cx="1231427"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FORECASTED</a:t>
            </a:r>
          </a:p>
        </p:txBody>
      </p:sp>
      <p:sp>
        <p:nvSpPr>
          <p:cNvPr id="85" name="TextBox 84">
            <a:extLst>
              <a:ext uri="{FF2B5EF4-FFF2-40B4-BE49-F238E27FC236}">
                <a16:creationId xmlns:a16="http://schemas.microsoft.com/office/drawing/2014/main" id="{6174F6F4-0E17-4241-B51A-127F4EF3414A}"/>
              </a:ext>
            </a:extLst>
          </p:cNvPr>
          <p:cNvSpPr txBox="1"/>
          <p:nvPr/>
        </p:nvSpPr>
        <p:spPr>
          <a:xfrm>
            <a:off x="2208705" y="2558044"/>
            <a:ext cx="1127233"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R xxx </a:t>
            </a:r>
            <a:r>
              <a:rPr lang="en-US" b="1" dirty="0" err="1">
                <a:solidFill>
                  <a:schemeClr val="bg1"/>
                </a:solidFill>
                <a:ea typeface="League Spartan" charset="0"/>
                <a:cs typeface="Poppins" pitchFamily="2" charset="77"/>
              </a:rPr>
              <a:t>xxx</a:t>
            </a:r>
            <a:endParaRPr lang="en-US" b="1" dirty="0">
              <a:solidFill>
                <a:schemeClr val="bg1"/>
              </a:solidFill>
              <a:ea typeface="League Spartan" charset="0"/>
              <a:cs typeface="Poppins" pitchFamily="2" charset="77"/>
            </a:endParaRPr>
          </a:p>
        </p:txBody>
      </p:sp>
      <p:sp>
        <p:nvSpPr>
          <p:cNvPr id="86" name="TextBox 85">
            <a:extLst>
              <a:ext uri="{FF2B5EF4-FFF2-40B4-BE49-F238E27FC236}">
                <a16:creationId xmlns:a16="http://schemas.microsoft.com/office/drawing/2014/main" id="{988E4BF6-B3DF-4369-A973-8F9ECBFE08D1}"/>
              </a:ext>
            </a:extLst>
          </p:cNvPr>
          <p:cNvSpPr txBox="1"/>
          <p:nvPr/>
        </p:nvSpPr>
        <p:spPr>
          <a:xfrm>
            <a:off x="4253841" y="2558044"/>
            <a:ext cx="1127233"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R xxx </a:t>
            </a:r>
            <a:r>
              <a:rPr lang="en-US" b="1" dirty="0" err="1">
                <a:solidFill>
                  <a:schemeClr val="bg1"/>
                </a:solidFill>
                <a:ea typeface="League Spartan" charset="0"/>
                <a:cs typeface="Poppins" pitchFamily="2" charset="77"/>
              </a:rPr>
              <a:t>xxx</a:t>
            </a:r>
            <a:endParaRPr lang="en-US" b="1" dirty="0">
              <a:solidFill>
                <a:schemeClr val="bg1"/>
              </a:solidFill>
              <a:ea typeface="League Spartan" charset="0"/>
              <a:cs typeface="Poppins" pitchFamily="2" charset="77"/>
            </a:endParaRPr>
          </a:p>
        </p:txBody>
      </p:sp>
      <p:sp>
        <p:nvSpPr>
          <p:cNvPr id="87" name="TextBox 86">
            <a:extLst>
              <a:ext uri="{FF2B5EF4-FFF2-40B4-BE49-F238E27FC236}">
                <a16:creationId xmlns:a16="http://schemas.microsoft.com/office/drawing/2014/main" id="{19CD85E2-35E8-468D-98DC-1100FC332CB9}"/>
              </a:ext>
            </a:extLst>
          </p:cNvPr>
          <p:cNvSpPr txBox="1"/>
          <p:nvPr/>
        </p:nvSpPr>
        <p:spPr>
          <a:xfrm>
            <a:off x="6417602" y="2558044"/>
            <a:ext cx="889987"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R x xxx</a:t>
            </a:r>
          </a:p>
        </p:txBody>
      </p:sp>
      <p:sp>
        <p:nvSpPr>
          <p:cNvPr id="88" name="TextBox 87">
            <a:extLst>
              <a:ext uri="{FF2B5EF4-FFF2-40B4-BE49-F238E27FC236}">
                <a16:creationId xmlns:a16="http://schemas.microsoft.com/office/drawing/2014/main" id="{21507713-2E31-4418-B4C1-FB00881F6D72}"/>
              </a:ext>
            </a:extLst>
          </p:cNvPr>
          <p:cNvSpPr txBox="1"/>
          <p:nvPr/>
        </p:nvSpPr>
        <p:spPr>
          <a:xfrm>
            <a:off x="8462739" y="2558044"/>
            <a:ext cx="889987"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R x xxx</a:t>
            </a:r>
          </a:p>
        </p:txBody>
      </p:sp>
      <p:sp>
        <p:nvSpPr>
          <p:cNvPr id="89" name="Rectangle 88">
            <a:extLst>
              <a:ext uri="{FF2B5EF4-FFF2-40B4-BE49-F238E27FC236}">
                <a16:creationId xmlns:a16="http://schemas.microsoft.com/office/drawing/2014/main" id="{4EB7DC5A-F799-4BB5-BE97-5DC9EAEE1782}"/>
              </a:ext>
            </a:extLst>
          </p:cNvPr>
          <p:cNvSpPr/>
          <p:nvPr/>
        </p:nvSpPr>
        <p:spPr>
          <a:xfrm>
            <a:off x="1749749" y="2999146"/>
            <a:ext cx="2045138" cy="614341"/>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0" name="Rectangle 89">
            <a:extLst>
              <a:ext uri="{FF2B5EF4-FFF2-40B4-BE49-F238E27FC236}">
                <a16:creationId xmlns:a16="http://schemas.microsoft.com/office/drawing/2014/main" id="{679F6F5B-7A1A-4E1D-808D-3F36B5060817}"/>
              </a:ext>
            </a:extLst>
          </p:cNvPr>
          <p:cNvSpPr/>
          <p:nvPr/>
        </p:nvSpPr>
        <p:spPr>
          <a:xfrm>
            <a:off x="1749749" y="3613488"/>
            <a:ext cx="2045138" cy="614341"/>
          </a:xfrm>
          <a:prstGeom prst="rect">
            <a:avLst/>
          </a:prstGeom>
          <a:solidFill>
            <a:schemeClr val="accent1">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1" name="Rectangle 90">
            <a:extLst>
              <a:ext uri="{FF2B5EF4-FFF2-40B4-BE49-F238E27FC236}">
                <a16:creationId xmlns:a16="http://schemas.microsoft.com/office/drawing/2014/main" id="{F549A8BB-9B51-4B2C-AE9E-7667355C1873}"/>
              </a:ext>
            </a:extLst>
          </p:cNvPr>
          <p:cNvSpPr/>
          <p:nvPr/>
        </p:nvSpPr>
        <p:spPr>
          <a:xfrm>
            <a:off x="1749749" y="4227829"/>
            <a:ext cx="2045138" cy="614341"/>
          </a:xfrm>
          <a:prstGeom prst="rect">
            <a:avLst/>
          </a:prstGeom>
          <a:solidFill>
            <a:schemeClr val="accent1">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92" name="Rectangle 91">
            <a:extLst>
              <a:ext uri="{FF2B5EF4-FFF2-40B4-BE49-F238E27FC236}">
                <a16:creationId xmlns:a16="http://schemas.microsoft.com/office/drawing/2014/main" id="{D92AB290-AD78-42B6-A7E7-0588B2A8F58E}"/>
              </a:ext>
            </a:extLst>
          </p:cNvPr>
          <p:cNvSpPr/>
          <p:nvPr/>
        </p:nvSpPr>
        <p:spPr>
          <a:xfrm>
            <a:off x="1749749" y="4842170"/>
            <a:ext cx="2045138" cy="614341"/>
          </a:xfrm>
          <a:prstGeom prst="rect">
            <a:avLst/>
          </a:prstGeom>
          <a:solidFill>
            <a:schemeClr val="accent1">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93" name="Rectangle 92">
            <a:extLst>
              <a:ext uri="{FF2B5EF4-FFF2-40B4-BE49-F238E27FC236}">
                <a16:creationId xmlns:a16="http://schemas.microsoft.com/office/drawing/2014/main" id="{B72AB81C-98C7-45DD-B1C4-6009D9CFCBCC}"/>
              </a:ext>
            </a:extLst>
          </p:cNvPr>
          <p:cNvSpPr/>
          <p:nvPr/>
        </p:nvSpPr>
        <p:spPr>
          <a:xfrm>
            <a:off x="1749749" y="5456511"/>
            <a:ext cx="2045138" cy="614341"/>
          </a:xfrm>
          <a:prstGeom prst="rect">
            <a:avLst/>
          </a:prstGeom>
          <a:solidFill>
            <a:schemeClr val="accent1">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4" name="Rectangle 93">
            <a:extLst>
              <a:ext uri="{FF2B5EF4-FFF2-40B4-BE49-F238E27FC236}">
                <a16:creationId xmlns:a16="http://schemas.microsoft.com/office/drawing/2014/main" id="{122A77D8-CB14-4D3B-BB2E-9B5246012703}"/>
              </a:ext>
            </a:extLst>
          </p:cNvPr>
          <p:cNvSpPr/>
          <p:nvPr/>
        </p:nvSpPr>
        <p:spPr>
          <a:xfrm>
            <a:off x="3794886" y="2999146"/>
            <a:ext cx="1533187" cy="614341"/>
          </a:xfrm>
          <a:prstGeom prst="rect">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5" name="Rectangle 94">
            <a:extLst>
              <a:ext uri="{FF2B5EF4-FFF2-40B4-BE49-F238E27FC236}">
                <a16:creationId xmlns:a16="http://schemas.microsoft.com/office/drawing/2014/main" id="{7D235AF5-6D3F-4A1B-AA4E-EE3121DDDDC5}"/>
              </a:ext>
            </a:extLst>
          </p:cNvPr>
          <p:cNvSpPr/>
          <p:nvPr/>
        </p:nvSpPr>
        <p:spPr>
          <a:xfrm>
            <a:off x="5329406" y="2999146"/>
            <a:ext cx="1533187" cy="614341"/>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6" name="Rectangle 95">
            <a:extLst>
              <a:ext uri="{FF2B5EF4-FFF2-40B4-BE49-F238E27FC236}">
                <a16:creationId xmlns:a16="http://schemas.microsoft.com/office/drawing/2014/main" id="{5666535F-47EA-45F5-9DF8-78BD268E68AC}"/>
              </a:ext>
            </a:extLst>
          </p:cNvPr>
          <p:cNvSpPr/>
          <p:nvPr/>
        </p:nvSpPr>
        <p:spPr>
          <a:xfrm>
            <a:off x="6862592" y="2999146"/>
            <a:ext cx="1533187" cy="614341"/>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7" name="Rectangle 96">
            <a:extLst>
              <a:ext uri="{FF2B5EF4-FFF2-40B4-BE49-F238E27FC236}">
                <a16:creationId xmlns:a16="http://schemas.microsoft.com/office/drawing/2014/main" id="{A35ED35B-B200-4ACE-890C-C62E9B2F9077}"/>
              </a:ext>
            </a:extLst>
          </p:cNvPr>
          <p:cNvSpPr/>
          <p:nvPr/>
        </p:nvSpPr>
        <p:spPr>
          <a:xfrm>
            <a:off x="8397112" y="2999146"/>
            <a:ext cx="1533187" cy="614341"/>
          </a:xfrm>
          <a:prstGeom prst="rect">
            <a:avLst/>
          </a:prstGeom>
          <a:solidFill>
            <a:schemeClr val="accent5">
              <a:lumMod val="7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8" name="Rectangle 97">
            <a:extLst>
              <a:ext uri="{FF2B5EF4-FFF2-40B4-BE49-F238E27FC236}">
                <a16:creationId xmlns:a16="http://schemas.microsoft.com/office/drawing/2014/main" id="{842E1A0E-0C90-4E69-9E17-5FAE7B6D4AB1}"/>
              </a:ext>
            </a:extLst>
          </p:cNvPr>
          <p:cNvSpPr/>
          <p:nvPr/>
        </p:nvSpPr>
        <p:spPr>
          <a:xfrm>
            <a:off x="3794886" y="3613487"/>
            <a:ext cx="1533187" cy="614341"/>
          </a:xfrm>
          <a:prstGeom prst="rect">
            <a:avLst/>
          </a:prstGeom>
          <a:solidFill>
            <a:schemeClr val="accent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9" name="Rectangle 98">
            <a:extLst>
              <a:ext uri="{FF2B5EF4-FFF2-40B4-BE49-F238E27FC236}">
                <a16:creationId xmlns:a16="http://schemas.microsoft.com/office/drawing/2014/main" id="{482B0A98-3E13-47D0-8247-B7A8E3D3B993}"/>
              </a:ext>
            </a:extLst>
          </p:cNvPr>
          <p:cNvSpPr/>
          <p:nvPr/>
        </p:nvSpPr>
        <p:spPr>
          <a:xfrm>
            <a:off x="5329406" y="3613487"/>
            <a:ext cx="1533187" cy="614341"/>
          </a:xfrm>
          <a:prstGeom prst="rect">
            <a:avLst/>
          </a:prstGeom>
          <a:solidFill>
            <a:schemeClr val="accent3">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00" name="Rectangle 99">
            <a:extLst>
              <a:ext uri="{FF2B5EF4-FFF2-40B4-BE49-F238E27FC236}">
                <a16:creationId xmlns:a16="http://schemas.microsoft.com/office/drawing/2014/main" id="{781A8C1D-6905-4FB1-8865-15A98B44F994}"/>
              </a:ext>
            </a:extLst>
          </p:cNvPr>
          <p:cNvSpPr/>
          <p:nvPr/>
        </p:nvSpPr>
        <p:spPr>
          <a:xfrm>
            <a:off x="6862592" y="3613487"/>
            <a:ext cx="1533187" cy="614341"/>
          </a:xfrm>
          <a:prstGeom prst="rect">
            <a:avLst/>
          </a:prstGeom>
          <a:solidFill>
            <a:schemeClr val="accent4">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01" name="Rectangle 100">
            <a:extLst>
              <a:ext uri="{FF2B5EF4-FFF2-40B4-BE49-F238E27FC236}">
                <a16:creationId xmlns:a16="http://schemas.microsoft.com/office/drawing/2014/main" id="{932E52B6-A63C-4699-9F35-6890744DE477}"/>
              </a:ext>
            </a:extLst>
          </p:cNvPr>
          <p:cNvSpPr/>
          <p:nvPr/>
        </p:nvSpPr>
        <p:spPr>
          <a:xfrm>
            <a:off x="8397112" y="3613487"/>
            <a:ext cx="1533187" cy="614341"/>
          </a:xfrm>
          <a:prstGeom prst="rect">
            <a:avLst/>
          </a:prstGeom>
          <a:solidFill>
            <a:schemeClr val="accent5">
              <a:lumMod val="9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02" name="Rectangle 101">
            <a:extLst>
              <a:ext uri="{FF2B5EF4-FFF2-40B4-BE49-F238E27FC236}">
                <a16:creationId xmlns:a16="http://schemas.microsoft.com/office/drawing/2014/main" id="{6688D5E5-440D-4516-812D-5ABA024F7FEA}"/>
              </a:ext>
            </a:extLst>
          </p:cNvPr>
          <p:cNvSpPr/>
          <p:nvPr/>
        </p:nvSpPr>
        <p:spPr>
          <a:xfrm>
            <a:off x="3794886" y="4227828"/>
            <a:ext cx="1533187" cy="614341"/>
          </a:xfrm>
          <a:prstGeom prst="rect">
            <a:avLst/>
          </a:prstGeom>
          <a:solidFill>
            <a:schemeClr val="accent2">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103" name="Rectangle 102">
            <a:extLst>
              <a:ext uri="{FF2B5EF4-FFF2-40B4-BE49-F238E27FC236}">
                <a16:creationId xmlns:a16="http://schemas.microsoft.com/office/drawing/2014/main" id="{B9A9B04A-496E-47CE-936F-D1DAD37975D1}"/>
              </a:ext>
            </a:extLst>
          </p:cNvPr>
          <p:cNvSpPr/>
          <p:nvPr/>
        </p:nvSpPr>
        <p:spPr>
          <a:xfrm>
            <a:off x="5329406" y="4227828"/>
            <a:ext cx="1533187" cy="614341"/>
          </a:xfrm>
          <a:prstGeom prst="rect">
            <a:avLst/>
          </a:prstGeom>
          <a:solidFill>
            <a:schemeClr val="accent3">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104" name="Rectangle 103">
            <a:extLst>
              <a:ext uri="{FF2B5EF4-FFF2-40B4-BE49-F238E27FC236}">
                <a16:creationId xmlns:a16="http://schemas.microsoft.com/office/drawing/2014/main" id="{164C8B3B-C301-46A5-9F67-E7B63355098B}"/>
              </a:ext>
            </a:extLst>
          </p:cNvPr>
          <p:cNvSpPr/>
          <p:nvPr/>
        </p:nvSpPr>
        <p:spPr>
          <a:xfrm>
            <a:off x="6862592" y="4227828"/>
            <a:ext cx="1533187" cy="614341"/>
          </a:xfrm>
          <a:prstGeom prst="rect">
            <a:avLst/>
          </a:prstGeom>
          <a:solidFill>
            <a:schemeClr val="accent4">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105" name="Rectangle 104">
            <a:extLst>
              <a:ext uri="{FF2B5EF4-FFF2-40B4-BE49-F238E27FC236}">
                <a16:creationId xmlns:a16="http://schemas.microsoft.com/office/drawing/2014/main" id="{6495BCE7-28F7-4E30-A239-4093FA5F6561}"/>
              </a:ext>
            </a:extLst>
          </p:cNvPr>
          <p:cNvSpPr/>
          <p:nvPr/>
        </p:nvSpPr>
        <p:spPr>
          <a:xfrm>
            <a:off x="8397112" y="4227828"/>
            <a:ext cx="1533187" cy="614341"/>
          </a:xfrm>
          <a:prstGeom prst="rect">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106" name="Rectangle 105">
            <a:extLst>
              <a:ext uri="{FF2B5EF4-FFF2-40B4-BE49-F238E27FC236}">
                <a16:creationId xmlns:a16="http://schemas.microsoft.com/office/drawing/2014/main" id="{A18885A4-C5EE-4DFC-BBBE-3DE80425D178}"/>
              </a:ext>
            </a:extLst>
          </p:cNvPr>
          <p:cNvSpPr/>
          <p:nvPr/>
        </p:nvSpPr>
        <p:spPr>
          <a:xfrm>
            <a:off x="3794886" y="4842169"/>
            <a:ext cx="1533187" cy="614341"/>
          </a:xfrm>
          <a:prstGeom prst="rect">
            <a:avLst/>
          </a:prstGeom>
          <a:solidFill>
            <a:schemeClr val="accent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107" name="Rectangle 106">
            <a:extLst>
              <a:ext uri="{FF2B5EF4-FFF2-40B4-BE49-F238E27FC236}">
                <a16:creationId xmlns:a16="http://schemas.microsoft.com/office/drawing/2014/main" id="{CDBB0A5F-778E-4988-8AFD-F7E70BDF55B2}"/>
              </a:ext>
            </a:extLst>
          </p:cNvPr>
          <p:cNvSpPr/>
          <p:nvPr/>
        </p:nvSpPr>
        <p:spPr>
          <a:xfrm>
            <a:off x="5329406" y="4842169"/>
            <a:ext cx="1533187" cy="614341"/>
          </a:xfrm>
          <a:prstGeom prst="rect">
            <a:avLst/>
          </a:prstGeom>
          <a:solidFill>
            <a:schemeClr val="accent3">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108" name="Rectangle 107">
            <a:extLst>
              <a:ext uri="{FF2B5EF4-FFF2-40B4-BE49-F238E27FC236}">
                <a16:creationId xmlns:a16="http://schemas.microsoft.com/office/drawing/2014/main" id="{D58507BA-7F7A-4F7C-87FB-0D11428528D3}"/>
              </a:ext>
            </a:extLst>
          </p:cNvPr>
          <p:cNvSpPr/>
          <p:nvPr/>
        </p:nvSpPr>
        <p:spPr>
          <a:xfrm>
            <a:off x="6862592" y="4842169"/>
            <a:ext cx="1533187" cy="614341"/>
          </a:xfrm>
          <a:prstGeom prst="rect">
            <a:avLst/>
          </a:prstGeom>
          <a:solidFill>
            <a:schemeClr val="accent4">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109" name="Rectangle 108">
            <a:extLst>
              <a:ext uri="{FF2B5EF4-FFF2-40B4-BE49-F238E27FC236}">
                <a16:creationId xmlns:a16="http://schemas.microsoft.com/office/drawing/2014/main" id="{53C3AA51-F3FB-49DC-BFBA-B1D5AE24495E}"/>
              </a:ext>
            </a:extLst>
          </p:cNvPr>
          <p:cNvSpPr/>
          <p:nvPr/>
        </p:nvSpPr>
        <p:spPr>
          <a:xfrm>
            <a:off x="8397112" y="4842169"/>
            <a:ext cx="1533187" cy="614341"/>
          </a:xfrm>
          <a:prstGeom prst="rect">
            <a:avLst/>
          </a:prstGeom>
          <a:solidFill>
            <a:schemeClr val="accent5">
              <a:lumMod val="9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110" name="Rectangle 109">
            <a:extLst>
              <a:ext uri="{FF2B5EF4-FFF2-40B4-BE49-F238E27FC236}">
                <a16:creationId xmlns:a16="http://schemas.microsoft.com/office/drawing/2014/main" id="{326B1973-846E-4BE9-9DCF-4DDB65F5DC9C}"/>
              </a:ext>
            </a:extLst>
          </p:cNvPr>
          <p:cNvSpPr/>
          <p:nvPr/>
        </p:nvSpPr>
        <p:spPr>
          <a:xfrm>
            <a:off x="3794886" y="5456511"/>
            <a:ext cx="1533187" cy="614341"/>
          </a:xfrm>
          <a:prstGeom prst="rect">
            <a:avLst/>
          </a:prstGeom>
          <a:solidFill>
            <a:schemeClr val="accent2">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11" name="Rectangle 110">
            <a:extLst>
              <a:ext uri="{FF2B5EF4-FFF2-40B4-BE49-F238E27FC236}">
                <a16:creationId xmlns:a16="http://schemas.microsoft.com/office/drawing/2014/main" id="{F33B07AC-DBF6-45F1-A832-10D422580020}"/>
              </a:ext>
            </a:extLst>
          </p:cNvPr>
          <p:cNvSpPr/>
          <p:nvPr/>
        </p:nvSpPr>
        <p:spPr>
          <a:xfrm>
            <a:off x="5329406" y="5456511"/>
            <a:ext cx="1533187" cy="614341"/>
          </a:xfrm>
          <a:prstGeom prst="rect">
            <a:avLst/>
          </a:prstGeom>
          <a:solidFill>
            <a:schemeClr val="accent3">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12" name="Rectangle 111">
            <a:extLst>
              <a:ext uri="{FF2B5EF4-FFF2-40B4-BE49-F238E27FC236}">
                <a16:creationId xmlns:a16="http://schemas.microsoft.com/office/drawing/2014/main" id="{9A28D8ED-890A-426F-BE2A-9C6E8DA5F2CC}"/>
              </a:ext>
            </a:extLst>
          </p:cNvPr>
          <p:cNvSpPr/>
          <p:nvPr/>
        </p:nvSpPr>
        <p:spPr>
          <a:xfrm>
            <a:off x="6862592" y="5456511"/>
            <a:ext cx="1533187" cy="614341"/>
          </a:xfrm>
          <a:prstGeom prst="rect">
            <a:avLst/>
          </a:prstGeom>
          <a:solidFill>
            <a:schemeClr val="accent4">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13" name="Rectangle 112">
            <a:extLst>
              <a:ext uri="{FF2B5EF4-FFF2-40B4-BE49-F238E27FC236}">
                <a16:creationId xmlns:a16="http://schemas.microsoft.com/office/drawing/2014/main" id="{74C03ECC-40B2-4B5A-AEDC-FC698B8413A1}"/>
              </a:ext>
            </a:extLst>
          </p:cNvPr>
          <p:cNvSpPr/>
          <p:nvPr/>
        </p:nvSpPr>
        <p:spPr>
          <a:xfrm>
            <a:off x="8397112" y="5456511"/>
            <a:ext cx="1533187" cy="614341"/>
          </a:xfrm>
          <a:prstGeom prst="rect">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14" name="TextBox 113">
            <a:extLst>
              <a:ext uri="{FF2B5EF4-FFF2-40B4-BE49-F238E27FC236}">
                <a16:creationId xmlns:a16="http://schemas.microsoft.com/office/drawing/2014/main" id="{4EC3540B-B1DD-4276-8FCE-0733AC3E95F8}"/>
              </a:ext>
            </a:extLst>
          </p:cNvPr>
          <p:cNvSpPr txBox="1"/>
          <p:nvPr/>
        </p:nvSpPr>
        <p:spPr>
          <a:xfrm>
            <a:off x="2324921" y="3158228"/>
            <a:ext cx="894797"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PROJECT</a:t>
            </a:r>
          </a:p>
        </p:txBody>
      </p:sp>
      <p:sp>
        <p:nvSpPr>
          <p:cNvPr id="115" name="TextBox 114">
            <a:extLst>
              <a:ext uri="{FF2B5EF4-FFF2-40B4-BE49-F238E27FC236}">
                <a16:creationId xmlns:a16="http://schemas.microsoft.com/office/drawing/2014/main" id="{1CA93027-9318-42C7-ACB0-DFB3DCB64071}"/>
              </a:ext>
            </a:extLst>
          </p:cNvPr>
          <p:cNvSpPr txBox="1"/>
          <p:nvPr/>
        </p:nvSpPr>
        <p:spPr>
          <a:xfrm>
            <a:off x="4054770" y="3158228"/>
            <a:ext cx="1013419"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INCURRED</a:t>
            </a:r>
          </a:p>
        </p:txBody>
      </p:sp>
      <p:sp>
        <p:nvSpPr>
          <p:cNvPr id="116" name="TextBox 115">
            <a:extLst>
              <a:ext uri="{FF2B5EF4-FFF2-40B4-BE49-F238E27FC236}">
                <a16:creationId xmlns:a16="http://schemas.microsoft.com/office/drawing/2014/main" id="{99D0AF69-0851-49FD-98B2-AC74E2140AE8}"/>
              </a:ext>
            </a:extLst>
          </p:cNvPr>
          <p:cNvSpPr txBox="1"/>
          <p:nvPr/>
        </p:nvSpPr>
        <p:spPr>
          <a:xfrm>
            <a:off x="5518836" y="3054803"/>
            <a:ext cx="1159293"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FUTURE</a:t>
            </a:r>
          </a:p>
          <a:p>
            <a:pPr algn="ctr"/>
            <a:r>
              <a:rPr lang="en-US" sz="1344" b="1" dirty="0">
                <a:solidFill>
                  <a:schemeClr val="bg1"/>
                </a:solidFill>
                <a:ea typeface="League Spartan" charset="0"/>
                <a:cs typeface="Poppins" pitchFamily="2" charset="77"/>
              </a:rPr>
              <a:t>SCHEDULED</a:t>
            </a:r>
          </a:p>
        </p:txBody>
      </p:sp>
      <p:sp>
        <p:nvSpPr>
          <p:cNvPr id="117" name="TextBox 116">
            <a:extLst>
              <a:ext uri="{FF2B5EF4-FFF2-40B4-BE49-F238E27FC236}">
                <a16:creationId xmlns:a16="http://schemas.microsoft.com/office/drawing/2014/main" id="{66C506BC-661F-4177-B968-E75C91377E40}"/>
              </a:ext>
            </a:extLst>
          </p:cNvPr>
          <p:cNvSpPr txBox="1"/>
          <p:nvPr/>
        </p:nvSpPr>
        <p:spPr>
          <a:xfrm>
            <a:off x="7219459" y="3158228"/>
            <a:ext cx="819455"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BUDGET</a:t>
            </a:r>
          </a:p>
        </p:txBody>
      </p:sp>
      <p:sp>
        <p:nvSpPr>
          <p:cNvPr id="118" name="TextBox 117">
            <a:extLst>
              <a:ext uri="{FF2B5EF4-FFF2-40B4-BE49-F238E27FC236}">
                <a16:creationId xmlns:a16="http://schemas.microsoft.com/office/drawing/2014/main" id="{4BDC75A2-7BE8-4F8C-8871-6CE04CC2C35E}"/>
              </a:ext>
            </a:extLst>
          </p:cNvPr>
          <p:cNvSpPr txBox="1"/>
          <p:nvPr/>
        </p:nvSpPr>
        <p:spPr>
          <a:xfrm>
            <a:off x="8616121" y="3158228"/>
            <a:ext cx="1095172"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REMAINING</a:t>
            </a:r>
          </a:p>
        </p:txBody>
      </p:sp>
      <p:sp>
        <p:nvSpPr>
          <p:cNvPr id="119" name="Subtitle 2">
            <a:extLst>
              <a:ext uri="{FF2B5EF4-FFF2-40B4-BE49-F238E27FC236}">
                <a16:creationId xmlns:a16="http://schemas.microsoft.com/office/drawing/2014/main" id="{A0E3FC88-976B-4DDD-80B7-D534698512BD}"/>
              </a:ext>
            </a:extLst>
          </p:cNvPr>
          <p:cNvSpPr txBox="1">
            <a:spLocks/>
          </p:cNvSpPr>
          <p:nvPr/>
        </p:nvSpPr>
        <p:spPr>
          <a:xfrm>
            <a:off x="2005724" y="3805093"/>
            <a:ext cx="153318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400" dirty="0">
                <a:solidFill>
                  <a:schemeClr val="tx1"/>
                </a:solidFill>
                <a:latin typeface="+mn-lt"/>
                <a:ea typeface="Lato" panose="020F0502020204030203" pitchFamily="34" charset="0"/>
                <a:cs typeface="Lato" panose="020F0502020204030203" pitchFamily="34" charset="0"/>
              </a:rPr>
              <a:t>Amount</a:t>
            </a:r>
          </a:p>
        </p:txBody>
      </p:sp>
      <p:sp>
        <p:nvSpPr>
          <p:cNvPr id="120" name="Subtitle 2">
            <a:extLst>
              <a:ext uri="{FF2B5EF4-FFF2-40B4-BE49-F238E27FC236}">
                <a16:creationId xmlns:a16="http://schemas.microsoft.com/office/drawing/2014/main" id="{CF74B8AC-F3A1-4BB6-A773-0A0BE04B6D82}"/>
              </a:ext>
            </a:extLst>
          </p:cNvPr>
          <p:cNvSpPr txBox="1">
            <a:spLocks/>
          </p:cNvSpPr>
          <p:nvPr/>
        </p:nvSpPr>
        <p:spPr>
          <a:xfrm>
            <a:off x="2005724" y="4419434"/>
            <a:ext cx="153318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400" dirty="0">
                <a:solidFill>
                  <a:schemeClr val="tx1"/>
                </a:solidFill>
                <a:latin typeface="+mn-lt"/>
                <a:ea typeface="Lato" panose="020F0502020204030203" pitchFamily="34" charset="0"/>
                <a:cs typeface="Lato" panose="020F0502020204030203" pitchFamily="34" charset="0"/>
              </a:rPr>
              <a:t>Expenses</a:t>
            </a:r>
          </a:p>
        </p:txBody>
      </p:sp>
      <p:sp>
        <p:nvSpPr>
          <p:cNvPr id="121" name="Subtitle 2">
            <a:extLst>
              <a:ext uri="{FF2B5EF4-FFF2-40B4-BE49-F238E27FC236}">
                <a16:creationId xmlns:a16="http://schemas.microsoft.com/office/drawing/2014/main" id="{14E05CE6-F8AC-4F3C-A654-02400E028E5E}"/>
              </a:ext>
            </a:extLst>
          </p:cNvPr>
          <p:cNvSpPr txBox="1">
            <a:spLocks/>
          </p:cNvSpPr>
          <p:nvPr/>
        </p:nvSpPr>
        <p:spPr>
          <a:xfrm>
            <a:off x="2005724" y="5033775"/>
            <a:ext cx="153318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400" dirty="0">
                <a:solidFill>
                  <a:schemeClr val="tx1"/>
                </a:solidFill>
                <a:latin typeface="+mn-lt"/>
                <a:ea typeface="Lato" panose="020F0502020204030203" pitchFamily="34" charset="0"/>
                <a:cs typeface="Lato" panose="020F0502020204030203" pitchFamily="34" charset="0"/>
              </a:rPr>
              <a:t>Time &amp; Fees</a:t>
            </a:r>
          </a:p>
        </p:txBody>
      </p:sp>
      <p:sp>
        <p:nvSpPr>
          <p:cNvPr id="122" name="Subtitle 2">
            <a:extLst>
              <a:ext uri="{FF2B5EF4-FFF2-40B4-BE49-F238E27FC236}">
                <a16:creationId xmlns:a16="http://schemas.microsoft.com/office/drawing/2014/main" id="{BD83BF85-3B32-4E98-80A6-4C63A42FE967}"/>
              </a:ext>
            </a:extLst>
          </p:cNvPr>
          <p:cNvSpPr txBox="1">
            <a:spLocks/>
          </p:cNvSpPr>
          <p:nvPr/>
        </p:nvSpPr>
        <p:spPr>
          <a:xfrm>
            <a:off x="2005724" y="5648116"/>
            <a:ext cx="153318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400" dirty="0">
                <a:solidFill>
                  <a:schemeClr val="tx1"/>
                </a:solidFill>
                <a:latin typeface="+mn-lt"/>
                <a:ea typeface="Lato" panose="020F0502020204030203" pitchFamily="34" charset="0"/>
                <a:cs typeface="Lato" panose="020F0502020204030203" pitchFamily="34" charset="0"/>
              </a:rPr>
              <a:t>Total</a:t>
            </a:r>
          </a:p>
        </p:txBody>
      </p:sp>
      <p:sp>
        <p:nvSpPr>
          <p:cNvPr id="123" name="Subtitle 2">
            <a:extLst>
              <a:ext uri="{FF2B5EF4-FFF2-40B4-BE49-F238E27FC236}">
                <a16:creationId xmlns:a16="http://schemas.microsoft.com/office/drawing/2014/main" id="{5204021A-5ED2-419B-BCF2-2CDEAC4CADE9}"/>
              </a:ext>
            </a:extLst>
          </p:cNvPr>
          <p:cNvSpPr txBox="1">
            <a:spLocks/>
          </p:cNvSpPr>
          <p:nvPr/>
        </p:nvSpPr>
        <p:spPr>
          <a:xfrm>
            <a:off x="4420288" y="3805094"/>
            <a:ext cx="287536" cy="23113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panose="020F0502020204030203" pitchFamily="34" charset="0"/>
                <a:cs typeface="Lato" panose="020F0502020204030203" pitchFamily="34" charset="0"/>
              </a:rPr>
              <a:t>R2</a:t>
            </a:r>
          </a:p>
        </p:txBody>
      </p:sp>
      <p:sp>
        <p:nvSpPr>
          <p:cNvPr id="124" name="Subtitle 2">
            <a:extLst>
              <a:ext uri="{FF2B5EF4-FFF2-40B4-BE49-F238E27FC236}">
                <a16:creationId xmlns:a16="http://schemas.microsoft.com/office/drawing/2014/main" id="{9B88DAC6-027F-4868-AA96-9CB2CA33AD48}"/>
              </a:ext>
            </a:extLst>
          </p:cNvPr>
          <p:cNvSpPr txBox="1">
            <a:spLocks/>
          </p:cNvSpPr>
          <p:nvPr/>
        </p:nvSpPr>
        <p:spPr>
          <a:xfrm>
            <a:off x="4420288" y="4419435"/>
            <a:ext cx="287536" cy="23113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panose="020F0502020204030203" pitchFamily="34" charset="0"/>
                <a:cs typeface="Lato" panose="020F0502020204030203" pitchFamily="34" charset="0"/>
              </a:rPr>
              <a:t>R2</a:t>
            </a:r>
          </a:p>
        </p:txBody>
      </p:sp>
      <p:sp>
        <p:nvSpPr>
          <p:cNvPr id="125" name="Subtitle 2">
            <a:extLst>
              <a:ext uri="{FF2B5EF4-FFF2-40B4-BE49-F238E27FC236}">
                <a16:creationId xmlns:a16="http://schemas.microsoft.com/office/drawing/2014/main" id="{4D5CC084-78B2-48DA-A064-0EF5C36A1CCD}"/>
              </a:ext>
            </a:extLst>
          </p:cNvPr>
          <p:cNvSpPr txBox="1">
            <a:spLocks/>
          </p:cNvSpPr>
          <p:nvPr/>
        </p:nvSpPr>
        <p:spPr>
          <a:xfrm>
            <a:off x="4419487" y="5033776"/>
            <a:ext cx="289139" cy="23113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panose="020F0502020204030203" pitchFamily="34" charset="0"/>
                <a:cs typeface="Lato" panose="020F0502020204030203" pitchFamily="34" charset="0"/>
              </a:rPr>
              <a:t>R3</a:t>
            </a:r>
          </a:p>
        </p:txBody>
      </p:sp>
      <p:sp>
        <p:nvSpPr>
          <p:cNvPr id="126" name="Subtitle 2">
            <a:extLst>
              <a:ext uri="{FF2B5EF4-FFF2-40B4-BE49-F238E27FC236}">
                <a16:creationId xmlns:a16="http://schemas.microsoft.com/office/drawing/2014/main" id="{B592C530-F6DB-42BC-A9B3-22E5DDBCF318}"/>
              </a:ext>
            </a:extLst>
          </p:cNvPr>
          <p:cNvSpPr txBox="1">
            <a:spLocks/>
          </p:cNvSpPr>
          <p:nvPr/>
        </p:nvSpPr>
        <p:spPr>
          <a:xfrm>
            <a:off x="4417884" y="5648117"/>
            <a:ext cx="292345" cy="23113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panose="020F0502020204030203" pitchFamily="34" charset="0"/>
                <a:cs typeface="Lato" panose="020F0502020204030203" pitchFamily="34" charset="0"/>
              </a:rPr>
              <a:t>R5</a:t>
            </a:r>
          </a:p>
        </p:txBody>
      </p:sp>
      <p:sp>
        <p:nvSpPr>
          <p:cNvPr id="127" name="Subtitle 2">
            <a:extLst>
              <a:ext uri="{FF2B5EF4-FFF2-40B4-BE49-F238E27FC236}">
                <a16:creationId xmlns:a16="http://schemas.microsoft.com/office/drawing/2014/main" id="{684CA09C-C804-4292-9AA9-8B32FAA7843B}"/>
              </a:ext>
            </a:extLst>
          </p:cNvPr>
          <p:cNvSpPr txBox="1">
            <a:spLocks/>
          </p:cNvSpPr>
          <p:nvPr/>
        </p:nvSpPr>
        <p:spPr>
          <a:xfrm>
            <a:off x="5950898" y="3805094"/>
            <a:ext cx="287536" cy="23113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panose="020F0502020204030203" pitchFamily="34" charset="0"/>
                <a:cs typeface="Lato" panose="020F0502020204030203" pitchFamily="34" charset="0"/>
              </a:rPr>
              <a:t>R2</a:t>
            </a:r>
          </a:p>
        </p:txBody>
      </p:sp>
      <p:sp>
        <p:nvSpPr>
          <p:cNvPr id="128" name="Subtitle 2">
            <a:extLst>
              <a:ext uri="{FF2B5EF4-FFF2-40B4-BE49-F238E27FC236}">
                <a16:creationId xmlns:a16="http://schemas.microsoft.com/office/drawing/2014/main" id="{B0BB4A44-B5A9-4FF7-86E9-927C5240651F}"/>
              </a:ext>
            </a:extLst>
          </p:cNvPr>
          <p:cNvSpPr txBox="1">
            <a:spLocks/>
          </p:cNvSpPr>
          <p:nvPr/>
        </p:nvSpPr>
        <p:spPr>
          <a:xfrm>
            <a:off x="5950898" y="4419435"/>
            <a:ext cx="287536" cy="23113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panose="020F0502020204030203" pitchFamily="34" charset="0"/>
                <a:cs typeface="Lato" panose="020F0502020204030203" pitchFamily="34" charset="0"/>
              </a:rPr>
              <a:t>R2</a:t>
            </a:r>
          </a:p>
        </p:txBody>
      </p:sp>
      <p:sp>
        <p:nvSpPr>
          <p:cNvPr id="129" name="Subtitle 2">
            <a:extLst>
              <a:ext uri="{FF2B5EF4-FFF2-40B4-BE49-F238E27FC236}">
                <a16:creationId xmlns:a16="http://schemas.microsoft.com/office/drawing/2014/main" id="{C307899F-AFD4-4C79-85B9-C5C8301D9B9C}"/>
              </a:ext>
            </a:extLst>
          </p:cNvPr>
          <p:cNvSpPr txBox="1">
            <a:spLocks/>
          </p:cNvSpPr>
          <p:nvPr/>
        </p:nvSpPr>
        <p:spPr>
          <a:xfrm>
            <a:off x="5950097" y="5033776"/>
            <a:ext cx="289139" cy="23113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panose="020F0502020204030203" pitchFamily="34" charset="0"/>
                <a:cs typeface="Lato" panose="020F0502020204030203" pitchFamily="34" charset="0"/>
              </a:rPr>
              <a:t>R3</a:t>
            </a:r>
          </a:p>
        </p:txBody>
      </p:sp>
      <p:sp>
        <p:nvSpPr>
          <p:cNvPr id="130" name="Subtitle 2">
            <a:extLst>
              <a:ext uri="{FF2B5EF4-FFF2-40B4-BE49-F238E27FC236}">
                <a16:creationId xmlns:a16="http://schemas.microsoft.com/office/drawing/2014/main" id="{A511D05D-0D3C-4F25-B41F-D967EB7CC09C}"/>
              </a:ext>
            </a:extLst>
          </p:cNvPr>
          <p:cNvSpPr txBox="1">
            <a:spLocks/>
          </p:cNvSpPr>
          <p:nvPr/>
        </p:nvSpPr>
        <p:spPr>
          <a:xfrm>
            <a:off x="5948494" y="5648117"/>
            <a:ext cx="292345" cy="23113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panose="020F0502020204030203" pitchFamily="34" charset="0"/>
                <a:cs typeface="Lato" panose="020F0502020204030203" pitchFamily="34" charset="0"/>
              </a:rPr>
              <a:t>R5</a:t>
            </a:r>
          </a:p>
        </p:txBody>
      </p:sp>
      <p:sp>
        <p:nvSpPr>
          <p:cNvPr id="131" name="Subtitle 2">
            <a:extLst>
              <a:ext uri="{FF2B5EF4-FFF2-40B4-BE49-F238E27FC236}">
                <a16:creationId xmlns:a16="http://schemas.microsoft.com/office/drawing/2014/main" id="{8FC94BD6-84BB-4D39-BEF5-32FBCCE6E8CC}"/>
              </a:ext>
            </a:extLst>
          </p:cNvPr>
          <p:cNvSpPr txBox="1">
            <a:spLocks/>
          </p:cNvSpPr>
          <p:nvPr/>
        </p:nvSpPr>
        <p:spPr>
          <a:xfrm>
            <a:off x="7483587" y="3805094"/>
            <a:ext cx="287536" cy="23113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panose="020F0502020204030203" pitchFamily="34" charset="0"/>
                <a:cs typeface="Lato" panose="020F0502020204030203" pitchFamily="34" charset="0"/>
              </a:rPr>
              <a:t>R2</a:t>
            </a:r>
          </a:p>
        </p:txBody>
      </p:sp>
      <p:sp>
        <p:nvSpPr>
          <p:cNvPr id="132" name="Subtitle 2">
            <a:extLst>
              <a:ext uri="{FF2B5EF4-FFF2-40B4-BE49-F238E27FC236}">
                <a16:creationId xmlns:a16="http://schemas.microsoft.com/office/drawing/2014/main" id="{600D333E-951F-411F-BAD2-5BE99817247D}"/>
              </a:ext>
            </a:extLst>
          </p:cNvPr>
          <p:cNvSpPr txBox="1">
            <a:spLocks/>
          </p:cNvSpPr>
          <p:nvPr/>
        </p:nvSpPr>
        <p:spPr>
          <a:xfrm>
            <a:off x="7483587" y="4419435"/>
            <a:ext cx="287536" cy="23113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panose="020F0502020204030203" pitchFamily="34" charset="0"/>
                <a:cs typeface="Lato" panose="020F0502020204030203" pitchFamily="34" charset="0"/>
              </a:rPr>
              <a:t>R2</a:t>
            </a:r>
          </a:p>
        </p:txBody>
      </p:sp>
      <p:sp>
        <p:nvSpPr>
          <p:cNvPr id="133" name="Subtitle 2">
            <a:extLst>
              <a:ext uri="{FF2B5EF4-FFF2-40B4-BE49-F238E27FC236}">
                <a16:creationId xmlns:a16="http://schemas.microsoft.com/office/drawing/2014/main" id="{419C704F-AC5C-4717-8285-9395420BA1F0}"/>
              </a:ext>
            </a:extLst>
          </p:cNvPr>
          <p:cNvSpPr txBox="1">
            <a:spLocks/>
          </p:cNvSpPr>
          <p:nvPr/>
        </p:nvSpPr>
        <p:spPr>
          <a:xfrm>
            <a:off x="7482786" y="5033776"/>
            <a:ext cx="289139" cy="23113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panose="020F0502020204030203" pitchFamily="34" charset="0"/>
                <a:cs typeface="Lato" panose="020F0502020204030203" pitchFamily="34" charset="0"/>
              </a:rPr>
              <a:t>R3</a:t>
            </a:r>
          </a:p>
        </p:txBody>
      </p:sp>
      <p:sp>
        <p:nvSpPr>
          <p:cNvPr id="134" name="Subtitle 2">
            <a:extLst>
              <a:ext uri="{FF2B5EF4-FFF2-40B4-BE49-F238E27FC236}">
                <a16:creationId xmlns:a16="http://schemas.microsoft.com/office/drawing/2014/main" id="{9280E753-BF78-488B-8A98-79D361D73EDF}"/>
              </a:ext>
            </a:extLst>
          </p:cNvPr>
          <p:cNvSpPr txBox="1">
            <a:spLocks/>
          </p:cNvSpPr>
          <p:nvPr/>
        </p:nvSpPr>
        <p:spPr>
          <a:xfrm>
            <a:off x="7481183" y="5648117"/>
            <a:ext cx="292345" cy="23113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panose="020F0502020204030203" pitchFamily="34" charset="0"/>
                <a:cs typeface="Lato" panose="020F0502020204030203" pitchFamily="34" charset="0"/>
              </a:rPr>
              <a:t>R5</a:t>
            </a:r>
          </a:p>
        </p:txBody>
      </p:sp>
      <p:sp>
        <p:nvSpPr>
          <p:cNvPr id="135" name="Subtitle 2">
            <a:extLst>
              <a:ext uri="{FF2B5EF4-FFF2-40B4-BE49-F238E27FC236}">
                <a16:creationId xmlns:a16="http://schemas.microsoft.com/office/drawing/2014/main" id="{8730D929-C36E-452B-AD0A-65E5CDD081DB}"/>
              </a:ext>
            </a:extLst>
          </p:cNvPr>
          <p:cNvSpPr txBox="1">
            <a:spLocks/>
          </p:cNvSpPr>
          <p:nvPr/>
        </p:nvSpPr>
        <p:spPr>
          <a:xfrm>
            <a:off x="9018603" y="3805094"/>
            <a:ext cx="287536" cy="23113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panose="020F0502020204030203" pitchFamily="34" charset="0"/>
                <a:cs typeface="Lato" panose="020F0502020204030203" pitchFamily="34" charset="0"/>
              </a:rPr>
              <a:t>R2</a:t>
            </a:r>
          </a:p>
        </p:txBody>
      </p:sp>
      <p:sp>
        <p:nvSpPr>
          <p:cNvPr id="136" name="Subtitle 2">
            <a:extLst>
              <a:ext uri="{FF2B5EF4-FFF2-40B4-BE49-F238E27FC236}">
                <a16:creationId xmlns:a16="http://schemas.microsoft.com/office/drawing/2014/main" id="{6E35AD5F-6821-4DA7-8113-5FA9009DD2AD}"/>
              </a:ext>
            </a:extLst>
          </p:cNvPr>
          <p:cNvSpPr txBox="1">
            <a:spLocks/>
          </p:cNvSpPr>
          <p:nvPr/>
        </p:nvSpPr>
        <p:spPr>
          <a:xfrm>
            <a:off x="9018603" y="4419435"/>
            <a:ext cx="287536" cy="23113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panose="020F0502020204030203" pitchFamily="34" charset="0"/>
                <a:cs typeface="Lato" panose="020F0502020204030203" pitchFamily="34" charset="0"/>
              </a:rPr>
              <a:t>R2</a:t>
            </a:r>
          </a:p>
        </p:txBody>
      </p:sp>
      <p:sp>
        <p:nvSpPr>
          <p:cNvPr id="137" name="Subtitle 2">
            <a:extLst>
              <a:ext uri="{FF2B5EF4-FFF2-40B4-BE49-F238E27FC236}">
                <a16:creationId xmlns:a16="http://schemas.microsoft.com/office/drawing/2014/main" id="{2C6642EC-D7A7-44D2-813E-04E16F9DA7A9}"/>
              </a:ext>
            </a:extLst>
          </p:cNvPr>
          <p:cNvSpPr txBox="1">
            <a:spLocks/>
          </p:cNvSpPr>
          <p:nvPr/>
        </p:nvSpPr>
        <p:spPr>
          <a:xfrm>
            <a:off x="9017802" y="5033776"/>
            <a:ext cx="289139" cy="23113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panose="020F0502020204030203" pitchFamily="34" charset="0"/>
                <a:cs typeface="Lato" panose="020F0502020204030203" pitchFamily="34" charset="0"/>
              </a:rPr>
              <a:t>R3</a:t>
            </a:r>
          </a:p>
        </p:txBody>
      </p:sp>
      <p:sp>
        <p:nvSpPr>
          <p:cNvPr id="138" name="Subtitle 2">
            <a:extLst>
              <a:ext uri="{FF2B5EF4-FFF2-40B4-BE49-F238E27FC236}">
                <a16:creationId xmlns:a16="http://schemas.microsoft.com/office/drawing/2014/main" id="{D58C20A1-B71B-4807-A52A-BCD1FDF0BBD9}"/>
              </a:ext>
            </a:extLst>
          </p:cNvPr>
          <p:cNvSpPr txBox="1">
            <a:spLocks/>
          </p:cNvSpPr>
          <p:nvPr/>
        </p:nvSpPr>
        <p:spPr>
          <a:xfrm>
            <a:off x="9016199" y="5648117"/>
            <a:ext cx="292345" cy="231131"/>
          </a:xfrm>
          <a:prstGeom prst="rect">
            <a:avLst/>
          </a:prstGeom>
        </p:spPr>
        <p:txBody>
          <a:bodyPr vert="horz" wrap="non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panose="020F0502020204030203" pitchFamily="34" charset="0"/>
                <a:cs typeface="Lato" panose="020F0502020204030203" pitchFamily="34" charset="0"/>
              </a:rPr>
              <a:t>R5</a:t>
            </a:r>
          </a:p>
        </p:txBody>
      </p:sp>
    </p:spTree>
    <p:extLst>
      <p:ext uri="{BB962C8B-B14F-4D97-AF65-F5344CB8AC3E}">
        <p14:creationId xmlns:p14="http://schemas.microsoft.com/office/powerpoint/2010/main" val="204058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6A4B3D-6063-40EB-8CBE-55D732FB42B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F62C26C-7C97-4ECD-A788-94DA813E4C6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F6213DE-B92D-4EEF-9C32-4B3E87EC0DA0}"/>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B60FFEA4-DF33-4270-BF38-6F88B89A831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B5D270B-9606-4937-BAF5-6EC7502D66C1}"/>
              </a:ext>
            </a:extLst>
          </p:cNvPr>
          <p:cNvSpPr>
            <a:spLocks noGrp="1"/>
          </p:cNvSpPr>
          <p:nvPr>
            <p:ph type="body" sz="quarter" idx="13"/>
          </p:nvPr>
        </p:nvSpPr>
        <p:spPr/>
        <p:txBody>
          <a:bodyPr/>
          <a:lstStyle/>
          <a:p>
            <a:endParaRPr lang="en-ZA"/>
          </a:p>
        </p:txBody>
      </p:sp>
      <p:grpSp>
        <p:nvGrpSpPr>
          <p:cNvPr id="20" name="Group 19">
            <a:extLst>
              <a:ext uri="{FF2B5EF4-FFF2-40B4-BE49-F238E27FC236}">
                <a16:creationId xmlns:a16="http://schemas.microsoft.com/office/drawing/2014/main" id="{3A1C5089-9860-4E2E-B0BF-0F1592732F6B}"/>
              </a:ext>
            </a:extLst>
          </p:cNvPr>
          <p:cNvGrpSpPr/>
          <p:nvPr/>
        </p:nvGrpSpPr>
        <p:grpSpPr>
          <a:xfrm>
            <a:off x="735252" y="2123918"/>
            <a:ext cx="10129102" cy="3806531"/>
            <a:chOff x="920309" y="2152344"/>
            <a:chExt cx="8959144" cy="3366859"/>
          </a:xfrm>
        </p:grpSpPr>
        <p:cxnSp>
          <p:nvCxnSpPr>
            <p:cNvPr id="7" name="Straight Connector 6">
              <a:extLst>
                <a:ext uri="{FF2B5EF4-FFF2-40B4-BE49-F238E27FC236}">
                  <a16:creationId xmlns:a16="http://schemas.microsoft.com/office/drawing/2014/main" id="{13558307-DE96-4F39-B31A-FF6454FB9CE1}"/>
                </a:ext>
              </a:extLst>
            </p:cNvPr>
            <p:cNvCxnSpPr/>
            <p:nvPr/>
          </p:nvCxnSpPr>
          <p:spPr>
            <a:xfrm>
              <a:off x="920309" y="2891003"/>
              <a:ext cx="895914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ound Diagonal Corner Rectangle 5">
              <a:extLst>
                <a:ext uri="{FF2B5EF4-FFF2-40B4-BE49-F238E27FC236}">
                  <a16:creationId xmlns:a16="http://schemas.microsoft.com/office/drawing/2014/main" id="{479B1ADF-6D2A-4C97-8A6C-09BB8559D88F}"/>
                </a:ext>
              </a:extLst>
            </p:cNvPr>
            <p:cNvSpPr/>
            <p:nvPr/>
          </p:nvSpPr>
          <p:spPr>
            <a:xfrm>
              <a:off x="1139221" y="2152344"/>
              <a:ext cx="2367774" cy="524750"/>
            </a:xfrm>
            <a:prstGeom prst="round2DiagRect">
              <a:avLst>
                <a:gd name="adj1" fmla="val 0"/>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 name="Round Diagonal Corner Rectangle 6">
              <a:extLst>
                <a:ext uri="{FF2B5EF4-FFF2-40B4-BE49-F238E27FC236}">
                  <a16:creationId xmlns:a16="http://schemas.microsoft.com/office/drawing/2014/main" id="{82E61DB9-DCD8-43D9-8785-17E5ADBD6AE9}"/>
                </a:ext>
              </a:extLst>
            </p:cNvPr>
            <p:cNvSpPr/>
            <p:nvPr/>
          </p:nvSpPr>
          <p:spPr>
            <a:xfrm>
              <a:off x="4215994" y="2152344"/>
              <a:ext cx="2367774" cy="524750"/>
            </a:xfrm>
            <a:prstGeom prst="round2DiagRect">
              <a:avLst>
                <a:gd name="adj1" fmla="val 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0" name="Round Diagonal Corner Rectangle 7">
              <a:extLst>
                <a:ext uri="{FF2B5EF4-FFF2-40B4-BE49-F238E27FC236}">
                  <a16:creationId xmlns:a16="http://schemas.microsoft.com/office/drawing/2014/main" id="{DC8C6858-107A-4368-B578-687E63A6077E}"/>
                </a:ext>
              </a:extLst>
            </p:cNvPr>
            <p:cNvSpPr/>
            <p:nvPr/>
          </p:nvSpPr>
          <p:spPr>
            <a:xfrm>
              <a:off x="7292767" y="2152344"/>
              <a:ext cx="2367774" cy="524750"/>
            </a:xfrm>
            <a:prstGeom prst="round2DiagRect">
              <a:avLst>
                <a:gd name="adj1" fmla="val 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1" name="TextBox 10">
              <a:extLst>
                <a:ext uri="{FF2B5EF4-FFF2-40B4-BE49-F238E27FC236}">
                  <a16:creationId xmlns:a16="http://schemas.microsoft.com/office/drawing/2014/main" id="{09272F8C-27ED-4A01-BA1B-D792B3A4C899}"/>
                </a:ext>
              </a:extLst>
            </p:cNvPr>
            <p:cNvSpPr txBox="1"/>
            <p:nvPr/>
          </p:nvSpPr>
          <p:spPr>
            <a:xfrm>
              <a:off x="1906119" y="2264996"/>
              <a:ext cx="833979" cy="299449"/>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BUDGET</a:t>
              </a:r>
            </a:p>
          </p:txBody>
        </p:sp>
        <p:sp>
          <p:nvSpPr>
            <p:cNvPr id="12" name="TextBox 11">
              <a:extLst>
                <a:ext uri="{FF2B5EF4-FFF2-40B4-BE49-F238E27FC236}">
                  <a16:creationId xmlns:a16="http://schemas.microsoft.com/office/drawing/2014/main" id="{1F6917DC-F050-4816-8AF2-D4C57D7B3496}"/>
                </a:ext>
              </a:extLst>
            </p:cNvPr>
            <p:cNvSpPr txBox="1"/>
            <p:nvPr/>
          </p:nvSpPr>
          <p:spPr>
            <a:xfrm>
              <a:off x="4880098" y="2264996"/>
              <a:ext cx="1039567" cy="299449"/>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SPENDING</a:t>
              </a:r>
            </a:p>
          </p:txBody>
        </p:sp>
        <p:sp>
          <p:nvSpPr>
            <p:cNvPr id="13" name="TextBox 12">
              <a:extLst>
                <a:ext uri="{FF2B5EF4-FFF2-40B4-BE49-F238E27FC236}">
                  <a16:creationId xmlns:a16="http://schemas.microsoft.com/office/drawing/2014/main" id="{BE6F0CBC-2EEF-4F03-A56D-7B7F266CCDDD}"/>
                </a:ext>
              </a:extLst>
            </p:cNvPr>
            <p:cNvSpPr txBox="1"/>
            <p:nvPr/>
          </p:nvSpPr>
          <p:spPr>
            <a:xfrm>
              <a:off x="8079516" y="2264996"/>
              <a:ext cx="794280" cy="299449"/>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SAVING</a:t>
              </a:r>
            </a:p>
          </p:txBody>
        </p:sp>
        <p:sp>
          <p:nvSpPr>
            <p:cNvPr id="14" name="Subtitle 2">
              <a:extLst>
                <a:ext uri="{FF2B5EF4-FFF2-40B4-BE49-F238E27FC236}">
                  <a16:creationId xmlns:a16="http://schemas.microsoft.com/office/drawing/2014/main" id="{DF36E63E-52A0-4204-8808-A54154B78E6A}"/>
                </a:ext>
              </a:extLst>
            </p:cNvPr>
            <p:cNvSpPr txBox="1">
              <a:spLocks/>
            </p:cNvSpPr>
            <p:nvPr/>
          </p:nvSpPr>
          <p:spPr>
            <a:xfrm>
              <a:off x="1139221" y="3018021"/>
              <a:ext cx="2367774" cy="165999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43984" indent="-143984" algn="l">
                <a:lnSpc>
                  <a:spcPts val="1470"/>
                </a:lnSpc>
                <a:spcBef>
                  <a:spcPts val="504"/>
                </a:spcBef>
                <a:buClr>
                  <a:schemeClr val="accent1"/>
                </a:buClr>
                <a:buFont typeface="Wingdings" pitchFamily="2" charset="2"/>
                <a:buChar char="§"/>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consectetur</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commodo</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consequat</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voltaire</a:t>
              </a:r>
              <a:r>
                <a:rPr lang="en-US" sz="1008" dirty="0">
                  <a:solidFill>
                    <a:schemeClr val="tx1"/>
                  </a:solidFill>
                  <a:latin typeface="+mn-lt"/>
                  <a:ea typeface="Lato Light" panose="020F0502020204030203" pitchFamily="34" charset="0"/>
                  <a:cs typeface="Mukta ExtraLight" panose="020B0000000000000000" pitchFamily="34" charset="77"/>
                </a:rPr>
                <a:t> du monte </a:t>
              </a:r>
              <a:r>
                <a:rPr lang="en-US" sz="1008" dirty="0" err="1">
                  <a:solidFill>
                    <a:schemeClr val="tx1"/>
                  </a:solidFill>
                  <a:latin typeface="+mn-lt"/>
                  <a:ea typeface="Lato Light" panose="020F0502020204030203" pitchFamily="34" charset="0"/>
                  <a:cs typeface="Mukta ExtraLight" panose="020B0000000000000000" pitchFamily="34" charset="77"/>
                </a:rPr>
                <a:t>montu</a:t>
              </a:r>
              <a:r>
                <a:rPr lang="en-US" sz="1008" dirty="0">
                  <a:solidFill>
                    <a:schemeClr val="tx1"/>
                  </a:solidFill>
                  <a:latin typeface="+mn-lt"/>
                  <a:ea typeface="Lato Light" panose="020F0502020204030203" pitchFamily="34" charset="0"/>
                  <a:cs typeface="Mukta ExtraLight" panose="020B0000000000000000" pitchFamily="34" charset="77"/>
                </a:rPr>
                <a:t>.</a:t>
              </a:r>
            </a:p>
            <a:p>
              <a:pPr marL="143984" indent="-143984" algn="l">
                <a:lnSpc>
                  <a:spcPts val="1470"/>
                </a:lnSpc>
                <a:spcBef>
                  <a:spcPts val="504"/>
                </a:spcBef>
                <a:buClr>
                  <a:schemeClr val="accent1"/>
                </a:buClr>
                <a:buFont typeface="Wingdings" pitchFamily="2" charset="2"/>
                <a:buChar char="§"/>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consectetur</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commodo</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consequat</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voltaire</a:t>
              </a:r>
              <a:r>
                <a:rPr lang="en-US" sz="1008" dirty="0">
                  <a:solidFill>
                    <a:schemeClr val="tx1"/>
                  </a:solidFill>
                  <a:latin typeface="+mn-lt"/>
                  <a:ea typeface="Lato Light" panose="020F0502020204030203" pitchFamily="34" charset="0"/>
                  <a:cs typeface="Mukta ExtraLight" panose="020B0000000000000000" pitchFamily="34" charset="77"/>
                </a:rPr>
                <a:t> du monte </a:t>
              </a:r>
              <a:r>
                <a:rPr lang="en-US" sz="1008" dirty="0" err="1">
                  <a:solidFill>
                    <a:schemeClr val="tx1"/>
                  </a:solidFill>
                  <a:latin typeface="+mn-lt"/>
                  <a:ea typeface="Lato Light" panose="020F0502020204030203" pitchFamily="34" charset="0"/>
                  <a:cs typeface="Mukta ExtraLight" panose="020B0000000000000000" pitchFamily="34" charset="77"/>
                </a:rPr>
                <a:t>montu</a:t>
              </a:r>
              <a:r>
                <a:rPr lang="en-US" sz="1008" dirty="0">
                  <a:solidFill>
                    <a:schemeClr val="tx1"/>
                  </a:solidFill>
                  <a:latin typeface="+mn-lt"/>
                  <a:ea typeface="Lato Light" panose="020F0502020204030203" pitchFamily="34" charset="0"/>
                  <a:cs typeface="Mukta ExtraLight" panose="020B0000000000000000" pitchFamily="34" charset="77"/>
                </a:rPr>
                <a:t>.</a:t>
              </a:r>
            </a:p>
            <a:p>
              <a:pPr marL="143984" indent="-143984" algn="l">
                <a:lnSpc>
                  <a:spcPts val="1470"/>
                </a:lnSpc>
                <a:spcBef>
                  <a:spcPts val="504"/>
                </a:spcBef>
                <a:buClr>
                  <a:schemeClr val="accent1"/>
                </a:buClr>
                <a:buFont typeface="Wingdings" pitchFamily="2" charset="2"/>
                <a:buChar char="§"/>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consectetur</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commodo</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consequat</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voltaire</a:t>
              </a:r>
              <a:r>
                <a:rPr lang="en-US" sz="1008" dirty="0">
                  <a:solidFill>
                    <a:schemeClr val="tx1"/>
                  </a:solidFill>
                  <a:latin typeface="+mn-lt"/>
                  <a:ea typeface="Lato Light" panose="020F0502020204030203" pitchFamily="34" charset="0"/>
                  <a:cs typeface="Mukta ExtraLight" panose="020B0000000000000000" pitchFamily="34" charset="77"/>
                </a:rPr>
                <a:t> du monte </a:t>
              </a:r>
              <a:r>
                <a:rPr lang="en-US" sz="1008" dirty="0" err="1">
                  <a:solidFill>
                    <a:schemeClr val="tx1"/>
                  </a:solidFill>
                  <a:latin typeface="+mn-lt"/>
                  <a:ea typeface="Lato Light" panose="020F0502020204030203" pitchFamily="34" charset="0"/>
                  <a:cs typeface="Mukta ExtraLight" panose="020B0000000000000000" pitchFamily="34" charset="77"/>
                </a:rPr>
                <a:t>montu</a:t>
              </a:r>
              <a:r>
                <a:rPr lang="en-US" sz="1008" dirty="0">
                  <a:solidFill>
                    <a:schemeClr val="tx1"/>
                  </a:solidFill>
                  <a:latin typeface="+mn-lt"/>
                  <a:ea typeface="Lato Light" panose="020F0502020204030203" pitchFamily="34" charset="0"/>
                  <a:cs typeface="Mukta ExtraLight" panose="020B0000000000000000" pitchFamily="34" charset="77"/>
                </a:rPr>
                <a:t>.</a:t>
              </a:r>
            </a:p>
          </p:txBody>
        </p:sp>
        <p:sp>
          <p:nvSpPr>
            <p:cNvPr id="15" name="Subtitle 2">
              <a:extLst>
                <a:ext uri="{FF2B5EF4-FFF2-40B4-BE49-F238E27FC236}">
                  <a16:creationId xmlns:a16="http://schemas.microsoft.com/office/drawing/2014/main" id="{D390B6FD-F113-4459-B69B-0FDC6A9F423C}"/>
                </a:ext>
              </a:extLst>
            </p:cNvPr>
            <p:cNvSpPr txBox="1">
              <a:spLocks/>
            </p:cNvSpPr>
            <p:nvPr/>
          </p:nvSpPr>
          <p:spPr>
            <a:xfrm>
              <a:off x="4215994" y="3018021"/>
              <a:ext cx="2367774" cy="165999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43984" indent="-143984" algn="l">
                <a:lnSpc>
                  <a:spcPts val="1470"/>
                </a:lnSpc>
                <a:spcBef>
                  <a:spcPts val="504"/>
                </a:spcBef>
                <a:buClr>
                  <a:schemeClr val="accent2"/>
                </a:buClr>
                <a:buFont typeface="Wingdings" pitchFamily="2" charset="2"/>
                <a:buChar char="§"/>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consectetur</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commodo</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consequat</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voltaire</a:t>
              </a:r>
              <a:r>
                <a:rPr lang="en-US" sz="1008" dirty="0">
                  <a:solidFill>
                    <a:schemeClr val="tx1"/>
                  </a:solidFill>
                  <a:latin typeface="+mn-lt"/>
                  <a:ea typeface="Lato Light" panose="020F0502020204030203" pitchFamily="34" charset="0"/>
                  <a:cs typeface="Mukta ExtraLight" panose="020B0000000000000000" pitchFamily="34" charset="77"/>
                </a:rPr>
                <a:t> du monte </a:t>
              </a:r>
              <a:r>
                <a:rPr lang="en-US" sz="1008" dirty="0" err="1">
                  <a:solidFill>
                    <a:schemeClr val="tx1"/>
                  </a:solidFill>
                  <a:latin typeface="+mn-lt"/>
                  <a:ea typeface="Lato Light" panose="020F0502020204030203" pitchFamily="34" charset="0"/>
                  <a:cs typeface="Mukta ExtraLight" panose="020B0000000000000000" pitchFamily="34" charset="77"/>
                </a:rPr>
                <a:t>montu</a:t>
              </a:r>
              <a:r>
                <a:rPr lang="en-US" sz="1008" dirty="0">
                  <a:solidFill>
                    <a:schemeClr val="tx1"/>
                  </a:solidFill>
                  <a:latin typeface="+mn-lt"/>
                  <a:ea typeface="Lato Light" panose="020F0502020204030203" pitchFamily="34" charset="0"/>
                  <a:cs typeface="Mukta ExtraLight" panose="020B0000000000000000" pitchFamily="34" charset="77"/>
                </a:rPr>
                <a:t>.</a:t>
              </a:r>
            </a:p>
            <a:p>
              <a:pPr marL="143984" indent="-143984" algn="l">
                <a:lnSpc>
                  <a:spcPts val="1470"/>
                </a:lnSpc>
                <a:spcBef>
                  <a:spcPts val="504"/>
                </a:spcBef>
                <a:buClr>
                  <a:schemeClr val="accent2"/>
                </a:buClr>
                <a:buFont typeface="Wingdings" pitchFamily="2" charset="2"/>
                <a:buChar char="§"/>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consectetur</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commodo</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consequat</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voltaire</a:t>
              </a:r>
              <a:r>
                <a:rPr lang="en-US" sz="1008" dirty="0">
                  <a:solidFill>
                    <a:schemeClr val="tx1"/>
                  </a:solidFill>
                  <a:latin typeface="+mn-lt"/>
                  <a:ea typeface="Lato Light" panose="020F0502020204030203" pitchFamily="34" charset="0"/>
                  <a:cs typeface="Mukta ExtraLight" panose="020B0000000000000000" pitchFamily="34" charset="77"/>
                </a:rPr>
                <a:t> du monte </a:t>
              </a:r>
              <a:r>
                <a:rPr lang="en-US" sz="1008" dirty="0" err="1">
                  <a:solidFill>
                    <a:schemeClr val="tx1"/>
                  </a:solidFill>
                  <a:latin typeface="+mn-lt"/>
                  <a:ea typeface="Lato Light" panose="020F0502020204030203" pitchFamily="34" charset="0"/>
                  <a:cs typeface="Mukta ExtraLight" panose="020B0000000000000000" pitchFamily="34" charset="77"/>
                </a:rPr>
                <a:t>montu</a:t>
              </a:r>
              <a:r>
                <a:rPr lang="en-US" sz="1008" dirty="0">
                  <a:solidFill>
                    <a:schemeClr val="tx1"/>
                  </a:solidFill>
                  <a:latin typeface="+mn-lt"/>
                  <a:ea typeface="Lato Light" panose="020F0502020204030203" pitchFamily="34" charset="0"/>
                  <a:cs typeface="Mukta ExtraLight" panose="020B0000000000000000" pitchFamily="34" charset="77"/>
                </a:rPr>
                <a:t>.</a:t>
              </a:r>
            </a:p>
            <a:p>
              <a:pPr marL="143984" indent="-143984" algn="l">
                <a:lnSpc>
                  <a:spcPts val="1470"/>
                </a:lnSpc>
                <a:spcBef>
                  <a:spcPts val="504"/>
                </a:spcBef>
                <a:buClr>
                  <a:schemeClr val="accent2"/>
                </a:buClr>
                <a:buFont typeface="Wingdings" pitchFamily="2" charset="2"/>
                <a:buChar char="§"/>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consectetur</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commodo</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consequat</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voltaire</a:t>
              </a:r>
              <a:r>
                <a:rPr lang="en-US" sz="1008" dirty="0">
                  <a:solidFill>
                    <a:schemeClr val="tx1"/>
                  </a:solidFill>
                  <a:latin typeface="+mn-lt"/>
                  <a:ea typeface="Lato Light" panose="020F0502020204030203" pitchFamily="34" charset="0"/>
                  <a:cs typeface="Mukta ExtraLight" panose="020B0000000000000000" pitchFamily="34" charset="77"/>
                </a:rPr>
                <a:t> du monte </a:t>
              </a:r>
              <a:r>
                <a:rPr lang="en-US" sz="1008" dirty="0" err="1">
                  <a:solidFill>
                    <a:schemeClr val="tx1"/>
                  </a:solidFill>
                  <a:latin typeface="+mn-lt"/>
                  <a:ea typeface="Lato Light" panose="020F0502020204030203" pitchFamily="34" charset="0"/>
                  <a:cs typeface="Mukta ExtraLight" panose="020B0000000000000000" pitchFamily="34" charset="77"/>
                </a:rPr>
                <a:t>montu</a:t>
              </a:r>
              <a:r>
                <a:rPr lang="en-US" sz="1008" dirty="0">
                  <a:solidFill>
                    <a:schemeClr val="tx1"/>
                  </a:solidFill>
                  <a:latin typeface="+mn-lt"/>
                  <a:ea typeface="Lato Light" panose="020F0502020204030203" pitchFamily="34" charset="0"/>
                  <a:cs typeface="Mukta ExtraLight" panose="020B0000000000000000" pitchFamily="34" charset="77"/>
                </a:rPr>
                <a:t>.</a:t>
              </a:r>
            </a:p>
          </p:txBody>
        </p:sp>
        <p:sp>
          <p:nvSpPr>
            <p:cNvPr id="16" name="Subtitle 2">
              <a:extLst>
                <a:ext uri="{FF2B5EF4-FFF2-40B4-BE49-F238E27FC236}">
                  <a16:creationId xmlns:a16="http://schemas.microsoft.com/office/drawing/2014/main" id="{F67AB0EC-C45D-4DE8-B85A-CDBDD5E71C34}"/>
                </a:ext>
              </a:extLst>
            </p:cNvPr>
            <p:cNvSpPr txBox="1">
              <a:spLocks/>
            </p:cNvSpPr>
            <p:nvPr/>
          </p:nvSpPr>
          <p:spPr>
            <a:xfrm>
              <a:off x="7292767" y="3018021"/>
              <a:ext cx="2367774" cy="165999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43984" indent="-143984" algn="l">
                <a:lnSpc>
                  <a:spcPts val="1470"/>
                </a:lnSpc>
                <a:spcBef>
                  <a:spcPts val="504"/>
                </a:spcBef>
                <a:buClr>
                  <a:schemeClr val="accent3"/>
                </a:buClr>
                <a:buFont typeface="Wingdings" pitchFamily="2" charset="2"/>
                <a:buChar char="§"/>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consectetur</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commodo</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consequat</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voltaire</a:t>
              </a:r>
              <a:r>
                <a:rPr lang="en-US" sz="1008" dirty="0">
                  <a:solidFill>
                    <a:schemeClr val="tx1"/>
                  </a:solidFill>
                  <a:latin typeface="+mn-lt"/>
                  <a:ea typeface="Lato Light" panose="020F0502020204030203" pitchFamily="34" charset="0"/>
                  <a:cs typeface="Mukta ExtraLight" panose="020B0000000000000000" pitchFamily="34" charset="77"/>
                </a:rPr>
                <a:t> du monte </a:t>
              </a:r>
              <a:r>
                <a:rPr lang="en-US" sz="1008" dirty="0" err="1">
                  <a:solidFill>
                    <a:schemeClr val="tx1"/>
                  </a:solidFill>
                  <a:latin typeface="+mn-lt"/>
                  <a:ea typeface="Lato Light" panose="020F0502020204030203" pitchFamily="34" charset="0"/>
                  <a:cs typeface="Mukta ExtraLight" panose="020B0000000000000000" pitchFamily="34" charset="77"/>
                </a:rPr>
                <a:t>montu</a:t>
              </a:r>
              <a:r>
                <a:rPr lang="en-US" sz="1008" dirty="0">
                  <a:solidFill>
                    <a:schemeClr val="tx1"/>
                  </a:solidFill>
                  <a:latin typeface="+mn-lt"/>
                  <a:ea typeface="Lato Light" panose="020F0502020204030203" pitchFamily="34" charset="0"/>
                  <a:cs typeface="Mukta ExtraLight" panose="020B0000000000000000" pitchFamily="34" charset="77"/>
                </a:rPr>
                <a:t>.</a:t>
              </a:r>
            </a:p>
            <a:p>
              <a:pPr marL="143984" indent="-143984" algn="l">
                <a:lnSpc>
                  <a:spcPts val="1470"/>
                </a:lnSpc>
                <a:spcBef>
                  <a:spcPts val="504"/>
                </a:spcBef>
                <a:buClr>
                  <a:schemeClr val="accent3"/>
                </a:buClr>
                <a:buFont typeface="Wingdings" pitchFamily="2" charset="2"/>
                <a:buChar char="§"/>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consectetur</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commodo</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consequat</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voltaire</a:t>
              </a:r>
              <a:r>
                <a:rPr lang="en-US" sz="1008" dirty="0">
                  <a:solidFill>
                    <a:schemeClr val="tx1"/>
                  </a:solidFill>
                  <a:latin typeface="+mn-lt"/>
                  <a:ea typeface="Lato Light" panose="020F0502020204030203" pitchFamily="34" charset="0"/>
                  <a:cs typeface="Mukta ExtraLight" panose="020B0000000000000000" pitchFamily="34" charset="77"/>
                </a:rPr>
                <a:t> du monte </a:t>
              </a:r>
              <a:r>
                <a:rPr lang="en-US" sz="1008" dirty="0" err="1">
                  <a:solidFill>
                    <a:schemeClr val="tx1"/>
                  </a:solidFill>
                  <a:latin typeface="+mn-lt"/>
                  <a:ea typeface="Lato Light" panose="020F0502020204030203" pitchFamily="34" charset="0"/>
                  <a:cs typeface="Mukta ExtraLight" panose="020B0000000000000000" pitchFamily="34" charset="77"/>
                </a:rPr>
                <a:t>montu</a:t>
              </a:r>
              <a:r>
                <a:rPr lang="en-US" sz="1008" dirty="0">
                  <a:solidFill>
                    <a:schemeClr val="tx1"/>
                  </a:solidFill>
                  <a:latin typeface="+mn-lt"/>
                  <a:ea typeface="Lato Light" panose="020F0502020204030203" pitchFamily="34" charset="0"/>
                  <a:cs typeface="Mukta ExtraLight" panose="020B0000000000000000" pitchFamily="34" charset="77"/>
                </a:rPr>
                <a:t>.</a:t>
              </a:r>
            </a:p>
            <a:p>
              <a:pPr marL="143984" indent="-143984" algn="l">
                <a:lnSpc>
                  <a:spcPts val="1470"/>
                </a:lnSpc>
                <a:spcBef>
                  <a:spcPts val="504"/>
                </a:spcBef>
                <a:buClr>
                  <a:schemeClr val="accent3"/>
                </a:buClr>
                <a:buFont typeface="Wingdings" pitchFamily="2" charset="2"/>
                <a:buChar char="§"/>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consectetur</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commodo</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consequat</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voltaire</a:t>
              </a:r>
              <a:r>
                <a:rPr lang="en-US" sz="1008" dirty="0">
                  <a:solidFill>
                    <a:schemeClr val="tx1"/>
                  </a:solidFill>
                  <a:latin typeface="+mn-lt"/>
                  <a:ea typeface="Lato Light" panose="020F0502020204030203" pitchFamily="34" charset="0"/>
                  <a:cs typeface="Mukta ExtraLight" panose="020B0000000000000000" pitchFamily="34" charset="77"/>
                </a:rPr>
                <a:t> du monte </a:t>
              </a:r>
              <a:r>
                <a:rPr lang="en-US" sz="1008" dirty="0" err="1">
                  <a:solidFill>
                    <a:schemeClr val="tx1"/>
                  </a:solidFill>
                  <a:latin typeface="+mn-lt"/>
                  <a:ea typeface="Lato Light" panose="020F0502020204030203" pitchFamily="34" charset="0"/>
                  <a:cs typeface="Mukta ExtraLight" panose="020B0000000000000000" pitchFamily="34" charset="77"/>
                </a:rPr>
                <a:t>montu</a:t>
              </a:r>
              <a:r>
                <a:rPr lang="en-US" sz="1008" dirty="0">
                  <a:solidFill>
                    <a:schemeClr val="tx1"/>
                  </a:solidFill>
                  <a:latin typeface="+mn-lt"/>
                  <a:ea typeface="Lato Light" panose="020F0502020204030203" pitchFamily="34" charset="0"/>
                  <a:cs typeface="Mukta ExtraLight" panose="020B0000000000000000" pitchFamily="34" charset="77"/>
                </a:rPr>
                <a:t>.</a:t>
              </a:r>
            </a:p>
          </p:txBody>
        </p:sp>
        <p:sp>
          <p:nvSpPr>
            <p:cNvPr id="17" name="TextBox 16">
              <a:extLst>
                <a:ext uri="{FF2B5EF4-FFF2-40B4-BE49-F238E27FC236}">
                  <a16:creationId xmlns:a16="http://schemas.microsoft.com/office/drawing/2014/main" id="{BEE3B7E9-3C51-4975-A8EF-10D123445656}"/>
                </a:ext>
              </a:extLst>
            </p:cNvPr>
            <p:cNvSpPr txBox="1"/>
            <p:nvPr/>
          </p:nvSpPr>
          <p:spPr>
            <a:xfrm>
              <a:off x="1713295" y="5094643"/>
              <a:ext cx="1219634" cy="424560"/>
            </a:xfrm>
            <a:prstGeom prst="rect">
              <a:avLst/>
            </a:prstGeom>
            <a:noFill/>
          </p:spPr>
          <p:txBody>
            <a:bodyPr wrap="none" rtlCol="0" anchor="ctr">
              <a:spAutoFit/>
            </a:bodyPr>
            <a:lstStyle/>
            <a:p>
              <a:pPr algn="ctr"/>
              <a:r>
                <a:rPr lang="en-US" sz="2519" b="1" dirty="0">
                  <a:solidFill>
                    <a:schemeClr val="accent1"/>
                  </a:solidFill>
                  <a:cs typeface="Poppins" pitchFamily="2" charset="77"/>
                </a:rPr>
                <a:t>R 32,556</a:t>
              </a:r>
            </a:p>
          </p:txBody>
        </p:sp>
        <p:sp>
          <p:nvSpPr>
            <p:cNvPr id="18" name="TextBox 17">
              <a:extLst>
                <a:ext uri="{FF2B5EF4-FFF2-40B4-BE49-F238E27FC236}">
                  <a16:creationId xmlns:a16="http://schemas.microsoft.com/office/drawing/2014/main" id="{A8BCFF4D-8572-4967-A4B3-1D27F0079A32}"/>
                </a:ext>
              </a:extLst>
            </p:cNvPr>
            <p:cNvSpPr txBox="1"/>
            <p:nvPr/>
          </p:nvSpPr>
          <p:spPr>
            <a:xfrm>
              <a:off x="4789358" y="5094643"/>
              <a:ext cx="1221052" cy="424560"/>
            </a:xfrm>
            <a:prstGeom prst="rect">
              <a:avLst/>
            </a:prstGeom>
            <a:noFill/>
          </p:spPr>
          <p:txBody>
            <a:bodyPr wrap="none" rtlCol="0" anchor="ctr">
              <a:spAutoFit/>
            </a:bodyPr>
            <a:lstStyle/>
            <a:p>
              <a:pPr algn="ctr"/>
              <a:r>
                <a:rPr lang="en-US" sz="2519" b="1" dirty="0">
                  <a:solidFill>
                    <a:schemeClr val="accent2"/>
                  </a:solidFill>
                  <a:cs typeface="Poppins" pitchFamily="2" charset="77"/>
                </a:rPr>
                <a:t>R 30,265</a:t>
              </a:r>
            </a:p>
          </p:txBody>
        </p:sp>
        <p:sp>
          <p:nvSpPr>
            <p:cNvPr id="19" name="TextBox 18">
              <a:extLst>
                <a:ext uri="{FF2B5EF4-FFF2-40B4-BE49-F238E27FC236}">
                  <a16:creationId xmlns:a16="http://schemas.microsoft.com/office/drawing/2014/main" id="{9649DE0B-E2A9-4FB9-A546-E82C3AC2FA89}"/>
                </a:ext>
              </a:extLst>
            </p:cNvPr>
            <p:cNvSpPr txBox="1"/>
            <p:nvPr/>
          </p:nvSpPr>
          <p:spPr>
            <a:xfrm>
              <a:off x="7977432" y="5094643"/>
              <a:ext cx="998449" cy="424560"/>
            </a:xfrm>
            <a:prstGeom prst="rect">
              <a:avLst/>
            </a:prstGeom>
            <a:noFill/>
          </p:spPr>
          <p:txBody>
            <a:bodyPr wrap="none" rtlCol="0" anchor="ctr">
              <a:spAutoFit/>
            </a:bodyPr>
            <a:lstStyle/>
            <a:p>
              <a:pPr algn="ctr"/>
              <a:r>
                <a:rPr lang="en-US" sz="2519" b="1" dirty="0">
                  <a:solidFill>
                    <a:schemeClr val="accent3"/>
                  </a:solidFill>
                  <a:cs typeface="Poppins" pitchFamily="2" charset="77"/>
                </a:rPr>
                <a:t>R 2,291</a:t>
              </a:r>
            </a:p>
          </p:txBody>
        </p:sp>
      </p:grpSp>
    </p:spTree>
    <p:extLst>
      <p:ext uri="{BB962C8B-B14F-4D97-AF65-F5344CB8AC3E}">
        <p14:creationId xmlns:p14="http://schemas.microsoft.com/office/powerpoint/2010/main" val="341639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F30DD7-0F06-4F7B-AA3D-89071603BB6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8E094C7-3E88-486B-983A-5BF59B89BF2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53B591F-F3B3-415D-B462-D38006EE5A7D}"/>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A20C1F2B-C399-4508-BB90-11B174AA600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C0D517D-CCC3-4228-AE14-5B1C1E810322}"/>
              </a:ext>
            </a:extLst>
          </p:cNvPr>
          <p:cNvSpPr>
            <a:spLocks noGrp="1"/>
          </p:cNvSpPr>
          <p:nvPr>
            <p:ph type="body" sz="quarter" idx="13"/>
          </p:nvPr>
        </p:nvSpPr>
        <p:spPr/>
        <p:txBody>
          <a:bodyPr/>
          <a:lstStyle/>
          <a:p>
            <a:endParaRPr lang="en-ZA"/>
          </a:p>
        </p:txBody>
      </p:sp>
      <p:grpSp>
        <p:nvGrpSpPr>
          <p:cNvPr id="28" name="Group 27">
            <a:extLst>
              <a:ext uri="{FF2B5EF4-FFF2-40B4-BE49-F238E27FC236}">
                <a16:creationId xmlns:a16="http://schemas.microsoft.com/office/drawing/2014/main" id="{A3F6073B-00A7-4B4E-9353-E974FADB39EF}"/>
              </a:ext>
            </a:extLst>
          </p:cNvPr>
          <p:cNvGrpSpPr/>
          <p:nvPr/>
        </p:nvGrpSpPr>
        <p:grpSpPr>
          <a:xfrm>
            <a:off x="1343782" y="1937659"/>
            <a:ext cx="8552180" cy="4217921"/>
            <a:chOff x="2237056" y="1291562"/>
            <a:chExt cx="6269966" cy="3749060"/>
          </a:xfrm>
        </p:grpSpPr>
        <p:sp>
          <p:nvSpPr>
            <p:cNvPr id="7" name="Rectangle 6">
              <a:extLst>
                <a:ext uri="{FF2B5EF4-FFF2-40B4-BE49-F238E27FC236}">
                  <a16:creationId xmlns:a16="http://schemas.microsoft.com/office/drawing/2014/main" id="{0A684AAF-E583-4B14-9F03-23F746B2BE01}"/>
                </a:ext>
              </a:extLst>
            </p:cNvPr>
            <p:cNvSpPr/>
            <p:nvPr/>
          </p:nvSpPr>
          <p:spPr>
            <a:xfrm>
              <a:off x="3042259" y="1291562"/>
              <a:ext cx="4618226" cy="5375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8" name="Rectangle 7">
              <a:extLst>
                <a:ext uri="{FF2B5EF4-FFF2-40B4-BE49-F238E27FC236}">
                  <a16:creationId xmlns:a16="http://schemas.microsoft.com/office/drawing/2014/main" id="{E7638C72-2660-4B25-BA5E-D49F1056E1AE}"/>
                </a:ext>
              </a:extLst>
            </p:cNvPr>
            <p:cNvSpPr/>
            <p:nvPr/>
          </p:nvSpPr>
          <p:spPr>
            <a:xfrm>
              <a:off x="3042259" y="1971242"/>
              <a:ext cx="4618226" cy="5375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9" name="Rectangle 8">
              <a:extLst>
                <a:ext uri="{FF2B5EF4-FFF2-40B4-BE49-F238E27FC236}">
                  <a16:creationId xmlns:a16="http://schemas.microsoft.com/office/drawing/2014/main" id="{356B4667-8077-4128-BE11-CE3D710D2ACB}"/>
                </a:ext>
              </a:extLst>
            </p:cNvPr>
            <p:cNvSpPr/>
            <p:nvPr/>
          </p:nvSpPr>
          <p:spPr>
            <a:xfrm>
              <a:off x="3042259" y="2650923"/>
              <a:ext cx="4618226" cy="5375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0" name="Rectangle 9">
              <a:extLst>
                <a:ext uri="{FF2B5EF4-FFF2-40B4-BE49-F238E27FC236}">
                  <a16:creationId xmlns:a16="http://schemas.microsoft.com/office/drawing/2014/main" id="{1C3542B0-E94C-4DAC-9D8B-8C24ACC70ED6}"/>
                </a:ext>
              </a:extLst>
            </p:cNvPr>
            <p:cNvSpPr/>
            <p:nvPr/>
          </p:nvSpPr>
          <p:spPr>
            <a:xfrm>
              <a:off x="3042259" y="3330603"/>
              <a:ext cx="4618226" cy="5375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1" name="Rectangle 10">
              <a:extLst>
                <a:ext uri="{FF2B5EF4-FFF2-40B4-BE49-F238E27FC236}">
                  <a16:creationId xmlns:a16="http://schemas.microsoft.com/office/drawing/2014/main" id="{917EE4E2-E2B3-4903-8E4A-777E0A7BB7F7}"/>
                </a:ext>
              </a:extLst>
            </p:cNvPr>
            <p:cNvSpPr/>
            <p:nvPr/>
          </p:nvSpPr>
          <p:spPr>
            <a:xfrm>
              <a:off x="3042259" y="4010284"/>
              <a:ext cx="4618226" cy="5375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2" name="Rectangle 11">
              <a:extLst>
                <a:ext uri="{FF2B5EF4-FFF2-40B4-BE49-F238E27FC236}">
                  <a16:creationId xmlns:a16="http://schemas.microsoft.com/office/drawing/2014/main" id="{B13B787D-91EA-4CC6-953F-657C6CBC1556}"/>
                </a:ext>
              </a:extLst>
            </p:cNvPr>
            <p:cNvSpPr/>
            <p:nvPr/>
          </p:nvSpPr>
          <p:spPr>
            <a:xfrm>
              <a:off x="3042259" y="1291562"/>
              <a:ext cx="2271783" cy="5375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3" name="Rectangle 12">
              <a:extLst>
                <a:ext uri="{FF2B5EF4-FFF2-40B4-BE49-F238E27FC236}">
                  <a16:creationId xmlns:a16="http://schemas.microsoft.com/office/drawing/2014/main" id="{0BEAE31A-83E7-4F97-AE46-78A76D9F874A}"/>
                </a:ext>
              </a:extLst>
            </p:cNvPr>
            <p:cNvSpPr/>
            <p:nvPr/>
          </p:nvSpPr>
          <p:spPr>
            <a:xfrm>
              <a:off x="3042259" y="1971242"/>
              <a:ext cx="2846395" cy="537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4" name="Rectangle 13">
              <a:extLst>
                <a:ext uri="{FF2B5EF4-FFF2-40B4-BE49-F238E27FC236}">
                  <a16:creationId xmlns:a16="http://schemas.microsoft.com/office/drawing/2014/main" id="{9EFDF2A9-1AEA-409A-A7A4-31547F875D8C}"/>
                </a:ext>
              </a:extLst>
            </p:cNvPr>
            <p:cNvSpPr/>
            <p:nvPr/>
          </p:nvSpPr>
          <p:spPr>
            <a:xfrm>
              <a:off x="3042259" y="2650923"/>
              <a:ext cx="3274354" cy="5375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5" name="Rectangle 14">
              <a:extLst>
                <a:ext uri="{FF2B5EF4-FFF2-40B4-BE49-F238E27FC236}">
                  <a16:creationId xmlns:a16="http://schemas.microsoft.com/office/drawing/2014/main" id="{1F44AD0F-9972-4E7A-9D91-B0D87D61C966}"/>
                </a:ext>
              </a:extLst>
            </p:cNvPr>
            <p:cNvSpPr/>
            <p:nvPr/>
          </p:nvSpPr>
          <p:spPr>
            <a:xfrm>
              <a:off x="3042259" y="3330603"/>
              <a:ext cx="3427041" cy="5375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6" name="Rectangle 15">
              <a:extLst>
                <a:ext uri="{FF2B5EF4-FFF2-40B4-BE49-F238E27FC236}">
                  <a16:creationId xmlns:a16="http://schemas.microsoft.com/office/drawing/2014/main" id="{66FEEA27-8751-47AD-BD95-100DBB239C4B}"/>
                </a:ext>
              </a:extLst>
            </p:cNvPr>
            <p:cNvSpPr/>
            <p:nvPr/>
          </p:nvSpPr>
          <p:spPr>
            <a:xfrm>
              <a:off x="3042259" y="4010284"/>
              <a:ext cx="3790796" cy="5375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 dirty="0"/>
            </a:p>
          </p:txBody>
        </p:sp>
        <p:sp>
          <p:nvSpPr>
            <p:cNvPr id="17" name="TextBox 16">
              <a:extLst>
                <a:ext uri="{FF2B5EF4-FFF2-40B4-BE49-F238E27FC236}">
                  <a16:creationId xmlns:a16="http://schemas.microsoft.com/office/drawing/2014/main" id="{68E13A3D-4779-47B0-889D-ADA10C8FA2C8}"/>
                </a:ext>
              </a:extLst>
            </p:cNvPr>
            <p:cNvSpPr txBox="1"/>
            <p:nvPr/>
          </p:nvSpPr>
          <p:spPr>
            <a:xfrm>
              <a:off x="2289943" y="1347013"/>
              <a:ext cx="587850" cy="426646"/>
            </a:xfrm>
            <a:prstGeom prst="rect">
              <a:avLst/>
            </a:prstGeom>
            <a:noFill/>
          </p:spPr>
          <p:txBody>
            <a:bodyPr wrap="none" rtlCol="0" anchor="ctr" anchorCtr="0">
              <a:spAutoFit/>
            </a:bodyPr>
            <a:lstStyle/>
            <a:p>
              <a:pPr algn="r"/>
              <a:r>
                <a:rPr lang="en-US" sz="2519" b="1" dirty="0">
                  <a:solidFill>
                    <a:schemeClr val="accent1"/>
                  </a:solidFill>
                  <a:ea typeface="League Spartan" charset="0"/>
                  <a:cs typeface="Poppins" pitchFamily="2" charset="77"/>
                </a:rPr>
                <a:t>2016</a:t>
              </a:r>
            </a:p>
          </p:txBody>
        </p:sp>
        <p:sp>
          <p:nvSpPr>
            <p:cNvPr id="18" name="TextBox 17">
              <a:extLst>
                <a:ext uri="{FF2B5EF4-FFF2-40B4-BE49-F238E27FC236}">
                  <a16:creationId xmlns:a16="http://schemas.microsoft.com/office/drawing/2014/main" id="{815DBE82-6A24-480F-81D5-C28EABBBA414}"/>
                </a:ext>
              </a:extLst>
            </p:cNvPr>
            <p:cNvSpPr txBox="1"/>
            <p:nvPr/>
          </p:nvSpPr>
          <p:spPr>
            <a:xfrm>
              <a:off x="2292293" y="2026695"/>
              <a:ext cx="585500" cy="426646"/>
            </a:xfrm>
            <a:prstGeom prst="rect">
              <a:avLst/>
            </a:prstGeom>
            <a:noFill/>
          </p:spPr>
          <p:txBody>
            <a:bodyPr wrap="none" rtlCol="0" anchor="ctr" anchorCtr="0">
              <a:spAutoFit/>
            </a:bodyPr>
            <a:lstStyle/>
            <a:p>
              <a:pPr algn="r"/>
              <a:r>
                <a:rPr lang="en-US" sz="2519" b="1" dirty="0">
                  <a:solidFill>
                    <a:schemeClr val="accent2"/>
                  </a:solidFill>
                  <a:ea typeface="League Spartan" charset="0"/>
                  <a:cs typeface="Poppins" pitchFamily="2" charset="77"/>
                </a:rPr>
                <a:t>2017</a:t>
              </a:r>
            </a:p>
          </p:txBody>
        </p:sp>
        <p:sp>
          <p:nvSpPr>
            <p:cNvPr id="19" name="TextBox 18">
              <a:extLst>
                <a:ext uri="{FF2B5EF4-FFF2-40B4-BE49-F238E27FC236}">
                  <a16:creationId xmlns:a16="http://schemas.microsoft.com/office/drawing/2014/main" id="{1356BA3A-F5F0-4CFA-8B96-616742952189}"/>
                </a:ext>
              </a:extLst>
            </p:cNvPr>
            <p:cNvSpPr txBox="1"/>
            <p:nvPr/>
          </p:nvSpPr>
          <p:spPr>
            <a:xfrm>
              <a:off x="2278190" y="2706375"/>
              <a:ext cx="599603" cy="426646"/>
            </a:xfrm>
            <a:prstGeom prst="rect">
              <a:avLst/>
            </a:prstGeom>
            <a:noFill/>
          </p:spPr>
          <p:txBody>
            <a:bodyPr wrap="none" rtlCol="0" anchor="ctr" anchorCtr="0">
              <a:spAutoFit/>
            </a:bodyPr>
            <a:lstStyle/>
            <a:p>
              <a:pPr algn="r"/>
              <a:r>
                <a:rPr lang="en-US" sz="2519" b="1" dirty="0">
                  <a:solidFill>
                    <a:schemeClr val="accent3"/>
                  </a:solidFill>
                  <a:ea typeface="League Spartan" charset="0"/>
                  <a:cs typeface="Poppins" pitchFamily="2" charset="77"/>
                </a:rPr>
                <a:t>2018</a:t>
              </a:r>
            </a:p>
          </p:txBody>
        </p:sp>
        <p:sp>
          <p:nvSpPr>
            <p:cNvPr id="20" name="TextBox 19">
              <a:extLst>
                <a:ext uri="{FF2B5EF4-FFF2-40B4-BE49-F238E27FC236}">
                  <a16:creationId xmlns:a16="http://schemas.microsoft.com/office/drawing/2014/main" id="{43B3A7C3-0445-41B1-852C-83B4AEB6EAF5}"/>
                </a:ext>
              </a:extLst>
            </p:cNvPr>
            <p:cNvSpPr txBox="1"/>
            <p:nvPr/>
          </p:nvSpPr>
          <p:spPr>
            <a:xfrm>
              <a:off x="2289943" y="3386056"/>
              <a:ext cx="587850" cy="426646"/>
            </a:xfrm>
            <a:prstGeom prst="rect">
              <a:avLst/>
            </a:prstGeom>
            <a:noFill/>
          </p:spPr>
          <p:txBody>
            <a:bodyPr wrap="none" rtlCol="0" anchor="ctr" anchorCtr="0">
              <a:spAutoFit/>
            </a:bodyPr>
            <a:lstStyle/>
            <a:p>
              <a:pPr algn="r"/>
              <a:r>
                <a:rPr lang="en-US" sz="2519" b="1" dirty="0">
                  <a:solidFill>
                    <a:schemeClr val="accent4"/>
                  </a:solidFill>
                  <a:ea typeface="League Spartan" charset="0"/>
                  <a:cs typeface="Poppins" pitchFamily="2" charset="77"/>
                </a:rPr>
                <a:t>2019</a:t>
              </a:r>
            </a:p>
          </p:txBody>
        </p:sp>
        <p:sp>
          <p:nvSpPr>
            <p:cNvPr id="21" name="TextBox 20">
              <a:extLst>
                <a:ext uri="{FF2B5EF4-FFF2-40B4-BE49-F238E27FC236}">
                  <a16:creationId xmlns:a16="http://schemas.microsoft.com/office/drawing/2014/main" id="{57953674-4FFC-4D7E-B7AF-57975E7B6D4E}"/>
                </a:ext>
              </a:extLst>
            </p:cNvPr>
            <p:cNvSpPr txBox="1"/>
            <p:nvPr/>
          </p:nvSpPr>
          <p:spPr>
            <a:xfrm>
              <a:off x="2237056" y="4065737"/>
              <a:ext cx="640736" cy="426646"/>
            </a:xfrm>
            <a:prstGeom prst="rect">
              <a:avLst/>
            </a:prstGeom>
            <a:noFill/>
          </p:spPr>
          <p:txBody>
            <a:bodyPr wrap="none" rtlCol="0" anchor="ctr" anchorCtr="0">
              <a:spAutoFit/>
            </a:bodyPr>
            <a:lstStyle/>
            <a:p>
              <a:pPr algn="r"/>
              <a:r>
                <a:rPr lang="en-US" sz="2519" b="1" dirty="0">
                  <a:solidFill>
                    <a:schemeClr val="accent5"/>
                  </a:solidFill>
                  <a:ea typeface="League Spartan" charset="0"/>
                  <a:cs typeface="Poppins" pitchFamily="2" charset="77"/>
                </a:rPr>
                <a:t>2020</a:t>
              </a:r>
            </a:p>
          </p:txBody>
        </p:sp>
        <p:sp>
          <p:nvSpPr>
            <p:cNvPr id="22" name="TextBox 21">
              <a:extLst>
                <a:ext uri="{FF2B5EF4-FFF2-40B4-BE49-F238E27FC236}">
                  <a16:creationId xmlns:a16="http://schemas.microsoft.com/office/drawing/2014/main" id="{C2F03AF6-8472-47E0-A35B-0495404CD645}"/>
                </a:ext>
              </a:extLst>
            </p:cNvPr>
            <p:cNvSpPr txBox="1"/>
            <p:nvPr/>
          </p:nvSpPr>
          <p:spPr>
            <a:xfrm>
              <a:off x="7946203" y="1347013"/>
              <a:ext cx="557294" cy="426646"/>
            </a:xfrm>
            <a:prstGeom prst="rect">
              <a:avLst/>
            </a:prstGeom>
            <a:noFill/>
          </p:spPr>
          <p:txBody>
            <a:bodyPr wrap="none" rtlCol="0" anchor="ctr" anchorCtr="0">
              <a:spAutoFit/>
            </a:bodyPr>
            <a:lstStyle/>
            <a:p>
              <a:r>
                <a:rPr lang="en-US" sz="2519" b="1" dirty="0">
                  <a:solidFill>
                    <a:schemeClr val="accent1"/>
                  </a:solidFill>
                  <a:ea typeface="League Spartan" charset="0"/>
                  <a:cs typeface="Poppins" pitchFamily="2" charset="77"/>
                </a:rPr>
                <a:t>50%</a:t>
              </a:r>
            </a:p>
          </p:txBody>
        </p:sp>
        <p:sp>
          <p:nvSpPr>
            <p:cNvPr id="23" name="TextBox 22">
              <a:extLst>
                <a:ext uri="{FF2B5EF4-FFF2-40B4-BE49-F238E27FC236}">
                  <a16:creationId xmlns:a16="http://schemas.microsoft.com/office/drawing/2014/main" id="{274C68D2-BADC-4426-B849-850EA94A5D67}"/>
                </a:ext>
              </a:extLst>
            </p:cNvPr>
            <p:cNvSpPr txBox="1"/>
            <p:nvPr/>
          </p:nvSpPr>
          <p:spPr>
            <a:xfrm>
              <a:off x="7946203" y="2026695"/>
              <a:ext cx="549067" cy="426646"/>
            </a:xfrm>
            <a:prstGeom prst="rect">
              <a:avLst/>
            </a:prstGeom>
            <a:noFill/>
          </p:spPr>
          <p:txBody>
            <a:bodyPr wrap="none" rtlCol="0" anchor="ctr" anchorCtr="0">
              <a:spAutoFit/>
            </a:bodyPr>
            <a:lstStyle/>
            <a:p>
              <a:r>
                <a:rPr lang="en-US" sz="2519" b="1" dirty="0">
                  <a:solidFill>
                    <a:schemeClr val="accent2"/>
                  </a:solidFill>
                  <a:ea typeface="League Spartan" charset="0"/>
                  <a:cs typeface="Poppins" pitchFamily="2" charset="77"/>
                </a:rPr>
                <a:t>60%</a:t>
              </a:r>
            </a:p>
          </p:txBody>
        </p:sp>
        <p:sp>
          <p:nvSpPr>
            <p:cNvPr id="24" name="TextBox 23">
              <a:extLst>
                <a:ext uri="{FF2B5EF4-FFF2-40B4-BE49-F238E27FC236}">
                  <a16:creationId xmlns:a16="http://schemas.microsoft.com/office/drawing/2014/main" id="{A4D4426C-268F-4EA7-B1E9-D0BFBAF50C60}"/>
                </a:ext>
              </a:extLst>
            </p:cNvPr>
            <p:cNvSpPr txBox="1"/>
            <p:nvPr/>
          </p:nvSpPr>
          <p:spPr>
            <a:xfrm>
              <a:off x="7946203" y="2706375"/>
              <a:ext cx="537315" cy="426646"/>
            </a:xfrm>
            <a:prstGeom prst="rect">
              <a:avLst/>
            </a:prstGeom>
            <a:noFill/>
          </p:spPr>
          <p:txBody>
            <a:bodyPr wrap="none" rtlCol="0" anchor="ctr" anchorCtr="0">
              <a:spAutoFit/>
            </a:bodyPr>
            <a:lstStyle/>
            <a:p>
              <a:r>
                <a:rPr lang="en-US" sz="2519" b="1" dirty="0">
                  <a:solidFill>
                    <a:schemeClr val="accent3"/>
                  </a:solidFill>
                  <a:ea typeface="League Spartan" charset="0"/>
                  <a:cs typeface="Poppins" pitchFamily="2" charset="77"/>
                </a:rPr>
                <a:t>67%</a:t>
              </a:r>
            </a:p>
          </p:txBody>
        </p:sp>
        <p:sp>
          <p:nvSpPr>
            <p:cNvPr id="25" name="TextBox 24">
              <a:extLst>
                <a:ext uri="{FF2B5EF4-FFF2-40B4-BE49-F238E27FC236}">
                  <a16:creationId xmlns:a16="http://schemas.microsoft.com/office/drawing/2014/main" id="{DC5D2FB9-0B12-4214-8F98-4E85691FC349}"/>
                </a:ext>
              </a:extLst>
            </p:cNvPr>
            <p:cNvSpPr txBox="1"/>
            <p:nvPr/>
          </p:nvSpPr>
          <p:spPr>
            <a:xfrm>
              <a:off x="7946203" y="3386056"/>
              <a:ext cx="538490" cy="426646"/>
            </a:xfrm>
            <a:prstGeom prst="rect">
              <a:avLst/>
            </a:prstGeom>
            <a:noFill/>
          </p:spPr>
          <p:txBody>
            <a:bodyPr wrap="none" rtlCol="0" anchor="ctr" anchorCtr="0">
              <a:spAutoFit/>
            </a:bodyPr>
            <a:lstStyle/>
            <a:p>
              <a:r>
                <a:rPr lang="en-US" sz="2519" b="1" dirty="0">
                  <a:solidFill>
                    <a:schemeClr val="accent4"/>
                  </a:solidFill>
                  <a:ea typeface="League Spartan" charset="0"/>
                  <a:cs typeface="Poppins" pitchFamily="2" charset="77"/>
                </a:rPr>
                <a:t>72%</a:t>
              </a:r>
            </a:p>
          </p:txBody>
        </p:sp>
        <p:sp>
          <p:nvSpPr>
            <p:cNvPr id="26" name="TextBox 25">
              <a:extLst>
                <a:ext uri="{FF2B5EF4-FFF2-40B4-BE49-F238E27FC236}">
                  <a16:creationId xmlns:a16="http://schemas.microsoft.com/office/drawing/2014/main" id="{E6B5DAB0-D4B4-4DCB-ABBD-44051D8711A3}"/>
                </a:ext>
              </a:extLst>
            </p:cNvPr>
            <p:cNvSpPr txBox="1"/>
            <p:nvPr/>
          </p:nvSpPr>
          <p:spPr>
            <a:xfrm>
              <a:off x="7946203" y="4065737"/>
              <a:ext cx="560819" cy="426646"/>
            </a:xfrm>
            <a:prstGeom prst="rect">
              <a:avLst/>
            </a:prstGeom>
            <a:noFill/>
          </p:spPr>
          <p:txBody>
            <a:bodyPr wrap="none" rtlCol="0" anchor="ctr" anchorCtr="0">
              <a:spAutoFit/>
            </a:bodyPr>
            <a:lstStyle/>
            <a:p>
              <a:r>
                <a:rPr lang="en-US" sz="2519" b="1" dirty="0">
                  <a:solidFill>
                    <a:schemeClr val="accent5"/>
                  </a:solidFill>
                  <a:ea typeface="League Spartan" charset="0"/>
                  <a:cs typeface="Poppins" pitchFamily="2" charset="77"/>
                </a:rPr>
                <a:t>80%</a:t>
              </a:r>
            </a:p>
          </p:txBody>
        </p:sp>
        <p:sp>
          <p:nvSpPr>
            <p:cNvPr id="27" name="Subtitle 2">
              <a:extLst>
                <a:ext uri="{FF2B5EF4-FFF2-40B4-BE49-F238E27FC236}">
                  <a16:creationId xmlns:a16="http://schemas.microsoft.com/office/drawing/2014/main" id="{4357638D-8C57-4E7F-B3B6-A809093A8D84}"/>
                </a:ext>
              </a:extLst>
            </p:cNvPr>
            <p:cNvSpPr txBox="1">
              <a:spLocks/>
            </p:cNvSpPr>
            <p:nvPr/>
          </p:nvSpPr>
          <p:spPr>
            <a:xfrm>
              <a:off x="2593954" y="4683297"/>
              <a:ext cx="5599321" cy="357325"/>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008"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08" dirty="0" err="1">
                  <a:solidFill>
                    <a:schemeClr val="tx1"/>
                  </a:solidFill>
                  <a:latin typeface="+mn-lt"/>
                  <a:ea typeface="Open Sans Light" panose="020B0306030504020204" pitchFamily="34" charset="0"/>
                  <a:cs typeface="Open Sans Light" panose="020B0306030504020204" pitchFamily="34" charset="0"/>
                </a:rPr>
                <a:t>amet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consectetur</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commodo</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consequat</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voltaire</a:t>
              </a:r>
              <a:r>
                <a:rPr lang="en-US" sz="1008" dirty="0">
                  <a:solidFill>
                    <a:schemeClr val="tx1"/>
                  </a:solidFill>
                  <a:latin typeface="+mn-lt"/>
                  <a:ea typeface="Open Sans Light" panose="020B0306030504020204" pitchFamily="34" charset="0"/>
                  <a:cs typeface="Open Sans Light" panose="020B0306030504020204" pitchFamily="34" charset="0"/>
                </a:rPr>
                <a:t> du monte </a:t>
              </a:r>
              <a:r>
                <a:rPr lang="en-US" sz="1008" dirty="0" err="1">
                  <a:solidFill>
                    <a:schemeClr val="tx1"/>
                  </a:solidFill>
                  <a:latin typeface="+mn-lt"/>
                  <a:ea typeface="Open Sans Light" panose="020B0306030504020204" pitchFamily="34" charset="0"/>
                  <a:cs typeface="Open Sans Light" panose="020B0306030504020204" pitchFamily="34" charset="0"/>
                </a:rPr>
                <a:t>montu</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volu</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volae</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tu</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admirabella</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forsu</a:t>
              </a:r>
              <a:r>
                <a:rPr lang="en-US" sz="1008" dirty="0">
                  <a:solidFill>
                    <a:schemeClr val="tx1"/>
                  </a:solidFill>
                  <a:latin typeface="+mn-lt"/>
                  <a:ea typeface="Open Sans Light" panose="020B0306030504020204" pitchFamily="34" charset="0"/>
                  <a:cs typeface="Open Sans Light" panose="020B0306030504020204" pitchFamily="34" charset="0"/>
                </a:rPr>
                <a:t> </a:t>
              </a:r>
              <a:r>
                <a:rPr lang="en-US" sz="1008" dirty="0" err="1">
                  <a:solidFill>
                    <a:schemeClr val="tx1"/>
                  </a:solidFill>
                  <a:latin typeface="+mn-lt"/>
                  <a:ea typeface="Open Sans Light" panose="020B0306030504020204" pitchFamily="34" charset="0"/>
                  <a:cs typeface="Open Sans Light" panose="020B0306030504020204" pitchFamily="34" charset="0"/>
                </a:rPr>
                <a:t>cole</a:t>
              </a:r>
              <a:r>
                <a:rPr lang="en-US" sz="1008" dirty="0">
                  <a:solidFill>
                    <a:schemeClr val="tx1"/>
                  </a:solidFill>
                  <a:latin typeface="+mn-lt"/>
                  <a:ea typeface="Open Sans Light" panose="020B0306030504020204" pitchFamily="34" charset="0"/>
                  <a:cs typeface="Open Sans Light" panose="020B0306030504020204" pitchFamily="34" charset="0"/>
                </a:rPr>
                <a:t> stanton.re values in the hope that consumers will associate these values</a:t>
              </a:r>
            </a:p>
          </p:txBody>
        </p:sp>
      </p:grpSp>
    </p:spTree>
    <p:extLst>
      <p:ext uri="{BB962C8B-B14F-4D97-AF65-F5344CB8AC3E}">
        <p14:creationId xmlns:p14="http://schemas.microsoft.com/office/powerpoint/2010/main" val="321449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6C9BDD-8C1C-4596-8403-D7C77B586B7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74E5313-2FB3-4612-B7F8-ECC3C6895CC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60CE7E2-48AA-40FC-97B6-B92FDC010D9B}"/>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0ADFDACE-B73A-41E6-A778-41D07670A1FD}"/>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BFB100EC-53BD-4D4C-8627-5893A12EA629}"/>
              </a:ext>
            </a:extLst>
          </p:cNvPr>
          <p:cNvSpPr>
            <a:spLocks noGrp="1"/>
          </p:cNvSpPr>
          <p:nvPr>
            <p:ph type="body" sz="quarter" idx="13"/>
          </p:nvPr>
        </p:nvSpPr>
        <p:spPr/>
        <p:txBody>
          <a:bodyPr/>
          <a:lstStyle/>
          <a:p>
            <a:endParaRPr lang="en-ZA"/>
          </a:p>
        </p:txBody>
      </p:sp>
      <p:cxnSp>
        <p:nvCxnSpPr>
          <p:cNvPr id="7" name="Straight Connector 6">
            <a:extLst>
              <a:ext uri="{FF2B5EF4-FFF2-40B4-BE49-F238E27FC236}">
                <a16:creationId xmlns:a16="http://schemas.microsoft.com/office/drawing/2014/main" id="{7808E842-3EE8-4C69-8C28-F90AC6E56B39}"/>
              </a:ext>
            </a:extLst>
          </p:cNvPr>
          <p:cNvCxnSpPr/>
          <p:nvPr/>
        </p:nvCxnSpPr>
        <p:spPr>
          <a:xfrm>
            <a:off x="648164" y="5754813"/>
            <a:ext cx="1024661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BEDA3C2-BE03-4CF2-95F2-F203D33E8D8F}"/>
              </a:ext>
            </a:extLst>
          </p:cNvPr>
          <p:cNvGrpSpPr/>
          <p:nvPr/>
        </p:nvGrpSpPr>
        <p:grpSpPr>
          <a:xfrm>
            <a:off x="926863" y="3027930"/>
            <a:ext cx="1013446" cy="2456092"/>
            <a:chOff x="6529032" y="5124061"/>
            <a:chExt cx="1788669" cy="4334853"/>
          </a:xfrm>
        </p:grpSpPr>
        <p:sp>
          <p:nvSpPr>
            <p:cNvPr id="9" name="Freeform 1">
              <a:extLst>
                <a:ext uri="{FF2B5EF4-FFF2-40B4-BE49-F238E27FC236}">
                  <a16:creationId xmlns:a16="http://schemas.microsoft.com/office/drawing/2014/main" id="{419B6338-79B4-47EE-A952-FFB9B9D46919}"/>
                </a:ext>
              </a:extLst>
            </p:cNvPr>
            <p:cNvSpPr>
              <a:spLocks noChangeArrowheads="1"/>
            </p:cNvSpPr>
            <p:nvPr/>
          </p:nvSpPr>
          <p:spPr bwMode="auto">
            <a:xfrm>
              <a:off x="6529032" y="5438012"/>
              <a:ext cx="1788669" cy="4020902"/>
            </a:xfrm>
            <a:custGeom>
              <a:avLst/>
              <a:gdLst>
                <a:gd name="T0" fmla="*/ 2738 w 2739"/>
                <a:gd name="T1" fmla="*/ 6154 h 6155"/>
                <a:gd name="T2" fmla="*/ 0 w 2739"/>
                <a:gd name="T3" fmla="*/ 6154 h 6155"/>
                <a:gd name="T4" fmla="*/ 1369 w 2739"/>
                <a:gd name="T5" fmla="*/ 0 h 6155"/>
                <a:gd name="T6" fmla="*/ 2738 w 2739"/>
                <a:gd name="T7" fmla="*/ 6154 h 6155"/>
              </a:gdLst>
              <a:ahLst/>
              <a:cxnLst>
                <a:cxn ang="0">
                  <a:pos x="T0" y="T1"/>
                </a:cxn>
                <a:cxn ang="0">
                  <a:pos x="T2" y="T3"/>
                </a:cxn>
                <a:cxn ang="0">
                  <a:pos x="T4" y="T5"/>
                </a:cxn>
                <a:cxn ang="0">
                  <a:pos x="T6" y="T7"/>
                </a:cxn>
              </a:cxnLst>
              <a:rect l="0" t="0" r="r" b="b"/>
              <a:pathLst>
                <a:path w="2739" h="6155">
                  <a:moveTo>
                    <a:pt x="2738" y="6154"/>
                  </a:moveTo>
                  <a:lnTo>
                    <a:pt x="0" y="6154"/>
                  </a:lnTo>
                  <a:lnTo>
                    <a:pt x="1369" y="0"/>
                  </a:lnTo>
                  <a:lnTo>
                    <a:pt x="2738" y="6154"/>
                  </a:lnTo>
                </a:path>
              </a:pathLst>
            </a:custGeom>
            <a:solidFill>
              <a:schemeClr val="accent1"/>
            </a:solidFill>
            <a:ln>
              <a:noFill/>
            </a:ln>
            <a:effectLst/>
          </p:spPr>
          <p:txBody>
            <a:bodyPr wrap="none" anchor="ctr"/>
            <a:lstStyle/>
            <a:p>
              <a:endParaRPr lang="en-US" sz="3200" dirty="0"/>
            </a:p>
          </p:txBody>
        </p:sp>
        <p:sp useBgFill="1">
          <p:nvSpPr>
            <p:cNvPr id="10" name="Freeform 8">
              <a:extLst>
                <a:ext uri="{FF2B5EF4-FFF2-40B4-BE49-F238E27FC236}">
                  <a16:creationId xmlns:a16="http://schemas.microsoft.com/office/drawing/2014/main" id="{FE96AF43-057E-46A1-A700-9244C22724CD}"/>
                </a:ext>
              </a:extLst>
            </p:cNvPr>
            <p:cNvSpPr>
              <a:spLocks noChangeArrowheads="1"/>
            </p:cNvSpPr>
            <p:nvPr/>
          </p:nvSpPr>
          <p:spPr bwMode="auto">
            <a:xfrm>
              <a:off x="7142537" y="5155743"/>
              <a:ext cx="561658" cy="561660"/>
            </a:xfrm>
            <a:custGeom>
              <a:avLst/>
              <a:gdLst>
                <a:gd name="T0" fmla="*/ 859 w 860"/>
                <a:gd name="T1" fmla="*/ 430 h 860"/>
                <a:gd name="T2" fmla="*/ 859 w 860"/>
                <a:gd name="T3" fmla="*/ 430 h 860"/>
                <a:gd name="T4" fmla="*/ 429 w 860"/>
                <a:gd name="T5" fmla="*/ 0 h 860"/>
                <a:gd name="T6" fmla="*/ 429 w 860"/>
                <a:gd name="T7" fmla="*/ 0 h 860"/>
                <a:gd name="T8" fmla="*/ 0 w 860"/>
                <a:gd name="T9" fmla="*/ 430 h 860"/>
                <a:gd name="T10" fmla="*/ 0 w 860"/>
                <a:gd name="T11" fmla="*/ 430 h 860"/>
                <a:gd name="T12" fmla="*/ 429 w 860"/>
                <a:gd name="T13" fmla="*/ 859 h 860"/>
                <a:gd name="T14" fmla="*/ 429 w 860"/>
                <a:gd name="T15" fmla="*/ 859 h 860"/>
                <a:gd name="T16" fmla="*/ 859 w 860"/>
                <a:gd name="T17" fmla="*/ 43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860">
                  <a:moveTo>
                    <a:pt x="859" y="430"/>
                  </a:moveTo>
                  <a:lnTo>
                    <a:pt x="859" y="430"/>
                  </a:lnTo>
                  <a:cubicBezTo>
                    <a:pt x="859" y="193"/>
                    <a:pt x="666" y="0"/>
                    <a:pt x="429" y="0"/>
                  </a:cubicBezTo>
                  <a:lnTo>
                    <a:pt x="429" y="0"/>
                  </a:lnTo>
                  <a:cubicBezTo>
                    <a:pt x="192" y="0"/>
                    <a:pt x="0" y="193"/>
                    <a:pt x="0" y="430"/>
                  </a:cubicBezTo>
                  <a:lnTo>
                    <a:pt x="0" y="430"/>
                  </a:lnTo>
                  <a:cubicBezTo>
                    <a:pt x="0" y="667"/>
                    <a:pt x="192" y="859"/>
                    <a:pt x="429" y="859"/>
                  </a:cubicBezTo>
                  <a:lnTo>
                    <a:pt x="429" y="859"/>
                  </a:lnTo>
                  <a:cubicBezTo>
                    <a:pt x="666" y="859"/>
                    <a:pt x="859" y="667"/>
                    <a:pt x="859" y="430"/>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11" name="Freeform 9">
              <a:extLst>
                <a:ext uri="{FF2B5EF4-FFF2-40B4-BE49-F238E27FC236}">
                  <a16:creationId xmlns:a16="http://schemas.microsoft.com/office/drawing/2014/main" id="{5BD9B587-ED11-4F7E-BEBA-414B5FEEC446}"/>
                </a:ext>
              </a:extLst>
            </p:cNvPr>
            <p:cNvSpPr>
              <a:spLocks noChangeArrowheads="1"/>
            </p:cNvSpPr>
            <p:nvPr/>
          </p:nvSpPr>
          <p:spPr bwMode="auto">
            <a:xfrm>
              <a:off x="7107974" y="5124061"/>
              <a:ext cx="627906" cy="627906"/>
            </a:xfrm>
            <a:custGeom>
              <a:avLst/>
              <a:gdLst>
                <a:gd name="T0" fmla="*/ 480 w 962"/>
                <a:gd name="T1" fmla="*/ 101 h 961"/>
                <a:gd name="T2" fmla="*/ 480 w 962"/>
                <a:gd name="T3" fmla="*/ 101 h 961"/>
                <a:gd name="T4" fmla="*/ 102 w 962"/>
                <a:gd name="T5" fmla="*/ 480 h 961"/>
                <a:gd name="T6" fmla="*/ 102 w 962"/>
                <a:gd name="T7" fmla="*/ 480 h 961"/>
                <a:gd name="T8" fmla="*/ 480 w 962"/>
                <a:gd name="T9" fmla="*/ 858 h 961"/>
                <a:gd name="T10" fmla="*/ 480 w 962"/>
                <a:gd name="T11" fmla="*/ 858 h 961"/>
                <a:gd name="T12" fmla="*/ 858 w 962"/>
                <a:gd name="T13" fmla="*/ 480 h 961"/>
                <a:gd name="T14" fmla="*/ 858 w 962"/>
                <a:gd name="T15" fmla="*/ 480 h 961"/>
                <a:gd name="T16" fmla="*/ 480 w 962"/>
                <a:gd name="T17" fmla="*/ 101 h 961"/>
                <a:gd name="T18" fmla="*/ 480 w 962"/>
                <a:gd name="T19" fmla="*/ 960 h 961"/>
                <a:gd name="T20" fmla="*/ 480 w 962"/>
                <a:gd name="T21" fmla="*/ 960 h 961"/>
                <a:gd name="T22" fmla="*/ 0 w 962"/>
                <a:gd name="T23" fmla="*/ 480 h 961"/>
                <a:gd name="T24" fmla="*/ 0 w 962"/>
                <a:gd name="T25" fmla="*/ 480 h 961"/>
                <a:gd name="T26" fmla="*/ 480 w 962"/>
                <a:gd name="T27" fmla="*/ 0 h 961"/>
                <a:gd name="T28" fmla="*/ 480 w 962"/>
                <a:gd name="T29" fmla="*/ 0 h 961"/>
                <a:gd name="T30" fmla="*/ 961 w 962"/>
                <a:gd name="T31" fmla="*/ 480 h 961"/>
                <a:gd name="T32" fmla="*/ 961 w 962"/>
                <a:gd name="T33" fmla="*/ 480 h 961"/>
                <a:gd name="T34" fmla="*/ 480 w 962"/>
                <a:gd name="T35" fmla="*/ 96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2" h="961">
                  <a:moveTo>
                    <a:pt x="480" y="101"/>
                  </a:moveTo>
                  <a:lnTo>
                    <a:pt x="480" y="101"/>
                  </a:lnTo>
                  <a:cubicBezTo>
                    <a:pt x="272" y="101"/>
                    <a:pt x="102" y="271"/>
                    <a:pt x="102" y="480"/>
                  </a:cubicBezTo>
                  <a:lnTo>
                    <a:pt x="102" y="480"/>
                  </a:lnTo>
                  <a:cubicBezTo>
                    <a:pt x="102" y="688"/>
                    <a:pt x="272" y="858"/>
                    <a:pt x="480" y="858"/>
                  </a:cubicBezTo>
                  <a:lnTo>
                    <a:pt x="480" y="858"/>
                  </a:lnTo>
                  <a:cubicBezTo>
                    <a:pt x="689" y="858"/>
                    <a:pt x="858" y="688"/>
                    <a:pt x="858" y="480"/>
                  </a:cubicBezTo>
                  <a:lnTo>
                    <a:pt x="858" y="480"/>
                  </a:lnTo>
                  <a:cubicBezTo>
                    <a:pt x="858" y="271"/>
                    <a:pt x="689" y="101"/>
                    <a:pt x="480" y="101"/>
                  </a:cubicBezTo>
                  <a:close/>
                  <a:moveTo>
                    <a:pt x="480" y="960"/>
                  </a:moveTo>
                  <a:lnTo>
                    <a:pt x="480" y="960"/>
                  </a:lnTo>
                  <a:cubicBezTo>
                    <a:pt x="216" y="960"/>
                    <a:pt x="0" y="745"/>
                    <a:pt x="0" y="480"/>
                  </a:cubicBezTo>
                  <a:lnTo>
                    <a:pt x="0" y="480"/>
                  </a:lnTo>
                  <a:cubicBezTo>
                    <a:pt x="0" y="215"/>
                    <a:pt x="216" y="0"/>
                    <a:pt x="480" y="0"/>
                  </a:cubicBezTo>
                  <a:lnTo>
                    <a:pt x="480" y="0"/>
                  </a:lnTo>
                  <a:cubicBezTo>
                    <a:pt x="745" y="0"/>
                    <a:pt x="961" y="215"/>
                    <a:pt x="961" y="480"/>
                  </a:cubicBezTo>
                  <a:lnTo>
                    <a:pt x="961" y="480"/>
                  </a:lnTo>
                  <a:cubicBezTo>
                    <a:pt x="961" y="745"/>
                    <a:pt x="745" y="960"/>
                    <a:pt x="480" y="960"/>
                  </a:cubicBezTo>
                  <a:close/>
                </a:path>
              </a:pathLst>
            </a:custGeom>
            <a:solidFill>
              <a:schemeClr val="accent1"/>
            </a:solidFill>
            <a:ln>
              <a:noFill/>
            </a:ln>
            <a:effectLst/>
          </p:spPr>
          <p:txBody>
            <a:bodyPr wrap="none" anchor="ctr"/>
            <a:lstStyle/>
            <a:p>
              <a:endParaRPr lang="en-US" sz="3200" dirty="0"/>
            </a:p>
          </p:txBody>
        </p:sp>
      </p:grpSp>
      <p:grpSp>
        <p:nvGrpSpPr>
          <p:cNvPr id="12" name="Group 11">
            <a:extLst>
              <a:ext uri="{FF2B5EF4-FFF2-40B4-BE49-F238E27FC236}">
                <a16:creationId xmlns:a16="http://schemas.microsoft.com/office/drawing/2014/main" id="{387B68D5-7F10-45CC-81F4-340514A75269}"/>
              </a:ext>
            </a:extLst>
          </p:cNvPr>
          <p:cNvGrpSpPr/>
          <p:nvPr/>
        </p:nvGrpSpPr>
        <p:grpSpPr>
          <a:xfrm>
            <a:off x="2372826" y="3641544"/>
            <a:ext cx="1013445" cy="1842478"/>
            <a:chOff x="8064235" y="6204173"/>
            <a:chExt cx="1788667" cy="3251862"/>
          </a:xfrm>
        </p:grpSpPr>
        <p:sp>
          <p:nvSpPr>
            <p:cNvPr id="13" name="Freeform 2">
              <a:extLst>
                <a:ext uri="{FF2B5EF4-FFF2-40B4-BE49-F238E27FC236}">
                  <a16:creationId xmlns:a16="http://schemas.microsoft.com/office/drawing/2014/main" id="{87EC3405-1699-4958-A9A9-A2AD0746D58D}"/>
                </a:ext>
              </a:extLst>
            </p:cNvPr>
            <p:cNvSpPr>
              <a:spLocks noChangeArrowheads="1"/>
            </p:cNvSpPr>
            <p:nvPr/>
          </p:nvSpPr>
          <p:spPr bwMode="auto">
            <a:xfrm>
              <a:off x="8064235" y="6503724"/>
              <a:ext cx="1788667" cy="2952311"/>
            </a:xfrm>
            <a:custGeom>
              <a:avLst/>
              <a:gdLst>
                <a:gd name="T0" fmla="*/ 2739 w 2740"/>
                <a:gd name="T1" fmla="*/ 4520 h 4521"/>
                <a:gd name="T2" fmla="*/ 0 w 2740"/>
                <a:gd name="T3" fmla="*/ 4520 h 4521"/>
                <a:gd name="T4" fmla="*/ 1369 w 2740"/>
                <a:gd name="T5" fmla="*/ 0 h 4521"/>
                <a:gd name="T6" fmla="*/ 2739 w 2740"/>
                <a:gd name="T7" fmla="*/ 4520 h 4521"/>
              </a:gdLst>
              <a:ahLst/>
              <a:cxnLst>
                <a:cxn ang="0">
                  <a:pos x="T0" y="T1"/>
                </a:cxn>
                <a:cxn ang="0">
                  <a:pos x="T2" y="T3"/>
                </a:cxn>
                <a:cxn ang="0">
                  <a:pos x="T4" y="T5"/>
                </a:cxn>
                <a:cxn ang="0">
                  <a:pos x="T6" y="T7"/>
                </a:cxn>
              </a:cxnLst>
              <a:rect l="0" t="0" r="r" b="b"/>
              <a:pathLst>
                <a:path w="2740" h="4521">
                  <a:moveTo>
                    <a:pt x="2739" y="4520"/>
                  </a:moveTo>
                  <a:lnTo>
                    <a:pt x="0" y="4520"/>
                  </a:lnTo>
                  <a:lnTo>
                    <a:pt x="1369" y="0"/>
                  </a:lnTo>
                  <a:lnTo>
                    <a:pt x="2739" y="4520"/>
                  </a:lnTo>
                </a:path>
              </a:pathLst>
            </a:custGeom>
            <a:solidFill>
              <a:schemeClr val="accent2"/>
            </a:solidFill>
            <a:ln>
              <a:noFill/>
            </a:ln>
            <a:effectLst/>
          </p:spPr>
          <p:txBody>
            <a:bodyPr wrap="none" anchor="ctr"/>
            <a:lstStyle/>
            <a:p>
              <a:endParaRPr lang="en-US" sz="3200" dirty="0"/>
            </a:p>
          </p:txBody>
        </p:sp>
        <p:sp useBgFill="1">
          <p:nvSpPr>
            <p:cNvPr id="14" name="Freeform 10">
              <a:extLst>
                <a:ext uri="{FF2B5EF4-FFF2-40B4-BE49-F238E27FC236}">
                  <a16:creationId xmlns:a16="http://schemas.microsoft.com/office/drawing/2014/main" id="{9CB535FF-019A-4408-881B-D13DB3CABCF0}"/>
                </a:ext>
              </a:extLst>
            </p:cNvPr>
            <p:cNvSpPr>
              <a:spLocks noChangeArrowheads="1"/>
            </p:cNvSpPr>
            <p:nvPr/>
          </p:nvSpPr>
          <p:spPr bwMode="auto">
            <a:xfrm>
              <a:off x="8677738" y="6238737"/>
              <a:ext cx="561660" cy="561660"/>
            </a:xfrm>
            <a:custGeom>
              <a:avLst/>
              <a:gdLst>
                <a:gd name="T0" fmla="*/ 858 w 859"/>
                <a:gd name="T1" fmla="*/ 429 h 859"/>
                <a:gd name="T2" fmla="*/ 858 w 859"/>
                <a:gd name="T3" fmla="*/ 429 h 859"/>
                <a:gd name="T4" fmla="*/ 428 w 859"/>
                <a:gd name="T5" fmla="*/ 0 h 859"/>
                <a:gd name="T6" fmla="*/ 428 w 859"/>
                <a:gd name="T7" fmla="*/ 0 h 859"/>
                <a:gd name="T8" fmla="*/ 0 w 859"/>
                <a:gd name="T9" fmla="*/ 429 h 859"/>
                <a:gd name="T10" fmla="*/ 0 w 859"/>
                <a:gd name="T11" fmla="*/ 429 h 859"/>
                <a:gd name="T12" fmla="*/ 428 w 859"/>
                <a:gd name="T13" fmla="*/ 858 h 859"/>
                <a:gd name="T14" fmla="*/ 428 w 859"/>
                <a:gd name="T15" fmla="*/ 858 h 859"/>
                <a:gd name="T16" fmla="*/ 858 w 859"/>
                <a:gd name="T17" fmla="*/ 42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9" h="859">
                  <a:moveTo>
                    <a:pt x="858" y="429"/>
                  </a:moveTo>
                  <a:lnTo>
                    <a:pt x="858" y="429"/>
                  </a:lnTo>
                  <a:cubicBezTo>
                    <a:pt x="858" y="192"/>
                    <a:pt x="666" y="0"/>
                    <a:pt x="428" y="0"/>
                  </a:cubicBezTo>
                  <a:lnTo>
                    <a:pt x="428" y="0"/>
                  </a:lnTo>
                  <a:cubicBezTo>
                    <a:pt x="192" y="0"/>
                    <a:pt x="0" y="192"/>
                    <a:pt x="0" y="429"/>
                  </a:cubicBezTo>
                  <a:lnTo>
                    <a:pt x="0" y="429"/>
                  </a:lnTo>
                  <a:cubicBezTo>
                    <a:pt x="0" y="666"/>
                    <a:pt x="192" y="858"/>
                    <a:pt x="428" y="858"/>
                  </a:cubicBezTo>
                  <a:lnTo>
                    <a:pt x="428" y="858"/>
                  </a:lnTo>
                  <a:cubicBezTo>
                    <a:pt x="666" y="858"/>
                    <a:pt x="858" y="666"/>
                    <a:pt x="858" y="429"/>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15" name="Freeform 11">
              <a:extLst>
                <a:ext uri="{FF2B5EF4-FFF2-40B4-BE49-F238E27FC236}">
                  <a16:creationId xmlns:a16="http://schemas.microsoft.com/office/drawing/2014/main" id="{A735ED5F-E8BC-43A8-A5C0-16A329A5AD3B}"/>
                </a:ext>
              </a:extLst>
            </p:cNvPr>
            <p:cNvSpPr>
              <a:spLocks noChangeArrowheads="1"/>
            </p:cNvSpPr>
            <p:nvPr/>
          </p:nvSpPr>
          <p:spPr bwMode="auto">
            <a:xfrm>
              <a:off x="8646056" y="6204173"/>
              <a:ext cx="627906" cy="627906"/>
            </a:xfrm>
            <a:custGeom>
              <a:avLst/>
              <a:gdLst>
                <a:gd name="T0" fmla="*/ 479 w 961"/>
                <a:gd name="T1" fmla="*/ 102 h 961"/>
                <a:gd name="T2" fmla="*/ 479 w 961"/>
                <a:gd name="T3" fmla="*/ 102 h 961"/>
                <a:gd name="T4" fmla="*/ 101 w 961"/>
                <a:gd name="T5" fmla="*/ 480 h 961"/>
                <a:gd name="T6" fmla="*/ 101 w 961"/>
                <a:gd name="T7" fmla="*/ 480 h 961"/>
                <a:gd name="T8" fmla="*/ 479 w 961"/>
                <a:gd name="T9" fmla="*/ 858 h 961"/>
                <a:gd name="T10" fmla="*/ 479 w 961"/>
                <a:gd name="T11" fmla="*/ 858 h 961"/>
                <a:gd name="T12" fmla="*/ 858 w 961"/>
                <a:gd name="T13" fmla="*/ 480 h 961"/>
                <a:gd name="T14" fmla="*/ 858 w 961"/>
                <a:gd name="T15" fmla="*/ 480 h 961"/>
                <a:gd name="T16" fmla="*/ 479 w 961"/>
                <a:gd name="T17" fmla="*/ 102 h 961"/>
                <a:gd name="T18" fmla="*/ 479 w 961"/>
                <a:gd name="T19" fmla="*/ 960 h 961"/>
                <a:gd name="T20" fmla="*/ 479 w 961"/>
                <a:gd name="T21" fmla="*/ 960 h 961"/>
                <a:gd name="T22" fmla="*/ 0 w 961"/>
                <a:gd name="T23" fmla="*/ 480 h 961"/>
                <a:gd name="T24" fmla="*/ 0 w 961"/>
                <a:gd name="T25" fmla="*/ 480 h 961"/>
                <a:gd name="T26" fmla="*/ 479 w 961"/>
                <a:gd name="T27" fmla="*/ 0 h 961"/>
                <a:gd name="T28" fmla="*/ 479 w 961"/>
                <a:gd name="T29" fmla="*/ 0 h 961"/>
                <a:gd name="T30" fmla="*/ 960 w 961"/>
                <a:gd name="T31" fmla="*/ 480 h 961"/>
                <a:gd name="T32" fmla="*/ 960 w 961"/>
                <a:gd name="T33" fmla="*/ 480 h 961"/>
                <a:gd name="T34" fmla="*/ 479 w 961"/>
                <a:gd name="T35" fmla="*/ 96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1" h="961">
                  <a:moveTo>
                    <a:pt x="479" y="102"/>
                  </a:moveTo>
                  <a:lnTo>
                    <a:pt x="479" y="102"/>
                  </a:lnTo>
                  <a:cubicBezTo>
                    <a:pt x="271" y="102"/>
                    <a:pt x="101" y="272"/>
                    <a:pt x="101" y="480"/>
                  </a:cubicBezTo>
                  <a:lnTo>
                    <a:pt x="101" y="480"/>
                  </a:lnTo>
                  <a:cubicBezTo>
                    <a:pt x="101" y="688"/>
                    <a:pt x="271" y="858"/>
                    <a:pt x="479" y="858"/>
                  </a:cubicBezTo>
                  <a:lnTo>
                    <a:pt x="479" y="858"/>
                  </a:lnTo>
                  <a:cubicBezTo>
                    <a:pt x="689" y="858"/>
                    <a:pt x="858" y="688"/>
                    <a:pt x="858" y="480"/>
                  </a:cubicBezTo>
                  <a:lnTo>
                    <a:pt x="858" y="480"/>
                  </a:lnTo>
                  <a:cubicBezTo>
                    <a:pt x="858" y="272"/>
                    <a:pt x="689" y="102"/>
                    <a:pt x="479" y="102"/>
                  </a:cubicBezTo>
                  <a:close/>
                  <a:moveTo>
                    <a:pt x="479" y="960"/>
                  </a:moveTo>
                  <a:lnTo>
                    <a:pt x="479" y="960"/>
                  </a:lnTo>
                  <a:cubicBezTo>
                    <a:pt x="215" y="960"/>
                    <a:pt x="0" y="744"/>
                    <a:pt x="0" y="480"/>
                  </a:cubicBezTo>
                  <a:lnTo>
                    <a:pt x="0" y="480"/>
                  </a:lnTo>
                  <a:cubicBezTo>
                    <a:pt x="0" y="215"/>
                    <a:pt x="215" y="0"/>
                    <a:pt x="479" y="0"/>
                  </a:cubicBezTo>
                  <a:lnTo>
                    <a:pt x="479" y="0"/>
                  </a:lnTo>
                  <a:cubicBezTo>
                    <a:pt x="744" y="0"/>
                    <a:pt x="960" y="215"/>
                    <a:pt x="960" y="480"/>
                  </a:cubicBezTo>
                  <a:lnTo>
                    <a:pt x="960" y="480"/>
                  </a:lnTo>
                  <a:cubicBezTo>
                    <a:pt x="960" y="744"/>
                    <a:pt x="744" y="960"/>
                    <a:pt x="479" y="960"/>
                  </a:cubicBezTo>
                  <a:close/>
                </a:path>
              </a:pathLst>
            </a:custGeom>
            <a:solidFill>
              <a:schemeClr val="accent2"/>
            </a:solidFill>
            <a:ln>
              <a:noFill/>
            </a:ln>
            <a:effectLst/>
          </p:spPr>
          <p:txBody>
            <a:bodyPr wrap="none" anchor="ctr"/>
            <a:lstStyle/>
            <a:p>
              <a:endParaRPr lang="en-US" sz="3200" dirty="0"/>
            </a:p>
          </p:txBody>
        </p:sp>
      </p:grpSp>
      <p:grpSp>
        <p:nvGrpSpPr>
          <p:cNvPr id="16" name="Group 15">
            <a:extLst>
              <a:ext uri="{FF2B5EF4-FFF2-40B4-BE49-F238E27FC236}">
                <a16:creationId xmlns:a16="http://schemas.microsoft.com/office/drawing/2014/main" id="{5E23301E-6350-40B0-A572-C9EB4A237D5A}"/>
              </a:ext>
            </a:extLst>
          </p:cNvPr>
          <p:cNvGrpSpPr/>
          <p:nvPr/>
        </p:nvGrpSpPr>
        <p:grpSpPr>
          <a:xfrm>
            <a:off x="3818786" y="3124215"/>
            <a:ext cx="1013445" cy="2359808"/>
            <a:chOff x="9665683" y="5293998"/>
            <a:chExt cx="1788667" cy="4164917"/>
          </a:xfrm>
        </p:grpSpPr>
        <p:sp>
          <p:nvSpPr>
            <p:cNvPr id="17" name="Freeform 3">
              <a:extLst>
                <a:ext uri="{FF2B5EF4-FFF2-40B4-BE49-F238E27FC236}">
                  <a16:creationId xmlns:a16="http://schemas.microsoft.com/office/drawing/2014/main" id="{FD304B29-8B15-47D8-B26B-42E6A168C68B}"/>
                </a:ext>
              </a:extLst>
            </p:cNvPr>
            <p:cNvSpPr>
              <a:spLocks noChangeArrowheads="1"/>
            </p:cNvSpPr>
            <p:nvPr/>
          </p:nvSpPr>
          <p:spPr bwMode="auto">
            <a:xfrm>
              <a:off x="9665683" y="5607952"/>
              <a:ext cx="1788667" cy="3850963"/>
            </a:xfrm>
            <a:custGeom>
              <a:avLst/>
              <a:gdLst>
                <a:gd name="T0" fmla="*/ 2739 w 2740"/>
                <a:gd name="T1" fmla="*/ 5893 h 5894"/>
                <a:gd name="T2" fmla="*/ 0 w 2740"/>
                <a:gd name="T3" fmla="*/ 5893 h 5894"/>
                <a:gd name="T4" fmla="*/ 1369 w 2740"/>
                <a:gd name="T5" fmla="*/ 0 h 5894"/>
                <a:gd name="T6" fmla="*/ 2739 w 2740"/>
                <a:gd name="T7" fmla="*/ 5893 h 5894"/>
              </a:gdLst>
              <a:ahLst/>
              <a:cxnLst>
                <a:cxn ang="0">
                  <a:pos x="T0" y="T1"/>
                </a:cxn>
                <a:cxn ang="0">
                  <a:pos x="T2" y="T3"/>
                </a:cxn>
                <a:cxn ang="0">
                  <a:pos x="T4" y="T5"/>
                </a:cxn>
                <a:cxn ang="0">
                  <a:pos x="T6" y="T7"/>
                </a:cxn>
              </a:cxnLst>
              <a:rect l="0" t="0" r="r" b="b"/>
              <a:pathLst>
                <a:path w="2740" h="5894">
                  <a:moveTo>
                    <a:pt x="2739" y="5893"/>
                  </a:moveTo>
                  <a:lnTo>
                    <a:pt x="0" y="5893"/>
                  </a:lnTo>
                  <a:lnTo>
                    <a:pt x="1369" y="0"/>
                  </a:lnTo>
                  <a:lnTo>
                    <a:pt x="2739" y="5893"/>
                  </a:lnTo>
                </a:path>
              </a:pathLst>
            </a:custGeom>
            <a:solidFill>
              <a:schemeClr val="accent3"/>
            </a:solidFill>
            <a:ln>
              <a:noFill/>
            </a:ln>
            <a:effectLst/>
          </p:spPr>
          <p:txBody>
            <a:bodyPr wrap="none" anchor="ctr"/>
            <a:lstStyle/>
            <a:p>
              <a:endParaRPr lang="en-US" sz="3200" dirty="0"/>
            </a:p>
          </p:txBody>
        </p:sp>
        <p:sp useBgFill="1">
          <p:nvSpPr>
            <p:cNvPr id="18" name="Freeform 12">
              <a:extLst>
                <a:ext uri="{FF2B5EF4-FFF2-40B4-BE49-F238E27FC236}">
                  <a16:creationId xmlns:a16="http://schemas.microsoft.com/office/drawing/2014/main" id="{A1639FAC-5F5B-4123-91A4-9524FC42D78B}"/>
                </a:ext>
              </a:extLst>
            </p:cNvPr>
            <p:cNvSpPr>
              <a:spLocks noChangeArrowheads="1"/>
            </p:cNvSpPr>
            <p:nvPr/>
          </p:nvSpPr>
          <p:spPr bwMode="auto">
            <a:xfrm>
              <a:off x="10279186" y="5328561"/>
              <a:ext cx="561660" cy="561660"/>
            </a:xfrm>
            <a:custGeom>
              <a:avLst/>
              <a:gdLst>
                <a:gd name="T0" fmla="*/ 858 w 859"/>
                <a:gd name="T1" fmla="*/ 429 h 859"/>
                <a:gd name="T2" fmla="*/ 858 w 859"/>
                <a:gd name="T3" fmla="*/ 429 h 859"/>
                <a:gd name="T4" fmla="*/ 429 w 859"/>
                <a:gd name="T5" fmla="*/ 0 h 859"/>
                <a:gd name="T6" fmla="*/ 429 w 859"/>
                <a:gd name="T7" fmla="*/ 0 h 859"/>
                <a:gd name="T8" fmla="*/ 0 w 859"/>
                <a:gd name="T9" fmla="*/ 429 h 859"/>
                <a:gd name="T10" fmla="*/ 0 w 859"/>
                <a:gd name="T11" fmla="*/ 429 h 859"/>
                <a:gd name="T12" fmla="*/ 429 w 859"/>
                <a:gd name="T13" fmla="*/ 858 h 859"/>
                <a:gd name="T14" fmla="*/ 429 w 859"/>
                <a:gd name="T15" fmla="*/ 858 h 859"/>
                <a:gd name="T16" fmla="*/ 858 w 859"/>
                <a:gd name="T17" fmla="*/ 42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9" h="859">
                  <a:moveTo>
                    <a:pt x="858" y="429"/>
                  </a:moveTo>
                  <a:lnTo>
                    <a:pt x="858" y="429"/>
                  </a:lnTo>
                  <a:cubicBezTo>
                    <a:pt x="858" y="192"/>
                    <a:pt x="666" y="0"/>
                    <a:pt x="429" y="0"/>
                  </a:cubicBezTo>
                  <a:lnTo>
                    <a:pt x="429" y="0"/>
                  </a:lnTo>
                  <a:cubicBezTo>
                    <a:pt x="192" y="0"/>
                    <a:pt x="0" y="192"/>
                    <a:pt x="0" y="429"/>
                  </a:cubicBezTo>
                  <a:lnTo>
                    <a:pt x="0" y="429"/>
                  </a:lnTo>
                  <a:cubicBezTo>
                    <a:pt x="0" y="666"/>
                    <a:pt x="192" y="858"/>
                    <a:pt x="429" y="858"/>
                  </a:cubicBezTo>
                  <a:lnTo>
                    <a:pt x="429" y="858"/>
                  </a:lnTo>
                  <a:cubicBezTo>
                    <a:pt x="666" y="858"/>
                    <a:pt x="858" y="666"/>
                    <a:pt x="858" y="429"/>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19" name="Freeform 13">
              <a:extLst>
                <a:ext uri="{FF2B5EF4-FFF2-40B4-BE49-F238E27FC236}">
                  <a16:creationId xmlns:a16="http://schemas.microsoft.com/office/drawing/2014/main" id="{18E51178-C55F-402F-AB1B-9FB76C6377F4}"/>
                </a:ext>
              </a:extLst>
            </p:cNvPr>
            <p:cNvSpPr>
              <a:spLocks noChangeArrowheads="1"/>
            </p:cNvSpPr>
            <p:nvPr/>
          </p:nvSpPr>
          <p:spPr bwMode="auto">
            <a:xfrm>
              <a:off x="10247504" y="5293998"/>
              <a:ext cx="627906" cy="627906"/>
            </a:xfrm>
            <a:custGeom>
              <a:avLst/>
              <a:gdLst>
                <a:gd name="T0" fmla="*/ 480 w 961"/>
                <a:gd name="T1" fmla="*/ 102 h 961"/>
                <a:gd name="T2" fmla="*/ 480 w 961"/>
                <a:gd name="T3" fmla="*/ 102 h 961"/>
                <a:gd name="T4" fmla="*/ 102 w 961"/>
                <a:gd name="T5" fmla="*/ 480 h 961"/>
                <a:gd name="T6" fmla="*/ 102 w 961"/>
                <a:gd name="T7" fmla="*/ 480 h 961"/>
                <a:gd name="T8" fmla="*/ 480 w 961"/>
                <a:gd name="T9" fmla="*/ 858 h 961"/>
                <a:gd name="T10" fmla="*/ 480 w 961"/>
                <a:gd name="T11" fmla="*/ 858 h 961"/>
                <a:gd name="T12" fmla="*/ 858 w 961"/>
                <a:gd name="T13" fmla="*/ 480 h 961"/>
                <a:gd name="T14" fmla="*/ 858 w 961"/>
                <a:gd name="T15" fmla="*/ 480 h 961"/>
                <a:gd name="T16" fmla="*/ 480 w 961"/>
                <a:gd name="T17" fmla="*/ 102 h 961"/>
                <a:gd name="T18" fmla="*/ 480 w 961"/>
                <a:gd name="T19" fmla="*/ 960 h 961"/>
                <a:gd name="T20" fmla="*/ 480 w 961"/>
                <a:gd name="T21" fmla="*/ 960 h 961"/>
                <a:gd name="T22" fmla="*/ 0 w 961"/>
                <a:gd name="T23" fmla="*/ 480 h 961"/>
                <a:gd name="T24" fmla="*/ 0 w 961"/>
                <a:gd name="T25" fmla="*/ 480 h 961"/>
                <a:gd name="T26" fmla="*/ 480 w 961"/>
                <a:gd name="T27" fmla="*/ 0 h 961"/>
                <a:gd name="T28" fmla="*/ 480 w 961"/>
                <a:gd name="T29" fmla="*/ 0 h 961"/>
                <a:gd name="T30" fmla="*/ 960 w 961"/>
                <a:gd name="T31" fmla="*/ 480 h 961"/>
                <a:gd name="T32" fmla="*/ 960 w 961"/>
                <a:gd name="T33" fmla="*/ 480 h 961"/>
                <a:gd name="T34" fmla="*/ 480 w 961"/>
                <a:gd name="T35" fmla="*/ 96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1" h="961">
                  <a:moveTo>
                    <a:pt x="480" y="102"/>
                  </a:moveTo>
                  <a:lnTo>
                    <a:pt x="480" y="102"/>
                  </a:lnTo>
                  <a:cubicBezTo>
                    <a:pt x="272" y="102"/>
                    <a:pt x="102" y="272"/>
                    <a:pt x="102" y="480"/>
                  </a:cubicBezTo>
                  <a:lnTo>
                    <a:pt x="102" y="480"/>
                  </a:lnTo>
                  <a:cubicBezTo>
                    <a:pt x="102" y="688"/>
                    <a:pt x="272" y="858"/>
                    <a:pt x="480" y="858"/>
                  </a:cubicBezTo>
                  <a:lnTo>
                    <a:pt x="480" y="858"/>
                  </a:lnTo>
                  <a:cubicBezTo>
                    <a:pt x="689" y="858"/>
                    <a:pt x="858" y="688"/>
                    <a:pt x="858" y="480"/>
                  </a:cubicBezTo>
                  <a:lnTo>
                    <a:pt x="858" y="480"/>
                  </a:lnTo>
                  <a:cubicBezTo>
                    <a:pt x="858" y="272"/>
                    <a:pt x="689" y="102"/>
                    <a:pt x="480" y="102"/>
                  </a:cubicBezTo>
                  <a:close/>
                  <a:moveTo>
                    <a:pt x="480" y="960"/>
                  </a:moveTo>
                  <a:lnTo>
                    <a:pt x="480" y="960"/>
                  </a:lnTo>
                  <a:cubicBezTo>
                    <a:pt x="216" y="960"/>
                    <a:pt x="0" y="745"/>
                    <a:pt x="0" y="480"/>
                  </a:cubicBezTo>
                  <a:lnTo>
                    <a:pt x="0" y="480"/>
                  </a:lnTo>
                  <a:cubicBezTo>
                    <a:pt x="0" y="215"/>
                    <a:pt x="216" y="0"/>
                    <a:pt x="480" y="0"/>
                  </a:cubicBezTo>
                  <a:lnTo>
                    <a:pt x="480" y="0"/>
                  </a:lnTo>
                  <a:cubicBezTo>
                    <a:pt x="745" y="0"/>
                    <a:pt x="960" y="215"/>
                    <a:pt x="960" y="480"/>
                  </a:cubicBezTo>
                  <a:lnTo>
                    <a:pt x="960" y="480"/>
                  </a:lnTo>
                  <a:cubicBezTo>
                    <a:pt x="960" y="745"/>
                    <a:pt x="745" y="960"/>
                    <a:pt x="480" y="960"/>
                  </a:cubicBezTo>
                  <a:close/>
                </a:path>
              </a:pathLst>
            </a:custGeom>
            <a:solidFill>
              <a:schemeClr val="accent3"/>
            </a:solidFill>
            <a:ln>
              <a:noFill/>
            </a:ln>
            <a:effectLst/>
          </p:spPr>
          <p:txBody>
            <a:bodyPr wrap="none" anchor="ctr"/>
            <a:lstStyle/>
            <a:p>
              <a:endParaRPr lang="en-US" sz="3200" dirty="0"/>
            </a:p>
          </p:txBody>
        </p:sp>
      </p:grpSp>
      <p:grpSp>
        <p:nvGrpSpPr>
          <p:cNvPr id="20" name="Group 19">
            <a:extLst>
              <a:ext uri="{FF2B5EF4-FFF2-40B4-BE49-F238E27FC236}">
                <a16:creationId xmlns:a16="http://schemas.microsoft.com/office/drawing/2014/main" id="{3CA96A5F-A8B5-4757-97F9-3AA057C0FE59}"/>
              </a:ext>
            </a:extLst>
          </p:cNvPr>
          <p:cNvGrpSpPr/>
          <p:nvPr/>
        </p:nvGrpSpPr>
        <p:grpSpPr>
          <a:xfrm>
            <a:off x="5264748" y="4167035"/>
            <a:ext cx="1013446" cy="1316988"/>
            <a:chOff x="11212403" y="7131631"/>
            <a:chExt cx="1788669" cy="2324404"/>
          </a:xfrm>
        </p:grpSpPr>
        <p:sp>
          <p:nvSpPr>
            <p:cNvPr id="21" name="Freeform 4">
              <a:extLst>
                <a:ext uri="{FF2B5EF4-FFF2-40B4-BE49-F238E27FC236}">
                  <a16:creationId xmlns:a16="http://schemas.microsoft.com/office/drawing/2014/main" id="{1526A7A7-BA41-4DF2-A228-935ADC7762BB}"/>
                </a:ext>
              </a:extLst>
            </p:cNvPr>
            <p:cNvSpPr>
              <a:spLocks noChangeArrowheads="1"/>
            </p:cNvSpPr>
            <p:nvPr/>
          </p:nvSpPr>
          <p:spPr bwMode="auto">
            <a:xfrm>
              <a:off x="11212403" y="7445584"/>
              <a:ext cx="1788669" cy="2010451"/>
            </a:xfrm>
            <a:custGeom>
              <a:avLst/>
              <a:gdLst>
                <a:gd name="T0" fmla="*/ 2737 w 2738"/>
                <a:gd name="T1" fmla="*/ 3078 h 3079"/>
                <a:gd name="T2" fmla="*/ 0 w 2738"/>
                <a:gd name="T3" fmla="*/ 3078 h 3079"/>
                <a:gd name="T4" fmla="*/ 1368 w 2738"/>
                <a:gd name="T5" fmla="*/ 0 h 3079"/>
                <a:gd name="T6" fmla="*/ 2737 w 2738"/>
                <a:gd name="T7" fmla="*/ 3078 h 3079"/>
              </a:gdLst>
              <a:ahLst/>
              <a:cxnLst>
                <a:cxn ang="0">
                  <a:pos x="T0" y="T1"/>
                </a:cxn>
                <a:cxn ang="0">
                  <a:pos x="T2" y="T3"/>
                </a:cxn>
                <a:cxn ang="0">
                  <a:pos x="T4" y="T5"/>
                </a:cxn>
                <a:cxn ang="0">
                  <a:pos x="T6" y="T7"/>
                </a:cxn>
              </a:cxnLst>
              <a:rect l="0" t="0" r="r" b="b"/>
              <a:pathLst>
                <a:path w="2738" h="3079">
                  <a:moveTo>
                    <a:pt x="2737" y="3078"/>
                  </a:moveTo>
                  <a:lnTo>
                    <a:pt x="0" y="3078"/>
                  </a:lnTo>
                  <a:lnTo>
                    <a:pt x="1368" y="0"/>
                  </a:lnTo>
                  <a:lnTo>
                    <a:pt x="2737" y="3078"/>
                  </a:lnTo>
                </a:path>
              </a:pathLst>
            </a:custGeom>
            <a:solidFill>
              <a:schemeClr val="accent4"/>
            </a:solidFill>
            <a:ln>
              <a:noFill/>
            </a:ln>
            <a:effectLst/>
          </p:spPr>
          <p:txBody>
            <a:bodyPr wrap="none" anchor="ctr"/>
            <a:lstStyle/>
            <a:p>
              <a:endParaRPr lang="en-US" sz="3200" dirty="0"/>
            </a:p>
          </p:txBody>
        </p:sp>
        <p:sp useBgFill="1">
          <p:nvSpPr>
            <p:cNvPr id="22" name="Freeform 14">
              <a:extLst>
                <a:ext uri="{FF2B5EF4-FFF2-40B4-BE49-F238E27FC236}">
                  <a16:creationId xmlns:a16="http://schemas.microsoft.com/office/drawing/2014/main" id="{51278FF7-B174-4802-AE16-997F46FBB507}"/>
                </a:ext>
              </a:extLst>
            </p:cNvPr>
            <p:cNvSpPr>
              <a:spLocks noChangeArrowheads="1"/>
            </p:cNvSpPr>
            <p:nvPr/>
          </p:nvSpPr>
          <p:spPr bwMode="auto">
            <a:xfrm>
              <a:off x="11825909" y="7166194"/>
              <a:ext cx="561658" cy="561660"/>
            </a:xfrm>
            <a:custGeom>
              <a:avLst/>
              <a:gdLst>
                <a:gd name="T0" fmla="*/ 857 w 858"/>
                <a:gd name="T1" fmla="*/ 429 h 860"/>
                <a:gd name="T2" fmla="*/ 857 w 858"/>
                <a:gd name="T3" fmla="*/ 429 h 860"/>
                <a:gd name="T4" fmla="*/ 428 w 858"/>
                <a:gd name="T5" fmla="*/ 0 h 860"/>
                <a:gd name="T6" fmla="*/ 428 w 858"/>
                <a:gd name="T7" fmla="*/ 0 h 860"/>
                <a:gd name="T8" fmla="*/ 0 w 858"/>
                <a:gd name="T9" fmla="*/ 429 h 860"/>
                <a:gd name="T10" fmla="*/ 0 w 858"/>
                <a:gd name="T11" fmla="*/ 429 h 860"/>
                <a:gd name="T12" fmla="*/ 428 w 858"/>
                <a:gd name="T13" fmla="*/ 859 h 860"/>
                <a:gd name="T14" fmla="*/ 428 w 858"/>
                <a:gd name="T15" fmla="*/ 859 h 860"/>
                <a:gd name="T16" fmla="*/ 857 w 858"/>
                <a:gd name="T17" fmla="*/ 429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8" h="860">
                  <a:moveTo>
                    <a:pt x="857" y="429"/>
                  </a:moveTo>
                  <a:lnTo>
                    <a:pt x="857" y="429"/>
                  </a:lnTo>
                  <a:cubicBezTo>
                    <a:pt x="857" y="193"/>
                    <a:pt x="665" y="0"/>
                    <a:pt x="428" y="0"/>
                  </a:cubicBezTo>
                  <a:lnTo>
                    <a:pt x="428" y="0"/>
                  </a:lnTo>
                  <a:cubicBezTo>
                    <a:pt x="192" y="0"/>
                    <a:pt x="0" y="193"/>
                    <a:pt x="0" y="429"/>
                  </a:cubicBezTo>
                  <a:lnTo>
                    <a:pt x="0" y="429"/>
                  </a:lnTo>
                  <a:cubicBezTo>
                    <a:pt x="0" y="667"/>
                    <a:pt x="192" y="859"/>
                    <a:pt x="428" y="859"/>
                  </a:cubicBezTo>
                  <a:lnTo>
                    <a:pt x="428" y="859"/>
                  </a:lnTo>
                  <a:cubicBezTo>
                    <a:pt x="665" y="859"/>
                    <a:pt x="857" y="667"/>
                    <a:pt x="857" y="429"/>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23" name="Freeform 15">
              <a:extLst>
                <a:ext uri="{FF2B5EF4-FFF2-40B4-BE49-F238E27FC236}">
                  <a16:creationId xmlns:a16="http://schemas.microsoft.com/office/drawing/2014/main" id="{CCC5B082-617A-4F2F-8114-40616067B929}"/>
                </a:ext>
              </a:extLst>
            </p:cNvPr>
            <p:cNvSpPr>
              <a:spLocks noChangeArrowheads="1"/>
            </p:cNvSpPr>
            <p:nvPr/>
          </p:nvSpPr>
          <p:spPr bwMode="auto">
            <a:xfrm>
              <a:off x="11791346" y="7131631"/>
              <a:ext cx="627906" cy="627906"/>
            </a:xfrm>
            <a:custGeom>
              <a:avLst/>
              <a:gdLst>
                <a:gd name="T0" fmla="*/ 479 w 960"/>
                <a:gd name="T1" fmla="*/ 102 h 962"/>
                <a:gd name="T2" fmla="*/ 479 w 960"/>
                <a:gd name="T3" fmla="*/ 102 h 962"/>
                <a:gd name="T4" fmla="*/ 102 w 960"/>
                <a:gd name="T5" fmla="*/ 480 h 962"/>
                <a:gd name="T6" fmla="*/ 102 w 960"/>
                <a:gd name="T7" fmla="*/ 480 h 962"/>
                <a:gd name="T8" fmla="*/ 479 w 960"/>
                <a:gd name="T9" fmla="*/ 859 h 962"/>
                <a:gd name="T10" fmla="*/ 479 w 960"/>
                <a:gd name="T11" fmla="*/ 859 h 962"/>
                <a:gd name="T12" fmla="*/ 857 w 960"/>
                <a:gd name="T13" fmla="*/ 480 h 962"/>
                <a:gd name="T14" fmla="*/ 857 w 960"/>
                <a:gd name="T15" fmla="*/ 480 h 962"/>
                <a:gd name="T16" fmla="*/ 479 w 960"/>
                <a:gd name="T17" fmla="*/ 102 h 962"/>
                <a:gd name="T18" fmla="*/ 479 w 960"/>
                <a:gd name="T19" fmla="*/ 961 h 962"/>
                <a:gd name="T20" fmla="*/ 479 w 960"/>
                <a:gd name="T21" fmla="*/ 961 h 962"/>
                <a:gd name="T22" fmla="*/ 0 w 960"/>
                <a:gd name="T23" fmla="*/ 480 h 962"/>
                <a:gd name="T24" fmla="*/ 0 w 960"/>
                <a:gd name="T25" fmla="*/ 480 h 962"/>
                <a:gd name="T26" fmla="*/ 479 w 960"/>
                <a:gd name="T27" fmla="*/ 0 h 962"/>
                <a:gd name="T28" fmla="*/ 479 w 960"/>
                <a:gd name="T29" fmla="*/ 0 h 962"/>
                <a:gd name="T30" fmla="*/ 959 w 960"/>
                <a:gd name="T31" fmla="*/ 480 h 962"/>
                <a:gd name="T32" fmla="*/ 959 w 960"/>
                <a:gd name="T33" fmla="*/ 480 h 962"/>
                <a:gd name="T34" fmla="*/ 479 w 960"/>
                <a:gd name="T35" fmla="*/ 961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0" h="962">
                  <a:moveTo>
                    <a:pt x="479" y="102"/>
                  </a:moveTo>
                  <a:lnTo>
                    <a:pt x="479" y="102"/>
                  </a:lnTo>
                  <a:cubicBezTo>
                    <a:pt x="271" y="102"/>
                    <a:pt x="102" y="272"/>
                    <a:pt x="102" y="480"/>
                  </a:cubicBezTo>
                  <a:lnTo>
                    <a:pt x="102" y="480"/>
                  </a:lnTo>
                  <a:cubicBezTo>
                    <a:pt x="102" y="689"/>
                    <a:pt x="271" y="859"/>
                    <a:pt x="479" y="859"/>
                  </a:cubicBezTo>
                  <a:lnTo>
                    <a:pt x="479" y="859"/>
                  </a:lnTo>
                  <a:cubicBezTo>
                    <a:pt x="687" y="859"/>
                    <a:pt x="857" y="689"/>
                    <a:pt x="857" y="480"/>
                  </a:cubicBezTo>
                  <a:lnTo>
                    <a:pt x="857" y="480"/>
                  </a:lnTo>
                  <a:cubicBezTo>
                    <a:pt x="857" y="272"/>
                    <a:pt x="687" y="102"/>
                    <a:pt x="479" y="102"/>
                  </a:cubicBezTo>
                  <a:close/>
                  <a:moveTo>
                    <a:pt x="479" y="961"/>
                  </a:moveTo>
                  <a:lnTo>
                    <a:pt x="479" y="961"/>
                  </a:lnTo>
                  <a:cubicBezTo>
                    <a:pt x="215" y="961"/>
                    <a:pt x="0" y="745"/>
                    <a:pt x="0" y="480"/>
                  </a:cubicBezTo>
                  <a:lnTo>
                    <a:pt x="0" y="480"/>
                  </a:lnTo>
                  <a:cubicBezTo>
                    <a:pt x="0" y="216"/>
                    <a:pt x="215" y="0"/>
                    <a:pt x="479" y="0"/>
                  </a:cubicBezTo>
                  <a:lnTo>
                    <a:pt x="479" y="0"/>
                  </a:lnTo>
                  <a:cubicBezTo>
                    <a:pt x="744" y="0"/>
                    <a:pt x="959" y="216"/>
                    <a:pt x="959" y="480"/>
                  </a:cubicBezTo>
                  <a:lnTo>
                    <a:pt x="959" y="480"/>
                  </a:lnTo>
                  <a:cubicBezTo>
                    <a:pt x="959" y="745"/>
                    <a:pt x="744" y="961"/>
                    <a:pt x="479" y="961"/>
                  </a:cubicBezTo>
                  <a:close/>
                </a:path>
              </a:pathLst>
            </a:custGeom>
            <a:solidFill>
              <a:schemeClr val="accent4"/>
            </a:solidFill>
            <a:ln>
              <a:noFill/>
            </a:ln>
            <a:effectLst/>
          </p:spPr>
          <p:txBody>
            <a:bodyPr wrap="none" anchor="ctr"/>
            <a:lstStyle/>
            <a:p>
              <a:endParaRPr lang="en-US" sz="3200" dirty="0"/>
            </a:p>
          </p:txBody>
        </p:sp>
      </p:grpSp>
      <p:grpSp>
        <p:nvGrpSpPr>
          <p:cNvPr id="24" name="Group 23">
            <a:extLst>
              <a:ext uri="{FF2B5EF4-FFF2-40B4-BE49-F238E27FC236}">
                <a16:creationId xmlns:a16="http://schemas.microsoft.com/office/drawing/2014/main" id="{6A1E4358-E374-46C4-9DA0-E9D8B3DA62DD}"/>
              </a:ext>
            </a:extLst>
          </p:cNvPr>
          <p:cNvGrpSpPr/>
          <p:nvPr/>
        </p:nvGrpSpPr>
        <p:grpSpPr>
          <a:xfrm>
            <a:off x="6710710" y="2172785"/>
            <a:ext cx="1013445" cy="3311237"/>
            <a:chOff x="12851297" y="3614782"/>
            <a:chExt cx="1788667" cy="5844132"/>
          </a:xfrm>
        </p:grpSpPr>
        <p:sp>
          <p:nvSpPr>
            <p:cNvPr id="25" name="Freeform 5">
              <a:extLst>
                <a:ext uri="{FF2B5EF4-FFF2-40B4-BE49-F238E27FC236}">
                  <a16:creationId xmlns:a16="http://schemas.microsoft.com/office/drawing/2014/main" id="{8766AEED-A4CF-47A3-A484-C4562B3663AA}"/>
                </a:ext>
              </a:extLst>
            </p:cNvPr>
            <p:cNvSpPr>
              <a:spLocks noChangeArrowheads="1"/>
            </p:cNvSpPr>
            <p:nvPr/>
          </p:nvSpPr>
          <p:spPr bwMode="auto">
            <a:xfrm>
              <a:off x="12851297" y="3928733"/>
              <a:ext cx="1788667" cy="5530181"/>
            </a:xfrm>
            <a:custGeom>
              <a:avLst/>
              <a:gdLst>
                <a:gd name="T0" fmla="*/ 2739 w 2740"/>
                <a:gd name="T1" fmla="*/ 8464 h 8465"/>
                <a:gd name="T2" fmla="*/ 0 w 2740"/>
                <a:gd name="T3" fmla="*/ 8464 h 8465"/>
                <a:gd name="T4" fmla="*/ 1369 w 2740"/>
                <a:gd name="T5" fmla="*/ 0 h 8465"/>
                <a:gd name="T6" fmla="*/ 2739 w 2740"/>
                <a:gd name="T7" fmla="*/ 8464 h 8465"/>
              </a:gdLst>
              <a:ahLst/>
              <a:cxnLst>
                <a:cxn ang="0">
                  <a:pos x="T0" y="T1"/>
                </a:cxn>
                <a:cxn ang="0">
                  <a:pos x="T2" y="T3"/>
                </a:cxn>
                <a:cxn ang="0">
                  <a:pos x="T4" y="T5"/>
                </a:cxn>
                <a:cxn ang="0">
                  <a:pos x="T6" y="T7"/>
                </a:cxn>
              </a:cxnLst>
              <a:rect l="0" t="0" r="r" b="b"/>
              <a:pathLst>
                <a:path w="2740" h="8465">
                  <a:moveTo>
                    <a:pt x="2739" y="8464"/>
                  </a:moveTo>
                  <a:lnTo>
                    <a:pt x="0" y="8464"/>
                  </a:lnTo>
                  <a:lnTo>
                    <a:pt x="1369" y="0"/>
                  </a:lnTo>
                  <a:lnTo>
                    <a:pt x="2739" y="8464"/>
                  </a:lnTo>
                </a:path>
              </a:pathLst>
            </a:custGeom>
            <a:solidFill>
              <a:schemeClr val="accent1"/>
            </a:solidFill>
            <a:ln>
              <a:noFill/>
            </a:ln>
            <a:effectLst/>
          </p:spPr>
          <p:txBody>
            <a:bodyPr wrap="none" anchor="ctr"/>
            <a:lstStyle/>
            <a:p>
              <a:endParaRPr lang="en-US" sz="3200" dirty="0"/>
            </a:p>
          </p:txBody>
        </p:sp>
        <p:sp useBgFill="1">
          <p:nvSpPr>
            <p:cNvPr id="26" name="Freeform 16">
              <a:extLst>
                <a:ext uri="{FF2B5EF4-FFF2-40B4-BE49-F238E27FC236}">
                  <a16:creationId xmlns:a16="http://schemas.microsoft.com/office/drawing/2014/main" id="{8A10ED40-DF62-453E-AA68-753192A01AE1}"/>
                </a:ext>
              </a:extLst>
            </p:cNvPr>
            <p:cNvSpPr>
              <a:spLocks noChangeArrowheads="1"/>
            </p:cNvSpPr>
            <p:nvPr/>
          </p:nvSpPr>
          <p:spPr bwMode="auto">
            <a:xfrm>
              <a:off x="13464801" y="3649345"/>
              <a:ext cx="561660" cy="561658"/>
            </a:xfrm>
            <a:custGeom>
              <a:avLst/>
              <a:gdLst>
                <a:gd name="T0" fmla="*/ 858 w 859"/>
                <a:gd name="T1" fmla="*/ 429 h 860"/>
                <a:gd name="T2" fmla="*/ 858 w 859"/>
                <a:gd name="T3" fmla="*/ 429 h 860"/>
                <a:gd name="T4" fmla="*/ 429 w 859"/>
                <a:gd name="T5" fmla="*/ 0 h 860"/>
                <a:gd name="T6" fmla="*/ 429 w 859"/>
                <a:gd name="T7" fmla="*/ 0 h 860"/>
                <a:gd name="T8" fmla="*/ 0 w 859"/>
                <a:gd name="T9" fmla="*/ 429 h 860"/>
                <a:gd name="T10" fmla="*/ 0 w 859"/>
                <a:gd name="T11" fmla="*/ 429 h 860"/>
                <a:gd name="T12" fmla="*/ 429 w 859"/>
                <a:gd name="T13" fmla="*/ 859 h 860"/>
                <a:gd name="T14" fmla="*/ 429 w 859"/>
                <a:gd name="T15" fmla="*/ 859 h 860"/>
                <a:gd name="T16" fmla="*/ 858 w 859"/>
                <a:gd name="T17" fmla="*/ 429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9" h="860">
                  <a:moveTo>
                    <a:pt x="858" y="429"/>
                  </a:moveTo>
                  <a:lnTo>
                    <a:pt x="858" y="429"/>
                  </a:lnTo>
                  <a:cubicBezTo>
                    <a:pt x="858" y="192"/>
                    <a:pt x="666" y="0"/>
                    <a:pt x="429" y="0"/>
                  </a:cubicBezTo>
                  <a:lnTo>
                    <a:pt x="429" y="0"/>
                  </a:lnTo>
                  <a:cubicBezTo>
                    <a:pt x="192" y="0"/>
                    <a:pt x="0" y="192"/>
                    <a:pt x="0" y="429"/>
                  </a:cubicBezTo>
                  <a:lnTo>
                    <a:pt x="0" y="429"/>
                  </a:lnTo>
                  <a:cubicBezTo>
                    <a:pt x="0" y="666"/>
                    <a:pt x="192" y="859"/>
                    <a:pt x="429" y="859"/>
                  </a:cubicBezTo>
                  <a:lnTo>
                    <a:pt x="429" y="859"/>
                  </a:lnTo>
                  <a:cubicBezTo>
                    <a:pt x="666" y="859"/>
                    <a:pt x="858" y="666"/>
                    <a:pt x="858" y="429"/>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27" name="Freeform 17">
              <a:extLst>
                <a:ext uri="{FF2B5EF4-FFF2-40B4-BE49-F238E27FC236}">
                  <a16:creationId xmlns:a16="http://schemas.microsoft.com/office/drawing/2014/main" id="{E10CDC5E-4FA2-4172-A474-5DD21A611D29}"/>
                </a:ext>
              </a:extLst>
            </p:cNvPr>
            <p:cNvSpPr>
              <a:spLocks noChangeArrowheads="1"/>
            </p:cNvSpPr>
            <p:nvPr/>
          </p:nvSpPr>
          <p:spPr bwMode="auto">
            <a:xfrm>
              <a:off x="13430237" y="3614782"/>
              <a:ext cx="627906" cy="627906"/>
            </a:xfrm>
            <a:custGeom>
              <a:avLst/>
              <a:gdLst>
                <a:gd name="T0" fmla="*/ 480 w 962"/>
                <a:gd name="T1" fmla="*/ 102 h 961"/>
                <a:gd name="T2" fmla="*/ 480 w 962"/>
                <a:gd name="T3" fmla="*/ 102 h 961"/>
                <a:gd name="T4" fmla="*/ 102 w 962"/>
                <a:gd name="T5" fmla="*/ 480 h 961"/>
                <a:gd name="T6" fmla="*/ 102 w 962"/>
                <a:gd name="T7" fmla="*/ 480 h 961"/>
                <a:gd name="T8" fmla="*/ 480 w 962"/>
                <a:gd name="T9" fmla="*/ 858 h 961"/>
                <a:gd name="T10" fmla="*/ 480 w 962"/>
                <a:gd name="T11" fmla="*/ 858 h 961"/>
                <a:gd name="T12" fmla="*/ 858 w 962"/>
                <a:gd name="T13" fmla="*/ 480 h 961"/>
                <a:gd name="T14" fmla="*/ 858 w 962"/>
                <a:gd name="T15" fmla="*/ 480 h 961"/>
                <a:gd name="T16" fmla="*/ 480 w 962"/>
                <a:gd name="T17" fmla="*/ 102 h 961"/>
                <a:gd name="T18" fmla="*/ 480 w 962"/>
                <a:gd name="T19" fmla="*/ 960 h 961"/>
                <a:gd name="T20" fmla="*/ 480 w 962"/>
                <a:gd name="T21" fmla="*/ 960 h 961"/>
                <a:gd name="T22" fmla="*/ 0 w 962"/>
                <a:gd name="T23" fmla="*/ 480 h 961"/>
                <a:gd name="T24" fmla="*/ 0 w 962"/>
                <a:gd name="T25" fmla="*/ 480 h 961"/>
                <a:gd name="T26" fmla="*/ 480 w 962"/>
                <a:gd name="T27" fmla="*/ 0 h 961"/>
                <a:gd name="T28" fmla="*/ 480 w 962"/>
                <a:gd name="T29" fmla="*/ 0 h 961"/>
                <a:gd name="T30" fmla="*/ 961 w 962"/>
                <a:gd name="T31" fmla="*/ 480 h 961"/>
                <a:gd name="T32" fmla="*/ 961 w 962"/>
                <a:gd name="T33" fmla="*/ 480 h 961"/>
                <a:gd name="T34" fmla="*/ 480 w 962"/>
                <a:gd name="T35" fmla="*/ 96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2" h="961">
                  <a:moveTo>
                    <a:pt x="480" y="102"/>
                  </a:moveTo>
                  <a:lnTo>
                    <a:pt x="480" y="102"/>
                  </a:lnTo>
                  <a:cubicBezTo>
                    <a:pt x="272" y="102"/>
                    <a:pt x="102" y="272"/>
                    <a:pt x="102" y="480"/>
                  </a:cubicBezTo>
                  <a:lnTo>
                    <a:pt x="102" y="480"/>
                  </a:lnTo>
                  <a:cubicBezTo>
                    <a:pt x="102" y="689"/>
                    <a:pt x="272" y="858"/>
                    <a:pt x="480" y="858"/>
                  </a:cubicBezTo>
                  <a:lnTo>
                    <a:pt x="480" y="858"/>
                  </a:lnTo>
                  <a:cubicBezTo>
                    <a:pt x="689" y="858"/>
                    <a:pt x="858" y="689"/>
                    <a:pt x="858" y="480"/>
                  </a:cubicBezTo>
                  <a:lnTo>
                    <a:pt x="858" y="480"/>
                  </a:lnTo>
                  <a:cubicBezTo>
                    <a:pt x="858" y="272"/>
                    <a:pt x="689" y="102"/>
                    <a:pt x="480" y="102"/>
                  </a:cubicBezTo>
                  <a:close/>
                  <a:moveTo>
                    <a:pt x="480" y="960"/>
                  </a:moveTo>
                  <a:lnTo>
                    <a:pt x="480" y="960"/>
                  </a:lnTo>
                  <a:cubicBezTo>
                    <a:pt x="215" y="960"/>
                    <a:pt x="0" y="745"/>
                    <a:pt x="0" y="480"/>
                  </a:cubicBezTo>
                  <a:lnTo>
                    <a:pt x="0" y="480"/>
                  </a:lnTo>
                  <a:cubicBezTo>
                    <a:pt x="0" y="215"/>
                    <a:pt x="215" y="0"/>
                    <a:pt x="480" y="0"/>
                  </a:cubicBezTo>
                  <a:lnTo>
                    <a:pt x="480" y="0"/>
                  </a:lnTo>
                  <a:cubicBezTo>
                    <a:pt x="745" y="0"/>
                    <a:pt x="961" y="215"/>
                    <a:pt x="961" y="480"/>
                  </a:cubicBezTo>
                  <a:lnTo>
                    <a:pt x="961" y="480"/>
                  </a:lnTo>
                  <a:cubicBezTo>
                    <a:pt x="961" y="745"/>
                    <a:pt x="745" y="960"/>
                    <a:pt x="480" y="960"/>
                  </a:cubicBezTo>
                  <a:close/>
                </a:path>
              </a:pathLst>
            </a:custGeom>
            <a:solidFill>
              <a:schemeClr val="accent1"/>
            </a:solidFill>
            <a:ln>
              <a:noFill/>
            </a:ln>
            <a:effectLst/>
          </p:spPr>
          <p:txBody>
            <a:bodyPr wrap="none" anchor="ctr"/>
            <a:lstStyle/>
            <a:p>
              <a:endParaRPr lang="en-US" sz="3200" dirty="0"/>
            </a:p>
          </p:txBody>
        </p:sp>
      </p:grpSp>
      <p:sp useBgFill="1">
        <p:nvSpPr>
          <p:cNvPr id="36" name="TextBox 35">
            <a:extLst>
              <a:ext uri="{FF2B5EF4-FFF2-40B4-BE49-F238E27FC236}">
                <a16:creationId xmlns:a16="http://schemas.microsoft.com/office/drawing/2014/main" id="{488110B9-40E4-4C5F-BACE-5C67A98AEF4E}"/>
              </a:ext>
            </a:extLst>
          </p:cNvPr>
          <p:cNvSpPr txBox="1"/>
          <p:nvPr/>
        </p:nvSpPr>
        <p:spPr>
          <a:xfrm>
            <a:off x="898011" y="5592358"/>
            <a:ext cx="1069524" cy="338554"/>
          </a:xfrm>
          <a:prstGeom prst="rect">
            <a:avLst/>
          </a:prstGeom>
        </p:spPr>
        <p:txBody>
          <a:bodyPr wrap="none" rtlCol="0" anchor="ctr" anchorCtr="0">
            <a:spAutoFit/>
          </a:bodyPr>
          <a:lstStyle/>
          <a:p>
            <a:pPr algn="ctr"/>
            <a:r>
              <a:rPr lang="en-US" sz="1600" b="1" dirty="0">
                <a:solidFill>
                  <a:schemeClr val="tx2"/>
                </a:solidFill>
                <a:ea typeface="League Spartan" charset="0"/>
                <a:cs typeface="Poppins" pitchFamily="2" charset="77"/>
              </a:rPr>
              <a:t>JANUARY</a:t>
            </a:r>
          </a:p>
        </p:txBody>
      </p:sp>
      <p:sp useBgFill="1">
        <p:nvSpPr>
          <p:cNvPr id="37" name="TextBox 36">
            <a:extLst>
              <a:ext uri="{FF2B5EF4-FFF2-40B4-BE49-F238E27FC236}">
                <a16:creationId xmlns:a16="http://schemas.microsoft.com/office/drawing/2014/main" id="{3D3CAE8C-67CD-4BFB-BF9D-4761969BE3AC}"/>
              </a:ext>
            </a:extLst>
          </p:cNvPr>
          <p:cNvSpPr txBox="1"/>
          <p:nvPr/>
        </p:nvSpPr>
        <p:spPr>
          <a:xfrm>
            <a:off x="2283071" y="5592359"/>
            <a:ext cx="1192955" cy="338554"/>
          </a:xfrm>
          <a:prstGeom prst="rect">
            <a:avLst/>
          </a:prstGeom>
        </p:spPr>
        <p:txBody>
          <a:bodyPr wrap="none" rtlCol="0" anchor="ctr" anchorCtr="0">
            <a:spAutoFit/>
          </a:bodyPr>
          <a:lstStyle/>
          <a:p>
            <a:pPr algn="ctr"/>
            <a:r>
              <a:rPr lang="en-US" sz="1600" b="1" dirty="0">
                <a:solidFill>
                  <a:schemeClr val="tx2"/>
                </a:solidFill>
                <a:ea typeface="League Spartan" charset="0"/>
                <a:cs typeface="Poppins" pitchFamily="2" charset="77"/>
              </a:rPr>
              <a:t>FEBRUARY</a:t>
            </a:r>
          </a:p>
        </p:txBody>
      </p:sp>
      <p:sp useBgFill="1">
        <p:nvSpPr>
          <p:cNvPr id="38" name="TextBox 37">
            <a:extLst>
              <a:ext uri="{FF2B5EF4-FFF2-40B4-BE49-F238E27FC236}">
                <a16:creationId xmlns:a16="http://schemas.microsoft.com/office/drawing/2014/main" id="{FE8BD0F2-AC89-4B6C-B868-7C531CB7E8F7}"/>
              </a:ext>
            </a:extLst>
          </p:cNvPr>
          <p:cNvSpPr txBox="1"/>
          <p:nvPr/>
        </p:nvSpPr>
        <p:spPr>
          <a:xfrm>
            <a:off x="3886928" y="5592359"/>
            <a:ext cx="877164" cy="338554"/>
          </a:xfrm>
          <a:prstGeom prst="rect">
            <a:avLst/>
          </a:prstGeom>
        </p:spPr>
        <p:txBody>
          <a:bodyPr wrap="none" rtlCol="0" anchor="ctr" anchorCtr="0">
            <a:spAutoFit/>
          </a:bodyPr>
          <a:lstStyle/>
          <a:p>
            <a:pPr algn="ctr"/>
            <a:r>
              <a:rPr lang="en-US" sz="1600" b="1" dirty="0">
                <a:solidFill>
                  <a:schemeClr val="tx2"/>
                </a:solidFill>
                <a:ea typeface="League Spartan" charset="0"/>
                <a:cs typeface="Poppins" pitchFamily="2" charset="77"/>
              </a:rPr>
              <a:t>MARCH</a:t>
            </a:r>
          </a:p>
        </p:txBody>
      </p:sp>
      <p:sp useBgFill="1">
        <p:nvSpPr>
          <p:cNvPr id="39" name="TextBox 38">
            <a:extLst>
              <a:ext uri="{FF2B5EF4-FFF2-40B4-BE49-F238E27FC236}">
                <a16:creationId xmlns:a16="http://schemas.microsoft.com/office/drawing/2014/main" id="{612B0B63-2D81-45C7-8939-8BD58D18A109}"/>
              </a:ext>
            </a:extLst>
          </p:cNvPr>
          <p:cNvSpPr txBox="1"/>
          <p:nvPr/>
        </p:nvSpPr>
        <p:spPr>
          <a:xfrm>
            <a:off x="5395407" y="5592359"/>
            <a:ext cx="752130" cy="338554"/>
          </a:xfrm>
          <a:prstGeom prst="rect">
            <a:avLst/>
          </a:prstGeom>
        </p:spPr>
        <p:txBody>
          <a:bodyPr wrap="none" rtlCol="0" anchor="ctr" anchorCtr="0">
            <a:spAutoFit/>
          </a:bodyPr>
          <a:lstStyle/>
          <a:p>
            <a:pPr algn="ctr"/>
            <a:r>
              <a:rPr lang="en-US" sz="1600" b="1" dirty="0">
                <a:solidFill>
                  <a:schemeClr val="tx2"/>
                </a:solidFill>
                <a:ea typeface="League Spartan" charset="0"/>
                <a:cs typeface="Poppins" pitchFamily="2" charset="77"/>
              </a:rPr>
              <a:t>APRIL</a:t>
            </a:r>
          </a:p>
        </p:txBody>
      </p:sp>
      <p:sp useBgFill="1">
        <p:nvSpPr>
          <p:cNvPr id="40" name="TextBox 39">
            <a:extLst>
              <a:ext uri="{FF2B5EF4-FFF2-40B4-BE49-F238E27FC236}">
                <a16:creationId xmlns:a16="http://schemas.microsoft.com/office/drawing/2014/main" id="{A32052FC-92F9-4FBF-8786-2F1F7D7AC420}"/>
              </a:ext>
            </a:extLst>
          </p:cNvPr>
          <p:cNvSpPr txBox="1"/>
          <p:nvPr/>
        </p:nvSpPr>
        <p:spPr>
          <a:xfrm>
            <a:off x="6927130" y="5592359"/>
            <a:ext cx="580608" cy="338554"/>
          </a:xfrm>
          <a:prstGeom prst="rect">
            <a:avLst/>
          </a:prstGeom>
        </p:spPr>
        <p:txBody>
          <a:bodyPr wrap="none" rtlCol="0" anchor="ctr" anchorCtr="0">
            <a:spAutoFit/>
          </a:bodyPr>
          <a:lstStyle/>
          <a:p>
            <a:pPr algn="ctr"/>
            <a:r>
              <a:rPr lang="en-US" sz="1600" b="1" dirty="0">
                <a:solidFill>
                  <a:schemeClr val="tx2"/>
                </a:solidFill>
                <a:ea typeface="League Spartan" charset="0"/>
                <a:cs typeface="Poppins" pitchFamily="2" charset="77"/>
              </a:rPr>
              <a:t>MAY</a:t>
            </a:r>
          </a:p>
        </p:txBody>
      </p:sp>
      <p:sp>
        <p:nvSpPr>
          <p:cNvPr id="43" name="TextBox 42">
            <a:extLst>
              <a:ext uri="{FF2B5EF4-FFF2-40B4-BE49-F238E27FC236}">
                <a16:creationId xmlns:a16="http://schemas.microsoft.com/office/drawing/2014/main" id="{1679A832-71F0-4595-947B-3A6929456569}"/>
              </a:ext>
            </a:extLst>
          </p:cNvPr>
          <p:cNvSpPr txBox="1"/>
          <p:nvPr/>
        </p:nvSpPr>
        <p:spPr>
          <a:xfrm>
            <a:off x="1103995" y="2676911"/>
            <a:ext cx="657552" cy="261610"/>
          </a:xfrm>
          <a:prstGeom prst="rect">
            <a:avLst/>
          </a:prstGeom>
          <a:noFill/>
        </p:spPr>
        <p:txBody>
          <a:bodyPr wrap="none" rtlCol="0" anchor="ctr" anchorCtr="0">
            <a:spAutoFit/>
          </a:bodyPr>
          <a:lstStyle/>
          <a:p>
            <a:pPr algn="ctr"/>
            <a:r>
              <a:rPr lang="en-US" sz="1100" b="1" dirty="0">
                <a:ea typeface="League Spartan" charset="0"/>
                <a:cs typeface="Poppins" pitchFamily="2" charset="77"/>
              </a:rPr>
              <a:t>R17,300</a:t>
            </a:r>
          </a:p>
        </p:txBody>
      </p:sp>
      <p:sp>
        <p:nvSpPr>
          <p:cNvPr id="44" name="TextBox 43">
            <a:extLst>
              <a:ext uri="{FF2B5EF4-FFF2-40B4-BE49-F238E27FC236}">
                <a16:creationId xmlns:a16="http://schemas.microsoft.com/office/drawing/2014/main" id="{45F6EE0E-002F-4705-9F0B-8EFB1095111C}"/>
              </a:ext>
            </a:extLst>
          </p:cNvPr>
          <p:cNvSpPr txBox="1"/>
          <p:nvPr/>
        </p:nvSpPr>
        <p:spPr>
          <a:xfrm>
            <a:off x="2575617" y="3315020"/>
            <a:ext cx="607859" cy="261610"/>
          </a:xfrm>
          <a:prstGeom prst="rect">
            <a:avLst/>
          </a:prstGeom>
          <a:noFill/>
        </p:spPr>
        <p:txBody>
          <a:bodyPr wrap="none" rtlCol="0" anchor="ctr" anchorCtr="0">
            <a:spAutoFit/>
          </a:bodyPr>
          <a:lstStyle/>
          <a:p>
            <a:pPr algn="ctr"/>
            <a:r>
              <a:rPr lang="en-US" sz="1100" b="1" dirty="0">
                <a:ea typeface="League Spartan" charset="0"/>
                <a:cs typeface="Poppins" pitchFamily="2" charset="77"/>
              </a:rPr>
              <a:t>R7,600</a:t>
            </a:r>
          </a:p>
        </p:txBody>
      </p:sp>
      <p:sp>
        <p:nvSpPr>
          <p:cNvPr id="45" name="TextBox 44">
            <a:extLst>
              <a:ext uri="{FF2B5EF4-FFF2-40B4-BE49-F238E27FC236}">
                <a16:creationId xmlns:a16="http://schemas.microsoft.com/office/drawing/2014/main" id="{C82A414A-EDCB-4B1A-AC0A-8DDF9F3F0FD4}"/>
              </a:ext>
            </a:extLst>
          </p:cNvPr>
          <p:cNvSpPr txBox="1"/>
          <p:nvPr/>
        </p:nvSpPr>
        <p:spPr>
          <a:xfrm>
            <a:off x="3995130" y="2786268"/>
            <a:ext cx="660758" cy="261610"/>
          </a:xfrm>
          <a:prstGeom prst="rect">
            <a:avLst/>
          </a:prstGeom>
          <a:noFill/>
        </p:spPr>
        <p:txBody>
          <a:bodyPr wrap="none" rtlCol="0" anchor="ctr" anchorCtr="0">
            <a:spAutoFit/>
          </a:bodyPr>
          <a:lstStyle/>
          <a:p>
            <a:pPr algn="ctr"/>
            <a:r>
              <a:rPr lang="en-US" sz="1100" b="1" dirty="0">
                <a:ea typeface="League Spartan" charset="0"/>
                <a:cs typeface="Poppins" pitchFamily="2" charset="77"/>
              </a:rPr>
              <a:t>R15,200</a:t>
            </a:r>
          </a:p>
        </p:txBody>
      </p:sp>
      <p:sp>
        <p:nvSpPr>
          <p:cNvPr id="46" name="TextBox 45">
            <a:extLst>
              <a:ext uri="{FF2B5EF4-FFF2-40B4-BE49-F238E27FC236}">
                <a16:creationId xmlns:a16="http://schemas.microsoft.com/office/drawing/2014/main" id="{49E0091D-B082-4E16-8460-3ECEC9F5C5F9}"/>
              </a:ext>
            </a:extLst>
          </p:cNvPr>
          <p:cNvSpPr txBox="1"/>
          <p:nvPr/>
        </p:nvSpPr>
        <p:spPr>
          <a:xfrm>
            <a:off x="5459527" y="3822319"/>
            <a:ext cx="623890" cy="261610"/>
          </a:xfrm>
          <a:prstGeom prst="rect">
            <a:avLst/>
          </a:prstGeom>
          <a:noFill/>
        </p:spPr>
        <p:txBody>
          <a:bodyPr wrap="none" rtlCol="0" anchor="ctr" anchorCtr="0">
            <a:spAutoFit/>
          </a:bodyPr>
          <a:lstStyle/>
          <a:p>
            <a:pPr algn="ctr"/>
            <a:r>
              <a:rPr lang="en-US" sz="1100" b="1" dirty="0">
                <a:ea typeface="League Spartan" charset="0"/>
                <a:cs typeface="Poppins" pitchFamily="2" charset="77"/>
              </a:rPr>
              <a:t>R4,000</a:t>
            </a:r>
          </a:p>
        </p:txBody>
      </p:sp>
      <p:sp>
        <p:nvSpPr>
          <p:cNvPr id="47" name="TextBox 46">
            <a:extLst>
              <a:ext uri="{FF2B5EF4-FFF2-40B4-BE49-F238E27FC236}">
                <a16:creationId xmlns:a16="http://schemas.microsoft.com/office/drawing/2014/main" id="{451A03E4-1A46-4583-B7EA-11708B1CAB95}"/>
              </a:ext>
            </a:extLst>
          </p:cNvPr>
          <p:cNvSpPr txBox="1"/>
          <p:nvPr/>
        </p:nvSpPr>
        <p:spPr>
          <a:xfrm>
            <a:off x="6871025" y="1824999"/>
            <a:ext cx="692818" cy="261610"/>
          </a:xfrm>
          <a:prstGeom prst="rect">
            <a:avLst/>
          </a:prstGeom>
          <a:noFill/>
        </p:spPr>
        <p:txBody>
          <a:bodyPr wrap="none" rtlCol="0" anchor="ctr" anchorCtr="0">
            <a:spAutoFit/>
          </a:bodyPr>
          <a:lstStyle/>
          <a:p>
            <a:pPr algn="ctr"/>
            <a:r>
              <a:rPr lang="en-US" sz="1100" b="1" dirty="0">
                <a:ea typeface="League Spartan" charset="0"/>
                <a:cs typeface="Poppins" pitchFamily="2" charset="77"/>
              </a:rPr>
              <a:t>R25,000</a:t>
            </a:r>
          </a:p>
        </p:txBody>
      </p:sp>
      <p:pic>
        <p:nvPicPr>
          <p:cNvPr id="52" name="Graphic 51">
            <a:extLst>
              <a:ext uri="{FF2B5EF4-FFF2-40B4-BE49-F238E27FC236}">
                <a16:creationId xmlns:a16="http://schemas.microsoft.com/office/drawing/2014/main" id="{56C09C14-4FCA-4E8D-A8EA-6F352D7C4E17}"/>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02177" y="2907256"/>
            <a:ext cx="4102598" cy="2735065"/>
          </a:xfrm>
          <a:prstGeom prst="rect">
            <a:avLst/>
          </a:prstGeom>
        </p:spPr>
      </p:pic>
    </p:spTree>
    <p:extLst>
      <p:ext uri="{BB962C8B-B14F-4D97-AF65-F5344CB8AC3E}">
        <p14:creationId xmlns:p14="http://schemas.microsoft.com/office/powerpoint/2010/main" val="16220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6A4B3D-6063-40EB-8CBE-55D732FB42B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F62C26C-7C97-4ECD-A788-94DA813E4C6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F6213DE-B92D-4EEF-9C32-4B3E87EC0DA0}"/>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B60FFEA4-DF33-4270-BF38-6F88B89A831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B5D270B-9606-4937-BAF5-6EC7502D66C1}"/>
              </a:ext>
            </a:extLst>
          </p:cNvPr>
          <p:cNvSpPr>
            <a:spLocks noGrp="1"/>
          </p:cNvSpPr>
          <p:nvPr>
            <p:ph type="body" sz="quarter" idx="13"/>
          </p:nvPr>
        </p:nvSpPr>
        <p:spPr/>
        <p:txBody>
          <a:bodyPr/>
          <a:lstStyle/>
          <a:p>
            <a:endParaRPr lang="en-ZA"/>
          </a:p>
        </p:txBody>
      </p:sp>
      <p:graphicFrame>
        <p:nvGraphicFramePr>
          <p:cNvPr id="7" name="Chart 6">
            <a:extLst>
              <a:ext uri="{FF2B5EF4-FFF2-40B4-BE49-F238E27FC236}">
                <a16:creationId xmlns:a16="http://schemas.microsoft.com/office/drawing/2014/main" id="{01B41E79-0228-4379-B17F-B903EDD7EE8D}"/>
              </a:ext>
            </a:extLst>
          </p:cNvPr>
          <p:cNvGraphicFramePr/>
          <p:nvPr>
            <p:extLst>
              <p:ext uri="{D42A27DB-BD31-4B8C-83A1-F6EECF244321}">
                <p14:modId xmlns:p14="http://schemas.microsoft.com/office/powerpoint/2010/main" val="163013215"/>
              </p:ext>
            </p:extLst>
          </p:nvPr>
        </p:nvGraphicFramePr>
        <p:xfrm>
          <a:off x="1263248" y="1956267"/>
          <a:ext cx="1781726" cy="177119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7448C3ED-8596-4867-BB82-E86630C793B6}"/>
              </a:ext>
            </a:extLst>
          </p:cNvPr>
          <p:cNvSpPr txBox="1"/>
          <p:nvPr/>
        </p:nvSpPr>
        <p:spPr>
          <a:xfrm>
            <a:off x="3188820" y="2187984"/>
            <a:ext cx="1955985" cy="369332"/>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YOUR CAPTION 01</a:t>
            </a:r>
          </a:p>
        </p:txBody>
      </p:sp>
      <p:sp>
        <p:nvSpPr>
          <p:cNvPr id="9" name="Subtitle 2">
            <a:extLst>
              <a:ext uri="{FF2B5EF4-FFF2-40B4-BE49-F238E27FC236}">
                <a16:creationId xmlns:a16="http://schemas.microsoft.com/office/drawing/2014/main" id="{3D39DA6B-371E-4E60-814B-48C95127D978}"/>
              </a:ext>
            </a:extLst>
          </p:cNvPr>
          <p:cNvSpPr txBox="1">
            <a:spLocks/>
          </p:cNvSpPr>
          <p:nvPr/>
        </p:nvSpPr>
        <p:spPr>
          <a:xfrm>
            <a:off x="3210592" y="2598908"/>
            <a:ext cx="2292084" cy="786733"/>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consectetur</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commodo</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consequat</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voltaire</a:t>
            </a:r>
            <a:r>
              <a:rPr lang="en-US" sz="1008" dirty="0">
                <a:solidFill>
                  <a:schemeClr val="tx1"/>
                </a:solidFill>
                <a:latin typeface="+mn-lt"/>
                <a:ea typeface="Lato Light" panose="020F0502020204030203" pitchFamily="34" charset="0"/>
                <a:cs typeface="Mukta ExtraLight" panose="020B0000000000000000" pitchFamily="34" charset="77"/>
              </a:rPr>
              <a:t> du monte </a:t>
            </a:r>
            <a:r>
              <a:rPr lang="en-US" sz="1008" dirty="0" err="1">
                <a:solidFill>
                  <a:schemeClr val="tx1"/>
                </a:solidFill>
                <a:latin typeface="+mn-lt"/>
                <a:ea typeface="Lato Light" panose="020F0502020204030203" pitchFamily="34" charset="0"/>
                <a:cs typeface="Mukta ExtraLight" panose="020B0000000000000000" pitchFamily="34" charset="77"/>
              </a:rPr>
              <a:t>montu</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volu</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volae</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tu</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admirabella</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forsu</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cole</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stanton</a:t>
            </a:r>
            <a:r>
              <a:rPr lang="en-US" sz="1008" dirty="0">
                <a:solidFill>
                  <a:schemeClr val="tx1"/>
                </a:solidFill>
                <a:latin typeface="+mn-lt"/>
                <a:ea typeface="Lato Light" panose="020F0502020204030203" pitchFamily="34" charset="0"/>
                <a:cs typeface="Mukta ExtraLight" panose="020B0000000000000000" pitchFamily="34" charset="77"/>
              </a:rPr>
              <a:t>.</a:t>
            </a:r>
          </a:p>
        </p:txBody>
      </p:sp>
      <p:sp>
        <p:nvSpPr>
          <p:cNvPr id="10" name="TextBox 9">
            <a:extLst>
              <a:ext uri="{FF2B5EF4-FFF2-40B4-BE49-F238E27FC236}">
                <a16:creationId xmlns:a16="http://schemas.microsoft.com/office/drawing/2014/main" id="{A45381E1-52AC-4850-9DD6-FE9D60138D09}"/>
              </a:ext>
            </a:extLst>
          </p:cNvPr>
          <p:cNvSpPr txBox="1"/>
          <p:nvPr/>
        </p:nvSpPr>
        <p:spPr>
          <a:xfrm>
            <a:off x="1816168" y="2637439"/>
            <a:ext cx="747320" cy="480003"/>
          </a:xfrm>
          <a:prstGeom prst="rect">
            <a:avLst/>
          </a:prstGeom>
          <a:noFill/>
        </p:spPr>
        <p:txBody>
          <a:bodyPr wrap="none" rtlCol="0" anchor="ctr" anchorCtr="0">
            <a:spAutoFit/>
          </a:bodyPr>
          <a:lstStyle/>
          <a:p>
            <a:pPr algn="ctr"/>
            <a:r>
              <a:rPr lang="en-US" sz="2519" b="1" dirty="0">
                <a:solidFill>
                  <a:schemeClr val="accent1"/>
                </a:solidFill>
                <a:ea typeface="League Spartan" charset="0"/>
                <a:cs typeface="Poppins" pitchFamily="2" charset="77"/>
              </a:rPr>
              <a:t>73%</a:t>
            </a:r>
          </a:p>
        </p:txBody>
      </p:sp>
      <p:graphicFrame>
        <p:nvGraphicFramePr>
          <p:cNvPr id="11" name="Chart 10">
            <a:extLst>
              <a:ext uri="{FF2B5EF4-FFF2-40B4-BE49-F238E27FC236}">
                <a16:creationId xmlns:a16="http://schemas.microsoft.com/office/drawing/2014/main" id="{859EE944-510A-449C-BE5C-0FC79ADC8AD8}"/>
              </a:ext>
            </a:extLst>
          </p:cNvPr>
          <p:cNvGraphicFramePr/>
          <p:nvPr>
            <p:extLst>
              <p:ext uri="{D42A27DB-BD31-4B8C-83A1-F6EECF244321}">
                <p14:modId xmlns:p14="http://schemas.microsoft.com/office/powerpoint/2010/main" val="1841195414"/>
              </p:ext>
            </p:extLst>
          </p:nvPr>
        </p:nvGraphicFramePr>
        <p:xfrm>
          <a:off x="1263248" y="4128691"/>
          <a:ext cx="1781726" cy="177119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69B77C45-0DFA-484D-B526-CF200793A201}"/>
              </a:ext>
            </a:extLst>
          </p:cNvPr>
          <p:cNvSpPr txBox="1"/>
          <p:nvPr/>
        </p:nvSpPr>
        <p:spPr>
          <a:xfrm>
            <a:off x="3188820" y="4360407"/>
            <a:ext cx="2000869" cy="369332"/>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YOUR CAPTION 03</a:t>
            </a:r>
          </a:p>
        </p:txBody>
      </p:sp>
      <p:sp>
        <p:nvSpPr>
          <p:cNvPr id="13" name="Subtitle 2">
            <a:extLst>
              <a:ext uri="{FF2B5EF4-FFF2-40B4-BE49-F238E27FC236}">
                <a16:creationId xmlns:a16="http://schemas.microsoft.com/office/drawing/2014/main" id="{FE55010A-25DA-4610-B7F6-C42819C1EEDC}"/>
              </a:ext>
            </a:extLst>
          </p:cNvPr>
          <p:cNvSpPr txBox="1">
            <a:spLocks/>
          </p:cNvSpPr>
          <p:nvPr/>
        </p:nvSpPr>
        <p:spPr>
          <a:xfrm>
            <a:off x="3210592" y="4771331"/>
            <a:ext cx="2292084" cy="786733"/>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consectetur</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commodo</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consequat</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voltaire</a:t>
            </a:r>
            <a:r>
              <a:rPr lang="en-US" sz="1008" dirty="0">
                <a:solidFill>
                  <a:schemeClr val="tx1"/>
                </a:solidFill>
                <a:latin typeface="+mn-lt"/>
                <a:ea typeface="Lato Light" panose="020F0502020204030203" pitchFamily="34" charset="0"/>
                <a:cs typeface="Mukta ExtraLight" panose="020B0000000000000000" pitchFamily="34" charset="77"/>
              </a:rPr>
              <a:t> du monte </a:t>
            </a:r>
            <a:r>
              <a:rPr lang="en-US" sz="1008" dirty="0" err="1">
                <a:solidFill>
                  <a:schemeClr val="tx1"/>
                </a:solidFill>
                <a:latin typeface="+mn-lt"/>
                <a:ea typeface="Lato Light" panose="020F0502020204030203" pitchFamily="34" charset="0"/>
                <a:cs typeface="Mukta ExtraLight" panose="020B0000000000000000" pitchFamily="34" charset="77"/>
              </a:rPr>
              <a:t>montu</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volu</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volae</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tu</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admirabella</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forsu</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cole</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stanton</a:t>
            </a:r>
            <a:r>
              <a:rPr lang="en-US" sz="1008" dirty="0">
                <a:solidFill>
                  <a:schemeClr val="tx1"/>
                </a:solidFill>
                <a:latin typeface="+mn-lt"/>
                <a:ea typeface="Lato Light" panose="020F0502020204030203" pitchFamily="34" charset="0"/>
                <a:cs typeface="Mukta ExtraLight" panose="020B0000000000000000" pitchFamily="34" charset="77"/>
              </a:rPr>
              <a:t>.</a:t>
            </a:r>
          </a:p>
        </p:txBody>
      </p:sp>
      <p:sp>
        <p:nvSpPr>
          <p:cNvPr id="14" name="TextBox 13">
            <a:extLst>
              <a:ext uri="{FF2B5EF4-FFF2-40B4-BE49-F238E27FC236}">
                <a16:creationId xmlns:a16="http://schemas.microsoft.com/office/drawing/2014/main" id="{1B3A705B-8AD7-411E-AD0E-AE5F9263A16D}"/>
              </a:ext>
            </a:extLst>
          </p:cNvPr>
          <p:cNvSpPr txBox="1"/>
          <p:nvPr/>
        </p:nvSpPr>
        <p:spPr>
          <a:xfrm>
            <a:off x="1792698" y="4818933"/>
            <a:ext cx="758542" cy="480003"/>
          </a:xfrm>
          <a:prstGeom prst="rect">
            <a:avLst/>
          </a:prstGeom>
          <a:noFill/>
        </p:spPr>
        <p:txBody>
          <a:bodyPr wrap="none" rtlCol="0" anchor="ctr" anchorCtr="0">
            <a:spAutoFit/>
          </a:bodyPr>
          <a:lstStyle/>
          <a:p>
            <a:pPr algn="ctr"/>
            <a:r>
              <a:rPr lang="en-US" sz="2519" b="1" dirty="0">
                <a:solidFill>
                  <a:schemeClr val="accent3"/>
                </a:solidFill>
                <a:ea typeface="League Spartan" charset="0"/>
                <a:cs typeface="Poppins" pitchFamily="2" charset="77"/>
              </a:rPr>
              <a:t>55%</a:t>
            </a:r>
          </a:p>
        </p:txBody>
      </p:sp>
      <p:graphicFrame>
        <p:nvGraphicFramePr>
          <p:cNvPr id="15" name="Chart 14">
            <a:extLst>
              <a:ext uri="{FF2B5EF4-FFF2-40B4-BE49-F238E27FC236}">
                <a16:creationId xmlns:a16="http://schemas.microsoft.com/office/drawing/2014/main" id="{8418ACBF-4163-46C4-8DD5-6C731C6A8815}"/>
              </a:ext>
            </a:extLst>
          </p:cNvPr>
          <p:cNvGraphicFramePr/>
          <p:nvPr>
            <p:extLst>
              <p:ext uri="{D42A27DB-BD31-4B8C-83A1-F6EECF244321}">
                <p14:modId xmlns:p14="http://schemas.microsoft.com/office/powerpoint/2010/main" val="94101838"/>
              </p:ext>
            </p:extLst>
          </p:nvPr>
        </p:nvGraphicFramePr>
        <p:xfrm>
          <a:off x="5988368" y="1956267"/>
          <a:ext cx="1781726" cy="1771194"/>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403D26CD-5B2B-4FEF-8826-D4522F17DCA0}"/>
              </a:ext>
            </a:extLst>
          </p:cNvPr>
          <p:cNvSpPr txBox="1"/>
          <p:nvPr/>
        </p:nvSpPr>
        <p:spPr>
          <a:xfrm>
            <a:off x="7913941" y="2187984"/>
            <a:ext cx="1997663" cy="369332"/>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YOUR CAPTION 02</a:t>
            </a:r>
          </a:p>
        </p:txBody>
      </p:sp>
      <p:sp>
        <p:nvSpPr>
          <p:cNvPr id="17" name="Subtitle 2">
            <a:extLst>
              <a:ext uri="{FF2B5EF4-FFF2-40B4-BE49-F238E27FC236}">
                <a16:creationId xmlns:a16="http://schemas.microsoft.com/office/drawing/2014/main" id="{41083B1A-0B66-46DF-8E4A-234868B71CE9}"/>
              </a:ext>
            </a:extLst>
          </p:cNvPr>
          <p:cNvSpPr txBox="1">
            <a:spLocks/>
          </p:cNvSpPr>
          <p:nvPr/>
        </p:nvSpPr>
        <p:spPr>
          <a:xfrm>
            <a:off x="7935712" y="2598908"/>
            <a:ext cx="2292084" cy="786733"/>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consectetur</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commodo</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consequat</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voltaire</a:t>
            </a:r>
            <a:r>
              <a:rPr lang="en-US" sz="1008" dirty="0">
                <a:solidFill>
                  <a:schemeClr val="tx1"/>
                </a:solidFill>
                <a:latin typeface="+mn-lt"/>
                <a:ea typeface="Lato Light" panose="020F0502020204030203" pitchFamily="34" charset="0"/>
                <a:cs typeface="Mukta ExtraLight" panose="020B0000000000000000" pitchFamily="34" charset="77"/>
              </a:rPr>
              <a:t> du monte </a:t>
            </a:r>
            <a:r>
              <a:rPr lang="en-US" sz="1008" dirty="0" err="1">
                <a:solidFill>
                  <a:schemeClr val="tx1"/>
                </a:solidFill>
                <a:latin typeface="+mn-lt"/>
                <a:ea typeface="Lato Light" panose="020F0502020204030203" pitchFamily="34" charset="0"/>
                <a:cs typeface="Mukta ExtraLight" panose="020B0000000000000000" pitchFamily="34" charset="77"/>
              </a:rPr>
              <a:t>montu</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volu</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volae</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tu</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admirabella</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forsu</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cole</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stanton</a:t>
            </a:r>
            <a:r>
              <a:rPr lang="en-US" sz="1008" dirty="0">
                <a:solidFill>
                  <a:schemeClr val="tx1"/>
                </a:solidFill>
                <a:latin typeface="+mn-lt"/>
                <a:ea typeface="Lato Light" panose="020F0502020204030203" pitchFamily="34" charset="0"/>
                <a:cs typeface="Mukta ExtraLight" panose="020B0000000000000000" pitchFamily="34" charset="77"/>
              </a:rPr>
              <a:t> .</a:t>
            </a:r>
          </a:p>
        </p:txBody>
      </p:sp>
      <p:sp>
        <p:nvSpPr>
          <p:cNvPr id="18" name="TextBox 17">
            <a:extLst>
              <a:ext uri="{FF2B5EF4-FFF2-40B4-BE49-F238E27FC236}">
                <a16:creationId xmlns:a16="http://schemas.microsoft.com/office/drawing/2014/main" id="{9E1049EE-883B-48F9-9620-661C4354C5D3}"/>
              </a:ext>
            </a:extLst>
          </p:cNvPr>
          <p:cNvSpPr txBox="1"/>
          <p:nvPr/>
        </p:nvSpPr>
        <p:spPr>
          <a:xfrm>
            <a:off x="6541289" y="2637439"/>
            <a:ext cx="747320" cy="480003"/>
          </a:xfrm>
          <a:prstGeom prst="rect">
            <a:avLst/>
          </a:prstGeom>
          <a:noFill/>
        </p:spPr>
        <p:txBody>
          <a:bodyPr wrap="none" rtlCol="0" anchor="ctr" anchorCtr="0">
            <a:spAutoFit/>
          </a:bodyPr>
          <a:lstStyle/>
          <a:p>
            <a:pPr algn="ctr"/>
            <a:r>
              <a:rPr lang="en-US" sz="2519" b="1" dirty="0">
                <a:solidFill>
                  <a:schemeClr val="accent2"/>
                </a:solidFill>
                <a:ea typeface="League Spartan" charset="0"/>
                <a:cs typeface="Poppins" pitchFamily="2" charset="77"/>
              </a:rPr>
              <a:t>67%</a:t>
            </a:r>
          </a:p>
        </p:txBody>
      </p:sp>
      <p:graphicFrame>
        <p:nvGraphicFramePr>
          <p:cNvPr id="19" name="Chart 18">
            <a:extLst>
              <a:ext uri="{FF2B5EF4-FFF2-40B4-BE49-F238E27FC236}">
                <a16:creationId xmlns:a16="http://schemas.microsoft.com/office/drawing/2014/main" id="{50199BEA-73E6-4952-8703-4F06463874D8}"/>
              </a:ext>
            </a:extLst>
          </p:cNvPr>
          <p:cNvGraphicFramePr/>
          <p:nvPr>
            <p:extLst>
              <p:ext uri="{D42A27DB-BD31-4B8C-83A1-F6EECF244321}">
                <p14:modId xmlns:p14="http://schemas.microsoft.com/office/powerpoint/2010/main" val="3869583785"/>
              </p:ext>
            </p:extLst>
          </p:nvPr>
        </p:nvGraphicFramePr>
        <p:xfrm>
          <a:off x="5988368" y="4128691"/>
          <a:ext cx="1781726" cy="1771194"/>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a:extLst>
              <a:ext uri="{FF2B5EF4-FFF2-40B4-BE49-F238E27FC236}">
                <a16:creationId xmlns:a16="http://schemas.microsoft.com/office/drawing/2014/main" id="{A65EDAC6-993F-47FC-86BC-6B1A4AC95848}"/>
              </a:ext>
            </a:extLst>
          </p:cNvPr>
          <p:cNvSpPr txBox="1"/>
          <p:nvPr/>
        </p:nvSpPr>
        <p:spPr>
          <a:xfrm>
            <a:off x="7913941" y="4360407"/>
            <a:ext cx="2010487" cy="369332"/>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YOUR CAPTION 04</a:t>
            </a:r>
          </a:p>
        </p:txBody>
      </p:sp>
      <p:sp>
        <p:nvSpPr>
          <p:cNvPr id="21" name="Subtitle 2">
            <a:extLst>
              <a:ext uri="{FF2B5EF4-FFF2-40B4-BE49-F238E27FC236}">
                <a16:creationId xmlns:a16="http://schemas.microsoft.com/office/drawing/2014/main" id="{14816ECA-ADEA-4E79-AECA-3B91D4D0B71C}"/>
              </a:ext>
            </a:extLst>
          </p:cNvPr>
          <p:cNvSpPr txBox="1">
            <a:spLocks/>
          </p:cNvSpPr>
          <p:nvPr/>
        </p:nvSpPr>
        <p:spPr>
          <a:xfrm>
            <a:off x="7935712" y="4771331"/>
            <a:ext cx="2292084" cy="786733"/>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consectetur</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commodo</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consequat</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voltaire</a:t>
            </a:r>
            <a:r>
              <a:rPr lang="en-US" sz="1008" dirty="0">
                <a:solidFill>
                  <a:schemeClr val="tx1"/>
                </a:solidFill>
                <a:latin typeface="+mn-lt"/>
                <a:ea typeface="Lato Light" panose="020F0502020204030203" pitchFamily="34" charset="0"/>
                <a:cs typeface="Mukta ExtraLight" panose="020B0000000000000000" pitchFamily="34" charset="77"/>
              </a:rPr>
              <a:t> du monte </a:t>
            </a:r>
            <a:r>
              <a:rPr lang="en-US" sz="1008" dirty="0" err="1">
                <a:solidFill>
                  <a:schemeClr val="tx1"/>
                </a:solidFill>
                <a:latin typeface="+mn-lt"/>
                <a:ea typeface="Lato Light" panose="020F0502020204030203" pitchFamily="34" charset="0"/>
                <a:cs typeface="Mukta ExtraLight" panose="020B0000000000000000" pitchFamily="34" charset="77"/>
              </a:rPr>
              <a:t>montu</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volu</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volae</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tu</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admirabella</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forsu</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cole</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stanton</a:t>
            </a:r>
            <a:r>
              <a:rPr lang="en-US" sz="1008" dirty="0">
                <a:solidFill>
                  <a:schemeClr val="tx1"/>
                </a:solidFill>
                <a:latin typeface="+mn-lt"/>
                <a:ea typeface="Lato Light" panose="020F0502020204030203" pitchFamily="34" charset="0"/>
                <a:cs typeface="Mukta ExtraLight" panose="020B0000000000000000" pitchFamily="34" charset="77"/>
              </a:rPr>
              <a:t>.</a:t>
            </a:r>
          </a:p>
        </p:txBody>
      </p:sp>
      <p:sp>
        <p:nvSpPr>
          <p:cNvPr id="22" name="TextBox 21">
            <a:extLst>
              <a:ext uri="{FF2B5EF4-FFF2-40B4-BE49-F238E27FC236}">
                <a16:creationId xmlns:a16="http://schemas.microsoft.com/office/drawing/2014/main" id="{57B56817-1CEC-4CBC-B7A1-E2D02EE9CA91}"/>
              </a:ext>
            </a:extLst>
          </p:cNvPr>
          <p:cNvSpPr txBox="1"/>
          <p:nvPr/>
        </p:nvSpPr>
        <p:spPr>
          <a:xfrm>
            <a:off x="6509805" y="4818933"/>
            <a:ext cx="774571" cy="480003"/>
          </a:xfrm>
          <a:prstGeom prst="rect">
            <a:avLst/>
          </a:prstGeom>
          <a:noFill/>
        </p:spPr>
        <p:txBody>
          <a:bodyPr wrap="none" rtlCol="0" anchor="ctr" anchorCtr="0">
            <a:spAutoFit/>
          </a:bodyPr>
          <a:lstStyle/>
          <a:p>
            <a:pPr algn="ctr"/>
            <a:r>
              <a:rPr lang="en-US" sz="2519" b="1" dirty="0">
                <a:solidFill>
                  <a:schemeClr val="accent4"/>
                </a:solidFill>
                <a:ea typeface="League Spartan" charset="0"/>
                <a:cs typeface="Poppins" pitchFamily="2" charset="77"/>
              </a:rPr>
              <a:t>43%</a:t>
            </a:r>
          </a:p>
        </p:txBody>
      </p:sp>
    </p:spTree>
    <p:extLst>
      <p:ext uri="{BB962C8B-B14F-4D97-AF65-F5344CB8AC3E}">
        <p14:creationId xmlns:p14="http://schemas.microsoft.com/office/powerpoint/2010/main" val="65416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budget, forecasting, business, startup, presentation, infographics, free, editable template, template, pitch, graphs, charts, diagrams, tables, data, slides, layout, concept, idea, inspiration, download, Google Slides"/>
  <p:tag name="DESCRIPTION" val="Budgeting deals with the expectation of revenues that a business wants to achieve for a future period, whereas forecasting approximates revenues that will be achieved in a future period. Find gold in an editable diagram from the Budget Forecasting presentation template."/>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2140</Words>
  <Application>Microsoft Office PowerPoint</Application>
  <PresentationFormat>Widescreen</PresentationFormat>
  <Paragraphs>690</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Bahnschrift</vt:lpstr>
      <vt:lpstr>Bahnschrift SemiBold</vt:lpstr>
      <vt:lpstr>Calibri</vt:lpstr>
      <vt:lpstr>Montserrat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91</cp:revision>
  <dcterms:created xsi:type="dcterms:W3CDTF">2020-04-19T22:46:17Z</dcterms:created>
  <dcterms:modified xsi:type="dcterms:W3CDTF">2020-05-15T13:14:55Z</dcterms:modified>
  <cp:category>Finance</cp:category>
</cp:coreProperties>
</file>