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sldIdLst>
    <p:sldId id="277" r:id="rId2"/>
    <p:sldId id="278" r:id="rId3"/>
    <p:sldId id="279" r:id="rId4"/>
    <p:sldId id="256" r:id="rId5"/>
    <p:sldId id="305" r:id="rId6"/>
    <p:sldId id="307" r:id="rId7"/>
    <p:sldId id="308" r:id="rId8"/>
    <p:sldId id="304" r:id="rId9"/>
    <p:sldId id="303" r:id="rId10"/>
    <p:sldId id="309" r:id="rId11"/>
    <p:sldId id="310" r:id="rId12"/>
    <p:sldId id="311" r:id="rId13"/>
    <p:sldId id="306" r:id="rId14"/>
    <p:sldId id="312" r:id="rId15"/>
    <p:sldId id="313" r:id="rId16"/>
    <p:sldId id="314" r:id="rId17"/>
    <p:sldId id="315" r:id="rId18"/>
    <p:sldId id="316" r:id="rId19"/>
    <p:sldId id="302" r:id="rId20"/>
    <p:sldId id="28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1"/>
        <c:ser>
          <c:idx val="0"/>
          <c:order val="0"/>
          <c:tx>
            <c:strRef>
              <c:f>Sheet1!$A$2</c:f>
              <c:strCache>
                <c:ptCount val="1"/>
                <c:pt idx="0">
                  <c:v>Region 1</c:v>
                </c:pt>
              </c:strCache>
            </c:strRef>
          </c:tx>
          <c:spPr>
            <a:solidFill>
              <a:schemeClr val="accent1"/>
            </a:solidFill>
          </c:spPr>
          <c:dPt>
            <c:idx val="0"/>
            <c:bubble3D val="0"/>
            <c:spPr>
              <a:solidFill>
                <a:schemeClr val="accent2"/>
              </a:solidFill>
            </c:spPr>
            <c:extLst>
              <c:ext xmlns:c16="http://schemas.microsoft.com/office/drawing/2014/chart" uri="{C3380CC4-5D6E-409C-BE32-E72D297353CC}">
                <c16:uniqueId val="{00000001-2B69-4EE3-A252-4168118DB31A}"/>
              </c:ext>
            </c:extLst>
          </c:dPt>
          <c:dPt>
            <c:idx val="1"/>
            <c:bubble3D val="0"/>
            <c:spPr>
              <a:solidFill>
                <a:schemeClr val="accent3"/>
              </a:solidFill>
            </c:spPr>
            <c:extLst>
              <c:ext xmlns:c16="http://schemas.microsoft.com/office/drawing/2014/chart" uri="{C3380CC4-5D6E-409C-BE32-E72D297353CC}">
                <c16:uniqueId val="{00000003-2B69-4EE3-A252-4168118DB31A}"/>
              </c:ext>
            </c:extLst>
          </c:dPt>
          <c:dPt>
            <c:idx val="2"/>
            <c:bubble3D val="0"/>
            <c:spPr>
              <a:solidFill>
                <a:schemeClr val="accent4"/>
              </a:solidFill>
            </c:spPr>
            <c:extLst>
              <c:ext xmlns:c16="http://schemas.microsoft.com/office/drawing/2014/chart" uri="{C3380CC4-5D6E-409C-BE32-E72D297353CC}">
                <c16:uniqueId val="{00000005-2B69-4EE3-A252-4168118DB31A}"/>
              </c:ext>
            </c:extLst>
          </c:dPt>
          <c:dPt>
            <c:idx val="3"/>
            <c:bubble3D val="0"/>
            <c:spPr>
              <a:solidFill>
                <a:schemeClr val="accent5"/>
              </a:solidFill>
            </c:spPr>
            <c:extLst>
              <c:ext xmlns:c16="http://schemas.microsoft.com/office/drawing/2014/chart" uri="{C3380CC4-5D6E-409C-BE32-E72D297353CC}">
                <c16:uniqueId val="{00000007-2B69-4EE3-A252-4168118DB31A}"/>
              </c:ext>
            </c:extLst>
          </c:dPt>
          <c:dPt>
            <c:idx val="4"/>
            <c:bubble3D val="0"/>
            <c:extLst>
              <c:ext xmlns:c16="http://schemas.microsoft.com/office/drawing/2014/chart" uri="{C3380CC4-5D6E-409C-BE32-E72D297353CC}">
                <c16:uniqueId val="{00000008-2B69-4EE3-A252-4168118DB31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Sheet1!$B$1:$F$1</c:f>
              <c:strCache>
                <c:ptCount val="5"/>
                <c:pt idx="0">
                  <c:v>2009</c:v>
                </c:pt>
                <c:pt idx="1">
                  <c:v>2010</c:v>
                </c:pt>
                <c:pt idx="2">
                  <c:v>2011</c:v>
                </c:pt>
                <c:pt idx="3">
                  <c:v>2012</c:v>
                </c:pt>
                <c:pt idx="4">
                  <c:v>2013</c:v>
                </c:pt>
              </c:strCache>
            </c:strRef>
          </c:cat>
          <c:val>
            <c:numRef>
              <c:f>Sheet1!$B$2:$F$2</c:f>
              <c:numCache>
                <c:formatCode>General</c:formatCode>
                <c:ptCount val="5"/>
                <c:pt idx="0">
                  <c:v>28</c:v>
                </c:pt>
                <c:pt idx="1">
                  <c:v>26</c:v>
                </c:pt>
                <c:pt idx="2">
                  <c:v>21</c:v>
                </c:pt>
                <c:pt idx="3">
                  <c:v>18</c:v>
                </c:pt>
                <c:pt idx="4">
                  <c:v>10</c:v>
                </c:pt>
              </c:numCache>
            </c:numRef>
          </c:val>
          <c:extLst>
            <c:ext xmlns:c16="http://schemas.microsoft.com/office/drawing/2014/chart" uri="{C3380CC4-5D6E-409C-BE32-E72D297353CC}">
              <c16:uniqueId val="{00000009-2B69-4EE3-A252-4168118DB31A}"/>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sz="20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986C6"/>
            </a:solidFill>
            <a:ln w="12700" cap="flat">
              <a:noFill/>
              <a:miter lim="400000"/>
            </a:ln>
            <a:effectLst/>
          </c:spPr>
          <c:dPt>
            <c:idx val="0"/>
            <c:bubble3D val="0"/>
            <c:spPr>
              <a:solidFill>
                <a:schemeClr val="bg1">
                  <a:lumMod val="85000"/>
                </a:schemeClr>
              </a:solidFill>
              <a:ln w="12700" cap="flat">
                <a:noFill/>
                <a:miter lim="400000"/>
              </a:ln>
              <a:effectLst/>
            </c:spPr>
            <c:extLst>
              <c:ext xmlns:c16="http://schemas.microsoft.com/office/drawing/2014/chart" uri="{C3380CC4-5D6E-409C-BE32-E72D297353CC}">
                <c16:uniqueId val="{00000001-53B1-4F05-AB39-97F2DEBD176F}"/>
              </c:ext>
            </c:extLst>
          </c:dPt>
          <c:dPt>
            <c:idx val="1"/>
            <c:bubble3D val="0"/>
            <c:spPr>
              <a:solidFill>
                <a:schemeClr val="accent4"/>
              </a:solidFill>
              <a:ln w="12700" cap="flat">
                <a:noFill/>
                <a:miter lim="400000"/>
              </a:ln>
              <a:effectLst/>
            </c:spPr>
            <c:extLst>
              <c:ext xmlns:c16="http://schemas.microsoft.com/office/drawing/2014/chart" uri="{C3380CC4-5D6E-409C-BE32-E72D297353CC}">
                <c16:uniqueId val="{00000003-53B1-4F05-AB39-97F2DEBD176F}"/>
              </c:ext>
            </c:extLst>
          </c:dPt>
          <c:cat>
            <c:strRef>
              <c:f>Sheet1!$B$1:$C$1</c:f>
              <c:strCache>
                <c:ptCount val="2"/>
                <c:pt idx="0">
                  <c:v>2011</c:v>
                </c:pt>
                <c:pt idx="1">
                  <c:v>2013</c:v>
                </c:pt>
              </c:strCache>
            </c:strRef>
          </c:cat>
          <c:val>
            <c:numRef>
              <c:f>Sheet1!$B$2:$C$2</c:f>
              <c:numCache>
                <c:formatCode>General</c:formatCode>
                <c:ptCount val="2"/>
                <c:pt idx="0">
                  <c:v>75</c:v>
                </c:pt>
                <c:pt idx="1">
                  <c:v>25</c:v>
                </c:pt>
              </c:numCache>
            </c:numRef>
          </c:val>
          <c:extLst>
            <c:ext xmlns:c16="http://schemas.microsoft.com/office/drawing/2014/chart" uri="{C3380CC4-5D6E-409C-BE32-E72D297353CC}">
              <c16:uniqueId val="{00000004-53B1-4F05-AB39-97F2DEBD176F}"/>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899DD"/>
            </a:solidFill>
            <a:ln w="12700" cap="flat">
              <a:noFill/>
              <a:miter lim="400000"/>
            </a:ln>
            <a:effectLst/>
          </c:spPr>
          <c:explosion val="2"/>
          <c:dPt>
            <c:idx val="0"/>
            <c:bubble3D val="0"/>
            <c:spPr>
              <a:solidFill>
                <a:schemeClr val="bg1">
                  <a:lumMod val="85000"/>
                </a:schemeClr>
              </a:solidFill>
              <a:ln w="12700" cap="flat">
                <a:noFill/>
                <a:miter lim="400000"/>
              </a:ln>
              <a:effectLst/>
            </c:spPr>
            <c:extLst>
              <c:ext xmlns:c16="http://schemas.microsoft.com/office/drawing/2014/chart" uri="{C3380CC4-5D6E-409C-BE32-E72D297353CC}">
                <c16:uniqueId val="{00000001-B3BC-4C9D-BF5D-A09FD12DA59E}"/>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B3BC-4C9D-BF5D-A09FD12DA59E}"/>
              </c:ext>
            </c:extLst>
          </c:dPt>
          <c:cat>
            <c:strRef>
              <c:f>Sheet1!$B$1:$C$1</c:f>
              <c:strCache>
                <c:ptCount val="2"/>
                <c:pt idx="0">
                  <c:v>2011</c:v>
                </c:pt>
                <c:pt idx="1">
                  <c:v>2013</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4-B3BC-4C9D-BF5D-A09FD12DA59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4B2D5"/>
            </a:solidFill>
            <a:ln w="12700" cap="flat">
              <a:noFill/>
              <a:miter lim="400000"/>
            </a:ln>
            <a:effectLst/>
          </c:spPr>
          <c:dPt>
            <c:idx val="0"/>
            <c:bubble3D val="0"/>
            <c:spPr>
              <a:solidFill>
                <a:schemeClr val="bg1">
                  <a:lumMod val="85000"/>
                </a:schemeClr>
              </a:solidFill>
              <a:ln w="12700" cap="flat">
                <a:noFill/>
                <a:miter lim="400000"/>
              </a:ln>
              <a:effectLst/>
            </c:spPr>
            <c:extLst>
              <c:ext xmlns:c16="http://schemas.microsoft.com/office/drawing/2014/chart" uri="{C3380CC4-5D6E-409C-BE32-E72D297353CC}">
                <c16:uniqueId val="{00000001-3379-4185-93E3-F47A1BD8258D}"/>
              </c:ext>
            </c:extLst>
          </c:dPt>
          <c:dPt>
            <c:idx val="1"/>
            <c:bubble3D val="0"/>
            <c:spPr>
              <a:solidFill>
                <a:schemeClr val="accent5"/>
              </a:solidFill>
              <a:ln w="12700" cap="flat">
                <a:noFill/>
                <a:miter lim="400000"/>
              </a:ln>
              <a:effectLst/>
            </c:spPr>
            <c:extLst>
              <c:ext xmlns:c16="http://schemas.microsoft.com/office/drawing/2014/chart" uri="{C3380CC4-5D6E-409C-BE32-E72D297353CC}">
                <c16:uniqueId val="{00000003-3379-4185-93E3-F47A1BD8258D}"/>
              </c:ext>
            </c:extLst>
          </c:dPt>
          <c:cat>
            <c:strRef>
              <c:f>Sheet1!$B$1:$C$1</c:f>
              <c:strCache>
                <c:ptCount val="2"/>
                <c:pt idx="0">
                  <c:v>2011</c:v>
                </c:pt>
                <c:pt idx="1">
                  <c:v>2013</c:v>
                </c:pt>
              </c:strCache>
            </c:strRef>
          </c:cat>
          <c:val>
            <c:numRef>
              <c:f>Sheet1!$B$2:$C$2</c:f>
              <c:numCache>
                <c:formatCode>General</c:formatCode>
                <c:ptCount val="2"/>
                <c:pt idx="0">
                  <c:v>25</c:v>
                </c:pt>
                <c:pt idx="1">
                  <c:v>75</c:v>
                </c:pt>
              </c:numCache>
            </c:numRef>
          </c:val>
          <c:extLst>
            <c:ext xmlns:c16="http://schemas.microsoft.com/office/drawing/2014/chart" uri="{C3380CC4-5D6E-409C-BE32-E72D297353CC}">
              <c16:uniqueId val="{00000004-3379-4185-93E3-F47A1BD8258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9.sv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image" Target="../media/image5.sv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1E9BC-3271-4A02-B963-2D1FB50829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854BE4-CCE2-4D92-BFEB-35834D5EDD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613FAF2-36EF-4682-86C4-B0D978B88EC9}"/>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8946D4C8-2297-48F4-8D4C-383D7542F0D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3C50781-863C-417C-A5C2-4D55A0F500B6}"/>
              </a:ext>
            </a:extLst>
          </p:cNvPr>
          <p:cNvSpPr>
            <a:spLocks noGrp="1"/>
          </p:cNvSpPr>
          <p:nvPr>
            <p:ph type="body" sz="quarter" idx="13"/>
          </p:nvPr>
        </p:nvSpPr>
        <p:spPr/>
        <p:txBody>
          <a:bodyPr/>
          <a:lstStyle/>
          <a:p>
            <a:endParaRPr lang="en-ZA"/>
          </a:p>
        </p:txBody>
      </p:sp>
      <p:grpSp>
        <p:nvGrpSpPr>
          <p:cNvPr id="7" name="Group 4969">
            <a:extLst>
              <a:ext uri="{FF2B5EF4-FFF2-40B4-BE49-F238E27FC236}">
                <a16:creationId xmlns:a16="http://schemas.microsoft.com/office/drawing/2014/main" id="{28826EB3-78DB-4117-B49D-36FF73D49526}"/>
              </a:ext>
            </a:extLst>
          </p:cNvPr>
          <p:cNvGrpSpPr/>
          <p:nvPr/>
        </p:nvGrpSpPr>
        <p:grpSpPr>
          <a:xfrm>
            <a:off x="848531" y="2178636"/>
            <a:ext cx="4971245" cy="3728436"/>
            <a:chOff x="0" y="0"/>
            <a:chExt cx="5951027" cy="4463272"/>
          </a:xfrm>
        </p:grpSpPr>
        <p:sp>
          <p:nvSpPr>
            <p:cNvPr id="8" name="Shape 4966">
              <a:extLst>
                <a:ext uri="{FF2B5EF4-FFF2-40B4-BE49-F238E27FC236}">
                  <a16:creationId xmlns:a16="http://schemas.microsoft.com/office/drawing/2014/main" id="{AEBCC0DC-FABD-4297-B1FC-E5DC1C63D4F5}"/>
                </a:ext>
              </a:extLst>
            </p:cNvPr>
            <p:cNvSpPr/>
            <p:nvPr/>
          </p:nvSpPr>
          <p:spPr>
            <a:xfrm>
              <a:off x="0" y="-1"/>
              <a:ext cx="5951028" cy="4463274"/>
            </a:xfrm>
            <a:custGeom>
              <a:avLst/>
              <a:gdLst/>
              <a:ahLst/>
              <a:cxnLst>
                <a:cxn ang="0">
                  <a:pos x="wd2" y="hd2"/>
                </a:cxn>
                <a:cxn ang="5400000">
                  <a:pos x="wd2" y="hd2"/>
                </a:cxn>
                <a:cxn ang="10800000">
                  <a:pos x="wd2" y="hd2"/>
                </a:cxn>
                <a:cxn ang="16200000">
                  <a:pos x="wd2" y="hd2"/>
                </a:cxn>
              </a:cxnLst>
              <a:rect l="0" t="0" r="r" b="b"/>
              <a:pathLst>
                <a:path w="21406" h="21403" extrusionOk="0">
                  <a:moveTo>
                    <a:pt x="18818" y="4280"/>
                  </a:moveTo>
                  <a:cubicBezTo>
                    <a:pt x="18812" y="4253"/>
                    <a:pt x="18803" y="4228"/>
                    <a:pt x="18790" y="4206"/>
                  </a:cubicBezTo>
                  <a:cubicBezTo>
                    <a:pt x="18719" y="4078"/>
                    <a:pt x="18450" y="3674"/>
                    <a:pt x="18736" y="3294"/>
                  </a:cubicBezTo>
                  <a:cubicBezTo>
                    <a:pt x="18745" y="3281"/>
                    <a:pt x="18754" y="3268"/>
                    <a:pt x="18762" y="3256"/>
                  </a:cubicBezTo>
                  <a:cubicBezTo>
                    <a:pt x="18869" y="3659"/>
                    <a:pt x="18876" y="3996"/>
                    <a:pt x="18818" y="4280"/>
                  </a:cubicBezTo>
                  <a:close/>
                  <a:moveTo>
                    <a:pt x="3286" y="8780"/>
                  </a:moveTo>
                  <a:cubicBezTo>
                    <a:pt x="2882" y="8780"/>
                    <a:pt x="2557" y="8347"/>
                    <a:pt x="2557" y="7810"/>
                  </a:cubicBezTo>
                  <a:cubicBezTo>
                    <a:pt x="2557" y="7273"/>
                    <a:pt x="2882" y="6839"/>
                    <a:pt x="3286" y="6839"/>
                  </a:cubicBezTo>
                  <a:cubicBezTo>
                    <a:pt x="3690" y="6839"/>
                    <a:pt x="4019" y="7273"/>
                    <a:pt x="4019" y="7810"/>
                  </a:cubicBezTo>
                  <a:cubicBezTo>
                    <a:pt x="4019" y="8347"/>
                    <a:pt x="3690" y="8780"/>
                    <a:pt x="3286" y="8780"/>
                  </a:cubicBezTo>
                  <a:close/>
                  <a:moveTo>
                    <a:pt x="21356" y="2102"/>
                  </a:moveTo>
                  <a:cubicBezTo>
                    <a:pt x="21330" y="2890"/>
                    <a:pt x="20738" y="3657"/>
                    <a:pt x="20053" y="3986"/>
                  </a:cubicBezTo>
                  <a:cubicBezTo>
                    <a:pt x="19995" y="3258"/>
                    <a:pt x="19640" y="2761"/>
                    <a:pt x="19407" y="2555"/>
                  </a:cubicBezTo>
                  <a:cubicBezTo>
                    <a:pt x="19265" y="2405"/>
                    <a:pt x="18824" y="2283"/>
                    <a:pt x="18548" y="2391"/>
                  </a:cubicBezTo>
                  <a:cubicBezTo>
                    <a:pt x="18548" y="2391"/>
                    <a:pt x="18548" y="2391"/>
                    <a:pt x="18548" y="2391"/>
                  </a:cubicBezTo>
                  <a:cubicBezTo>
                    <a:pt x="18545" y="2391"/>
                    <a:pt x="18543" y="2393"/>
                    <a:pt x="18540" y="2394"/>
                  </a:cubicBezTo>
                  <a:cubicBezTo>
                    <a:pt x="18534" y="2396"/>
                    <a:pt x="18528" y="2399"/>
                    <a:pt x="18522" y="2402"/>
                  </a:cubicBezTo>
                  <a:cubicBezTo>
                    <a:pt x="18309" y="2495"/>
                    <a:pt x="18056" y="2769"/>
                    <a:pt x="17923" y="3262"/>
                  </a:cubicBezTo>
                  <a:cubicBezTo>
                    <a:pt x="17797" y="3730"/>
                    <a:pt x="17959" y="4599"/>
                    <a:pt x="18402" y="5084"/>
                  </a:cubicBezTo>
                  <a:cubicBezTo>
                    <a:pt x="18136" y="5379"/>
                    <a:pt x="17809" y="5571"/>
                    <a:pt x="17584" y="5724"/>
                  </a:cubicBezTo>
                  <a:cubicBezTo>
                    <a:pt x="16360" y="2379"/>
                    <a:pt x="13608" y="46"/>
                    <a:pt x="10409" y="46"/>
                  </a:cubicBezTo>
                  <a:cubicBezTo>
                    <a:pt x="9255" y="46"/>
                    <a:pt x="8078" y="346"/>
                    <a:pt x="6980" y="895"/>
                  </a:cubicBezTo>
                  <a:cubicBezTo>
                    <a:pt x="6610" y="593"/>
                    <a:pt x="5843" y="-197"/>
                    <a:pt x="3286" y="46"/>
                  </a:cubicBezTo>
                  <a:lnTo>
                    <a:pt x="3898" y="3298"/>
                  </a:lnTo>
                  <a:cubicBezTo>
                    <a:pt x="3056" y="4269"/>
                    <a:pt x="2379" y="5412"/>
                    <a:pt x="1953" y="6672"/>
                  </a:cubicBezTo>
                  <a:cubicBezTo>
                    <a:pt x="1767" y="7221"/>
                    <a:pt x="1189" y="7810"/>
                    <a:pt x="734" y="7810"/>
                  </a:cubicBezTo>
                  <a:cubicBezTo>
                    <a:pt x="365" y="7810"/>
                    <a:pt x="0" y="8359"/>
                    <a:pt x="0" y="8902"/>
                  </a:cubicBezTo>
                  <a:lnTo>
                    <a:pt x="0" y="12420"/>
                  </a:lnTo>
                  <a:cubicBezTo>
                    <a:pt x="17" y="13009"/>
                    <a:pt x="2157" y="15557"/>
                    <a:pt x="4996" y="17365"/>
                  </a:cubicBezTo>
                  <a:cubicBezTo>
                    <a:pt x="5161" y="17469"/>
                    <a:pt x="5426" y="17775"/>
                    <a:pt x="5508" y="17989"/>
                  </a:cubicBezTo>
                  <a:cubicBezTo>
                    <a:pt x="5725" y="18578"/>
                    <a:pt x="6034" y="19572"/>
                    <a:pt x="6311" y="20496"/>
                  </a:cubicBezTo>
                  <a:cubicBezTo>
                    <a:pt x="6446" y="20952"/>
                    <a:pt x="6941" y="21403"/>
                    <a:pt x="7306" y="21403"/>
                  </a:cubicBezTo>
                  <a:lnTo>
                    <a:pt x="7635" y="21403"/>
                  </a:lnTo>
                  <a:cubicBezTo>
                    <a:pt x="8004" y="21403"/>
                    <a:pt x="8482" y="20935"/>
                    <a:pt x="8682" y="20525"/>
                  </a:cubicBezTo>
                  <a:cubicBezTo>
                    <a:pt x="9033" y="19802"/>
                    <a:pt x="9495" y="18759"/>
                    <a:pt x="10033" y="18759"/>
                  </a:cubicBezTo>
                  <a:cubicBezTo>
                    <a:pt x="10572" y="18759"/>
                    <a:pt x="11056" y="19802"/>
                    <a:pt x="11408" y="20525"/>
                  </a:cubicBezTo>
                  <a:cubicBezTo>
                    <a:pt x="11607" y="20935"/>
                    <a:pt x="12085" y="21403"/>
                    <a:pt x="12453" y="21403"/>
                  </a:cubicBezTo>
                  <a:lnTo>
                    <a:pt x="12784" y="21403"/>
                  </a:lnTo>
                  <a:cubicBezTo>
                    <a:pt x="13148" y="21403"/>
                    <a:pt x="13643" y="20952"/>
                    <a:pt x="13778" y="20496"/>
                  </a:cubicBezTo>
                  <a:cubicBezTo>
                    <a:pt x="14042" y="19606"/>
                    <a:pt x="14333" y="18659"/>
                    <a:pt x="14550" y="18069"/>
                  </a:cubicBezTo>
                  <a:cubicBezTo>
                    <a:pt x="14633" y="17851"/>
                    <a:pt x="14880" y="17515"/>
                    <a:pt x="15032" y="17382"/>
                  </a:cubicBezTo>
                  <a:cubicBezTo>
                    <a:pt x="16990" y="15638"/>
                    <a:pt x="18262" y="12818"/>
                    <a:pt x="18262" y="9630"/>
                  </a:cubicBezTo>
                  <a:cubicBezTo>
                    <a:pt x="18262" y="8954"/>
                    <a:pt x="18205" y="8301"/>
                    <a:pt x="18096" y="7666"/>
                  </a:cubicBezTo>
                  <a:cubicBezTo>
                    <a:pt x="18283" y="7504"/>
                    <a:pt x="19439" y="6522"/>
                    <a:pt x="19883" y="5370"/>
                  </a:cubicBezTo>
                  <a:cubicBezTo>
                    <a:pt x="19883" y="5369"/>
                    <a:pt x="19883" y="5369"/>
                    <a:pt x="19883" y="5369"/>
                  </a:cubicBezTo>
                  <a:cubicBezTo>
                    <a:pt x="20937" y="4846"/>
                    <a:pt x="21600" y="3647"/>
                    <a:pt x="21356" y="2102"/>
                  </a:cubicBezTo>
                  <a:close/>
                </a:path>
              </a:pathLst>
            </a:custGeom>
            <a:solidFill>
              <a:schemeClr val="accent6">
                <a:lumMod val="20000"/>
                <a:lumOff val="80000"/>
              </a:schemeClr>
            </a:solidFill>
            <a:ln w="12700" cap="flat">
              <a:noFill/>
              <a:miter lim="400000"/>
            </a:ln>
            <a:effectLst/>
          </p:spPr>
          <p:txBody>
            <a:bodyPr wrap="square" lIns="21096" tIns="21096" rIns="21096" bIns="21096" numCol="1" anchor="ctr">
              <a:noAutofit/>
            </a:bodyPr>
            <a:lstStyle/>
            <a:p>
              <a:endParaRPr sz="1600" dirty="0"/>
            </a:p>
          </p:txBody>
        </p:sp>
        <p:sp>
          <p:nvSpPr>
            <p:cNvPr id="9" name="Shape 4967">
              <a:extLst>
                <a:ext uri="{FF2B5EF4-FFF2-40B4-BE49-F238E27FC236}">
                  <a16:creationId xmlns:a16="http://schemas.microsoft.com/office/drawing/2014/main" id="{3CF249F4-3E04-4D79-BB9E-B679F623E553}"/>
                </a:ext>
              </a:extLst>
            </p:cNvPr>
            <p:cNvSpPr/>
            <p:nvPr/>
          </p:nvSpPr>
          <p:spPr>
            <a:xfrm>
              <a:off x="1344790" y="306609"/>
              <a:ext cx="3347499" cy="3347502"/>
            </a:xfrm>
            <a:prstGeom prst="ellipse">
              <a:avLst/>
            </a:prstGeom>
            <a:solidFill>
              <a:srgbClr val="FFFFFF"/>
            </a:solidFill>
            <a:ln w="12700" cap="flat">
              <a:noFill/>
              <a:miter lim="400000"/>
            </a:ln>
            <a:effectLst/>
          </p:spPr>
          <p:txBody>
            <a:bodyPr wrap="square" lIns="21096" tIns="21096" rIns="21096" bIns="21096" numCol="1" anchor="ctr">
              <a:noAutofit/>
            </a:bodyPr>
            <a:lstStyle/>
            <a:p>
              <a:endParaRPr sz="1600" dirty="0"/>
            </a:p>
          </p:txBody>
        </p:sp>
        <p:graphicFrame>
          <p:nvGraphicFramePr>
            <p:cNvPr id="10" name="Chart 4968">
              <a:extLst>
                <a:ext uri="{FF2B5EF4-FFF2-40B4-BE49-F238E27FC236}">
                  <a16:creationId xmlns:a16="http://schemas.microsoft.com/office/drawing/2014/main" id="{2B70E4AC-960F-4725-9FE5-736AA53177E6}"/>
                </a:ext>
              </a:extLst>
            </p:cNvPr>
            <p:cNvGraphicFramePr/>
            <p:nvPr>
              <p:extLst>
                <p:ext uri="{D42A27DB-BD31-4B8C-83A1-F6EECF244321}">
                  <p14:modId xmlns:p14="http://schemas.microsoft.com/office/powerpoint/2010/main" val="2903190773"/>
                </p:ext>
              </p:extLst>
            </p:nvPr>
          </p:nvGraphicFramePr>
          <p:xfrm>
            <a:off x="1433404" y="395223"/>
            <a:ext cx="3193047" cy="3193047"/>
          </p:xfrm>
          <a:graphic>
            <a:graphicData uri="http://schemas.openxmlformats.org/drawingml/2006/chart">
              <c:chart xmlns:c="http://schemas.openxmlformats.org/drawingml/2006/chart" xmlns:r="http://schemas.openxmlformats.org/officeDocument/2006/relationships" r:id="rId2"/>
            </a:graphicData>
          </a:graphic>
        </p:graphicFrame>
      </p:grpSp>
      <p:sp>
        <p:nvSpPr>
          <p:cNvPr id="11" name="TextBox 10">
            <a:extLst>
              <a:ext uri="{FF2B5EF4-FFF2-40B4-BE49-F238E27FC236}">
                <a16:creationId xmlns:a16="http://schemas.microsoft.com/office/drawing/2014/main" id="{480D50B1-4B93-4931-AC55-E3452EE63F89}"/>
              </a:ext>
            </a:extLst>
          </p:cNvPr>
          <p:cNvSpPr txBox="1"/>
          <p:nvPr/>
        </p:nvSpPr>
        <p:spPr>
          <a:xfrm>
            <a:off x="6894728" y="3638451"/>
            <a:ext cx="1802096"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03</a:t>
            </a:r>
          </a:p>
        </p:txBody>
      </p:sp>
      <p:sp>
        <p:nvSpPr>
          <p:cNvPr id="12" name="Subtitle 2">
            <a:extLst>
              <a:ext uri="{FF2B5EF4-FFF2-40B4-BE49-F238E27FC236}">
                <a16:creationId xmlns:a16="http://schemas.microsoft.com/office/drawing/2014/main" id="{72EC79FB-8736-4A38-88CC-278604994788}"/>
              </a:ext>
            </a:extLst>
          </p:cNvPr>
          <p:cNvSpPr txBox="1">
            <a:spLocks/>
          </p:cNvSpPr>
          <p:nvPr/>
        </p:nvSpPr>
        <p:spPr>
          <a:xfrm>
            <a:off x="6918321" y="3943185"/>
            <a:ext cx="3762377"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3" name="TextBox 12">
            <a:extLst>
              <a:ext uri="{FF2B5EF4-FFF2-40B4-BE49-F238E27FC236}">
                <a16:creationId xmlns:a16="http://schemas.microsoft.com/office/drawing/2014/main" id="{8A977837-EE0E-46B6-8B91-EC0842B5716D}"/>
              </a:ext>
            </a:extLst>
          </p:cNvPr>
          <p:cNvSpPr txBox="1"/>
          <p:nvPr/>
        </p:nvSpPr>
        <p:spPr>
          <a:xfrm>
            <a:off x="6894728" y="1868224"/>
            <a:ext cx="1762021"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01</a:t>
            </a:r>
          </a:p>
        </p:txBody>
      </p:sp>
      <p:sp>
        <p:nvSpPr>
          <p:cNvPr id="14" name="Subtitle 2">
            <a:extLst>
              <a:ext uri="{FF2B5EF4-FFF2-40B4-BE49-F238E27FC236}">
                <a16:creationId xmlns:a16="http://schemas.microsoft.com/office/drawing/2014/main" id="{7B6DE207-3FB4-48C7-A45A-7A3277EAC389}"/>
              </a:ext>
            </a:extLst>
          </p:cNvPr>
          <p:cNvSpPr txBox="1">
            <a:spLocks/>
          </p:cNvSpPr>
          <p:nvPr/>
        </p:nvSpPr>
        <p:spPr>
          <a:xfrm>
            <a:off x="6918321" y="2169681"/>
            <a:ext cx="3762377"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5" name="TextBox 14">
            <a:extLst>
              <a:ext uri="{FF2B5EF4-FFF2-40B4-BE49-F238E27FC236}">
                <a16:creationId xmlns:a16="http://schemas.microsoft.com/office/drawing/2014/main" id="{07420EBB-7B0F-445E-8953-1754CBDB3558}"/>
              </a:ext>
            </a:extLst>
          </p:cNvPr>
          <p:cNvSpPr txBox="1"/>
          <p:nvPr/>
        </p:nvSpPr>
        <p:spPr>
          <a:xfrm>
            <a:off x="6894728" y="2755216"/>
            <a:ext cx="1798890"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02</a:t>
            </a:r>
          </a:p>
        </p:txBody>
      </p:sp>
      <p:sp>
        <p:nvSpPr>
          <p:cNvPr id="16" name="Subtitle 2">
            <a:extLst>
              <a:ext uri="{FF2B5EF4-FFF2-40B4-BE49-F238E27FC236}">
                <a16:creationId xmlns:a16="http://schemas.microsoft.com/office/drawing/2014/main" id="{9D72A85A-FAC6-4C76-8225-A6A4018C8801}"/>
              </a:ext>
            </a:extLst>
          </p:cNvPr>
          <p:cNvSpPr txBox="1">
            <a:spLocks/>
          </p:cNvSpPr>
          <p:nvPr/>
        </p:nvSpPr>
        <p:spPr>
          <a:xfrm>
            <a:off x="6918321" y="3056673"/>
            <a:ext cx="3762377"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7" name="Oval 16">
            <a:extLst>
              <a:ext uri="{FF2B5EF4-FFF2-40B4-BE49-F238E27FC236}">
                <a16:creationId xmlns:a16="http://schemas.microsoft.com/office/drawing/2014/main" id="{8F569111-065E-4F94-9BD0-1FA897D5F911}"/>
              </a:ext>
            </a:extLst>
          </p:cNvPr>
          <p:cNvSpPr/>
          <p:nvPr/>
        </p:nvSpPr>
        <p:spPr>
          <a:xfrm>
            <a:off x="6114979" y="1901601"/>
            <a:ext cx="625131" cy="6251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Oval 17">
            <a:extLst>
              <a:ext uri="{FF2B5EF4-FFF2-40B4-BE49-F238E27FC236}">
                <a16:creationId xmlns:a16="http://schemas.microsoft.com/office/drawing/2014/main" id="{918C5062-2DF2-43A8-8B3C-C05FA25F1F29}"/>
              </a:ext>
            </a:extLst>
          </p:cNvPr>
          <p:cNvSpPr/>
          <p:nvPr/>
        </p:nvSpPr>
        <p:spPr>
          <a:xfrm>
            <a:off x="6114979" y="2788591"/>
            <a:ext cx="625131" cy="6251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Oval 18">
            <a:extLst>
              <a:ext uri="{FF2B5EF4-FFF2-40B4-BE49-F238E27FC236}">
                <a16:creationId xmlns:a16="http://schemas.microsoft.com/office/drawing/2014/main" id="{9119CA83-2642-4776-8E61-FF45339C06C5}"/>
              </a:ext>
            </a:extLst>
          </p:cNvPr>
          <p:cNvSpPr/>
          <p:nvPr/>
        </p:nvSpPr>
        <p:spPr>
          <a:xfrm>
            <a:off x="6114979" y="3671826"/>
            <a:ext cx="625131" cy="6251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0" name="Graphic 19" descr="Gold bars">
            <a:extLst>
              <a:ext uri="{FF2B5EF4-FFF2-40B4-BE49-F238E27FC236}">
                <a16:creationId xmlns:a16="http://schemas.microsoft.com/office/drawing/2014/main" id="{5A6F67CA-1895-4568-817E-81C505A32335}"/>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3311" y="1921969"/>
            <a:ext cx="528467" cy="528467"/>
          </a:xfrm>
          <a:prstGeom prst="rect">
            <a:avLst/>
          </a:prstGeom>
        </p:spPr>
      </p:pic>
      <p:pic>
        <p:nvPicPr>
          <p:cNvPr id="21" name="Graphic 20" descr="Diamond">
            <a:extLst>
              <a:ext uri="{FF2B5EF4-FFF2-40B4-BE49-F238E27FC236}">
                <a16:creationId xmlns:a16="http://schemas.microsoft.com/office/drawing/2014/main" id="{1EB1B4C4-FC98-4CC7-BE94-2CA53C013DE6}"/>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163311" y="2848232"/>
            <a:ext cx="528467" cy="528467"/>
          </a:xfrm>
          <a:prstGeom prst="rect">
            <a:avLst/>
          </a:prstGeom>
        </p:spPr>
      </p:pic>
      <p:pic>
        <p:nvPicPr>
          <p:cNvPr id="22" name="Graphic 21" descr="Coins">
            <a:extLst>
              <a:ext uri="{FF2B5EF4-FFF2-40B4-BE49-F238E27FC236}">
                <a16:creationId xmlns:a16="http://schemas.microsoft.com/office/drawing/2014/main" id="{D30F5F59-C01C-4875-A4D6-C097CAA2DDFB}"/>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163311" y="3720158"/>
            <a:ext cx="528467" cy="528467"/>
          </a:xfrm>
          <a:prstGeom prst="rect">
            <a:avLst/>
          </a:prstGeom>
        </p:spPr>
      </p:pic>
      <p:sp>
        <p:nvSpPr>
          <p:cNvPr id="31" name="TextBox 30">
            <a:extLst>
              <a:ext uri="{FF2B5EF4-FFF2-40B4-BE49-F238E27FC236}">
                <a16:creationId xmlns:a16="http://schemas.microsoft.com/office/drawing/2014/main" id="{F6E3D950-8355-49E2-9327-09DDD20FA0C8}"/>
              </a:ext>
            </a:extLst>
          </p:cNvPr>
          <p:cNvSpPr txBox="1"/>
          <p:nvPr/>
        </p:nvSpPr>
        <p:spPr>
          <a:xfrm>
            <a:off x="6894728" y="5408919"/>
            <a:ext cx="180530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05</a:t>
            </a:r>
          </a:p>
        </p:txBody>
      </p:sp>
      <p:sp>
        <p:nvSpPr>
          <p:cNvPr id="32" name="Subtitle 2">
            <a:extLst>
              <a:ext uri="{FF2B5EF4-FFF2-40B4-BE49-F238E27FC236}">
                <a16:creationId xmlns:a16="http://schemas.microsoft.com/office/drawing/2014/main" id="{5D06B05F-EE91-402E-98CA-0442DFA217BB}"/>
              </a:ext>
            </a:extLst>
          </p:cNvPr>
          <p:cNvSpPr txBox="1">
            <a:spLocks/>
          </p:cNvSpPr>
          <p:nvPr/>
        </p:nvSpPr>
        <p:spPr>
          <a:xfrm>
            <a:off x="6918321" y="5713654"/>
            <a:ext cx="3762377"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2A9BBA5B-614C-47A0-987B-DF2DFA90A8F5}"/>
              </a:ext>
            </a:extLst>
          </p:cNvPr>
          <p:cNvSpPr txBox="1"/>
          <p:nvPr/>
        </p:nvSpPr>
        <p:spPr>
          <a:xfrm>
            <a:off x="6894728" y="4525684"/>
            <a:ext cx="1810111"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04</a:t>
            </a:r>
          </a:p>
        </p:txBody>
      </p:sp>
      <p:sp>
        <p:nvSpPr>
          <p:cNvPr id="34" name="Subtitle 2">
            <a:extLst>
              <a:ext uri="{FF2B5EF4-FFF2-40B4-BE49-F238E27FC236}">
                <a16:creationId xmlns:a16="http://schemas.microsoft.com/office/drawing/2014/main" id="{69DDBE14-1A33-44F2-A146-F531B508304A}"/>
              </a:ext>
            </a:extLst>
          </p:cNvPr>
          <p:cNvSpPr txBox="1">
            <a:spLocks/>
          </p:cNvSpPr>
          <p:nvPr/>
        </p:nvSpPr>
        <p:spPr>
          <a:xfrm>
            <a:off x="6918321" y="4827141"/>
            <a:ext cx="3762377"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5" name="Oval 34">
            <a:extLst>
              <a:ext uri="{FF2B5EF4-FFF2-40B4-BE49-F238E27FC236}">
                <a16:creationId xmlns:a16="http://schemas.microsoft.com/office/drawing/2014/main" id="{3DD65135-08C3-4CB3-B6FD-B2B7EABFCF04}"/>
              </a:ext>
            </a:extLst>
          </p:cNvPr>
          <p:cNvSpPr/>
          <p:nvPr/>
        </p:nvSpPr>
        <p:spPr>
          <a:xfrm>
            <a:off x="6114979" y="4559060"/>
            <a:ext cx="625131" cy="625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Oval 35">
            <a:extLst>
              <a:ext uri="{FF2B5EF4-FFF2-40B4-BE49-F238E27FC236}">
                <a16:creationId xmlns:a16="http://schemas.microsoft.com/office/drawing/2014/main" id="{F55827AC-48FB-47BD-AA94-5910EB22556A}"/>
              </a:ext>
            </a:extLst>
          </p:cNvPr>
          <p:cNvSpPr/>
          <p:nvPr/>
        </p:nvSpPr>
        <p:spPr>
          <a:xfrm>
            <a:off x="6114979" y="5442295"/>
            <a:ext cx="625131" cy="6251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7" name="Graphic 36" descr="Piggy Bank">
            <a:extLst>
              <a:ext uri="{FF2B5EF4-FFF2-40B4-BE49-F238E27FC236}">
                <a16:creationId xmlns:a16="http://schemas.microsoft.com/office/drawing/2014/main" id="{D7E3783F-31E3-48F4-B2F6-0F78CD20BEA4}"/>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63311" y="4618701"/>
            <a:ext cx="528467" cy="528467"/>
          </a:xfrm>
          <a:prstGeom prst="rect">
            <a:avLst/>
          </a:prstGeom>
        </p:spPr>
      </p:pic>
      <p:pic>
        <p:nvPicPr>
          <p:cNvPr id="38" name="Graphic 37" descr="Bitcoin">
            <a:extLst>
              <a:ext uri="{FF2B5EF4-FFF2-40B4-BE49-F238E27FC236}">
                <a16:creationId xmlns:a16="http://schemas.microsoft.com/office/drawing/2014/main" id="{92BE8B0E-7A64-4A33-ADD2-F221847A8C1A}"/>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63311" y="5490627"/>
            <a:ext cx="528467" cy="528467"/>
          </a:xfrm>
          <a:prstGeom prst="rect">
            <a:avLst/>
          </a:prstGeom>
        </p:spPr>
      </p:pic>
    </p:spTree>
    <p:extLst>
      <p:ext uri="{BB962C8B-B14F-4D97-AF65-F5344CB8AC3E}">
        <p14:creationId xmlns:p14="http://schemas.microsoft.com/office/powerpoint/2010/main" val="333547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1E9BC-3271-4A02-B963-2D1FB50829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854BE4-CCE2-4D92-BFEB-35834D5EDD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613FAF2-36EF-4682-86C4-B0D978B88EC9}"/>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8946D4C8-2297-48F4-8D4C-383D7542F0D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3C50781-863C-417C-A5C2-4D55A0F500B6}"/>
              </a:ext>
            </a:extLst>
          </p:cNvPr>
          <p:cNvSpPr>
            <a:spLocks noGrp="1"/>
          </p:cNvSpPr>
          <p:nvPr>
            <p:ph type="body" sz="quarter" idx="13"/>
          </p:nvPr>
        </p:nvSpPr>
        <p:spPr/>
        <p:txBody>
          <a:bodyPr/>
          <a:lstStyle/>
          <a:p>
            <a:endParaRPr lang="en-ZA"/>
          </a:p>
        </p:txBody>
      </p:sp>
      <p:grpSp>
        <p:nvGrpSpPr>
          <p:cNvPr id="25" name="Group 24">
            <a:extLst>
              <a:ext uri="{FF2B5EF4-FFF2-40B4-BE49-F238E27FC236}">
                <a16:creationId xmlns:a16="http://schemas.microsoft.com/office/drawing/2014/main" id="{7D7A1DAF-5621-4307-88A2-A82EF6C580E9}"/>
              </a:ext>
            </a:extLst>
          </p:cNvPr>
          <p:cNvGrpSpPr/>
          <p:nvPr/>
        </p:nvGrpSpPr>
        <p:grpSpPr>
          <a:xfrm>
            <a:off x="4669625" y="2403363"/>
            <a:ext cx="2209572" cy="1657181"/>
            <a:chOff x="3411857" y="4324570"/>
            <a:chExt cx="3377903" cy="2533430"/>
          </a:xfrm>
        </p:grpSpPr>
        <p:sp>
          <p:nvSpPr>
            <p:cNvPr id="26" name="Shape 4973">
              <a:extLst>
                <a:ext uri="{FF2B5EF4-FFF2-40B4-BE49-F238E27FC236}">
                  <a16:creationId xmlns:a16="http://schemas.microsoft.com/office/drawing/2014/main" id="{949F8A7F-7A7C-4E78-A91C-395E82A6B089}"/>
                </a:ext>
              </a:extLst>
            </p:cNvPr>
            <p:cNvSpPr/>
            <p:nvPr/>
          </p:nvSpPr>
          <p:spPr>
            <a:xfrm>
              <a:off x="3411857" y="4324570"/>
              <a:ext cx="3377903" cy="2533430"/>
            </a:xfrm>
            <a:custGeom>
              <a:avLst/>
              <a:gdLst/>
              <a:ahLst/>
              <a:cxnLst>
                <a:cxn ang="0">
                  <a:pos x="wd2" y="hd2"/>
                </a:cxn>
                <a:cxn ang="5400000">
                  <a:pos x="wd2" y="hd2"/>
                </a:cxn>
                <a:cxn ang="10800000">
                  <a:pos x="wd2" y="hd2"/>
                </a:cxn>
                <a:cxn ang="16200000">
                  <a:pos x="wd2" y="hd2"/>
                </a:cxn>
              </a:cxnLst>
              <a:rect l="0" t="0" r="r" b="b"/>
              <a:pathLst>
                <a:path w="21406" h="21403" extrusionOk="0">
                  <a:moveTo>
                    <a:pt x="18818" y="4280"/>
                  </a:moveTo>
                  <a:cubicBezTo>
                    <a:pt x="18812" y="4253"/>
                    <a:pt x="18803" y="4228"/>
                    <a:pt x="18790" y="4206"/>
                  </a:cubicBezTo>
                  <a:cubicBezTo>
                    <a:pt x="18719" y="4078"/>
                    <a:pt x="18450" y="3674"/>
                    <a:pt x="18736" y="3294"/>
                  </a:cubicBezTo>
                  <a:cubicBezTo>
                    <a:pt x="18745" y="3281"/>
                    <a:pt x="18754" y="3268"/>
                    <a:pt x="18762" y="3256"/>
                  </a:cubicBezTo>
                  <a:cubicBezTo>
                    <a:pt x="18869" y="3659"/>
                    <a:pt x="18876" y="3996"/>
                    <a:pt x="18818" y="4280"/>
                  </a:cubicBezTo>
                  <a:close/>
                  <a:moveTo>
                    <a:pt x="3286" y="8780"/>
                  </a:moveTo>
                  <a:cubicBezTo>
                    <a:pt x="2882" y="8780"/>
                    <a:pt x="2557" y="8347"/>
                    <a:pt x="2557" y="7810"/>
                  </a:cubicBezTo>
                  <a:cubicBezTo>
                    <a:pt x="2557" y="7273"/>
                    <a:pt x="2882" y="6839"/>
                    <a:pt x="3286" y="6839"/>
                  </a:cubicBezTo>
                  <a:cubicBezTo>
                    <a:pt x="3690" y="6839"/>
                    <a:pt x="4019" y="7273"/>
                    <a:pt x="4019" y="7810"/>
                  </a:cubicBezTo>
                  <a:cubicBezTo>
                    <a:pt x="4019" y="8347"/>
                    <a:pt x="3690" y="8780"/>
                    <a:pt x="3286" y="8780"/>
                  </a:cubicBezTo>
                  <a:close/>
                  <a:moveTo>
                    <a:pt x="21356" y="2102"/>
                  </a:moveTo>
                  <a:cubicBezTo>
                    <a:pt x="21330" y="2890"/>
                    <a:pt x="20738" y="3657"/>
                    <a:pt x="20053" y="3986"/>
                  </a:cubicBezTo>
                  <a:cubicBezTo>
                    <a:pt x="19995" y="3258"/>
                    <a:pt x="19640" y="2761"/>
                    <a:pt x="19407" y="2555"/>
                  </a:cubicBezTo>
                  <a:cubicBezTo>
                    <a:pt x="19265" y="2405"/>
                    <a:pt x="18824" y="2283"/>
                    <a:pt x="18548" y="2391"/>
                  </a:cubicBezTo>
                  <a:cubicBezTo>
                    <a:pt x="18548" y="2391"/>
                    <a:pt x="18548" y="2391"/>
                    <a:pt x="18548" y="2391"/>
                  </a:cubicBezTo>
                  <a:cubicBezTo>
                    <a:pt x="18545" y="2391"/>
                    <a:pt x="18543" y="2393"/>
                    <a:pt x="18540" y="2394"/>
                  </a:cubicBezTo>
                  <a:cubicBezTo>
                    <a:pt x="18534" y="2396"/>
                    <a:pt x="18528" y="2399"/>
                    <a:pt x="18522" y="2402"/>
                  </a:cubicBezTo>
                  <a:cubicBezTo>
                    <a:pt x="18309" y="2495"/>
                    <a:pt x="18056" y="2769"/>
                    <a:pt x="17923" y="3262"/>
                  </a:cubicBezTo>
                  <a:cubicBezTo>
                    <a:pt x="17797" y="3730"/>
                    <a:pt x="17959" y="4599"/>
                    <a:pt x="18402" y="5084"/>
                  </a:cubicBezTo>
                  <a:cubicBezTo>
                    <a:pt x="18136" y="5379"/>
                    <a:pt x="17809" y="5571"/>
                    <a:pt x="17584" y="5724"/>
                  </a:cubicBezTo>
                  <a:cubicBezTo>
                    <a:pt x="16360" y="2379"/>
                    <a:pt x="13608" y="46"/>
                    <a:pt x="10409" y="46"/>
                  </a:cubicBezTo>
                  <a:cubicBezTo>
                    <a:pt x="9255" y="46"/>
                    <a:pt x="8078" y="346"/>
                    <a:pt x="6980" y="895"/>
                  </a:cubicBezTo>
                  <a:cubicBezTo>
                    <a:pt x="6610" y="593"/>
                    <a:pt x="5843" y="-197"/>
                    <a:pt x="3286" y="46"/>
                  </a:cubicBezTo>
                  <a:lnTo>
                    <a:pt x="3898" y="3298"/>
                  </a:lnTo>
                  <a:cubicBezTo>
                    <a:pt x="3056" y="4269"/>
                    <a:pt x="2379" y="5412"/>
                    <a:pt x="1953" y="6672"/>
                  </a:cubicBezTo>
                  <a:cubicBezTo>
                    <a:pt x="1767" y="7221"/>
                    <a:pt x="1189" y="7810"/>
                    <a:pt x="734" y="7810"/>
                  </a:cubicBezTo>
                  <a:cubicBezTo>
                    <a:pt x="365" y="7810"/>
                    <a:pt x="0" y="8359"/>
                    <a:pt x="0" y="8902"/>
                  </a:cubicBezTo>
                  <a:lnTo>
                    <a:pt x="0" y="12420"/>
                  </a:lnTo>
                  <a:cubicBezTo>
                    <a:pt x="17" y="13009"/>
                    <a:pt x="2157" y="15557"/>
                    <a:pt x="4996" y="17365"/>
                  </a:cubicBezTo>
                  <a:cubicBezTo>
                    <a:pt x="5161" y="17469"/>
                    <a:pt x="5426" y="17775"/>
                    <a:pt x="5508" y="17989"/>
                  </a:cubicBezTo>
                  <a:cubicBezTo>
                    <a:pt x="5725" y="18578"/>
                    <a:pt x="6034" y="19572"/>
                    <a:pt x="6311" y="20496"/>
                  </a:cubicBezTo>
                  <a:cubicBezTo>
                    <a:pt x="6446" y="20952"/>
                    <a:pt x="6941" y="21403"/>
                    <a:pt x="7306" y="21403"/>
                  </a:cubicBezTo>
                  <a:lnTo>
                    <a:pt x="7635" y="21403"/>
                  </a:lnTo>
                  <a:cubicBezTo>
                    <a:pt x="8004" y="21403"/>
                    <a:pt x="8482" y="20935"/>
                    <a:pt x="8682" y="20525"/>
                  </a:cubicBezTo>
                  <a:cubicBezTo>
                    <a:pt x="9033" y="19802"/>
                    <a:pt x="9495" y="18759"/>
                    <a:pt x="10033" y="18759"/>
                  </a:cubicBezTo>
                  <a:cubicBezTo>
                    <a:pt x="10572" y="18759"/>
                    <a:pt x="11056" y="19802"/>
                    <a:pt x="11408" y="20525"/>
                  </a:cubicBezTo>
                  <a:cubicBezTo>
                    <a:pt x="11607" y="20935"/>
                    <a:pt x="12085" y="21403"/>
                    <a:pt x="12453" y="21403"/>
                  </a:cubicBezTo>
                  <a:lnTo>
                    <a:pt x="12784" y="21403"/>
                  </a:lnTo>
                  <a:cubicBezTo>
                    <a:pt x="13148" y="21403"/>
                    <a:pt x="13643" y="20952"/>
                    <a:pt x="13778" y="20496"/>
                  </a:cubicBezTo>
                  <a:cubicBezTo>
                    <a:pt x="14042" y="19606"/>
                    <a:pt x="14333" y="18659"/>
                    <a:pt x="14550" y="18069"/>
                  </a:cubicBezTo>
                  <a:cubicBezTo>
                    <a:pt x="14633" y="17851"/>
                    <a:pt x="14880" y="17515"/>
                    <a:pt x="15032" y="17382"/>
                  </a:cubicBezTo>
                  <a:cubicBezTo>
                    <a:pt x="16990" y="15638"/>
                    <a:pt x="18262" y="12818"/>
                    <a:pt x="18262" y="9630"/>
                  </a:cubicBezTo>
                  <a:cubicBezTo>
                    <a:pt x="18262" y="8954"/>
                    <a:pt x="18205" y="8301"/>
                    <a:pt x="18096" y="7666"/>
                  </a:cubicBezTo>
                  <a:cubicBezTo>
                    <a:pt x="18283" y="7504"/>
                    <a:pt x="19439" y="6522"/>
                    <a:pt x="19882" y="5370"/>
                  </a:cubicBezTo>
                  <a:cubicBezTo>
                    <a:pt x="19882" y="5369"/>
                    <a:pt x="19882" y="5369"/>
                    <a:pt x="19882" y="5369"/>
                  </a:cubicBezTo>
                  <a:cubicBezTo>
                    <a:pt x="20937" y="4846"/>
                    <a:pt x="21600" y="3647"/>
                    <a:pt x="21356" y="2102"/>
                  </a:cubicBez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endParaRPr sz="1994" dirty="0"/>
            </a:p>
          </p:txBody>
        </p:sp>
        <p:graphicFrame>
          <p:nvGraphicFramePr>
            <p:cNvPr id="27" name="Chart 4974">
              <a:extLst>
                <a:ext uri="{FF2B5EF4-FFF2-40B4-BE49-F238E27FC236}">
                  <a16:creationId xmlns:a16="http://schemas.microsoft.com/office/drawing/2014/main" id="{30216EED-081F-4EC4-8F5C-7EF0C5BCA2F6}"/>
                </a:ext>
              </a:extLst>
            </p:cNvPr>
            <p:cNvGraphicFramePr/>
            <p:nvPr>
              <p:extLst>
                <p:ext uri="{D42A27DB-BD31-4B8C-83A1-F6EECF244321}">
                  <p14:modId xmlns:p14="http://schemas.microsoft.com/office/powerpoint/2010/main" val="2968485177"/>
                </p:ext>
              </p:extLst>
            </p:nvPr>
          </p:nvGraphicFramePr>
          <p:xfrm>
            <a:off x="4232212" y="4555639"/>
            <a:ext cx="1798735" cy="1798736"/>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28" name="Group 27">
            <a:extLst>
              <a:ext uri="{FF2B5EF4-FFF2-40B4-BE49-F238E27FC236}">
                <a16:creationId xmlns:a16="http://schemas.microsoft.com/office/drawing/2014/main" id="{453CD18A-405C-4A26-B1FB-D5A68264E3C8}"/>
              </a:ext>
            </a:extLst>
          </p:cNvPr>
          <p:cNvGrpSpPr/>
          <p:nvPr/>
        </p:nvGrpSpPr>
        <p:grpSpPr>
          <a:xfrm>
            <a:off x="825926" y="2403363"/>
            <a:ext cx="2209572" cy="1657181"/>
            <a:chOff x="10499873" y="4324570"/>
            <a:chExt cx="3377904" cy="2533430"/>
          </a:xfrm>
        </p:grpSpPr>
        <p:sp>
          <p:nvSpPr>
            <p:cNvPr id="29" name="Shape 4980">
              <a:extLst>
                <a:ext uri="{FF2B5EF4-FFF2-40B4-BE49-F238E27FC236}">
                  <a16:creationId xmlns:a16="http://schemas.microsoft.com/office/drawing/2014/main" id="{921D39E1-80E3-4DAC-BF95-787CC7CDE489}"/>
                </a:ext>
              </a:extLst>
            </p:cNvPr>
            <p:cNvSpPr/>
            <p:nvPr/>
          </p:nvSpPr>
          <p:spPr>
            <a:xfrm>
              <a:off x="10499873" y="4324570"/>
              <a:ext cx="3377904" cy="2533430"/>
            </a:xfrm>
            <a:custGeom>
              <a:avLst/>
              <a:gdLst/>
              <a:ahLst/>
              <a:cxnLst>
                <a:cxn ang="0">
                  <a:pos x="wd2" y="hd2"/>
                </a:cxn>
                <a:cxn ang="5400000">
                  <a:pos x="wd2" y="hd2"/>
                </a:cxn>
                <a:cxn ang="10800000">
                  <a:pos x="wd2" y="hd2"/>
                </a:cxn>
                <a:cxn ang="16200000">
                  <a:pos x="wd2" y="hd2"/>
                </a:cxn>
              </a:cxnLst>
              <a:rect l="0" t="0" r="r" b="b"/>
              <a:pathLst>
                <a:path w="21406" h="21403" extrusionOk="0">
                  <a:moveTo>
                    <a:pt x="18818" y="4280"/>
                  </a:moveTo>
                  <a:cubicBezTo>
                    <a:pt x="18812" y="4253"/>
                    <a:pt x="18803" y="4228"/>
                    <a:pt x="18790" y="4206"/>
                  </a:cubicBezTo>
                  <a:cubicBezTo>
                    <a:pt x="18719" y="4078"/>
                    <a:pt x="18450" y="3674"/>
                    <a:pt x="18736" y="3294"/>
                  </a:cubicBezTo>
                  <a:cubicBezTo>
                    <a:pt x="18745" y="3281"/>
                    <a:pt x="18754" y="3268"/>
                    <a:pt x="18762" y="3256"/>
                  </a:cubicBezTo>
                  <a:cubicBezTo>
                    <a:pt x="18869" y="3659"/>
                    <a:pt x="18876" y="3996"/>
                    <a:pt x="18818" y="4280"/>
                  </a:cubicBezTo>
                  <a:close/>
                  <a:moveTo>
                    <a:pt x="3286" y="8780"/>
                  </a:moveTo>
                  <a:cubicBezTo>
                    <a:pt x="2882" y="8780"/>
                    <a:pt x="2557" y="8347"/>
                    <a:pt x="2557" y="7810"/>
                  </a:cubicBezTo>
                  <a:cubicBezTo>
                    <a:pt x="2557" y="7273"/>
                    <a:pt x="2882" y="6839"/>
                    <a:pt x="3286" y="6839"/>
                  </a:cubicBezTo>
                  <a:cubicBezTo>
                    <a:pt x="3690" y="6839"/>
                    <a:pt x="4019" y="7273"/>
                    <a:pt x="4019" y="7810"/>
                  </a:cubicBezTo>
                  <a:cubicBezTo>
                    <a:pt x="4019" y="8347"/>
                    <a:pt x="3690" y="8780"/>
                    <a:pt x="3286" y="8780"/>
                  </a:cubicBezTo>
                  <a:close/>
                  <a:moveTo>
                    <a:pt x="21356" y="2102"/>
                  </a:moveTo>
                  <a:cubicBezTo>
                    <a:pt x="21330" y="2890"/>
                    <a:pt x="20738" y="3657"/>
                    <a:pt x="20053" y="3986"/>
                  </a:cubicBezTo>
                  <a:cubicBezTo>
                    <a:pt x="19995" y="3258"/>
                    <a:pt x="19640" y="2761"/>
                    <a:pt x="19407" y="2555"/>
                  </a:cubicBezTo>
                  <a:cubicBezTo>
                    <a:pt x="19265" y="2405"/>
                    <a:pt x="18824" y="2283"/>
                    <a:pt x="18548" y="2391"/>
                  </a:cubicBezTo>
                  <a:cubicBezTo>
                    <a:pt x="18548" y="2391"/>
                    <a:pt x="18548" y="2391"/>
                    <a:pt x="18548" y="2391"/>
                  </a:cubicBezTo>
                  <a:cubicBezTo>
                    <a:pt x="18545" y="2391"/>
                    <a:pt x="18543" y="2393"/>
                    <a:pt x="18540" y="2394"/>
                  </a:cubicBezTo>
                  <a:cubicBezTo>
                    <a:pt x="18534" y="2396"/>
                    <a:pt x="18528" y="2399"/>
                    <a:pt x="18522" y="2402"/>
                  </a:cubicBezTo>
                  <a:cubicBezTo>
                    <a:pt x="18309" y="2495"/>
                    <a:pt x="18056" y="2769"/>
                    <a:pt x="17923" y="3262"/>
                  </a:cubicBezTo>
                  <a:cubicBezTo>
                    <a:pt x="17797" y="3730"/>
                    <a:pt x="17959" y="4599"/>
                    <a:pt x="18402" y="5084"/>
                  </a:cubicBezTo>
                  <a:cubicBezTo>
                    <a:pt x="18136" y="5379"/>
                    <a:pt x="17809" y="5571"/>
                    <a:pt x="17584" y="5724"/>
                  </a:cubicBezTo>
                  <a:cubicBezTo>
                    <a:pt x="16360" y="2379"/>
                    <a:pt x="13608" y="46"/>
                    <a:pt x="10409" y="46"/>
                  </a:cubicBezTo>
                  <a:cubicBezTo>
                    <a:pt x="9255" y="46"/>
                    <a:pt x="8078" y="346"/>
                    <a:pt x="6980" y="895"/>
                  </a:cubicBezTo>
                  <a:cubicBezTo>
                    <a:pt x="6610" y="593"/>
                    <a:pt x="5843" y="-197"/>
                    <a:pt x="3286" y="46"/>
                  </a:cubicBezTo>
                  <a:lnTo>
                    <a:pt x="3898" y="3298"/>
                  </a:lnTo>
                  <a:cubicBezTo>
                    <a:pt x="3056" y="4269"/>
                    <a:pt x="2379" y="5412"/>
                    <a:pt x="1953" y="6672"/>
                  </a:cubicBezTo>
                  <a:cubicBezTo>
                    <a:pt x="1767" y="7221"/>
                    <a:pt x="1189" y="7810"/>
                    <a:pt x="734" y="7810"/>
                  </a:cubicBezTo>
                  <a:cubicBezTo>
                    <a:pt x="365" y="7810"/>
                    <a:pt x="0" y="8359"/>
                    <a:pt x="0" y="8902"/>
                  </a:cubicBezTo>
                  <a:lnTo>
                    <a:pt x="0" y="12420"/>
                  </a:lnTo>
                  <a:cubicBezTo>
                    <a:pt x="17" y="13009"/>
                    <a:pt x="2157" y="15557"/>
                    <a:pt x="4996" y="17365"/>
                  </a:cubicBezTo>
                  <a:cubicBezTo>
                    <a:pt x="5161" y="17469"/>
                    <a:pt x="5426" y="17775"/>
                    <a:pt x="5508" y="17989"/>
                  </a:cubicBezTo>
                  <a:cubicBezTo>
                    <a:pt x="5725" y="18578"/>
                    <a:pt x="6034" y="19572"/>
                    <a:pt x="6311" y="20496"/>
                  </a:cubicBezTo>
                  <a:cubicBezTo>
                    <a:pt x="6446" y="20952"/>
                    <a:pt x="6941" y="21403"/>
                    <a:pt x="7306" y="21403"/>
                  </a:cubicBezTo>
                  <a:lnTo>
                    <a:pt x="7635" y="21403"/>
                  </a:lnTo>
                  <a:cubicBezTo>
                    <a:pt x="8004" y="21403"/>
                    <a:pt x="8482" y="20935"/>
                    <a:pt x="8682" y="20525"/>
                  </a:cubicBezTo>
                  <a:cubicBezTo>
                    <a:pt x="9033" y="19802"/>
                    <a:pt x="9495" y="18759"/>
                    <a:pt x="10033" y="18759"/>
                  </a:cubicBezTo>
                  <a:cubicBezTo>
                    <a:pt x="10572" y="18759"/>
                    <a:pt x="11056" y="19802"/>
                    <a:pt x="11408" y="20525"/>
                  </a:cubicBezTo>
                  <a:cubicBezTo>
                    <a:pt x="11607" y="20935"/>
                    <a:pt x="12085" y="21403"/>
                    <a:pt x="12453" y="21403"/>
                  </a:cubicBezTo>
                  <a:lnTo>
                    <a:pt x="12784" y="21403"/>
                  </a:lnTo>
                  <a:cubicBezTo>
                    <a:pt x="13148" y="21403"/>
                    <a:pt x="13643" y="20952"/>
                    <a:pt x="13778" y="20496"/>
                  </a:cubicBezTo>
                  <a:cubicBezTo>
                    <a:pt x="14042" y="19606"/>
                    <a:pt x="14333" y="18659"/>
                    <a:pt x="14550" y="18069"/>
                  </a:cubicBezTo>
                  <a:cubicBezTo>
                    <a:pt x="14633" y="17851"/>
                    <a:pt x="14880" y="17515"/>
                    <a:pt x="15032" y="17382"/>
                  </a:cubicBezTo>
                  <a:cubicBezTo>
                    <a:pt x="16990" y="15638"/>
                    <a:pt x="18262" y="12818"/>
                    <a:pt x="18262" y="9630"/>
                  </a:cubicBezTo>
                  <a:cubicBezTo>
                    <a:pt x="18262" y="8954"/>
                    <a:pt x="18205" y="8301"/>
                    <a:pt x="18096" y="7666"/>
                  </a:cubicBezTo>
                  <a:cubicBezTo>
                    <a:pt x="18283" y="7504"/>
                    <a:pt x="19439" y="6522"/>
                    <a:pt x="19882" y="5370"/>
                  </a:cubicBezTo>
                  <a:cubicBezTo>
                    <a:pt x="19882" y="5369"/>
                    <a:pt x="19882" y="5369"/>
                    <a:pt x="19882" y="5369"/>
                  </a:cubicBezTo>
                  <a:cubicBezTo>
                    <a:pt x="20937" y="4846"/>
                    <a:pt x="21600" y="3647"/>
                    <a:pt x="21356" y="2102"/>
                  </a:cubicBez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endParaRPr sz="1994" dirty="0"/>
            </a:p>
          </p:txBody>
        </p:sp>
        <p:graphicFrame>
          <p:nvGraphicFramePr>
            <p:cNvPr id="30" name="Chart 4981">
              <a:extLst>
                <a:ext uri="{FF2B5EF4-FFF2-40B4-BE49-F238E27FC236}">
                  <a16:creationId xmlns:a16="http://schemas.microsoft.com/office/drawing/2014/main" id="{31AC075E-7113-4A99-B458-45125A5728E6}"/>
                </a:ext>
              </a:extLst>
            </p:cNvPr>
            <p:cNvGraphicFramePr/>
            <p:nvPr>
              <p:extLst>
                <p:ext uri="{D42A27DB-BD31-4B8C-83A1-F6EECF244321}">
                  <p14:modId xmlns:p14="http://schemas.microsoft.com/office/powerpoint/2010/main" val="1406956821"/>
                </p:ext>
              </p:extLst>
            </p:nvPr>
          </p:nvGraphicFramePr>
          <p:xfrm>
            <a:off x="11319435" y="4554847"/>
            <a:ext cx="1798735" cy="179873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31" name="Group 30">
            <a:extLst>
              <a:ext uri="{FF2B5EF4-FFF2-40B4-BE49-F238E27FC236}">
                <a16:creationId xmlns:a16="http://schemas.microsoft.com/office/drawing/2014/main" id="{BC0F8F4E-97A7-4669-86A3-680178AF0FD8}"/>
              </a:ext>
            </a:extLst>
          </p:cNvPr>
          <p:cNvGrpSpPr/>
          <p:nvPr/>
        </p:nvGrpSpPr>
        <p:grpSpPr>
          <a:xfrm>
            <a:off x="8513322" y="2403363"/>
            <a:ext cx="2209572" cy="1657181"/>
            <a:chOff x="17587890" y="4324570"/>
            <a:chExt cx="3377904" cy="2533430"/>
          </a:xfrm>
        </p:grpSpPr>
        <p:sp>
          <p:nvSpPr>
            <p:cNvPr id="32" name="Shape 4987">
              <a:extLst>
                <a:ext uri="{FF2B5EF4-FFF2-40B4-BE49-F238E27FC236}">
                  <a16:creationId xmlns:a16="http://schemas.microsoft.com/office/drawing/2014/main" id="{AE4C0CB6-2456-4432-B128-2720E883B16B}"/>
                </a:ext>
              </a:extLst>
            </p:cNvPr>
            <p:cNvSpPr/>
            <p:nvPr/>
          </p:nvSpPr>
          <p:spPr>
            <a:xfrm>
              <a:off x="17587890" y="4324570"/>
              <a:ext cx="3377904" cy="2533430"/>
            </a:xfrm>
            <a:custGeom>
              <a:avLst/>
              <a:gdLst/>
              <a:ahLst/>
              <a:cxnLst>
                <a:cxn ang="0">
                  <a:pos x="wd2" y="hd2"/>
                </a:cxn>
                <a:cxn ang="5400000">
                  <a:pos x="wd2" y="hd2"/>
                </a:cxn>
                <a:cxn ang="10800000">
                  <a:pos x="wd2" y="hd2"/>
                </a:cxn>
                <a:cxn ang="16200000">
                  <a:pos x="wd2" y="hd2"/>
                </a:cxn>
              </a:cxnLst>
              <a:rect l="0" t="0" r="r" b="b"/>
              <a:pathLst>
                <a:path w="21406" h="21403" extrusionOk="0">
                  <a:moveTo>
                    <a:pt x="18818" y="4280"/>
                  </a:moveTo>
                  <a:cubicBezTo>
                    <a:pt x="18812" y="4253"/>
                    <a:pt x="18803" y="4228"/>
                    <a:pt x="18790" y="4206"/>
                  </a:cubicBezTo>
                  <a:cubicBezTo>
                    <a:pt x="18719" y="4078"/>
                    <a:pt x="18450" y="3674"/>
                    <a:pt x="18736" y="3294"/>
                  </a:cubicBezTo>
                  <a:cubicBezTo>
                    <a:pt x="18745" y="3281"/>
                    <a:pt x="18754" y="3268"/>
                    <a:pt x="18762" y="3256"/>
                  </a:cubicBezTo>
                  <a:cubicBezTo>
                    <a:pt x="18869" y="3659"/>
                    <a:pt x="18876" y="3996"/>
                    <a:pt x="18818" y="4280"/>
                  </a:cubicBezTo>
                  <a:close/>
                  <a:moveTo>
                    <a:pt x="3286" y="8780"/>
                  </a:moveTo>
                  <a:cubicBezTo>
                    <a:pt x="2882" y="8780"/>
                    <a:pt x="2557" y="8347"/>
                    <a:pt x="2557" y="7810"/>
                  </a:cubicBezTo>
                  <a:cubicBezTo>
                    <a:pt x="2557" y="7273"/>
                    <a:pt x="2882" y="6839"/>
                    <a:pt x="3286" y="6839"/>
                  </a:cubicBezTo>
                  <a:cubicBezTo>
                    <a:pt x="3690" y="6839"/>
                    <a:pt x="4019" y="7273"/>
                    <a:pt x="4019" y="7810"/>
                  </a:cubicBezTo>
                  <a:cubicBezTo>
                    <a:pt x="4019" y="8347"/>
                    <a:pt x="3690" y="8780"/>
                    <a:pt x="3286" y="8780"/>
                  </a:cubicBezTo>
                  <a:close/>
                  <a:moveTo>
                    <a:pt x="21356" y="2102"/>
                  </a:moveTo>
                  <a:cubicBezTo>
                    <a:pt x="21330" y="2890"/>
                    <a:pt x="20738" y="3657"/>
                    <a:pt x="20053" y="3986"/>
                  </a:cubicBezTo>
                  <a:cubicBezTo>
                    <a:pt x="19995" y="3258"/>
                    <a:pt x="19640" y="2761"/>
                    <a:pt x="19407" y="2555"/>
                  </a:cubicBezTo>
                  <a:cubicBezTo>
                    <a:pt x="19265" y="2405"/>
                    <a:pt x="18824" y="2283"/>
                    <a:pt x="18548" y="2391"/>
                  </a:cubicBezTo>
                  <a:cubicBezTo>
                    <a:pt x="18548" y="2391"/>
                    <a:pt x="18548" y="2391"/>
                    <a:pt x="18548" y="2391"/>
                  </a:cubicBezTo>
                  <a:cubicBezTo>
                    <a:pt x="18545" y="2391"/>
                    <a:pt x="18543" y="2393"/>
                    <a:pt x="18540" y="2394"/>
                  </a:cubicBezTo>
                  <a:cubicBezTo>
                    <a:pt x="18534" y="2396"/>
                    <a:pt x="18528" y="2399"/>
                    <a:pt x="18522" y="2402"/>
                  </a:cubicBezTo>
                  <a:cubicBezTo>
                    <a:pt x="18309" y="2495"/>
                    <a:pt x="18056" y="2769"/>
                    <a:pt x="17923" y="3262"/>
                  </a:cubicBezTo>
                  <a:cubicBezTo>
                    <a:pt x="17797" y="3730"/>
                    <a:pt x="17959" y="4599"/>
                    <a:pt x="18402" y="5084"/>
                  </a:cubicBezTo>
                  <a:cubicBezTo>
                    <a:pt x="18136" y="5379"/>
                    <a:pt x="17809" y="5571"/>
                    <a:pt x="17584" y="5724"/>
                  </a:cubicBezTo>
                  <a:cubicBezTo>
                    <a:pt x="16360" y="2379"/>
                    <a:pt x="13608" y="46"/>
                    <a:pt x="10409" y="46"/>
                  </a:cubicBezTo>
                  <a:cubicBezTo>
                    <a:pt x="9255" y="46"/>
                    <a:pt x="8078" y="346"/>
                    <a:pt x="6980" y="895"/>
                  </a:cubicBezTo>
                  <a:cubicBezTo>
                    <a:pt x="6610" y="593"/>
                    <a:pt x="5843" y="-197"/>
                    <a:pt x="3286" y="46"/>
                  </a:cubicBezTo>
                  <a:lnTo>
                    <a:pt x="3898" y="3298"/>
                  </a:lnTo>
                  <a:cubicBezTo>
                    <a:pt x="3056" y="4269"/>
                    <a:pt x="2379" y="5412"/>
                    <a:pt x="1953" y="6672"/>
                  </a:cubicBezTo>
                  <a:cubicBezTo>
                    <a:pt x="1767" y="7221"/>
                    <a:pt x="1189" y="7810"/>
                    <a:pt x="734" y="7810"/>
                  </a:cubicBezTo>
                  <a:cubicBezTo>
                    <a:pt x="365" y="7810"/>
                    <a:pt x="0" y="8359"/>
                    <a:pt x="0" y="8902"/>
                  </a:cubicBezTo>
                  <a:lnTo>
                    <a:pt x="0" y="12420"/>
                  </a:lnTo>
                  <a:cubicBezTo>
                    <a:pt x="17" y="13009"/>
                    <a:pt x="2157" y="15557"/>
                    <a:pt x="4996" y="17365"/>
                  </a:cubicBezTo>
                  <a:cubicBezTo>
                    <a:pt x="5161" y="17469"/>
                    <a:pt x="5426" y="17775"/>
                    <a:pt x="5508" y="17989"/>
                  </a:cubicBezTo>
                  <a:cubicBezTo>
                    <a:pt x="5725" y="18578"/>
                    <a:pt x="6034" y="19572"/>
                    <a:pt x="6311" y="20496"/>
                  </a:cubicBezTo>
                  <a:cubicBezTo>
                    <a:pt x="6446" y="20952"/>
                    <a:pt x="6941" y="21403"/>
                    <a:pt x="7306" y="21403"/>
                  </a:cubicBezTo>
                  <a:lnTo>
                    <a:pt x="7635" y="21403"/>
                  </a:lnTo>
                  <a:cubicBezTo>
                    <a:pt x="8004" y="21403"/>
                    <a:pt x="8482" y="20935"/>
                    <a:pt x="8682" y="20525"/>
                  </a:cubicBezTo>
                  <a:cubicBezTo>
                    <a:pt x="9033" y="19802"/>
                    <a:pt x="9495" y="18759"/>
                    <a:pt x="10033" y="18759"/>
                  </a:cubicBezTo>
                  <a:cubicBezTo>
                    <a:pt x="10572" y="18759"/>
                    <a:pt x="11056" y="19802"/>
                    <a:pt x="11408" y="20525"/>
                  </a:cubicBezTo>
                  <a:cubicBezTo>
                    <a:pt x="11607" y="20935"/>
                    <a:pt x="12085" y="21403"/>
                    <a:pt x="12453" y="21403"/>
                  </a:cubicBezTo>
                  <a:lnTo>
                    <a:pt x="12784" y="21403"/>
                  </a:lnTo>
                  <a:cubicBezTo>
                    <a:pt x="13148" y="21403"/>
                    <a:pt x="13643" y="20952"/>
                    <a:pt x="13778" y="20496"/>
                  </a:cubicBezTo>
                  <a:cubicBezTo>
                    <a:pt x="14042" y="19606"/>
                    <a:pt x="14333" y="18659"/>
                    <a:pt x="14550" y="18069"/>
                  </a:cubicBezTo>
                  <a:cubicBezTo>
                    <a:pt x="14633" y="17851"/>
                    <a:pt x="14880" y="17515"/>
                    <a:pt x="15032" y="17382"/>
                  </a:cubicBezTo>
                  <a:cubicBezTo>
                    <a:pt x="16990" y="15638"/>
                    <a:pt x="18262" y="12818"/>
                    <a:pt x="18262" y="9630"/>
                  </a:cubicBezTo>
                  <a:cubicBezTo>
                    <a:pt x="18262" y="8954"/>
                    <a:pt x="18205" y="8301"/>
                    <a:pt x="18096" y="7666"/>
                  </a:cubicBezTo>
                  <a:cubicBezTo>
                    <a:pt x="18283" y="7504"/>
                    <a:pt x="19439" y="6522"/>
                    <a:pt x="19882" y="5370"/>
                  </a:cubicBezTo>
                  <a:cubicBezTo>
                    <a:pt x="19882" y="5369"/>
                    <a:pt x="19882" y="5369"/>
                    <a:pt x="19882" y="5369"/>
                  </a:cubicBezTo>
                  <a:cubicBezTo>
                    <a:pt x="20937" y="4846"/>
                    <a:pt x="21600" y="3647"/>
                    <a:pt x="21356" y="2102"/>
                  </a:cubicBez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endParaRPr sz="1994" dirty="0"/>
            </a:p>
          </p:txBody>
        </p:sp>
        <p:graphicFrame>
          <p:nvGraphicFramePr>
            <p:cNvPr id="33" name="Chart 4988">
              <a:extLst>
                <a:ext uri="{FF2B5EF4-FFF2-40B4-BE49-F238E27FC236}">
                  <a16:creationId xmlns:a16="http://schemas.microsoft.com/office/drawing/2014/main" id="{BB97A890-78F2-424F-8C1E-012E84B9E0D0}"/>
                </a:ext>
              </a:extLst>
            </p:cNvPr>
            <p:cNvGraphicFramePr/>
            <p:nvPr>
              <p:extLst>
                <p:ext uri="{D42A27DB-BD31-4B8C-83A1-F6EECF244321}">
                  <p14:modId xmlns:p14="http://schemas.microsoft.com/office/powerpoint/2010/main" val="1987834122"/>
                </p:ext>
              </p:extLst>
            </p:nvPr>
          </p:nvGraphicFramePr>
          <p:xfrm>
            <a:off x="18407452" y="4554847"/>
            <a:ext cx="1798735" cy="1798736"/>
          </p:xfrm>
          <a:graphic>
            <a:graphicData uri="http://schemas.openxmlformats.org/drawingml/2006/chart">
              <c:chart xmlns:c="http://schemas.openxmlformats.org/drawingml/2006/chart" xmlns:r="http://schemas.openxmlformats.org/officeDocument/2006/relationships" r:id="rId4"/>
            </a:graphicData>
          </a:graphic>
        </p:graphicFrame>
      </p:grpSp>
      <p:sp>
        <p:nvSpPr>
          <p:cNvPr id="34" name="TextBox 33">
            <a:extLst>
              <a:ext uri="{FF2B5EF4-FFF2-40B4-BE49-F238E27FC236}">
                <a16:creationId xmlns:a16="http://schemas.microsoft.com/office/drawing/2014/main" id="{82D10B1A-2C6C-4869-B62F-3E6030BF106B}"/>
              </a:ext>
            </a:extLst>
          </p:cNvPr>
          <p:cNvSpPr txBox="1"/>
          <p:nvPr/>
        </p:nvSpPr>
        <p:spPr>
          <a:xfrm>
            <a:off x="1638003" y="4168140"/>
            <a:ext cx="585417" cy="338554"/>
          </a:xfrm>
          <a:prstGeom prst="rect">
            <a:avLst/>
          </a:prstGeom>
          <a:noFill/>
        </p:spPr>
        <p:txBody>
          <a:bodyPr wrap="none" rtlCol="0" anchor="ctr" anchorCtr="0">
            <a:spAutoFit/>
          </a:bodyPr>
          <a:lstStyle/>
          <a:p>
            <a:r>
              <a:rPr lang="en-US" sz="1600" b="1" dirty="0">
                <a:ea typeface="League Spartan" charset="0"/>
                <a:cs typeface="Poppins" pitchFamily="2" charset="77"/>
              </a:rPr>
              <a:t>2015</a:t>
            </a:r>
          </a:p>
        </p:txBody>
      </p:sp>
      <p:sp>
        <p:nvSpPr>
          <p:cNvPr id="35" name="TextBox 34">
            <a:extLst>
              <a:ext uri="{FF2B5EF4-FFF2-40B4-BE49-F238E27FC236}">
                <a16:creationId xmlns:a16="http://schemas.microsoft.com/office/drawing/2014/main" id="{F99F76FB-B505-48EE-B140-F8E8A6D3F9B6}"/>
              </a:ext>
            </a:extLst>
          </p:cNvPr>
          <p:cNvSpPr txBox="1"/>
          <p:nvPr/>
        </p:nvSpPr>
        <p:spPr>
          <a:xfrm>
            <a:off x="5486511" y="4168140"/>
            <a:ext cx="575799" cy="338554"/>
          </a:xfrm>
          <a:prstGeom prst="rect">
            <a:avLst/>
          </a:prstGeom>
          <a:noFill/>
        </p:spPr>
        <p:txBody>
          <a:bodyPr wrap="none" rtlCol="0" anchor="ctr" anchorCtr="0">
            <a:spAutoFit/>
          </a:bodyPr>
          <a:lstStyle/>
          <a:p>
            <a:r>
              <a:rPr lang="en-US" sz="1600" b="1" dirty="0">
                <a:ea typeface="League Spartan" charset="0"/>
                <a:cs typeface="Poppins" pitchFamily="2" charset="77"/>
              </a:rPr>
              <a:t>2017</a:t>
            </a:r>
          </a:p>
        </p:txBody>
      </p:sp>
      <p:sp>
        <p:nvSpPr>
          <p:cNvPr id="36" name="TextBox 35">
            <a:extLst>
              <a:ext uri="{FF2B5EF4-FFF2-40B4-BE49-F238E27FC236}">
                <a16:creationId xmlns:a16="http://schemas.microsoft.com/office/drawing/2014/main" id="{82E8A753-45ED-4B63-8722-A6B251E96537}"/>
              </a:ext>
            </a:extLst>
          </p:cNvPr>
          <p:cNvSpPr txBox="1"/>
          <p:nvPr/>
        </p:nvSpPr>
        <p:spPr>
          <a:xfrm>
            <a:off x="9328606" y="4168140"/>
            <a:ext cx="579005" cy="338554"/>
          </a:xfrm>
          <a:prstGeom prst="rect">
            <a:avLst/>
          </a:prstGeom>
          <a:noFill/>
        </p:spPr>
        <p:txBody>
          <a:bodyPr wrap="none" rtlCol="0" anchor="ctr" anchorCtr="0">
            <a:spAutoFit/>
          </a:bodyPr>
          <a:lstStyle/>
          <a:p>
            <a:r>
              <a:rPr lang="en-US" sz="1600" b="1" dirty="0">
                <a:ea typeface="League Spartan" charset="0"/>
                <a:cs typeface="Poppins" pitchFamily="2" charset="77"/>
              </a:rPr>
              <a:t>2019</a:t>
            </a:r>
          </a:p>
        </p:txBody>
      </p:sp>
      <p:sp>
        <p:nvSpPr>
          <p:cNvPr id="37" name="TextBox 36">
            <a:extLst>
              <a:ext uri="{FF2B5EF4-FFF2-40B4-BE49-F238E27FC236}">
                <a16:creationId xmlns:a16="http://schemas.microsoft.com/office/drawing/2014/main" id="{BAA1E192-966A-4710-8484-E6B7EA61B27A}"/>
              </a:ext>
            </a:extLst>
          </p:cNvPr>
          <p:cNvSpPr txBox="1"/>
          <p:nvPr/>
        </p:nvSpPr>
        <p:spPr>
          <a:xfrm>
            <a:off x="1289350" y="4581641"/>
            <a:ext cx="1282723" cy="830997"/>
          </a:xfrm>
          <a:prstGeom prst="rect">
            <a:avLst/>
          </a:prstGeom>
          <a:noFill/>
        </p:spPr>
        <p:txBody>
          <a:bodyPr wrap="none" rtlCol="0">
            <a:spAutoFit/>
          </a:bodyPr>
          <a:lstStyle/>
          <a:p>
            <a:pPr algn="ctr"/>
            <a:r>
              <a:rPr lang="en-US" sz="4800" b="1" dirty="0">
                <a:solidFill>
                  <a:schemeClr val="accent3"/>
                </a:solidFill>
                <a:cs typeface="Poppins" pitchFamily="2" charset="77"/>
              </a:rPr>
              <a:t>50%</a:t>
            </a:r>
          </a:p>
        </p:txBody>
      </p:sp>
      <p:sp>
        <p:nvSpPr>
          <p:cNvPr id="38" name="TextBox 37">
            <a:extLst>
              <a:ext uri="{FF2B5EF4-FFF2-40B4-BE49-F238E27FC236}">
                <a16:creationId xmlns:a16="http://schemas.microsoft.com/office/drawing/2014/main" id="{E683E118-F724-4E4B-A4FD-58F6093706E4}"/>
              </a:ext>
            </a:extLst>
          </p:cNvPr>
          <p:cNvSpPr txBox="1"/>
          <p:nvPr/>
        </p:nvSpPr>
        <p:spPr>
          <a:xfrm>
            <a:off x="5144270" y="4581641"/>
            <a:ext cx="1260281" cy="830997"/>
          </a:xfrm>
          <a:prstGeom prst="rect">
            <a:avLst/>
          </a:prstGeom>
          <a:noFill/>
        </p:spPr>
        <p:txBody>
          <a:bodyPr wrap="none" rtlCol="0">
            <a:spAutoFit/>
          </a:bodyPr>
          <a:lstStyle/>
          <a:p>
            <a:pPr algn="ctr"/>
            <a:r>
              <a:rPr lang="en-US" sz="4800" b="1" dirty="0">
                <a:solidFill>
                  <a:schemeClr val="accent4"/>
                </a:solidFill>
                <a:cs typeface="Poppins" pitchFamily="2" charset="77"/>
              </a:rPr>
              <a:t>25%</a:t>
            </a:r>
          </a:p>
        </p:txBody>
      </p:sp>
      <p:sp>
        <p:nvSpPr>
          <p:cNvPr id="39" name="TextBox 38">
            <a:extLst>
              <a:ext uri="{FF2B5EF4-FFF2-40B4-BE49-F238E27FC236}">
                <a16:creationId xmlns:a16="http://schemas.microsoft.com/office/drawing/2014/main" id="{6A3145B6-A42B-43BD-9267-44C7A6FF9C49}"/>
              </a:ext>
            </a:extLst>
          </p:cNvPr>
          <p:cNvSpPr txBox="1"/>
          <p:nvPr/>
        </p:nvSpPr>
        <p:spPr>
          <a:xfrm>
            <a:off x="8991976" y="4581641"/>
            <a:ext cx="1252265" cy="830997"/>
          </a:xfrm>
          <a:prstGeom prst="rect">
            <a:avLst/>
          </a:prstGeom>
          <a:noFill/>
        </p:spPr>
        <p:txBody>
          <a:bodyPr wrap="none" rtlCol="0">
            <a:spAutoFit/>
          </a:bodyPr>
          <a:lstStyle/>
          <a:p>
            <a:pPr algn="ctr"/>
            <a:r>
              <a:rPr lang="en-US" sz="4800" b="1" dirty="0">
                <a:solidFill>
                  <a:schemeClr val="accent5"/>
                </a:solidFill>
                <a:cs typeface="Poppins" pitchFamily="2" charset="77"/>
              </a:rPr>
              <a:t>75%</a:t>
            </a:r>
          </a:p>
        </p:txBody>
      </p:sp>
      <p:sp>
        <p:nvSpPr>
          <p:cNvPr id="40" name="Subtitle 2">
            <a:extLst>
              <a:ext uri="{FF2B5EF4-FFF2-40B4-BE49-F238E27FC236}">
                <a16:creationId xmlns:a16="http://schemas.microsoft.com/office/drawing/2014/main" id="{67345CC4-D161-4EDB-BD56-718178C15F7A}"/>
              </a:ext>
            </a:extLst>
          </p:cNvPr>
          <p:cNvSpPr txBox="1">
            <a:spLocks/>
          </p:cNvSpPr>
          <p:nvPr/>
        </p:nvSpPr>
        <p:spPr>
          <a:xfrm>
            <a:off x="694470" y="5353510"/>
            <a:ext cx="2472483" cy="32720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consectetur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 </a:t>
            </a:r>
            <a:r>
              <a:rPr lang="en-GB" sz="945" dirty="0" err="1">
                <a:solidFill>
                  <a:schemeClr val="tx1"/>
                </a:solidFill>
                <a:latin typeface="+mn-lt"/>
                <a:ea typeface="Lato Light" panose="020F0502020204030203" pitchFamily="34" charset="0"/>
                <a:cs typeface="Mukta ExtraLight" panose="020B0000000000000000" pitchFamily="34" charset="77"/>
              </a:rPr>
              <a:t>eiusmod</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tempor</a:t>
            </a:r>
            <a:r>
              <a:rPr lang="en-GB" sz="945" dirty="0">
                <a:solidFill>
                  <a:schemeClr val="tx1"/>
                </a:solidFill>
                <a:latin typeface="+mn-lt"/>
                <a:ea typeface="Lato Light" panose="020F0502020204030203" pitchFamily="34" charset="0"/>
                <a:cs typeface="Mukta ExtraLight" panose="020B0000000000000000" pitchFamily="34" charset="77"/>
              </a:rPr>
              <a:t>.</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85DB1410-C06C-4DC8-8263-8A7DEB94232E}"/>
              </a:ext>
            </a:extLst>
          </p:cNvPr>
          <p:cNvSpPr txBox="1">
            <a:spLocks/>
          </p:cNvSpPr>
          <p:nvPr/>
        </p:nvSpPr>
        <p:spPr>
          <a:xfrm>
            <a:off x="4538169" y="5353510"/>
            <a:ext cx="2472483" cy="32720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consectetur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 </a:t>
            </a:r>
            <a:r>
              <a:rPr lang="en-GB" sz="945" dirty="0" err="1">
                <a:solidFill>
                  <a:schemeClr val="tx1"/>
                </a:solidFill>
                <a:latin typeface="+mn-lt"/>
                <a:ea typeface="Lato Light" panose="020F0502020204030203" pitchFamily="34" charset="0"/>
                <a:cs typeface="Mukta ExtraLight" panose="020B0000000000000000" pitchFamily="34" charset="77"/>
              </a:rPr>
              <a:t>eiusmod</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tempor</a:t>
            </a:r>
            <a:r>
              <a:rPr lang="en-GB" sz="945" dirty="0">
                <a:solidFill>
                  <a:schemeClr val="tx1"/>
                </a:solidFill>
                <a:latin typeface="+mn-lt"/>
                <a:ea typeface="Lato Light" panose="020F0502020204030203" pitchFamily="34" charset="0"/>
                <a:cs typeface="Mukta ExtraLight" panose="020B0000000000000000" pitchFamily="34" charset="77"/>
              </a:rPr>
              <a:t>.</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id="{FE1386D7-F563-44BC-98C3-0E8EEC3D2FA5}"/>
              </a:ext>
            </a:extLst>
          </p:cNvPr>
          <p:cNvSpPr txBox="1">
            <a:spLocks/>
          </p:cNvSpPr>
          <p:nvPr/>
        </p:nvSpPr>
        <p:spPr>
          <a:xfrm>
            <a:off x="8381867" y="5353510"/>
            <a:ext cx="2472483" cy="32720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consectetur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 </a:t>
            </a:r>
            <a:r>
              <a:rPr lang="en-GB" sz="945" dirty="0" err="1">
                <a:solidFill>
                  <a:schemeClr val="tx1"/>
                </a:solidFill>
                <a:latin typeface="+mn-lt"/>
                <a:ea typeface="Lato Light" panose="020F0502020204030203" pitchFamily="34" charset="0"/>
                <a:cs typeface="Mukta ExtraLight" panose="020B0000000000000000" pitchFamily="34" charset="77"/>
              </a:rPr>
              <a:t>eiusmod</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tempor</a:t>
            </a:r>
            <a:r>
              <a:rPr lang="en-GB" sz="945" dirty="0">
                <a:solidFill>
                  <a:schemeClr val="tx1"/>
                </a:solidFill>
                <a:latin typeface="+mn-lt"/>
                <a:ea typeface="Lato Light" panose="020F0502020204030203" pitchFamily="34" charset="0"/>
                <a:cs typeface="Mukta ExtraLight" panose="020B0000000000000000" pitchFamily="34" charset="77"/>
              </a:rPr>
              <a:t>.</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80443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1E9BC-3271-4A02-B963-2D1FB50829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854BE4-CCE2-4D92-BFEB-35834D5EDD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613FAF2-36EF-4682-86C4-B0D978B88EC9}"/>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8946D4C8-2297-48F4-8D4C-383D7542F0D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3C50781-863C-417C-A5C2-4D55A0F500B6}"/>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FB4174EA-1BD4-408C-BAA2-9F93B0EE8491}"/>
              </a:ext>
            </a:extLst>
          </p:cNvPr>
          <p:cNvSpPr txBox="1"/>
          <p:nvPr/>
        </p:nvSpPr>
        <p:spPr>
          <a:xfrm>
            <a:off x="1952213" y="4842824"/>
            <a:ext cx="2000869"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 03</a:t>
            </a:r>
          </a:p>
        </p:txBody>
      </p:sp>
      <p:sp>
        <p:nvSpPr>
          <p:cNvPr id="8" name="Subtitle 2">
            <a:extLst>
              <a:ext uri="{FF2B5EF4-FFF2-40B4-BE49-F238E27FC236}">
                <a16:creationId xmlns:a16="http://schemas.microsoft.com/office/drawing/2014/main" id="{DDCA309F-B091-4B79-811D-322707C69630}"/>
              </a:ext>
            </a:extLst>
          </p:cNvPr>
          <p:cNvSpPr txBox="1">
            <a:spLocks/>
          </p:cNvSpPr>
          <p:nvPr/>
        </p:nvSpPr>
        <p:spPr>
          <a:xfrm>
            <a:off x="1982176" y="5199516"/>
            <a:ext cx="3990000"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9" name="TextBox 8">
            <a:extLst>
              <a:ext uri="{FF2B5EF4-FFF2-40B4-BE49-F238E27FC236}">
                <a16:creationId xmlns:a16="http://schemas.microsoft.com/office/drawing/2014/main" id="{E00399EE-AD1E-4950-AF48-536C787B36E9}"/>
              </a:ext>
            </a:extLst>
          </p:cNvPr>
          <p:cNvSpPr txBox="1"/>
          <p:nvPr/>
        </p:nvSpPr>
        <p:spPr>
          <a:xfrm>
            <a:off x="1952213" y="2094234"/>
            <a:ext cx="1955985"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 01</a:t>
            </a:r>
          </a:p>
        </p:txBody>
      </p:sp>
      <p:sp>
        <p:nvSpPr>
          <p:cNvPr id="10" name="Subtitle 2">
            <a:extLst>
              <a:ext uri="{FF2B5EF4-FFF2-40B4-BE49-F238E27FC236}">
                <a16:creationId xmlns:a16="http://schemas.microsoft.com/office/drawing/2014/main" id="{AD720084-2B2F-4674-AFE7-78FC585BD6C1}"/>
              </a:ext>
            </a:extLst>
          </p:cNvPr>
          <p:cNvSpPr txBox="1">
            <a:spLocks/>
          </p:cNvSpPr>
          <p:nvPr/>
        </p:nvSpPr>
        <p:spPr>
          <a:xfrm>
            <a:off x="1982176" y="2446764"/>
            <a:ext cx="3990000"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1" name="TextBox 10">
            <a:extLst>
              <a:ext uri="{FF2B5EF4-FFF2-40B4-BE49-F238E27FC236}">
                <a16:creationId xmlns:a16="http://schemas.microsoft.com/office/drawing/2014/main" id="{1BF1963C-F005-4816-8D00-4B658C8E3F3F}"/>
              </a:ext>
            </a:extLst>
          </p:cNvPr>
          <p:cNvSpPr txBox="1"/>
          <p:nvPr/>
        </p:nvSpPr>
        <p:spPr>
          <a:xfrm>
            <a:off x="1952213" y="3471825"/>
            <a:ext cx="1997663"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 02</a:t>
            </a:r>
          </a:p>
        </p:txBody>
      </p:sp>
      <p:sp>
        <p:nvSpPr>
          <p:cNvPr id="12" name="Subtitle 2">
            <a:extLst>
              <a:ext uri="{FF2B5EF4-FFF2-40B4-BE49-F238E27FC236}">
                <a16:creationId xmlns:a16="http://schemas.microsoft.com/office/drawing/2014/main" id="{90940F31-3882-4310-A5F7-DF6482CEF165}"/>
              </a:ext>
            </a:extLst>
          </p:cNvPr>
          <p:cNvSpPr txBox="1">
            <a:spLocks/>
          </p:cNvSpPr>
          <p:nvPr/>
        </p:nvSpPr>
        <p:spPr>
          <a:xfrm>
            <a:off x="1982176" y="3824355"/>
            <a:ext cx="3990000"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3" name="Oval 12">
            <a:extLst>
              <a:ext uri="{FF2B5EF4-FFF2-40B4-BE49-F238E27FC236}">
                <a16:creationId xmlns:a16="http://schemas.microsoft.com/office/drawing/2014/main" id="{C5EB6F93-2DB8-4FEC-9B39-5F042C94D4B2}"/>
              </a:ext>
            </a:extLst>
          </p:cNvPr>
          <p:cNvSpPr/>
          <p:nvPr/>
        </p:nvSpPr>
        <p:spPr>
          <a:xfrm>
            <a:off x="961954" y="2106309"/>
            <a:ext cx="793899" cy="7938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Oval 13">
            <a:extLst>
              <a:ext uri="{FF2B5EF4-FFF2-40B4-BE49-F238E27FC236}">
                <a16:creationId xmlns:a16="http://schemas.microsoft.com/office/drawing/2014/main" id="{C63E3718-25DD-4896-A25E-27290F29148B}"/>
              </a:ext>
            </a:extLst>
          </p:cNvPr>
          <p:cNvSpPr/>
          <p:nvPr/>
        </p:nvSpPr>
        <p:spPr>
          <a:xfrm>
            <a:off x="961954" y="3483899"/>
            <a:ext cx="793899" cy="7938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Oval 14">
            <a:extLst>
              <a:ext uri="{FF2B5EF4-FFF2-40B4-BE49-F238E27FC236}">
                <a16:creationId xmlns:a16="http://schemas.microsoft.com/office/drawing/2014/main" id="{59C9A1EB-3DB1-4096-B6EC-A29594229B8A}"/>
              </a:ext>
            </a:extLst>
          </p:cNvPr>
          <p:cNvSpPr/>
          <p:nvPr/>
        </p:nvSpPr>
        <p:spPr>
          <a:xfrm>
            <a:off x="961954" y="4854898"/>
            <a:ext cx="793899" cy="7938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16" name="Graphic 15" descr="Gold bars">
            <a:extLst>
              <a:ext uri="{FF2B5EF4-FFF2-40B4-BE49-F238E27FC236}">
                <a16:creationId xmlns:a16="http://schemas.microsoft.com/office/drawing/2014/main" id="{60FEA92D-30EC-4599-A304-72180964B8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334" y="2132177"/>
            <a:ext cx="671138" cy="671138"/>
          </a:xfrm>
          <a:prstGeom prst="rect">
            <a:avLst/>
          </a:prstGeom>
        </p:spPr>
      </p:pic>
      <p:pic>
        <p:nvPicPr>
          <p:cNvPr id="17" name="Graphic 16" descr="Piggy Bank">
            <a:extLst>
              <a:ext uri="{FF2B5EF4-FFF2-40B4-BE49-F238E27FC236}">
                <a16:creationId xmlns:a16="http://schemas.microsoft.com/office/drawing/2014/main" id="{EE61820E-9307-4738-8951-613A3900DD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334" y="3559641"/>
            <a:ext cx="671138" cy="671138"/>
          </a:xfrm>
          <a:prstGeom prst="rect">
            <a:avLst/>
          </a:prstGeom>
        </p:spPr>
      </p:pic>
      <p:pic>
        <p:nvPicPr>
          <p:cNvPr id="18" name="Graphic 17" descr="Bitcoin">
            <a:extLst>
              <a:ext uri="{FF2B5EF4-FFF2-40B4-BE49-F238E27FC236}">
                <a16:creationId xmlns:a16="http://schemas.microsoft.com/office/drawing/2014/main" id="{40A0A222-7BB4-4B99-822F-B9FD983425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3334" y="4916278"/>
            <a:ext cx="671138" cy="671138"/>
          </a:xfrm>
          <a:prstGeom prst="rect">
            <a:avLst/>
          </a:prstGeom>
        </p:spPr>
      </p:pic>
      <p:pic>
        <p:nvPicPr>
          <p:cNvPr id="19" name="Graphic 18">
            <a:extLst>
              <a:ext uri="{FF2B5EF4-FFF2-40B4-BE49-F238E27FC236}">
                <a16:creationId xmlns:a16="http://schemas.microsoft.com/office/drawing/2014/main" id="{177B2272-9231-4BCD-8868-75561548DC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2588189"/>
            <a:ext cx="4894547" cy="3263031"/>
          </a:xfrm>
          <a:prstGeom prst="rect">
            <a:avLst/>
          </a:prstGeom>
        </p:spPr>
      </p:pic>
    </p:spTree>
    <p:extLst>
      <p:ext uri="{BB962C8B-B14F-4D97-AF65-F5344CB8AC3E}">
        <p14:creationId xmlns:p14="http://schemas.microsoft.com/office/powerpoint/2010/main" val="16833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1E9BC-3271-4A02-B963-2D1FB50829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854BE4-CCE2-4D92-BFEB-35834D5EDD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613FAF2-36EF-4682-86C4-B0D978B88EC9}"/>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8946D4C8-2297-48F4-8D4C-383D7542F0DC}"/>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33C50781-863C-417C-A5C2-4D55A0F500B6}"/>
              </a:ext>
            </a:extLst>
          </p:cNvPr>
          <p:cNvSpPr>
            <a:spLocks noGrp="1"/>
          </p:cNvSpPr>
          <p:nvPr>
            <p:ph type="body" sz="quarter" idx="13"/>
          </p:nvPr>
        </p:nvSpPr>
        <p:spPr/>
        <p:txBody>
          <a:bodyPr/>
          <a:lstStyle/>
          <a:p>
            <a:endParaRPr lang="en-ZA"/>
          </a:p>
        </p:txBody>
      </p:sp>
      <p:grpSp>
        <p:nvGrpSpPr>
          <p:cNvPr id="41" name="Group 40">
            <a:extLst>
              <a:ext uri="{FF2B5EF4-FFF2-40B4-BE49-F238E27FC236}">
                <a16:creationId xmlns:a16="http://schemas.microsoft.com/office/drawing/2014/main" id="{AE9279B6-9062-41E0-8C70-D2B2BFA8961C}"/>
              </a:ext>
            </a:extLst>
          </p:cNvPr>
          <p:cNvGrpSpPr/>
          <p:nvPr/>
        </p:nvGrpSpPr>
        <p:grpSpPr>
          <a:xfrm>
            <a:off x="803991" y="2153555"/>
            <a:ext cx="9963212" cy="3703319"/>
            <a:chOff x="1678037" y="2275634"/>
            <a:chExt cx="8490167" cy="3155786"/>
          </a:xfrm>
        </p:grpSpPr>
        <p:grpSp>
          <p:nvGrpSpPr>
            <p:cNvPr id="8" name="Group 7">
              <a:extLst>
                <a:ext uri="{FF2B5EF4-FFF2-40B4-BE49-F238E27FC236}">
                  <a16:creationId xmlns:a16="http://schemas.microsoft.com/office/drawing/2014/main" id="{86C3C9B2-AAD1-4421-BF1E-F85BD243D0DE}"/>
                </a:ext>
              </a:extLst>
            </p:cNvPr>
            <p:cNvGrpSpPr/>
            <p:nvPr/>
          </p:nvGrpSpPr>
          <p:grpSpPr>
            <a:xfrm>
              <a:off x="4103626" y="2507342"/>
              <a:ext cx="3621211" cy="2924078"/>
              <a:chOff x="1598229" y="3610820"/>
              <a:chExt cx="10590601" cy="8551765"/>
            </a:xfrm>
          </p:grpSpPr>
          <p:sp>
            <p:nvSpPr>
              <p:cNvPr id="9" name="Shape 42288">
                <a:extLst>
                  <a:ext uri="{FF2B5EF4-FFF2-40B4-BE49-F238E27FC236}">
                    <a16:creationId xmlns:a16="http://schemas.microsoft.com/office/drawing/2014/main" id="{F8E792CF-CD32-4249-98CE-E3C67FAE91F6}"/>
                  </a:ext>
                </a:extLst>
              </p:cNvPr>
              <p:cNvSpPr/>
              <p:nvPr/>
            </p:nvSpPr>
            <p:spPr>
              <a:xfrm>
                <a:off x="1889232" y="9503868"/>
                <a:ext cx="3386229" cy="2116392"/>
              </a:xfrm>
              <a:custGeom>
                <a:avLst/>
                <a:gdLst/>
                <a:ahLst/>
                <a:cxnLst>
                  <a:cxn ang="0">
                    <a:pos x="wd2" y="hd2"/>
                  </a:cxn>
                  <a:cxn ang="5400000">
                    <a:pos x="wd2" y="hd2"/>
                  </a:cxn>
                  <a:cxn ang="10800000">
                    <a:pos x="wd2" y="hd2"/>
                  </a:cxn>
                  <a:cxn ang="16200000">
                    <a:pos x="wd2" y="hd2"/>
                  </a:cxn>
                </a:cxnLst>
                <a:rect l="0" t="0" r="r" b="b"/>
                <a:pathLst>
                  <a:path w="21600" h="21600" extrusionOk="0">
                    <a:moveTo>
                      <a:pt x="3122" y="0"/>
                    </a:moveTo>
                    <a:lnTo>
                      <a:pt x="0" y="0"/>
                    </a:lnTo>
                    <a:lnTo>
                      <a:pt x="0" y="21600"/>
                    </a:lnTo>
                    <a:lnTo>
                      <a:pt x="3122" y="21600"/>
                    </a:lnTo>
                    <a:cubicBezTo>
                      <a:pt x="3122" y="21600"/>
                      <a:pt x="3122" y="0"/>
                      <a:pt x="3122" y="0"/>
                    </a:cubicBezTo>
                    <a:close/>
                    <a:moveTo>
                      <a:pt x="21600" y="0"/>
                    </a:moveTo>
                    <a:lnTo>
                      <a:pt x="18478" y="0"/>
                    </a:lnTo>
                    <a:lnTo>
                      <a:pt x="18478" y="21600"/>
                    </a:lnTo>
                    <a:lnTo>
                      <a:pt x="21600" y="21600"/>
                    </a:lnTo>
                    <a:cubicBezTo>
                      <a:pt x="21600" y="21600"/>
                      <a:pt x="21600" y="0"/>
                      <a:pt x="21600" y="0"/>
                    </a:cubicBezTo>
                    <a:close/>
                    <a:moveTo>
                      <a:pt x="9281" y="0"/>
                    </a:moveTo>
                    <a:lnTo>
                      <a:pt x="6159" y="0"/>
                    </a:lnTo>
                    <a:lnTo>
                      <a:pt x="6159" y="21600"/>
                    </a:lnTo>
                    <a:lnTo>
                      <a:pt x="9281" y="21600"/>
                    </a:lnTo>
                    <a:cubicBezTo>
                      <a:pt x="9281" y="21600"/>
                      <a:pt x="9281" y="0"/>
                      <a:pt x="9281" y="0"/>
                    </a:cubicBezTo>
                    <a:close/>
                    <a:moveTo>
                      <a:pt x="15441" y="21600"/>
                    </a:moveTo>
                    <a:lnTo>
                      <a:pt x="12319" y="21600"/>
                    </a:lnTo>
                    <a:lnTo>
                      <a:pt x="12319" y="0"/>
                    </a:lnTo>
                    <a:lnTo>
                      <a:pt x="15441" y="0"/>
                    </a:lnTo>
                    <a:cubicBezTo>
                      <a:pt x="15441" y="0"/>
                      <a:pt x="15441" y="21600"/>
                      <a:pt x="15441" y="21600"/>
                    </a:cubicBezTo>
                    <a:close/>
                  </a:path>
                </a:pathLst>
              </a:custGeom>
              <a:solidFill>
                <a:schemeClr val="accent5">
                  <a:lumMod val="40000"/>
                  <a:lumOff val="60000"/>
                </a:schemeClr>
              </a:solidFill>
              <a:ln w="12700" cap="flat">
                <a:noFill/>
                <a:miter lim="400000"/>
              </a:ln>
              <a:effectLst/>
            </p:spPr>
            <p:txBody>
              <a:bodyPr wrap="square" lIns="21096" tIns="21096" rIns="21096" bIns="21096" numCol="1" anchor="ctr">
                <a:noAutofit/>
              </a:bodyPr>
              <a:lstStyle/>
              <a:p>
                <a:endParaRPr sz="2800" dirty="0"/>
              </a:p>
            </p:txBody>
          </p:sp>
          <p:sp>
            <p:nvSpPr>
              <p:cNvPr id="10" name="Shape 42289">
                <a:extLst>
                  <a:ext uri="{FF2B5EF4-FFF2-40B4-BE49-F238E27FC236}">
                    <a16:creationId xmlns:a16="http://schemas.microsoft.com/office/drawing/2014/main" id="{18649763-9FB5-41F0-B0F9-98FD35FFCDCC}"/>
                  </a:ext>
                </a:extLst>
              </p:cNvPr>
              <p:cNvSpPr/>
              <p:nvPr/>
            </p:nvSpPr>
            <p:spPr>
              <a:xfrm>
                <a:off x="1836322" y="11607030"/>
                <a:ext cx="3492048" cy="158732"/>
              </a:xfrm>
              <a:custGeom>
                <a:avLst/>
                <a:gdLst/>
                <a:ahLst/>
                <a:cxnLst>
                  <a:cxn ang="0">
                    <a:pos x="wd2" y="hd2"/>
                  </a:cxn>
                  <a:cxn ang="5400000">
                    <a:pos x="wd2" y="hd2"/>
                  </a:cxn>
                  <a:cxn ang="10800000">
                    <a:pos x="wd2" y="hd2"/>
                  </a:cxn>
                  <a:cxn ang="16200000">
                    <a:pos x="wd2" y="hd2"/>
                  </a:cxn>
                </a:cxnLst>
                <a:rect l="0" t="0" r="r" b="b"/>
                <a:pathLst>
                  <a:path w="21600" h="21600" extrusionOk="0">
                    <a:moveTo>
                      <a:pt x="3682" y="0"/>
                    </a:moveTo>
                    <a:lnTo>
                      <a:pt x="0" y="0"/>
                    </a:lnTo>
                    <a:lnTo>
                      <a:pt x="0" y="21600"/>
                    </a:lnTo>
                    <a:lnTo>
                      <a:pt x="3682" y="21600"/>
                    </a:lnTo>
                    <a:cubicBezTo>
                      <a:pt x="3682" y="21600"/>
                      <a:pt x="3682" y="0"/>
                      <a:pt x="3682" y="0"/>
                    </a:cubicBezTo>
                    <a:close/>
                    <a:moveTo>
                      <a:pt x="21600" y="0"/>
                    </a:moveTo>
                    <a:lnTo>
                      <a:pt x="17918" y="0"/>
                    </a:lnTo>
                    <a:lnTo>
                      <a:pt x="17918" y="21600"/>
                    </a:lnTo>
                    <a:lnTo>
                      <a:pt x="21600" y="21600"/>
                    </a:lnTo>
                    <a:cubicBezTo>
                      <a:pt x="21600" y="21600"/>
                      <a:pt x="21600" y="0"/>
                      <a:pt x="21600" y="0"/>
                    </a:cubicBezTo>
                    <a:close/>
                    <a:moveTo>
                      <a:pt x="9655" y="0"/>
                    </a:moveTo>
                    <a:lnTo>
                      <a:pt x="5973" y="0"/>
                    </a:lnTo>
                    <a:lnTo>
                      <a:pt x="5973" y="21600"/>
                    </a:lnTo>
                    <a:lnTo>
                      <a:pt x="9655" y="21600"/>
                    </a:lnTo>
                    <a:cubicBezTo>
                      <a:pt x="9655" y="21600"/>
                      <a:pt x="9655" y="0"/>
                      <a:pt x="9655" y="0"/>
                    </a:cubicBezTo>
                    <a:close/>
                    <a:moveTo>
                      <a:pt x="15627" y="21600"/>
                    </a:moveTo>
                    <a:lnTo>
                      <a:pt x="11945" y="21600"/>
                    </a:lnTo>
                    <a:lnTo>
                      <a:pt x="11945" y="0"/>
                    </a:lnTo>
                    <a:lnTo>
                      <a:pt x="15627" y="0"/>
                    </a:lnTo>
                    <a:cubicBezTo>
                      <a:pt x="15627" y="0"/>
                      <a:pt x="15627" y="21600"/>
                      <a:pt x="15627" y="21600"/>
                    </a:cubicBezTo>
                    <a:close/>
                  </a:path>
                </a:pathLst>
              </a:custGeom>
              <a:solidFill>
                <a:schemeClr val="accent5">
                  <a:lumMod val="75000"/>
                </a:schemeClr>
              </a:solidFill>
              <a:ln w="12700" cap="flat">
                <a:noFill/>
                <a:miter lim="400000"/>
              </a:ln>
              <a:effectLst/>
            </p:spPr>
            <p:txBody>
              <a:bodyPr wrap="square" lIns="21096" tIns="21096" rIns="21096" bIns="21096" numCol="1" anchor="ctr">
                <a:noAutofit/>
              </a:bodyPr>
              <a:lstStyle/>
              <a:p>
                <a:endParaRPr sz="2800" dirty="0"/>
              </a:p>
            </p:txBody>
          </p:sp>
          <p:sp>
            <p:nvSpPr>
              <p:cNvPr id="11" name="Shape 42290">
                <a:extLst>
                  <a:ext uri="{FF2B5EF4-FFF2-40B4-BE49-F238E27FC236}">
                    <a16:creationId xmlns:a16="http://schemas.microsoft.com/office/drawing/2014/main" id="{B1F5E11A-DD3E-4B35-87F7-6BFAD6137A7F}"/>
                  </a:ext>
                </a:extLst>
              </p:cNvPr>
              <p:cNvSpPr/>
              <p:nvPr/>
            </p:nvSpPr>
            <p:spPr>
              <a:xfrm>
                <a:off x="1836322" y="9371593"/>
                <a:ext cx="3492048" cy="145504"/>
              </a:xfrm>
              <a:custGeom>
                <a:avLst/>
                <a:gdLst/>
                <a:ahLst/>
                <a:cxnLst>
                  <a:cxn ang="0">
                    <a:pos x="wd2" y="hd2"/>
                  </a:cxn>
                  <a:cxn ang="5400000">
                    <a:pos x="wd2" y="hd2"/>
                  </a:cxn>
                  <a:cxn ang="10800000">
                    <a:pos x="wd2" y="hd2"/>
                  </a:cxn>
                  <a:cxn ang="16200000">
                    <a:pos x="wd2" y="hd2"/>
                  </a:cxn>
                </a:cxnLst>
                <a:rect l="0" t="0" r="r" b="b"/>
                <a:pathLst>
                  <a:path w="21600" h="21600" extrusionOk="0">
                    <a:moveTo>
                      <a:pt x="3682" y="0"/>
                    </a:moveTo>
                    <a:lnTo>
                      <a:pt x="0" y="0"/>
                    </a:lnTo>
                    <a:lnTo>
                      <a:pt x="0" y="21600"/>
                    </a:lnTo>
                    <a:lnTo>
                      <a:pt x="3682" y="21600"/>
                    </a:lnTo>
                    <a:cubicBezTo>
                      <a:pt x="3682" y="21600"/>
                      <a:pt x="3682" y="0"/>
                      <a:pt x="3682" y="0"/>
                    </a:cubicBezTo>
                    <a:close/>
                    <a:moveTo>
                      <a:pt x="21600" y="0"/>
                    </a:moveTo>
                    <a:lnTo>
                      <a:pt x="17918" y="0"/>
                    </a:lnTo>
                    <a:lnTo>
                      <a:pt x="17918" y="21600"/>
                    </a:lnTo>
                    <a:lnTo>
                      <a:pt x="21600" y="21600"/>
                    </a:lnTo>
                    <a:cubicBezTo>
                      <a:pt x="21600" y="21600"/>
                      <a:pt x="21600" y="0"/>
                      <a:pt x="21600" y="0"/>
                    </a:cubicBezTo>
                    <a:close/>
                    <a:moveTo>
                      <a:pt x="9655" y="0"/>
                    </a:moveTo>
                    <a:lnTo>
                      <a:pt x="5973" y="0"/>
                    </a:lnTo>
                    <a:lnTo>
                      <a:pt x="5973" y="21600"/>
                    </a:lnTo>
                    <a:lnTo>
                      <a:pt x="9655" y="21600"/>
                    </a:lnTo>
                    <a:cubicBezTo>
                      <a:pt x="9655" y="21600"/>
                      <a:pt x="9655" y="0"/>
                      <a:pt x="9655" y="0"/>
                    </a:cubicBezTo>
                    <a:close/>
                    <a:moveTo>
                      <a:pt x="15627" y="21600"/>
                    </a:moveTo>
                    <a:lnTo>
                      <a:pt x="11945" y="21600"/>
                    </a:lnTo>
                    <a:lnTo>
                      <a:pt x="11945" y="0"/>
                    </a:lnTo>
                    <a:lnTo>
                      <a:pt x="15627" y="0"/>
                    </a:lnTo>
                    <a:cubicBezTo>
                      <a:pt x="15627" y="0"/>
                      <a:pt x="15627" y="21600"/>
                      <a:pt x="15627" y="21600"/>
                    </a:cubicBezTo>
                    <a:close/>
                  </a:path>
                </a:pathLst>
              </a:custGeom>
              <a:solidFill>
                <a:schemeClr val="accent5">
                  <a:lumMod val="75000"/>
                </a:schemeClr>
              </a:solidFill>
              <a:ln w="12700" cap="flat">
                <a:noFill/>
                <a:miter lim="400000"/>
              </a:ln>
              <a:effectLst/>
            </p:spPr>
            <p:txBody>
              <a:bodyPr wrap="square" lIns="21096" tIns="21096" rIns="21096" bIns="21096" numCol="1" anchor="ctr">
                <a:noAutofit/>
              </a:bodyPr>
              <a:lstStyle/>
              <a:p>
                <a:endParaRPr sz="2800" dirty="0"/>
              </a:p>
            </p:txBody>
          </p:sp>
          <p:sp>
            <p:nvSpPr>
              <p:cNvPr id="12" name="Shape 42291">
                <a:extLst>
                  <a:ext uri="{FF2B5EF4-FFF2-40B4-BE49-F238E27FC236}">
                    <a16:creationId xmlns:a16="http://schemas.microsoft.com/office/drawing/2014/main" id="{401E7DA0-3786-4FE9-89FA-A492C59F59FE}"/>
                  </a:ext>
                </a:extLst>
              </p:cNvPr>
              <p:cNvSpPr/>
              <p:nvPr/>
            </p:nvSpPr>
            <p:spPr>
              <a:xfrm>
                <a:off x="1677799" y="11752666"/>
                <a:ext cx="3809375" cy="224491"/>
              </a:xfrm>
              <a:custGeom>
                <a:avLst/>
                <a:gdLst/>
                <a:ahLst/>
                <a:cxnLst>
                  <a:cxn ang="0">
                    <a:pos x="wd2" y="hd2"/>
                  </a:cxn>
                  <a:cxn ang="5400000">
                    <a:pos x="wd2" y="hd2"/>
                  </a:cxn>
                  <a:cxn ang="10800000">
                    <a:pos x="wd2" y="hd2"/>
                  </a:cxn>
                  <a:cxn ang="16200000">
                    <a:pos x="wd2" y="hd2"/>
                  </a:cxn>
                </a:cxnLst>
                <a:rect l="0" t="0" r="r" b="b"/>
                <a:pathLst>
                  <a:path w="21600" h="21600" extrusionOk="0">
                    <a:moveTo>
                      <a:pt x="450" y="0"/>
                    </a:moveTo>
                    <a:lnTo>
                      <a:pt x="450" y="10156"/>
                    </a:lnTo>
                    <a:lnTo>
                      <a:pt x="0" y="10156"/>
                    </a:lnTo>
                    <a:lnTo>
                      <a:pt x="0" y="21600"/>
                    </a:lnTo>
                    <a:lnTo>
                      <a:pt x="21600" y="21600"/>
                    </a:lnTo>
                    <a:cubicBezTo>
                      <a:pt x="21600" y="21600"/>
                      <a:pt x="21600" y="10156"/>
                      <a:pt x="21600" y="10156"/>
                    </a:cubicBezTo>
                    <a:lnTo>
                      <a:pt x="21150" y="10156"/>
                    </a:lnTo>
                    <a:cubicBezTo>
                      <a:pt x="21150" y="8126"/>
                      <a:pt x="21150" y="0"/>
                      <a:pt x="21150" y="0"/>
                    </a:cubicBezTo>
                    <a:lnTo>
                      <a:pt x="450" y="0"/>
                    </a:lnTo>
                    <a:close/>
                  </a:path>
                </a:pathLst>
              </a:custGeom>
              <a:solidFill>
                <a:schemeClr val="accent5">
                  <a:lumMod val="20000"/>
                  <a:lumOff val="80000"/>
                </a:schemeClr>
              </a:solidFill>
              <a:ln w="12700" cap="flat">
                <a:noFill/>
                <a:miter lim="400000"/>
              </a:ln>
              <a:effectLst/>
            </p:spPr>
            <p:txBody>
              <a:bodyPr wrap="square" lIns="21096" tIns="21096" rIns="21096" bIns="21096" numCol="1" anchor="ctr">
                <a:noAutofit/>
              </a:bodyPr>
              <a:lstStyle/>
              <a:p>
                <a:endParaRPr sz="2800" dirty="0"/>
              </a:p>
            </p:txBody>
          </p:sp>
          <p:sp>
            <p:nvSpPr>
              <p:cNvPr id="13" name="Shape 42292">
                <a:extLst>
                  <a:ext uri="{FF2B5EF4-FFF2-40B4-BE49-F238E27FC236}">
                    <a16:creationId xmlns:a16="http://schemas.microsoft.com/office/drawing/2014/main" id="{2585A5B3-5F75-407B-A443-0974123E7992}"/>
                  </a:ext>
                </a:extLst>
              </p:cNvPr>
              <p:cNvSpPr/>
              <p:nvPr/>
            </p:nvSpPr>
            <p:spPr>
              <a:xfrm>
                <a:off x="1598229" y="11964172"/>
                <a:ext cx="3968234" cy="1984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5">
                  <a:lumMod val="75000"/>
                </a:schemeClr>
              </a:solidFill>
              <a:ln w="12700" cap="flat">
                <a:noFill/>
                <a:miter lim="400000"/>
              </a:ln>
              <a:effectLst/>
            </p:spPr>
            <p:txBody>
              <a:bodyPr wrap="square" lIns="21096" tIns="21096" rIns="21096" bIns="21096" numCol="1" anchor="ctr">
                <a:noAutofit/>
              </a:bodyPr>
              <a:lstStyle/>
              <a:p>
                <a:endParaRPr sz="2800" dirty="0"/>
              </a:p>
            </p:txBody>
          </p:sp>
          <p:sp>
            <p:nvSpPr>
              <p:cNvPr id="14" name="Shape 42293">
                <a:extLst>
                  <a:ext uri="{FF2B5EF4-FFF2-40B4-BE49-F238E27FC236}">
                    <a16:creationId xmlns:a16="http://schemas.microsoft.com/office/drawing/2014/main" id="{A6C83658-4C24-4B6A-8D2B-D33B1E0C0292}"/>
                  </a:ext>
                </a:extLst>
              </p:cNvPr>
              <p:cNvSpPr/>
              <p:nvPr/>
            </p:nvSpPr>
            <p:spPr>
              <a:xfrm>
                <a:off x="1598229" y="7929803"/>
                <a:ext cx="3968234" cy="145501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7673"/>
                    </a:lnTo>
                    <a:lnTo>
                      <a:pt x="144" y="21600"/>
                    </a:lnTo>
                    <a:lnTo>
                      <a:pt x="21456" y="21600"/>
                    </a:lnTo>
                    <a:lnTo>
                      <a:pt x="21600" y="17673"/>
                    </a:lnTo>
                    <a:cubicBezTo>
                      <a:pt x="21600" y="17673"/>
                      <a:pt x="10800" y="0"/>
                      <a:pt x="10800" y="0"/>
                    </a:cubicBezTo>
                    <a:close/>
                  </a:path>
                </a:pathLst>
              </a:custGeom>
              <a:solidFill>
                <a:schemeClr val="accent5">
                  <a:lumMod val="40000"/>
                  <a:lumOff val="60000"/>
                </a:schemeClr>
              </a:solidFill>
              <a:ln w="12700" cap="flat">
                <a:noFill/>
                <a:miter lim="400000"/>
              </a:ln>
              <a:effectLst/>
            </p:spPr>
            <p:txBody>
              <a:bodyPr wrap="square" lIns="21096" tIns="21096" rIns="21096" bIns="21096" numCol="1" anchor="ctr">
                <a:noAutofit/>
              </a:bodyPr>
              <a:lstStyle/>
              <a:p>
                <a:endParaRPr sz="2800" dirty="0"/>
              </a:p>
            </p:txBody>
          </p:sp>
          <p:sp>
            <p:nvSpPr>
              <p:cNvPr id="15" name="Shape 42294">
                <a:extLst>
                  <a:ext uri="{FF2B5EF4-FFF2-40B4-BE49-F238E27FC236}">
                    <a16:creationId xmlns:a16="http://schemas.microsoft.com/office/drawing/2014/main" id="{B0CFA0E3-F7BF-45CE-A897-E01F2A0DCBCA}"/>
                  </a:ext>
                </a:extLst>
              </p:cNvPr>
              <p:cNvSpPr/>
              <p:nvPr/>
            </p:nvSpPr>
            <p:spPr>
              <a:xfrm>
                <a:off x="2034734" y="8194351"/>
                <a:ext cx="3086402" cy="9259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ubicBezTo>
                      <a:pt x="10800" y="0"/>
                      <a:pt x="0" y="21600"/>
                      <a:pt x="0" y="21600"/>
                    </a:cubicBezTo>
                    <a:close/>
                  </a:path>
                </a:pathLst>
              </a:custGeom>
              <a:solidFill>
                <a:schemeClr val="accent5">
                  <a:lumMod val="75000"/>
                </a:schemeClr>
              </a:solidFill>
              <a:ln w="12700" cap="flat">
                <a:noFill/>
                <a:miter lim="400000"/>
              </a:ln>
              <a:effectLst/>
            </p:spPr>
            <p:txBody>
              <a:bodyPr wrap="square" lIns="21096" tIns="21096" rIns="21096" bIns="21096" numCol="1" anchor="ctr">
                <a:noAutofit/>
              </a:bodyPr>
              <a:lstStyle/>
              <a:p>
                <a:endParaRPr sz="2800" dirty="0"/>
              </a:p>
            </p:txBody>
          </p:sp>
          <p:sp>
            <p:nvSpPr>
              <p:cNvPr id="16" name="Shape 42296">
                <a:extLst>
                  <a:ext uri="{FF2B5EF4-FFF2-40B4-BE49-F238E27FC236}">
                    <a16:creationId xmlns:a16="http://schemas.microsoft.com/office/drawing/2014/main" id="{5E563857-208C-4202-9F11-76D995A5F893}"/>
                  </a:ext>
                </a:extLst>
              </p:cNvPr>
              <p:cNvSpPr/>
              <p:nvPr/>
            </p:nvSpPr>
            <p:spPr>
              <a:xfrm>
                <a:off x="1831655" y="3715776"/>
                <a:ext cx="3499147" cy="2386941"/>
              </a:xfrm>
              <a:prstGeom prst="roundRect">
                <a:avLst>
                  <a:gd name="adj" fmla="val 6704"/>
                </a:avLst>
              </a:prstGeom>
              <a:solidFill>
                <a:schemeClr val="accent5">
                  <a:lumMod val="60000"/>
                  <a:lumOff val="40000"/>
                </a:schemeClr>
              </a:solidFill>
              <a:ln w="12700" cap="flat">
                <a:noFill/>
                <a:miter lim="400000"/>
              </a:ln>
              <a:effectLst/>
            </p:spPr>
            <p:txBody>
              <a:bodyPr wrap="square" lIns="0" tIns="0" rIns="0" bIns="0" numCol="1" anchor="t">
                <a:noAutofit/>
              </a:bodyPr>
              <a:lstStyle/>
              <a:p>
                <a:endParaRPr sz="2800" dirty="0"/>
              </a:p>
            </p:txBody>
          </p:sp>
          <p:sp>
            <p:nvSpPr>
              <p:cNvPr id="17" name="Shape 42297">
                <a:extLst>
                  <a:ext uri="{FF2B5EF4-FFF2-40B4-BE49-F238E27FC236}">
                    <a16:creationId xmlns:a16="http://schemas.microsoft.com/office/drawing/2014/main" id="{87728808-D812-4EFE-AEA1-0192C4CF692D}"/>
                  </a:ext>
                </a:extLst>
              </p:cNvPr>
              <p:cNvSpPr/>
              <p:nvPr/>
            </p:nvSpPr>
            <p:spPr>
              <a:xfrm>
                <a:off x="1831655" y="4114012"/>
                <a:ext cx="3501384" cy="390552"/>
              </a:xfrm>
              <a:prstGeom prst="rect">
                <a:avLst/>
              </a:prstGeom>
              <a:solidFill>
                <a:schemeClr val="bg2"/>
              </a:solidFill>
              <a:ln w="12700" cap="flat">
                <a:noFill/>
                <a:miter lim="400000"/>
              </a:ln>
              <a:effectLst/>
            </p:spPr>
            <p:txBody>
              <a:bodyPr wrap="square" lIns="0" tIns="0" rIns="0" bIns="0" numCol="1" anchor="t">
                <a:noAutofit/>
              </a:bodyPr>
              <a:lstStyle/>
              <a:p>
                <a:endParaRPr sz="2800" dirty="0"/>
              </a:p>
            </p:txBody>
          </p:sp>
          <p:sp>
            <p:nvSpPr>
              <p:cNvPr id="18" name="Shape 42299">
                <a:extLst>
                  <a:ext uri="{FF2B5EF4-FFF2-40B4-BE49-F238E27FC236}">
                    <a16:creationId xmlns:a16="http://schemas.microsoft.com/office/drawing/2014/main" id="{0A5223AE-C918-4C23-9897-20BDAC8F6348}"/>
                  </a:ext>
                </a:extLst>
              </p:cNvPr>
              <p:cNvSpPr/>
              <p:nvPr/>
            </p:nvSpPr>
            <p:spPr>
              <a:xfrm>
                <a:off x="8494354" y="8785789"/>
                <a:ext cx="2712445" cy="2421748"/>
              </a:xfrm>
              <a:prstGeom prst="roundRect">
                <a:avLst>
                  <a:gd name="adj" fmla="val 6704"/>
                </a:avLst>
              </a:prstGeom>
              <a:solidFill>
                <a:schemeClr val="accent6"/>
              </a:solidFill>
              <a:ln w="12700" cap="flat">
                <a:noFill/>
                <a:miter lim="400000"/>
              </a:ln>
              <a:effectLst/>
            </p:spPr>
            <p:txBody>
              <a:bodyPr wrap="square" lIns="0" tIns="0" rIns="0" bIns="0" numCol="1" anchor="t">
                <a:noAutofit/>
              </a:bodyPr>
              <a:lstStyle/>
              <a:p>
                <a:endParaRPr sz="2800" dirty="0"/>
              </a:p>
            </p:txBody>
          </p:sp>
          <p:sp>
            <p:nvSpPr>
              <p:cNvPr id="19" name="Shape 42300">
                <a:extLst>
                  <a:ext uri="{FF2B5EF4-FFF2-40B4-BE49-F238E27FC236}">
                    <a16:creationId xmlns:a16="http://schemas.microsoft.com/office/drawing/2014/main" id="{67F11FD6-75B6-444E-9418-200B9F576323}"/>
                  </a:ext>
                </a:extLst>
              </p:cNvPr>
              <p:cNvSpPr/>
              <p:nvPr/>
            </p:nvSpPr>
            <p:spPr>
              <a:xfrm>
                <a:off x="8399792" y="8686075"/>
                <a:ext cx="3110532" cy="2799314"/>
              </a:xfrm>
              <a:custGeom>
                <a:avLst/>
                <a:gdLst/>
                <a:ahLst/>
                <a:cxnLst>
                  <a:cxn ang="0">
                    <a:pos x="wd2" y="hd2"/>
                  </a:cxn>
                  <a:cxn ang="5400000">
                    <a:pos x="wd2" y="hd2"/>
                  </a:cxn>
                  <a:cxn ang="10800000">
                    <a:pos x="wd2" y="hd2"/>
                  </a:cxn>
                  <a:cxn ang="16200000">
                    <a:pos x="wd2" y="hd2"/>
                  </a:cxn>
                </a:cxnLst>
                <a:rect l="0" t="0" r="r" b="b"/>
                <a:pathLst>
                  <a:path w="21600" h="21600" extrusionOk="0">
                    <a:moveTo>
                      <a:pt x="1449" y="0"/>
                    </a:moveTo>
                    <a:cubicBezTo>
                      <a:pt x="1051" y="0"/>
                      <a:pt x="689" y="178"/>
                      <a:pt x="426" y="467"/>
                    </a:cubicBezTo>
                    <a:cubicBezTo>
                      <a:pt x="163" y="756"/>
                      <a:pt x="0" y="1155"/>
                      <a:pt x="0" y="1597"/>
                    </a:cubicBezTo>
                    <a:lnTo>
                      <a:pt x="0" y="20003"/>
                    </a:lnTo>
                    <a:cubicBezTo>
                      <a:pt x="0" y="20445"/>
                      <a:pt x="163" y="20845"/>
                      <a:pt x="426" y="21133"/>
                    </a:cubicBezTo>
                    <a:cubicBezTo>
                      <a:pt x="689" y="21422"/>
                      <a:pt x="1051" y="21600"/>
                      <a:pt x="1449" y="21600"/>
                    </a:cubicBezTo>
                    <a:lnTo>
                      <a:pt x="20163" y="21600"/>
                    </a:lnTo>
                    <a:cubicBezTo>
                      <a:pt x="20561" y="21600"/>
                      <a:pt x="20920" y="21422"/>
                      <a:pt x="21180" y="21133"/>
                    </a:cubicBezTo>
                    <a:cubicBezTo>
                      <a:pt x="21440" y="20845"/>
                      <a:pt x="21600" y="20445"/>
                      <a:pt x="21600" y="20003"/>
                    </a:cubicBezTo>
                    <a:lnTo>
                      <a:pt x="21600" y="4803"/>
                    </a:lnTo>
                    <a:cubicBezTo>
                      <a:pt x="21600" y="4361"/>
                      <a:pt x="21440" y="3959"/>
                      <a:pt x="21180" y="3667"/>
                    </a:cubicBezTo>
                    <a:cubicBezTo>
                      <a:pt x="20920" y="3375"/>
                      <a:pt x="20561" y="3193"/>
                      <a:pt x="20163" y="3193"/>
                    </a:cubicBezTo>
                    <a:lnTo>
                      <a:pt x="20163" y="1597"/>
                    </a:lnTo>
                    <a:cubicBezTo>
                      <a:pt x="20163" y="1155"/>
                      <a:pt x="20003" y="756"/>
                      <a:pt x="19743" y="467"/>
                    </a:cubicBezTo>
                    <a:cubicBezTo>
                      <a:pt x="19483" y="178"/>
                      <a:pt x="19124" y="0"/>
                      <a:pt x="18726" y="0"/>
                    </a:cubicBezTo>
                    <a:lnTo>
                      <a:pt x="1449" y="0"/>
                    </a:lnTo>
                    <a:close/>
                    <a:moveTo>
                      <a:pt x="2161" y="1597"/>
                    </a:moveTo>
                    <a:lnTo>
                      <a:pt x="17278" y="1597"/>
                    </a:lnTo>
                    <a:cubicBezTo>
                      <a:pt x="17278" y="1597"/>
                      <a:pt x="17640" y="1596"/>
                      <a:pt x="18002" y="1795"/>
                    </a:cubicBezTo>
                    <a:cubicBezTo>
                      <a:pt x="18364" y="1994"/>
                      <a:pt x="18726" y="2393"/>
                      <a:pt x="18726" y="3193"/>
                    </a:cubicBezTo>
                    <a:lnTo>
                      <a:pt x="2161" y="3193"/>
                    </a:lnTo>
                    <a:cubicBezTo>
                      <a:pt x="1764" y="3193"/>
                      <a:pt x="1449" y="2844"/>
                      <a:pt x="1449" y="2401"/>
                    </a:cubicBezTo>
                    <a:cubicBezTo>
                      <a:pt x="1449" y="1960"/>
                      <a:pt x="1764" y="1597"/>
                      <a:pt x="2161" y="1597"/>
                    </a:cubicBezTo>
                    <a:close/>
                  </a:path>
                </a:pathLst>
              </a:custGeom>
              <a:solidFill>
                <a:schemeClr val="accent6">
                  <a:lumMod val="75000"/>
                </a:schemeClr>
              </a:solidFill>
              <a:ln w="12700" cap="flat">
                <a:noFill/>
                <a:miter lim="400000"/>
              </a:ln>
              <a:effectLst/>
            </p:spPr>
            <p:txBody>
              <a:bodyPr wrap="square" lIns="0" tIns="0" rIns="0" bIns="0" numCol="1" anchor="ctr">
                <a:noAutofit/>
              </a:bodyPr>
              <a:lstStyle/>
              <a:p>
                <a:endParaRPr sz="2800" dirty="0"/>
              </a:p>
            </p:txBody>
          </p:sp>
          <p:sp>
            <p:nvSpPr>
              <p:cNvPr id="20" name="Shape 42301">
                <a:extLst>
                  <a:ext uri="{FF2B5EF4-FFF2-40B4-BE49-F238E27FC236}">
                    <a16:creationId xmlns:a16="http://schemas.microsoft.com/office/drawing/2014/main" id="{91D3ADF2-9744-4DFD-8178-6F67139247CA}"/>
                  </a:ext>
                </a:extLst>
              </p:cNvPr>
              <p:cNvSpPr/>
              <p:nvPr/>
            </p:nvSpPr>
            <p:spPr>
              <a:xfrm>
                <a:off x="10631858" y="9982987"/>
                <a:ext cx="1037968" cy="620763"/>
              </a:xfrm>
              <a:custGeom>
                <a:avLst/>
                <a:gdLst/>
                <a:ahLst/>
                <a:cxnLst>
                  <a:cxn ang="0">
                    <a:pos x="wd2" y="hd2"/>
                  </a:cxn>
                  <a:cxn ang="5400000">
                    <a:pos x="wd2" y="hd2"/>
                  </a:cxn>
                  <a:cxn ang="10800000">
                    <a:pos x="wd2" y="hd2"/>
                  </a:cxn>
                  <a:cxn ang="16200000">
                    <a:pos x="wd2" y="hd2"/>
                  </a:cxn>
                </a:cxnLst>
                <a:rect l="0" t="0" r="r" b="b"/>
                <a:pathLst>
                  <a:path w="21600" h="21600" extrusionOk="0">
                    <a:moveTo>
                      <a:pt x="4306" y="0"/>
                    </a:moveTo>
                    <a:cubicBezTo>
                      <a:pt x="3115" y="0"/>
                      <a:pt x="2038" y="803"/>
                      <a:pt x="1259" y="2105"/>
                    </a:cubicBezTo>
                    <a:cubicBezTo>
                      <a:pt x="481" y="3407"/>
                      <a:pt x="0" y="5207"/>
                      <a:pt x="0" y="7200"/>
                    </a:cubicBezTo>
                    <a:lnTo>
                      <a:pt x="0" y="14400"/>
                    </a:lnTo>
                    <a:cubicBezTo>
                      <a:pt x="0" y="16392"/>
                      <a:pt x="481" y="18192"/>
                      <a:pt x="1259" y="19494"/>
                    </a:cubicBezTo>
                    <a:cubicBezTo>
                      <a:pt x="2038" y="20796"/>
                      <a:pt x="3115" y="21600"/>
                      <a:pt x="4306" y="21600"/>
                    </a:cubicBezTo>
                    <a:lnTo>
                      <a:pt x="17259" y="21600"/>
                    </a:lnTo>
                    <a:cubicBezTo>
                      <a:pt x="18450" y="21600"/>
                      <a:pt x="19536" y="20796"/>
                      <a:pt x="20323" y="19494"/>
                    </a:cubicBezTo>
                    <a:cubicBezTo>
                      <a:pt x="21110" y="18192"/>
                      <a:pt x="21600" y="16392"/>
                      <a:pt x="21600" y="14400"/>
                    </a:cubicBezTo>
                    <a:lnTo>
                      <a:pt x="21600" y="7200"/>
                    </a:lnTo>
                    <a:cubicBezTo>
                      <a:pt x="21600" y="5207"/>
                      <a:pt x="21110" y="3407"/>
                      <a:pt x="20323" y="2105"/>
                    </a:cubicBezTo>
                    <a:cubicBezTo>
                      <a:pt x="19536" y="803"/>
                      <a:pt x="18450" y="0"/>
                      <a:pt x="17259" y="0"/>
                    </a:cubicBezTo>
                    <a:lnTo>
                      <a:pt x="4306" y="0"/>
                    </a:lnTo>
                    <a:close/>
                    <a:moveTo>
                      <a:pt x="6477" y="7200"/>
                    </a:moveTo>
                    <a:cubicBezTo>
                      <a:pt x="7665" y="7200"/>
                      <a:pt x="8647" y="8777"/>
                      <a:pt x="8647" y="10771"/>
                    </a:cubicBezTo>
                    <a:cubicBezTo>
                      <a:pt x="8647" y="12763"/>
                      <a:pt x="7668" y="14400"/>
                      <a:pt x="6477" y="14400"/>
                    </a:cubicBezTo>
                    <a:cubicBezTo>
                      <a:pt x="5285" y="14400"/>
                      <a:pt x="4306" y="12763"/>
                      <a:pt x="4306" y="10771"/>
                    </a:cubicBezTo>
                    <a:cubicBezTo>
                      <a:pt x="4306" y="8777"/>
                      <a:pt x="5288" y="7200"/>
                      <a:pt x="6477" y="7200"/>
                    </a:cubicBezTo>
                    <a:close/>
                  </a:path>
                </a:pathLst>
              </a:custGeom>
              <a:solidFill>
                <a:schemeClr val="accent6"/>
              </a:solidFill>
              <a:ln w="12700" cap="flat">
                <a:noFill/>
                <a:miter lim="400000"/>
              </a:ln>
              <a:effectLst/>
            </p:spPr>
            <p:txBody>
              <a:bodyPr wrap="square" lIns="0" tIns="0" rIns="0" bIns="0" numCol="1" anchor="ctr">
                <a:noAutofit/>
              </a:bodyPr>
              <a:lstStyle/>
              <a:p>
                <a:endParaRPr sz="2800" dirty="0"/>
              </a:p>
            </p:txBody>
          </p:sp>
          <p:sp>
            <p:nvSpPr>
              <p:cNvPr id="21" name="Shape 42303">
                <a:extLst>
                  <a:ext uri="{FF2B5EF4-FFF2-40B4-BE49-F238E27FC236}">
                    <a16:creationId xmlns:a16="http://schemas.microsoft.com/office/drawing/2014/main" id="{D35841FE-C915-4588-BE3B-DBFB9CCB8238}"/>
                  </a:ext>
                </a:extLst>
              </p:cNvPr>
              <p:cNvSpPr/>
              <p:nvPr/>
            </p:nvSpPr>
            <p:spPr>
              <a:xfrm>
                <a:off x="7520320" y="3775218"/>
                <a:ext cx="4668510" cy="2268057"/>
              </a:xfrm>
              <a:prstGeom prst="rect">
                <a:avLst/>
              </a:prstGeom>
              <a:solidFill>
                <a:schemeClr val="accent3">
                  <a:lumMod val="20000"/>
                  <a:lumOff val="80000"/>
                </a:schemeClr>
              </a:solidFill>
              <a:ln w="12700" cap="flat">
                <a:noFill/>
                <a:miter lim="400000"/>
              </a:ln>
              <a:effectLst/>
            </p:spPr>
            <p:txBody>
              <a:bodyPr wrap="square" lIns="28129" tIns="28129" rIns="28129" bIns="28129" numCol="1" anchor="ctr">
                <a:noAutofit/>
              </a:bodyPr>
              <a:lstStyle/>
              <a:p>
                <a:endParaRPr sz="2800" dirty="0"/>
              </a:p>
            </p:txBody>
          </p:sp>
          <p:sp>
            <p:nvSpPr>
              <p:cNvPr id="22" name="Shape 42304">
                <a:extLst>
                  <a:ext uri="{FF2B5EF4-FFF2-40B4-BE49-F238E27FC236}">
                    <a16:creationId xmlns:a16="http://schemas.microsoft.com/office/drawing/2014/main" id="{35D4F3CC-CF8E-4DC2-9B52-038A2139E86A}"/>
                  </a:ext>
                </a:extLst>
              </p:cNvPr>
              <p:cNvSpPr/>
              <p:nvPr/>
            </p:nvSpPr>
            <p:spPr>
              <a:xfrm>
                <a:off x="7649734" y="3899167"/>
                <a:ext cx="4409680" cy="2020156"/>
              </a:xfrm>
              <a:prstGeom prst="rect">
                <a:avLst/>
              </a:prstGeom>
              <a:solidFill>
                <a:schemeClr val="accent3"/>
              </a:solidFill>
              <a:ln w="12700" cap="flat">
                <a:noFill/>
                <a:miter lim="400000"/>
              </a:ln>
              <a:effectLst/>
            </p:spPr>
            <p:txBody>
              <a:bodyPr wrap="square" lIns="21096" tIns="21096" rIns="21096" bIns="21096" numCol="1" anchor="ctr">
                <a:noAutofit/>
              </a:bodyPr>
              <a:lstStyle/>
              <a:p>
                <a:endParaRPr sz="2800" dirty="0"/>
              </a:p>
            </p:txBody>
          </p:sp>
          <p:sp>
            <p:nvSpPr>
              <p:cNvPr id="23" name="Shape 42305">
                <a:extLst>
                  <a:ext uri="{FF2B5EF4-FFF2-40B4-BE49-F238E27FC236}">
                    <a16:creationId xmlns:a16="http://schemas.microsoft.com/office/drawing/2014/main" id="{421FF560-3D74-4EB0-B77F-425327BB5225}"/>
                  </a:ext>
                </a:extLst>
              </p:cNvPr>
              <p:cNvSpPr/>
              <p:nvPr/>
            </p:nvSpPr>
            <p:spPr>
              <a:xfrm>
                <a:off x="7796275" y="4013991"/>
                <a:ext cx="4116599" cy="1790510"/>
              </a:xfrm>
              <a:prstGeom prst="rect">
                <a:avLst/>
              </a:prstGeom>
              <a:solidFill>
                <a:schemeClr val="accent3">
                  <a:lumMod val="20000"/>
                  <a:lumOff val="80000"/>
                </a:schemeClr>
              </a:solidFill>
              <a:ln w="12700" cap="flat">
                <a:noFill/>
                <a:miter lim="400000"/>
              </a:ln>
              <a:effectLst/>
            </p:spPr>
            <p:txBody>
              <a:bodyPr wrap="square" lIns="28129" tIns="28129" rIns="28129" bIns="28129" numCol="1" anchor="ctr">
                <a:noAutofit/>
              </a:bodyPr>
              <a:lstStyle/>
              <a:p>
                <a:endParaRPr sz="2800" dirty="0"/>
              </a:p>
            </p:txBody>
          </p:sp>
          <p:sp>
            <p:nvSpPr>
              <p:cNvPr id="25" name="Shape 42309">
                <a:extLst>
                  <a:ext uri="{FF2B5EF4-FFF2-40B4-BE49-F238E27FC236}">
                    <a16:creationId xmlns:a16="http://schemas.microsoft.com/office/drawing/2014/main" id="{6E9C7AC1-2A23-41D6-911E-F6013646B98A}"/>
                  </a:ext>
                </a:extLst>
              </p:cNvPr>
              <p:cNvSpPr/>
              <p:nvPr/>
            </p:nvSpPr>
            <p:spPr>
              <a:xfrm>
                <a:off x="10538672" y="6750740"/>
                <a:ext cx="96324" cy="1293806"/>
              </a:xfrm>
              <a:custGeom>
                <a:avLst/>
                <a:gdLst/>
                <a:ahLst/>
                <a:cxnLst>
                  <a:cxn ang="0">
                    <a:pos x="wd2" y="hd2"/>
                  </a:cxn>
                  <a:cxn ang="5400000">
                    <a:pos x="wd2" y="hd2"/>
                  </a:cxn>
                  <a:cxn ang="10800000">
                    <a:pos x="wd2" y="hd2"/>
                  </a:cxn>
                  <a:cxn ang="16200000">
                    <a:pos x="wd2" y="hd2"/>
                  </a:cxn>
                </a:cxnLst>
                <a:rect l="0" t="0" r="r" b="b"/>
                <a:pathLst>
                  <a:path w="11073" h="21600" extrusionOk="0">
                    <a:moveTo>
                      <a:pt x="0" y="21600"/>
                    </a:moveTo>
                    <a:cubicBezTo>
                      <a:pt x="0" y="21600"/>
                      <a:pt x="21600" y="10093"/>
                      <a:pt x="4465" y="0"/>
                    </a:cubicBezTo>
                  </a:path>
                </a:pathLst>
              </a:custGeom>
              <a:noFill/>
              <a:ln w="76200" cap="flat">
                <a:solidFill>
                  <a:schemeClr val="bg1">
                    <a:lumMod val="85000"/>
                  </a:schemeClr>
                </a:solidFill>
                <a:prstDash val="solid"/>
                <a:miter lim="400000"/>
                <a:headEnd type="triangle" w="med" len="med"/>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26" name="Shape 42310">
                <a:extLst>
                  <a:ext uri="{FF2B5EF4-FFF2-40B4-BE49-F238E27FC236}">
                    <a16:creationId xmlns:a16="http://schemas.microsoft.com/office/drawing/2014/main" id="{4FE88FC5-A4F6-49AA-9335-EDB9D6AE230A}"/>
                  </a:ext>
                </a:extLst>
              </p:cNvPr>
              <p:cNvSpPr/>
              <p:nvPr/>
            </p:nvSpPr>
            <p:spPr>
              <a:xfrm>
                <a:off x="6250424" y="11641747"/>
                <a:ext cx="1293804" cy="96324"/>
              </a:xfrm>
              <a:custGeom>
                <a:avLst/>
                <a:gdLst/>
                <a:ahLst/>
                <a:cxnLst>
                  <a:cxn ang="0">
                    <a:pos x="wd2" y="hd2"/>
                  </a:cxn>
                  <a:cxn ang="5400000">
                    <a:pos x="wd2" y="hd2"/>
                  </a:cxn>
                  <a:cxn ang="10800000">
                    <a:pos x="wd2" y="hd2"/>
                  </a:cxn>
                  <a:cxn ang="16200000">
                    <a:pos x="wd2" y="hd2"/>
                  </a:cxn>
                </a:cxnLst>
                <a:rect l="0" t="0" r="r" b="b"/>
                <a:pathLst>
                  <a:path w="21600" h="11073" extrusionOk="0">
                    <a:moveTo>
                      <a:pt x="0" y="0"/>
                    </a:moveTo>
                    <a:cubicBezTo>
                      <a:pt x="0" y="0"/>
                      <a:pt x="11507" y="21600"/>
                      <a:pt x="21600" y="4465"/>
                    </a:cubicBezTo>
                  </a:path>
                </a:pathLst>
              </a:custGeom>
              <a:noFill/>
              <a:ln w="76200" cap="flat">
                <a:solidFill>
                  <a:schemeClr val="bg1">
                    <a:lumMod val="85000"/>
                  </a:schemeClr>
                </a:solidFill>
                <a:prstDash val="solid"/>
                <a:miter lim="400000"/>
                <a:headEnd type="triangle" w="med" len="med"/>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27" name="Shape 42311">
                <a:extLst>
                  <a:ext uri="{FF2B5EF4-FFF2-40B4-BE49-F238E27FC236}">
                    <a16:creationId xmlns:a16="http://schemas.microsoft.com/office/drawing/2014/main" id="{D150A62C-20E4-4440-B058-EE71FC077598}"/>
                  </a:ext>
                </a:extLst>
              </p:cNvPr>
              <p:cNvSpPr/>
              <p:nvPr/>
            </p:nvSpPr>
            <p:spPr>
              <a:xfrm>
                <a:off x="2507744" y="6681716"/>
                <a:ext cx="96324" cy="1293806"/>
              </a:xfrm>
              <a:custGeom>
                <a:avLst/>
                <a:gdLst/>
                <a:ahLst/>
                <a:cxnLst>
                  <a:cxn ang="0">
                    <a:pos x="wd2" y="hd2"/>
                  </a:cxn>
                  <a:cxn ang="5400000">
                    <a:pos x="wd2" y="hd2"/>
                  </a:cxn>
                  <a:cxn ang="10800000">
                    <a:pos x="wd2" y="hd2"/>
                  </a:cxn>
                  <a:cxn ang="16200000">
                    <a:pos x="wd2" y="hd2"/>
                  </a:cxn>
                </a:cxnLst>
                <a:rect l="0" t="0" r="r" b="b"/>
                <a:pathLst>
                  <a:path w="11073" h="21600" extrusionOk="0">
                    <a:moveTo>
                      <a:pt x="11073" y="0"/>
                    </a:moveTo>
                    <a:cubicBezTo>
                      <a:pt x="11073" y="0"/>
                      <a:pt x="-10527" y="11507"/>
                      <a:pt x="6608" y="21600"/>
                    </a:cubicBezTo>
                  </a:path>
                </a:pathLst>
              </a:custGeom>
              <a:noFill/>
              <a:ln w="76200" cap="flat">
                <a:solidFill>
                  <a:schemeClr val="bg1">
                    <a:lumMod val="85000"/>
                  </a:schemeClr>
                </a:solidFill>
                <a:prstDash val="solid"/>
                <a:miter lim="400000"/>
                <a:headEnd type="triangle" w="med" len="med"/>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28" name="Shape 42312">
                <a:extLst>
                  <a:ext uri="{FF2B5EF4-FFF2-40B4-BE49-F238E27FC236}">
                    <a16:creationId xmlns:a16="http://schemas.microsoft.com/office/drawing/2014/main" id="{99BD9E8A-14FB-48AD-BCAA-749D77E0F3F0}"/>
                  </a:ext>
                </a:extLst>
              </p:cNvPr>
              <p:cNvSpPr/>
              <p:nvPr/>
            </p:nvSpPr>
            <p:spPr>
              <a:xfrm>
                <a:off x="5926208" y="3610820"/>
                <a:ext cx="1293806" cy="96324"/>
              </a:xfrm>
              <a:custGeom>
                <a:avLst/>
                <a:gdLst/>
                <a:ahLst/>
                <a:cxnLst>
                  <a:cxn ang="0">
                    <a:pos x="wd2" y="hd2"/>
                  </a:cxn>
                  <a:cxn ang="5400000">
                    <a:pos x="wd2" y="hd2"/>
                  </a:cxn>
                  <a:cxn ang="10800000">
                    <a:pos x="wd2" y="hd2"/>
                  </a:cxn>
                  <a:cxn ang="16200000">
                    <a:pos x="wd2" y="hd2"/>
                  </a:cxn>
                </a:cxnLst>
                <a:rect l="0" t="0" r="r" b="b"/>
                <a:pathLst>
                  <a:path w="21600" h="11073" extrusionOk="0">
                    <a:moveTo>
                      <a:pt x="21600" y="11073"/>
                    </a:moveTo>
                    <a:cubicBezTo>
                      <a:pt x="21600" y="11073"/>
                      <a:pt x="10093" y="-10527"/>
                      <a:pt x="0" y="6608"/>
                    </a:cubicBezTo>
                  </a:path>
                </a:pathLst>
              </a:custGeom>
              <a:noFill/>
              <a:ln w="76200" cap="flat">
                <a:solidFill>
                  <a:schemeClr val="bg1">
                    <a:lumMod val="85000"/>
                  </a:schemeClr>
                </a:solidFill>
                <a:prstDash val="solid"/>
                <a:miter lim="400000"/>
                <a:headEnd type="triangle" w="med" len="med"/>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grpSp>
        <p:sp>
          <p:nvSpPr>
            <p:cNvPr id="29" name="TextBox 28">
              <a:extLst>
                <a:ext uri="{FF2B5EF4-FFF2-40B4-BE49-F238E27FC236}">
                  <a16:creationId xmlns:a16="http://schemas.microsoft.com/office/drawing/2014/main" id="{B094D0C0-F037-4303-B9C1-DDDEE1B1AFCF}"/>
                </a:ext>
              </a:extLst>
            </p:cNvPr>
            <p:cNvSpPr txBox="1"/>
            <p:nvPr/>
          </p:nvSpPr>
          <p:spPr>
            <a:xfrm>
              <a:off x="8411456" y="4374344"/>
              <a:ext cx="1459163" cy="314727"/>
            </a:xfrm>
            <a:prstGeom prst="rect">
              <a:avLst/>
            </a:prstGeom>
            <a:noFill/>
          </p:spPr>
          <p:txBody>
            <a:bodyPr wrap="none" rtlCol="0" anchor="ctr" anchorCtr="0">
              <a:spAutoFit/>
            </a:bodyPr>
            <a:lstStyle/>
            <a:p>
              <a:r>
                <a:rPr lang="en-US" b="1" dirty="0">
                  <a:solidFill>
                    <a:schemeClr val="accent2"/>
                  </a:solidFill>
                  <a:ea typeface="League Spartan" charset="0"/>
                  <a:cs typeface="Poppins" pitchFamily="2" charset="77"/>
                </a:rPr>
                <a:t>YOUR CAPTION</a:t>
              </a:r>
            </a:p>
          </p:txBody>
        </p:sp>
        <p:sp>
          <p:nvSpPr>
            <p:cNvPr id="30" name="Subtitle 2">
              <a:extLst>
                <a:ext uri="{FF2B5EF4-FFF2-40B4-BE49-F238E27FC236}">
                  <a16:creationId xmlns:a16="http://schemas.microsoft.com/office/drawing/2014/main" id="{CE7CB254-FA85-42EF-B860-6D001B117F21}"/>
                </a:ext>
              </a:extLst>
            </p:cNvPr>
            <p:cNvSpPr txBox="1">
              <a:spLocks/>
            </p:cNvSpPr>
            <p:nvPr/>
          </p:nvSpPr>
          <p:spPr>
            <a:xfrm>
              <a:off x="8460157" y="4668414"/>
              <a:ext cx="1708047" cy="293252"/>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adipiscing</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elit</a:t>
              </a:r>
              <a:r>
                <a:rPr lang="en-US" sz="1000" dirty="0">
                  <a:solidFill>
                    <a:schemeClr val="tx1"/>
                  </a:solidFill>
                  <a:latin typeface="+mn-lt"/>
                  <a:ea typeface="Lato Light" panose="020F0502020204030203" pitchFamily="34" charset="0"/>
                  <a:cs typeface="Mukta ExtraLight" panose="020B0000000000000000" pitchFamily="34" charset="77"/>
                </a:rPr>
                <a:t>, sed do.</a:t>
              </a:r>
            </a:p>
          </p:txBody>
        </p:sp>
        <p:sp>
          <p:nvSpPr>
            <p:cNvPr id="31" name="TextBox 30">
              <a:extLst>
                <a:ext uri="{FF2B5EF4-FFF2-40B4-BE49-F238E27FC236}">
                  <a16:creationId xmlns:a16="http://schemas.microsoft.com/office/drawing/2014/main" id="{065A8B5B-2F20-4DE7-BCA5-788B651A93AE}"/>
                </a:ext>
              </a:extLst>
            </p:cNvPr>
            <p:cNvSpPr txBox="1"/>
            <p:nvPr/>
          </p:nvSpPr>
          <p:spPr>
            <a:xfrm>
              <a:off x="8411456" y="2630587"/>
              <a:ext cx="1459163" cy="314727"/>
            </a:xfrm>
            <a:prstGeom prst="rect">
              <a:avLst/>
            </a:prstGeom>
            <a:noFill/>
          </p:spPr>
          <p:txBody>
            <a:bodyPr wrap="none" rtlCol="0" anchor="ctr" anchorCtr="0">
              <a:spAutoFit/>
            </a:bodyPr>
            <a:lstStyle/>
            <a:p>
              <a:r>
                <a:rPr lang="en-US" b="1" dirty="0">
                  <a:solidFill>
                    <a:schemeClr val="accent3"/>
                  </a:solidFill>
                  <a:ea typeface="League Spartan" charset="0"/>
                  <a:cs typeface="Poppins" pitchFamily="2" charset="77"/>
                </a:rPr>
                <a:t>YOUR CAPTION</a:t>
              </a:r>
            </a:p>
          </p:txBody>
        </p:sp>
        <p:sp>
          <p:nvSpPr>
            <p:cNvPr id="32" name="Subtitle 2">
              <a:extLst>
                <a:ext uri="{FF2B5EF4-FFF2-40B4-BE49-F238E27FC236}">
                  <a16:creationId xmlns:a16="http://schemas.microsoft.com/office/drawing/2014/main" id="{3DEF4F11-8026-45F2-ACCC-38868A00D373}"/>
                </a:ext>
              </a:extLst>
            </p:cNvPr>
            <p:cNvSpPr txBox="1">
              <a:spLocks/>
            </p:cNvSpPr>
            <p:nvPr/>
          </p:nvSpPr>
          <p:spPr>
            <a:xfrm>
              <a:off x="8460157" y="2924657"/>
              <a:ext cx="1708047" cy="293252"/>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adipiscing</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elit</a:t>
              </a:r>
              <a:r>
                <a:rPr lang="en-US" sz="1000" dirty="0">
                  <a:solidFill>
                    <a:schemeClr val="tx1"/>
                  </a:solidFill>
                  <a:latin typeface="+mn-lt"/>
                  <a:ea typeface="Lato Light" panose="020F0502020204030203" pitchFamily="34" charset="0"/>
                  <a:cs typeface="Mukta ExtraLight" panose="020B0000000000000000" pitchFamily="34" charset="77"/>
                </a:rPr>
                <a:t>, sed do.</a:t>
              </a:r>
            </a:p>
          </p:txBody>
        </p:sp>
        <p:sp>
          <p:nvSpPr>
            <p:cNvPr id="33" name="TextBox 32">
              <a:extLst>
                <a:ext uri="{FF2B5EF4-FFF2-40B4-BE49-F238E27FC236}">
                  <a16:creationId xmlns:a16="http://schemas.microsoft.com/office/drawing/2014/main" id="{4EF89CD6-D884-417D-A702-18DE2132BDFF}"/>
                </a:ext>
              </a:extLst>
            </p:cNvPr>
            <p:cNvSpPr txBox="1"/>
            <p:nvPr/>
          </p:nvSpPr>
          <p:spPr>
            <a:xfrm>
              <a:off x="1984184" y="4374344"/>
              <a:ext cx="1459163" cy="314727"/>
            </a:xfrm>
            <a:prstGeom prst="rect">
              <a:avLst/>
            </a:prstGeom>
            <a:noFill/>
          </p:spPr>
          <p:txBody>
            <a:bodyPr wrap="none" rtlCol="0" anchor="ctr" anchorCtr="0">
              <a:spAutoFit/>
            </a:bodyPr>
            <a:lstStyle/>
            <a:p>
              <a:pPr algn="r"/>
              <a:r>
                <a:rPr lang="en-US" b="1" dirty="0">
                  <a:solidFill>
                    <a:schemeClr val="accent4"/>
                  </a:solidFill>
                  <a:ea typeface="League Spartan" charset="0"/>
                  <a:cs typeface="Poppins" pitchFamily="2" charset="77"/>
                </a:rPr>
                <a:t>YOUR CAPTION</a:t>
              </a:r>
            </a:p>
          </p:txBody>
        </p:sp>
        <p:sp>
          <p:nvSpPr>
            <p:cNvPr id="34" name="Subtitle 2">
              <a:extLst>
                <a:ext uri="{FF2B5EF4-FFF2-40B4-BE49-F238E27FC236}">
                  <a16:creationId xmlns:a16="http://schemas.microsoft.com/office/drawing/2014/main" id="{48A8F539-7993-4987-84AD-A5E23BD08DCD}"/>
                </a:ext>
              </a:extLst>
            </p:cNvPr>
            <p:cNvSpPr txBox="1">
              <a:spLocks/>
            </p:cNvSpPr>
            <p:nvPr/>
          </p:nvSpPr>
          <p:spPr>
            <a:xfrm>
              <a:off x="1678037" y="4668414"/>
              <a:ext cx="1708047" cy="293252"/>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adipiscing</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elit</a:t>
              </a:r>
              <a:r>
                <a:rPr lang="en-US" sz="1000" dirty="0">
                  <a:solidFill>
                    <a:schemeClr val="tx1"/>
                  </a:solidFill>
                  <a:latin typeface="+mn-lt"/>
                  <a:ea typeface="Lato Light" panose="020F0502020204030203" pitchFamily="34" charset="0"/>
                  <a:cs typeface="Mukta ExtraLight" panose="020B0000000000000000" pitchFamily="34" charset="77"/>
                </a:rPr>
                <a:t>, sed do.</a:t>
              </a:r>
            </a:p>
          </p:txBody>
        </p:sp>
        <p:sp>
          <p:nvSpPr>
            <p:cNvPr id="35" name="TextBox 34">
              <a:extLst>
                <a:ext uri="{FF2B5EF4-FFF2-40B4-BE49-F238E27FC236}">
                  <a16:creationId xmlns:a16="http://schemas.microsoft.com/office/drawing/2014/main" id="{0283E6D2-6464-4B15-83D0-E9522D732267}"/>
                </a:ext>
              </a:extLst>
            </p:cNvPr>
            <p:cNvSpPr txBox="1"/>
            <p:nvPr/>
          </p:nvSpPr>
          <p:spPr>
            <a:xfrm>
              <a:off x="1984184" y="2630587"/>
              <a:ext cx="1459163" cy="314727"/>
            </a:xfrm>
            <a:prstGeom prst="rect">
              <a:avLst/>
            </a:prstGeom>
            <a:noFill/>
          </p:spPr>
          <p:txBody>
            <a:bodyPr wrap="none" rtlCol="0" anchor="ctr" anchorCtr="0">
              <a:spAutoFit/>
            </a:bodyPr>
            <a:lstStyle/>
            <a:p>
              <a:pPr algn="r"/>
              <a:r>
                <a:rPr lang="en-US" b="1" dirty="0">
                  <a:solidFill>
                    <a:schemeClr val="accent1"/>
                  </a:solidFill>
                  <a:ea typeface="League Spartan" charset="0"/>
                  <a:cs typeface="Poppins" pitchFamily="2" charset="77"/>
                </a:rPr>
                <a:t>YOUR CAPTION</a:t>
              </a:r>
            </a:p>
          </p:txBody>
        </p:sp>
        <p:sp>
          <p:nvSpPr>
            <p:cNvPr id="36" name="Subtitle 2">
              <a:extLst>
                <a:ext uri="{FF2B5EF4-FFF2-40B4-BE49-F238E27FC236}">
                  <a16:creationId xmlns:a16="http://schemas.microsoft.com/office/drawing/2014/main" id="{CF9DDCE2-045D-4218-82C2-3118B984D54E}"/>
                </a:ext>
              </a:extLst>
            </p:cNvPr>
            <p:cNvSpPr txBox="1">
              <a:spLocks/>
            </p:cNvSpPr>
            <p:nvPr/>
          </p:nvSpPr>
          <p:spPr>
            <a:xfrm>
              <a:off x="1678037" y="2924657"/>
              <a:ext cx="1708047" cy="293252"/>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consectetur</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adipiscing</a:t>
              </a:r>
              <a:r>
                <a:rPr lang="en-US" sz="1000" dirty="0">
                  <a:solidFill>
                    <a:schemeClr val="tx1"/>
                  </a:solidFill>
                  <a:latin typeface="+mn-lt"/>
                  <a:ea typeface="Lato Light" panose="020F0502020204030203" pitchFamily="34" charset="0"/>
                  <a:cs typeface="Mukta ExtraLight" panose="020B0000000000000000" pitchFamily="34" charset="77"/>
                </a:rPr>
                <a:t> </a:t>
              </a:r>
              <a:r>
                <a:rPr lang="en-US" sz="1000" dirty="0" err="1">
                  <a:solidFill>
                    <a:schemeClr val="tx1"/>
                  </a:solidFill>
                  <a:latin typeface="+mn-lt"/>
                  <a:ea typeface="Lato Light" panose="020F0502020204030203" pitchFamily="34" charset="0"/>
                  <a:cs typeface="Mukta ExtraLight" panose="020B0000000000000000" pitchFamily="34" charset="77"/>
                </a:rPr>
                <a:t>elit</a:t>
              </a:r>
              <a:r>
                <a:rPr lang="en-US" sz="1000" dirty="0">
                  <a:solidFill>
                    <a:schemeClr val="tx1"/>
                  </a:solidFill>
                  <a:latin typeface="+mn-lt"/>
                  <a:ea typeface="Lato Light" panose="020F0502020204030203" pitchFamily="34" charset="0"/>
                  <a:cs typeface="Mukta ExtraLight" panose="020B0000000000000000" pitchFamily="34" charset="77"/>
                </a:rPr>
                <a:t>, sed do.</a:t>
              </a:r>
            </a:p>
          </p:txBody>
        </p:sp>
        <p:sp>
          <p:nvSpPr>
            <p:cNvPr id="37" name="TextBox 36">
              <a:extLst>
                <a:ext uri="{FF2B5EF4-FFF2-40B4-BE49-F238E27FC236}">
                  <a16:creationId xmlns:a16="http://schemas.microsoft.com/office/drawing/2014/main" id="{90A93A03-A09B-4D0E-96E9-3A8E224F1A45}"/>
                </a:ext>
              </a:extLst>
            </p:cNvPr>
            <p:cNvSpPr txBox="1"/>
            <p:nvPr/>
          </p:nvSpPr>
          <p:spPr>
            <a:xfrm>
              <a:off x="8411455" y="2275634"/>
              <a:ext cx="489236" cy="584775"/>
            </a:xfrm>
            <a:prstGeom prst="rect">
              <a:avLst/>
            </a:prstGeom>
            <a:noFill/>
          </p:spPr>
          <p:txBody>
            <a:bodyPr wrap="none" rtlCol="0">
              <a:spAutoFit/>
            </a:bodyPr>
            <a:lstStyle/>
            <a:p>
              <a:r>
                <a:rPr lang="en-US" sz="3200" b="1" dirty="0">
                  <a:solidFill>
                    <a:schemeClr val="accent3"/>
                  </a:solidFill>
                  <a:cs typeface="Poppins" pitchFamily="2" charset="77"/>
                </a:rPr>
                <a:t>2.</a:t>
              </a:r>
            </a:p>
          </p:txBody>
        </p:sp>
        <p:sp>
          <p:nvSpPr>
            <p:cNvPr id="38" name="TextBox 37">
              <a:extLst>
                <a:ext uri="{FF2B5EF4-FFF2-40B4-BE49-F238E27FC236}">
                  <a16:creationId xmlns:a16="http://schemas.microsoft.com/office/drawing/2014/main" id="{96B8B3F8-63D8-44D6-A6C8-48DC7B943E2C}"/>
                </a:ext>
              </a:extLst>
            </p:cNvPr>
            <p:cNvSpPr txBox="1"/>
            <p:nvPr/>
          </p:nvSpPr>
          <p:spPr>
            <a:xfrm>
              <a:off x="8411455" y="4017562"/>
              <a:ext cx="494046" cy="584775"/>
            </a:xfrm>
            <a:prstGeom prst="rect">
              <a:avLst/>
            </a:prstGeom>
            <a:noFill/>
          </p:spPr>
          <p:txBody>
            <a:bodyPr wrap="none" rtlCol="0">
              <a:spAutoFit/>
            </a:bodyPr>
            <a:lstStyle/>
            <a:p>
              <a:r>
                <a:rPr lang="en-US" sz="3200" b="1" dirty="0">
                  <a:solidFill>
                    <a:schemeClr val="accent2"/>
                  </a:solidFill>
                  <a:cs typeface="Poppins" pitchFamily="2" charset="77"/>
                </a:rPr>
                <a:t>3.</a:t>
              </a:r>
            </a:p>
          </p:txBody>
        </p:sp>
        <p:sp>
          <p:nvSpPr>
            <p:cNvPr id="39" name="TextBox 38">
              <a:extLst>
                <a:ext uri="{FF2B5EF4-FFF2-40B4-BE49-F238E27FC236}">
                  <a16:creationId xmlns:a16="http://schemas.microsoft.com/office/drawing/2014/main" id="{762FA0BF-E824-4296-BDDD-8AA36D73781A}"/>
                </a:ext>
              </a:extLst>
            </p:cNvPr>
            <p:cNvSpPr txBox="1"/>
            <p:nvPr/>
          </p:nvSpPr>
          <p:spPr>
            <a:xfrm>
              <a:off x="3019816" y="2275634"/>
              <a:ext cx="413896" cy="584775"/>
            </a:xfrm>
            <a:prstGeom prst="rect">
              <a:avLst/>
            </a:prstGeom>
            <a:noFill/>
          </p:spPr>
          <p:txBody>
            <a:bodyPr wrap="none" rtlCol="0">
              <a:spAutoFit/>
            </a:bodyPr>
            <a:lstStyle/>
            <a:p>
              <a:pPr algn="r"/>
              <a:r>
                <a:rPr lang="en-US" sz="3200" b="1" dirty="0">
                  <a:solidFill>
                    <a:schemeClr val="accent1"/>
                  </a:solidFill>
                  <a:cs typeface="Poppins" pitchFamily="2" charset="77"/>
                </a:rPr>
                <a:t>1.</a:t>
              </a:r>
            </a:p>
          </p:txBody>
        </p:sp>
        <p:sp>
          <p:nvSpPr>
            <p:cNvPr id="40" name="TextBox 39">
              <a:extLst>
                <a:ext uri="{FF2B5EF4-FFF2-40B4-BE49-F238E27FC236}">
                  <a16:creationId xmlns:a16="http://schemas.microsoft.com/office/drawing/2014/main" id="{E452BF1E-9828-4243-83A2-D4F5CE7FA2FD}"/>
                </a:ext>
              </a:extLst>
            </p:cNvPr>
            <p:cNvSpPr txBox="1"/>
            <p:nvPr/>
          </p:nvSpPr>
          <p:spPr>
            <a:xfrm>
              <a:off x="2922033" y="4017562"/>
              <a:ext cx="511679" cy="584775"/>
            </a:xfrm>
            <a:prstGeom prst="rect">
              <a:avLst/>
            </a:prstGeom>
            <a:noFill/>
          </p:spPr>
          <p:txBody>
            <a:bodyPr wrap="none" rtlCol="0">
              <a:spAutoFit/>
            </a:bodyPr>
            <a:lstStyle/>
            <a:p>
              <a:pPr algn="r"/>
              <a:r>
                <a:rPr lang="en-US" sz="3200" b="1" dirty="0">
                  <a:solidFill>
                    <a:schemeClr val="accent4"/>
                  </a:solidFill>
                  <a:cs typeface="Poppins" pitchFamily="2" charset="77"/>
                </a:rPr>
                <a:t>4.</a:t>
              </a:r>
            </a:p>
          </p:txBody>
        </p:sp>
      </p:grpSp>
      <p:sp>
        <p:nvSpPr>
          <p:cNvPr id="42" name="Rectangle 41">
            <a:extLst>
              <a:ext uri="{FF2B5EF4-FFF2-40B4-BE49-F238E27FC236}">
                <a16:creationId xmlns:a16="http://schemas.microsoft.com/office/drawing/2014/main" id="{2D8AA9BB-10D1-42DA-9176-1D5CB86D33B9}"/>
              </a:ext>
            </a:extLst>
          </p:cNvPr>
          <p:cNvSpPr/>
          <p:nvPr/>
        </p:nvSpPr>
        <p:spPr>
          <a:xfrm>
            <a:off x="6701408" y="2576479"/>
            <a:ext cx="519694" cy="707886"/>
          </a:xfrm>
          <a:prstGeom prst="rect">
            <a:avLst/>
          </a:prstGeom>
        </p:spPr>
        <p:txBody>
          <a:bodyPr wrap="none">
            <a:spAutoFit/>
          </a:bodyPr>
          <a:lstStyle/>
          <a:p>
            <a:r>
              <a:rPr lang="en-US" sz="4000" b="1" dirty="0">
                <a:solidFill>
                  <a:schemeClr val="accent3"/>
                </a:solidFill>
                <a:cs typeface="Poppins" pitchFamily="2" charset="77"/>
              </a:rPr>
              <a:t>R</a:t>
            </a:r>
          </a:p>
        </p:txBody>
      </p:sp>
    </p:spTree>
    <p:extLst>
      <p:ext uri="{BB962C8B-B14F-4D97-AF65-F5344CB8AC3E}">
        <p14:creationId xmlns:p14="http://schemas.microsoft.com/office/powerpoint/2010/main" val="13688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5E4B7-2A56-4FB7-8064-C411AA5A191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ADFE152-216B-40B3-8171-7ED32E0EAC7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DC8D2E3-EB6C-4E38-9AA4-35D2D85B1B7B}"/>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C382041D-8C26-4D3B-98F9-1D15EC28CB9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F2EB058-97A8-40F3-AA5A-ECAA5C65A1EE}"/>
              </a:ext>
            </a:extLst>
          </p:cNvPr>
          <p:cNvSpPr>
            <a:spLocks noGrp="1"/>
          </p:cNvSpPr>
          <p:nvPr>
            <p:ph type="body" sz="quarter" idx="13"/>
          </p:nvPr>
        </p:nvSpPr>
        <p:spPr/>
        <p:txBody>
          <a:bodyPr/>
          <a:lstStyle/>
          <a:p>
            <a:endParaRPr lang="en-ZA" dirty="0"/>
          </a:p>
        </p:txBody>
      </p:sp>
      <p:sp>
        <p:nvSpPr>
          <p:cNvPr id="7" name="Shape 47276">
            <a:extLst>
              <a:ext uri="{FF2B5EF4-FFF2-40B4-BE49-F238E27FC236}">
                <a16:creationId xmlns:a16="http://schemas.microsoft.com/office/drawing/2014/main" id="{9DB7122B-6C73-40C5-941A-A7F1962EE8F3}"/>
              </a:ext>
            </a:extLst>
          </p:cNvPr>
          <p:cNvSpPr/>
          <p:nvPr/>
        </p:nvSpPr>
        <p:spPr>
          <a:xfrm>
            <a:off x="1360618" y="3326926"/>
            <a:ext cx="2106374" cy="1554922"/>
          </a:xfrm>
          <a:custGeom>
            <a:avLst/>
            <a:gdLst/>
            <a:ahLst/>
            <a:cxnLst>
              <a:cxn ang="0">
                <a:pos x="wd2" y="hd2"/>
              </a:cxn>
              <a:cxn ang="5400000">
                <a:pos x="wd2" y="hd2"/>
              </a:cxn>
              <a:cxn ang="10800000">
                <a:pos x="wd2" y="hd2"/>
              </a:cxn>
              <a:cxn ang="16200000">
                <a:pos x="wd2" y="hd2"/>
              </a:cxn>
            </a:cxnLst>
            <a:rect l="0" t="0" r="r" b="b"/>
            <a:pathLst>
              <a:path w="21423" h="21459" extrusionOk="0">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3200" dirty="0">
              <a:latin typeface="+mj-lt"/>
            </a:endParaRPr>
          </a:p>
        </p:txBody>
      </p:sp>
      <p:sp>
        <p:nvSpPr>
          <p:cNvPr id="29" name="TextBox 28">
            <a:extLst>
              <a:ext uri="{FF2B5EF4-FFF2-40B4-BE49-F238E27FC236}">
                <a16:creationId xmlns:a16="http://schemas.microsoft.com/office/drawing/2014/main" id="{7461F3B4-D389-438D-B4CC-4CF25349B656}"/>
              </a:ext>
            </a:extLst>
          </p:cNvPr>
          <p:cNvSpPr txBox="1"/>
          <p:nvPr/>
        </p:nvSpPr>
        <p:spPr>
          <a:xfrm>
            <a:off x="1577678" y="5007996"/>
            <a:ext cx="2149949" cy="400110"/>
          </a:xfrm>
          <a:prstGeom prst="rect">
            <a:avLst/>
          </a:prstGeom>
          <a:noFill/>
        </p:spPr>
        <p:txBody>
          <a:bodyPr wrap="none" rtlCol="0" anchor="ctr" anchorCtr="0">
            <a:spAutoFit/>
          </a:bodyPr>
          <a:lstStyle/>
          <a:p>
            <a:pPr algn="ctr"/>
            <a:r>
              <a:rPr lang="en-US" sz="2000" b="1" dirty="0">
                <a:solidFill>
                  <a:schemeClr val="tx2"/>
                </a:solidFill>
                <a:latin typeface="+mj-lt"/>
                <a:ea typeface="League Spartan" charset="0"/>
                <a:cs typeface="Poppins" pitchFamily="2" charset="77"/>
              </a:rPr>
              <a:t>YOUR CAPTION 01</a:t>
            </a:r>
          </a:p>
        </p:txBody>
      </p:sp>
      <p:sp>
        <p:nvSpPr>
          <p:cNvPr id="30" name="TextBox 29">
            <a:extLst>
              <a:ext uri="{FF2B5EF4-FFF2-40B4-BE49-F238E27FC236}">
                <a16:creationId xmlns:a16="http://schemas.microsoft.com/office/drawing/2014/main" id="{AD1786B9-4E4F-4523-8B60-2A72508792E4}"/>
              </a:ext>
            </a:extLst>
          </p:cNvPr>
          <p:cNvSpPr txBox="1"/>
          <p:nvPr/>
        </p:nvSpPr>
        <p:spPr>
          <a:xfrm>
            <a:off x="4679492" y="5007996"/>
            <a:ext cx="2198039" cy="400110"/>
          </a:xfrm>
          <a:prstGeom prst="rect">
            <a:avLst/>
          </a:prstGeom>
          <a:noFill/>
        </p:spPr>
        <p:txBody>
          <a:bodyPr wrap="none" rtlCol="0" anchor="ctr" anchorCtr="0">
            <a:spAutoFit/>
          </a:bodyPr>
          <a:lstStyle/>
          <a:p>
            <a:pPr algn="ctr"/>
            <a:r>
              <a:rPr lang="en-US" sz="2000" b="1" dirty="0">
                <a:solidFill>
                  <a:schemeClr val="tx2"/>
                </a:solidFill>
                <a:latin typeface="+mj-lt"/>
                <a:ea typeface="League Spartan" charset="0"/>
                <a:cs typeface="Poppins" pitchFamily="2" charset="77"/>
              </a:rPr>
              <a:t>YOUR CAPTION 02</a:t>
            </a:r>
          </a:p>
        </p:txBody>
      </p:sp>
      <p:sp>
        <p:nvSpPr>
          <p:cNvPr id="31" name="Subtitle 2">
            <a:extLst>
              <a:ext uri="{FF2B5EF4-FFF2-40B4-BE49-F238E27FC236}">
                <a16:creationId xmlns:a16="http://schemas.microsoft.com/office/drawing/2014/main" id="{EC882940-5FBF-4A2D-B5D4-3499B4EA8F70}"/>
              </a:ext>
            </a:extLst>
          </p:cNvPr>
          <p:cNvSpPr txBox="1">
            <a:spLocks/>
          </p:cNvSpPr>
          <p:nvPr/>
        </p:nvSpPr>
        <p:spPr>
          <a:xfrm>
            <a:off x="4543351" y="5363536"/>
            <a:ext cx="2470313" cy="590353"/>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j-lt"/>
                <a:ea typeface="Lato Light" panose="020F0502020204030203" pitchFamily="34" charset="0"/>
                <a:cs typeface="Mukta ExtraLight" panose="020B0000000000000000" pitchFamily="34" charset="77"/>
              </a:rPr>
              <a:t>Lorem ipsum </a:t>
            </a:r>
            <a:r>
              <a:rPr lang="en-GB" sz="1200" dirty="0" err="1">
                <a:solidFill>
                  <a:schemeClr val="tx1"/>
                </a:solidFill>
                <a:latin typeface="+mj-lt"/>
                <a:ea typeface="Lato Light" panose="020F0502020204030203" pitchFamily="34" charset="0"/>
                <a:cs typeface="Mukta ExtraLight" panose="020B0000000000000000" pitchFamily="34" charset="77"/>
              </a:rPr>
              <a:t>dolor</a:t>
            </a:r>
            <a:r>
              <a:rPr lang="en-GB" sz="1200" dirty="0">
                <a:solidFill>
                  <a:schemeClr val="tx1"/>
                </a:solidFill>
                <a:latin typeface="+mj-lt"/>
                <a:ea typeface="Lato Light" panose="020F0502020204030203" pitchFamily="34" charset="0"/>
                <a:cs typeface="Mukta ExtraLight" panose="020B0000000000000000" pitchFamily="34" charset="77"/>
              </a:rPr>
              <a:t> sit </a:t>
            </a:r>
            <a:r>
              <a:rPr lang="en-GB" sz="1200" dirty="0" err="1">
                <a:solidFill>
                  <a:schemeClr val="tx1"/>
                </a:solidFill>
                <a:latin typeface="+mj-lt"/>
                <a:ea typeface="Lato Light" panose="020F0502020204030203" pitchFamily="34" charset="0"/>
                <a:cs typeface="Mukta ExtraLight" panose="020B0000000000000000" pitchFamily="34" charset="77"/>
              </a:rPr>
              <a:t>amet</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consectetur</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adipiscing</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elit</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sed</a:t>
            </a:r>
            <a:r>
              <a:rPr lang="en-GB" sz="1200" dirty="0">
                <a:solidFill>
                  <a:schemeClr val="tx1"/>
                </a:solidFill>
                <a:latin typeface="+mj-lt"/>
                <a:ea typeface="Lato Light" panose="020F0502020204030203" pitchFamily="34" charset="0"/>
                <a:cs typeface="Mukta ExtraLight" panose="020B0000000000000000" pitchFamily="34" charset="77"/>
              </a:rPr>
              <a:t> do </a:t>
            </a:r>
            <a:r>
              <a:rPr lang="en-GB" sz="1200" dirty="0" err="1">
                <a:solidFill>
                  <a:schemeClr val="tx1"/>
                </a:solidFill>
                <a:latin typeface="+mj-lt"/>
                <a:ea typeface="Lato Light" panose="020F0502020204030203" pitchFamily="34" charset="0"/>
                <a:cs typeface="Mukta ExtraLight" panose="020B0000000000000000" pitchFamily="34" charset="77"/>
              </a:rPr>
              <a:t>eiusmod</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tempor</a:t>
            </a:r>
            <a:r>
              <a:rPr lang="en-GB" sz="1200" dirty="0">
                <a:solidFill>
                  <a:schemeClr val="tx1"/>
                </a:solidFill>
                <a:latin typeface="+mj-lt"/>
                <a:ea typeface="Lato Light" panose="020F0502020204030203" pitchFamily="34" charset="0"/>
                <a:cs typeface="Mukta ExtraLight" panose="020B0000000000000000" pitchFamily="34" charset="77"/>
              </a:rPr>
              <a:t>.</a:t>
            </a:r>
            <a:endParaRPr lang="en-US" sz="1200" dirty="0">
              <a:solidFill>
                <a:schemeClr val="tx1"/>
              </a:solidFill>
              <a:latin typeface="+mj-lt"/>
              <a:ea typeface="Lato Light" panose="020F0502020204030203" pitchFamily="34" charset="0"/>
              <a:cs typeface="Mukta ExtraLight" panose="020B0000000000000000" pitchFamily="34" charset="77"/>
            </a:endParaRPr>
          </a:p>
        </p:txBody>
      </p:sp>
      <p:sp>
        <p:nvSpPr>
          <p:cNvPr id="32" name="TextBox 31">
            <a:extLst>
              <a:ext uri="{FF2B5EF4-FFF2-40B4-BE49-F238E27FC236}">
                <a16:creationId xmlns:a16="http://schemas.microsoft.com/office/drawing/2014/main" id="{9D0E2D56-3B9F-4801-8F38-43E523451D54}"/>
              </a:ext>
            </a:extLst>
          </p:cNvPr>
          <p:cNvSpPr txBox="1"/>
          <p:nvPr/>
        </p:nvSpPr>
        <p:spPr>
          <a:xfrm>
            <a:off x="7802358" y="5007996"/>
            <a:ext cx="2201245" cy="400110"/>
          </a:xfrm>
          <a:prstGeom prst="rect">
            <a:avLst/>
          </a:prstGeom>
          <a:noFill/>
        </p:spPr>
        <p:txBody>
          <a:bodyPr wrap="none" rtlCol="0" anchor="ctr" anchorCtr="0">
            <a:spAutoFit/>
          </a:bodyPr>
          <a:lstStyle/>
          <a:p>
            <a:pPr algn="ctr"/>
            <a:r>
              <a:rPr lang="en-US" sz="2000" b="1" dirty="0">
                <a:solidFill>
                  <a:schemeClr val="tx2"/>
                </a:solidFill>
                <a:latin typeface="+mj-lt"/>
                <a:ea typeface="League Spartan" charset="0"/>
                <a:cs typeface="Poppins" pitchFamily="2" charset="77"/>
              </a:rPr>
              <a:t>YOUR CAPTION 03</a:t>
            </a:r>
          </a:p>
        </p:txBody>
      </p:sp>
      <p:sp>
        <p:nvSpPr>
          <p:cNvPr id="33" name="Subtitle 2">
            <a:extLst>
              <a:ext uri="{FF2B5EF4-FFF2-40B4-BE49-F238E27FC236}">
                <a16:creationId xmlns:a16="http://schemas.microsoft.com/office/drawing/2014/main" id="{1C8CDE41-00B0-4FD5-A2BF-BB953F760AE9}"/>
              </a:ext>
            </a:extLst>
          </p:cNvPr>
          <p:cNvSpPr txBox="1">
            <a:spLocks/>
          </p:cNvSpPr>
          <p:nvPr/>
        </p:nvSpPr>
        <p:spPr>
          <a:xfrm>
            <a:off x="7667826" y="5363536"/>
            <a:ext cx="2470313" cy="590353"/>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j-lt"/>
                <a:ea typeface="Lato Light" panose="020F0502020204030203" pitchFamily="34" charset="0"/>
                <a:cs typeface="Mukta ExtraLight" panose="020B0000000000000000" pitchFamily="34" charset="77"/>
              </a:rPr>
              <a:t>Lorem ipsum </a:t>
            </a:r>
            <a:r>
              <a:rPr lang="en-GB" sz="1200" dirty="0" err="1">
                <a:solidFill>
                  <a:schemeClr val="tx1"/>
                </a:solidFill>
                <a:latin typeface="+mj-lt"/>
                <a:ea typeface="Lato Light" panose="020F0502020204030203" pitchFamily="34" charset="0"/>
                <a:cs typeface="Mukta ExtraLight" panose="020B0000000000000000" pitchFamily="34" charset="77"/>
              </a:rPr>
              <a:t>dolor</a:t>
            </a:r>
            <a:r>
              <a:rPr lang="en-GB" sz="1200" dirty="0">
                <a:solidFill>
                  <a:schemeClr val="tx1"/>
                </a:solidFill>
                <a:latin typeface="+mj-lt"/>
                <a:ea typeface="Lato Light" panose="020F0502020204030203" pitchFamily="34" charset="0"/>
                <a:cs typeface="Mukta ExtraLight" panose="020B0000000000000000" pitchFamily="34" charset="77"/>
              </a:rPr>
              <a:t> sit </a:t>
            </a:r>
            <a:r>
              <a:rPr lang="en-GB" sz="1200" dirty="0" err="1">
                <a:solidFill>
                  <a:schemeClr val="tx1"/>
                </a:solidFill>
                <a:latin typeface="+mj-lt"/>
                <a:ea typeface="Lato Light" panose="020F0502020204030203" pitchFamily="34" charset="0"/>
                <a:cs typeface="Mukta ExtraLight" panose="020B0000000000000000" pitchFamily="34" charset="77"/>
              </a:rPr>
              <a:t>amet</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consectetur</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adipiscing</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elit</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sed</a:t>
            </a:r>
            <a:r>
              <a:rPr lang="en-GB" sz="1200" dirty="0">
                <a:solidFill>
                  <a:schemeClr val="tx1"/>
                </a:solidFill>
                <a:latin typeface="+mj-lt"/>
                <a:ea typeface="Lato Light" panose="020F0502020204030203" pitchFamily="34" charset="0"/>
                <a:cs typeface="Mukta ExtraLight" panose="020B0000000000000000" pitchFamily="34" charset="77"/>
              </a:rPr>
              <a:t> do </a:t>
            </a:r>
            <a:r>
              <a:rPr lang="en-GB" sz="1200" dirty="0" err="1">
                <a:solidFill>
                  <a:schemeClr val="tx1"/>
                </a:solidFill>
                <a:latin typeface="+mj-lt"/>
                <a:ea typeface="Lato Light" panose="020F0502020204030203" pitchFamily="34" charset="0"/>
                <a:cs typeface="Mukta ExtraLight" panose="020B0000000000000000" pitchFamily="34" charset="77"/>
              </a:rPr>
              <a:t>eiusmod</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tempor</a:t>
            </a:r>
            <a:r>
              <a:rPr lang="en-GB" sz="1200" dirty="0">
                <a:solidFill>
                  <a:schemeClr val="tx1"/>
                </a:solidFill>
                <a:latin typeface="+mj-lt"/>
                <a:ea typeface="Lato Light" panose="020F0502020204030203" pitchFamily="34" charset="0"/>
                <a:cs typeface="Mukta ExtraLight" panose="020B0000000000000000" pitchFamily="34" charset="77"/>
              </a:rPr>
              <a:t>.</a:t>
            </a:r>
            <a:endParaRPr lang="en-US" sz="1200" dirty="0">
              <a:solidFill>
                <a:schemeClr val="tx1"/>
              </a:solidFill>
              <a:latin typeface="+mj-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id="{7A53471C-982E-4AA1-8066-32010019AE08}"/>
              </a:ext>
            </a:extLst>
          </p:cNvPr>
          <p:cNvSpPr txBox="1">
            <a:spLocks/>
          </p:cNvSpPr>
          <p:nvPr/>
        </p:nvSpPr>
        <p:spPr>
          <a:xfrm>
            <a:off x="1418876" y="5363536"/>
            <a:ext cx="2470313" cy="590353"/>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j-lt"/>
                <a:ea typeface="Lato Light" panose="020F0502020204030203" pitchFamily="34" charset="0"/>
                <a:cs typeface="Mukta ExtraLight" panose="020B0000000000000000" pitchFamily="34" charset="77"/>
              </a:rPr>
              <a:t>Lorem ipsum </a:t>
            </a:r>
            <a:r>
              <a:rPr lang="en-GB" sz="1200" dirty="0" err="1">
                <a:solidFill>
                  <a:schemeClr val="tx1"/>
                </a:solidFill>
                <a:latin typeface="+mj-lt"/>
                <a:ea typeface="Lato Light" panose="020F0502020204030203" pitchFamily="34" charset="0"/>
                <a:cs typeface="Mukta ExtraLight" panose="020B0000000000000000" pitchFamily="34" charset="77"/>
              </a:rPr>
              <a:t>dolor</a:t>
            </a:r>
            <a:r>
              <a:rPr lang="en-GB" sz="1200" dirty="0">
                <a:solidFill>
                  <a:schemeClr val="tx1"/>
                </a:solidFill>
                <a:latin typeface="+mj-lt"/>
                <a:ea typeface="Lato Light" panose="020F0502020204030203" pitchFamily="34" charset="0"/>
                <a:cs typeface="Mukta ExtraLight" panose="020B0000000000000000" pitchFamily="34" charset="77"/>
              </a:rPr>
              <a:t> sit </a:t>
            </a:r>
            <a:r>
              <a:rPr lang="en-GB" sz="1200" dirty="0" err="1">
                <a:solidFill>
                  <a:schemeClr val="tx1"/>
                </a:solidFill>
                <a:latin typeface="+mj-lt"/>
                <a:ea typeface="Lato Light" panose="020F0502020204030203" pitchFamily="34" charset="0"/>
                <a:cs typeface="Mukta ExtraLight" panose="020B0000000000000000" pitchFamily="34" charset="77"/>
              </a:rPr>
              <a:t>amet</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consectetur</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adipiscing</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elit</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sed</a:t>
            </a:r>
            <a:r>
              <a:rPr lang="en-GB" sz="1200" dirty="0">
                <a:solidFill>
                  <a:schemeClr val="tx1"/>
                </a:solidFill>
                <a:latin typeface="+mj-lt"/>
                <a:ea typeface="Lato Light" panose="020F0502020204030203" pitchFamily="34" charset="0"/>
                <a:cs typeface="Mukta ExtraLight" panose="020B0000000000000000" pitchFamily="34" charset="77"/>
              </a:rPr>
              <a:t> do </a:t>
            </a:r>
            <a:r>
              <a:rPr lang="en-GB" sz="1200" dirty="0" err="1">
                <a:solidFill>
                  <a:schemeClr val="tx1"/>
                </a:solidFill>
                <a:latin typeface="+mj-lt"/>
                <a:ea typeface="Lato Light" panose="020F0502020204030203" pitchFamily="34" charset="0"/>
                <a:cs typeface="Mukta ExtraLight" panose="020B0000000000000000" pitchFamily="34" charset="77"/>
              </a:rPr>
              <a:t>eiusmod</a:t>
            </a:r>
            <a:r>
              <a:rPr lang="en-GB" sz="1200" dirty="0">
                <a:solidFill>
                  <a:schemeClr val="tx1"/>
                </a:solidFill>
                <a:latin typeface="+mj-lt"/>
                <a:ea typeface="Lato Light" panose="020F0502020204030203" pitchFamily="34" charset="0"/>
                <a:cs typeface="Mukta ExtraLight" panose="020B0000000000000000" pitchFamily="34" charset="77"/>
              </a:rPr>
              <a:t> </a:t>
            </a:r>
            <a:r>
              <a:rPr lang="en-GB" sz="1200" dirty="0" err="1">
                <a:solidFill>
                  <a:schemeClr val="tx1"/>
                </a:solidFill>
                <a:latin typeface="+mj-lt"/>
                <a:ea typeface="Lato Light" panose="020F0502020204030203" pitchFamily="34" charset="0"/>
                <a:cs typeface="Mukta ExtraLight" panose="020B0000000000000000" pitchFamily="34" charset="77"/>
              </a:rPr>
              <a:t>tempor</a:t>
            </a:r>
            <a:r>
              <a:rPr lang="en-GB" sz="1200" dirty="0">
                <a:solidFill>
                  <a:schemeClr val="tx1"/>
                </a:solidFill>
                <a:latin typeface="+mj-lt"/>
                <a:ea typeface="Lato Light" panose="020F0502020204030203" pitchFamily="34" charset="0"/>
                <a:cs typeface="Mukta ExtraLight" panose="020B0000000000000000" pitchFamily="34" charset="77"/>
              </a:rPr>
              <a:t>.</a:t>
            </a:r>
            <a:endParaRPr lang="en-US" sz="1200" dirty="0">
              <a:solidFill>
                <a:schemeClr val="tx1"/>
              </a:solidFill>
              <a:latin typeface="+mj-lt"/>
              <a:ea typeface="Lato Light" panose="020F0502020204030203" pitchFamily="34" charset="0"/>
              <a:cs typeface="Mukta ExtraLight" panose="020B0000000000000000" pitchFamily="34" charset="77"/>
            </a:endParaRPr>
          </a:p>
        </p:txBody>
      </p:sp>
      <p:grpSp>
        <p:nvGrpSpPr>
          <p:cNvPr id="38" name="Group 37">
            <a:extLst>
              <a:ext uri="{FF2B5EF4-FFF2-40B4-BE49-F238E27FC236}">
                <a16:creationId xmlns:a16="http://schemas.microsoft.com/office/drawing/2014/main" id="{708A1D5C-5A9D-43E6-9099-5F3739AA0321}"/>
              </a:ext>
            </a:extLst>
          </p:cNvPr>
          <p:cNvGrpSpPr/>
          <p:nvPr/>
        </p:nvGrpSpPr>
        <p:grpSpPr>
          <a:xfrm rot="21018148">
            <a:off x="2076342" y="2658958"/>
            <a:ext cx="609708" cy="609708"/>
            <a:chOff x="3466992" y="2162175"/>
            <a:chExt cx="609708" cy="609708"/>
          </a:xfrm>
        </p:grpSpPr>
        <p:sp>
          <p:nvSpPr>
            <p:cNvPr id="36" name="Oval 35">
              <a:extLst>
                <a:ext uri="{FF2B5EF4-FFF2-40B4-BE49-F238E27FC236}">
                  <a16:creationId xmlns:a16="http://schemas.microsoft.com/office/drawing/2014/main" id="{36495008-A32A-4F28-AD9C-86E472B88470}"/>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37" name="TextBox 36">
              <a:extLst>
                <a:ext uri="{FF2B5EF4-FFF2-40B4-BE49-F238E27FC236}">
                  <a16:creationId xmlns:a16="http://schemas.microsoft.com/office/drawing/2014/main" id="{B4CFB3E6-D190-4B4E-BB74-6FA9E309177B}"/>
                </a:ext>
              </a:extLst>
            </p:cNvPr>
            <p:cNvSpPr txBox="1"/>
            <p:nvPr/>
          </p:nvSpPr>
          <p:spPr>
            <a:xfrm>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39" name="Group 38">
            <a:extLst>
              <a:ext uri="{FF2B5EF4-FFF2-40B4-BE49-F238E27FC236}">
                <a16:creationId xmlns:a16="http://schemas.microsoft.com/office/drawing/2014/main" id="{3BD8CC3C-DD91-47DC-856E-A927C4DCAE3E}"/>
              </a:ext>
            </a:extLst>
          </p:cNvPr>
          <p:cNvGrpSpPr/>
          <p:nvPr/>
        </p:nvGrpSpPr>
        <p:grpSpPr>
          <a:xfrm rot="377265">
            <a:off x="2573717" y="2864830"/>
            <a:ext cx="609708" cy="609708"/>
            <a:chOff x="3466992" y="2162175"/>
            <a:chExt cx="609708" cy="609708"/>
          </a:xfrm>
        </p:grpSpPr>
        <p:sp>
          <p:nvSpPr>
            <p:cNvPr id="40" name="Oval 39">
              <a:extLst>
                <a:ext uri="{FF2B5EF4-FFF2-40B4-BE49-F238E27FC236}">
                  <a16:creationId xmlns:a16="http://schemas.microsoft.com/office/drawing/2014/main" id="{169C883F-CFA9-4F6A-977A-83D305374E48}"/>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41" name="TextBox 40">
              <a:extLst>
                <a:ext uri="{FF2B5EF4-FFF2-40B4-BE49-F238E27FC236}">
                  <a16:creationId xmlns:a16="http://schemas.microsoft.com/office/drawing/2014/main" id="{26DBDD93-04DB-40F4-804C-E76AF11655C1}"/>
                </a:ext>
              </a:extLst>
            </p:cNvPr>
            <p:cNvSpPr txBox="1"/>
            <p:nvPr/>
          </p:nvSpPr>
          <p:spPr>
            <a:xfrm>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42" name="Group 41">
            <a:extLst>
              <a:ext uri="{FF2B5EF4-FFF2-40B4-BE49-F238E27FC236}">
                <a16:creationId xmlns:a16="http://schemas.microsoft.com/office/drawing/2014/main" id="{F9D0BF54-3970-450B-873D-E8BB80680A16}"/>
              </a:ext>
            </a:extLst>
          </p:cNvPr>
          <p:cNvGrpSpPr/>
          <p:nvPr/>
        </p:nvGrpSpPr>
        <p:grpSpPr>
          <a:xfrm rot="21018148">
            <a:off x="5191017" y="2600272"/>
            <a:ext cx="609708" cy="609708"/>
            <a:chOff x="3466992" y="2162175"/>
            <a:chExt cx="609708" cy="609708"/>
          </a:xfrm>
        </p:grpSpPr>
        <p:sp>
          <p:nvSpPr>
            <p:cNvPr id="43" name="Oval 42">
              <a:extLst>
                <a:ext uri="{FF2B5EF4-FFF2-40B4-BE49-F238E27FC236}">
                  <a16:creationId xmlns:a16="http://schemas.microsoft.com/office/drawing/2014/main" id="{40562BDE-9B17-4C13-ABB4-99C00B3656E6}"/>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44" name="TextBox 43">
              <a:extLst>
                <a:ext uri="{FF2B5EF4-FFF2-40B4-BE49-F238E27FC236}">
                  <a16:creationId xmlns:a16="http://schemas.microsoft.com/office/drawing/2014/main" id="{155945D8-E190-4894-8678-9053E11FD698}"/>
                </a:ext>
              </a:extLst>
            </p:cNvPr>
            <p:cNvSpPr txBox="1"/>
            <p:nvPr/>
          </p:nvSpPr>
          <p:spPr>
            <a:xfrm>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45" name="Group 44">
            <a:extLst>
              <a:ext uri="{FF2B5EF4-FFF2-40B4-BE49-F238E27FC236}">
                <a16:creationId xmlns:a16="http://schemas.microsoft.com/office/drawing/2014/main" id="{CFF32EE6-B3EF-4D65-8A6C-23F6BBA30067}"/>
              </a:ext>
            </a:extLst>
          </p:cNvPr>
          <p:cNvGrpSpPr/>
          <p:nvPr/>
        </p:nvGrpSpPr>
        <p:grpSpPr>
          <a:xfrm rot="377265">
            <a:off x="5875037" y="2520149"/>
            <a:ext cx="609708" cy="609708"/>
            <a:chOff x="3466992" y="2162175"/>
            <a:chExt cx="609708" cy="609708"/>
          </a:xfrm>
        </p:grpSpPr>
        <p:sp>
          <p:nvSpPr>
            <p:cNvPr id="46" name="Oval 45">
              <a:extLst>
                <a:ext uri="{FF2B5EF4-FFF2-40B4-BE49-F238E27FC236}">
                  <a16:creationId xmlns:a16="http://schemas.microsoft.com/office/drawing/2014/main" id="{0DF4B256-6915-4BC1-A855-D1ADC2CF69D9}"/>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47" name="TextBox 46">
              <a:extLst>
                <a:ext uri="{FF2B5EF4-FFF2-40B4-BE49-F238E27FC236}">
                  <a16:creationId xmlns:a16="http://schemas.microsoft.com/office/drawing/2014/main" id="{87B790C8-10E7-46F7-9F69-EADF760E7C51}"/>
                </a:ext>
              </a:extLst>
            </p:cNvPr>
            <p:cNvSpPr txBox="1"/>
            <p:nvPr/>
          </p:nvSpPr>
          <p:spPr>
            <a:xfrm>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48" name="Group 47">
            <a:extLst>
              <a:ext uri="{FF2B5EF4-FFF2-40B4-BE49-F238E27FC236}">
                <a16:creationId xmlns:a16="http://schemas.microsoft.com/office/drawing/2014/main" id="{88E1233C-E6CA-4465-92F1-6DEACFCAED65}"/>
              </a:ext>
            </a:extLst>
          </p:cNvPr>
          <p:cNvGrpSpPr/>
          <p:nvPr/>
        </p:nvGrpSpPr>
        <p:grpSpPr>
          <a:xfrm rot="21018148">
            <a:off x="4834763" y="2240354"/>
            <a:ext cx="609708" cy="609708"/>
            <a:chOff x="3466992" y="2162175"/>
            <a:chExt cx="609708" cy="609708"/>
          </a:xfrm>
        </p:grpSpPr>
        <p:sp>
          <p:nvSpPr>
            <p:cNvPr id="49" name="Oval 48">
              <a:extLst>
                <a:ext uri="{FF2B5EF4-FFF2-40B4-BE49-F238E27FC236}">
                  <a16:creationId xmlns:a16="http://schemas.microsoft.com/office/drawing/2014/main" id="{B3855E9F-6ACF-4320-B3AF-47BD7A6CA7EF}"/>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50" name="TextBox 49">
              <a:extLst>
                <a:ext uri="{FF2B5EF4-FFF2-40B4-BE49-F238E27FC236}">
                  <a16:creationId xmlns:a16="http://schemas.microsoft.com/office/drawing/2014/main" id="{5BCBDE49-3C8E-4AAA-9450-4C5F72696560}"/>
                </a:ext>
              </a:extLst>
            </p:cNvPr>
            <p:cNvSpPr txBox="1"/>
            <p:nvPr/>
          </p:nvSpPr>
          <p:spPr>
            <a:xfrm>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51" name="Group 50">
            <a:extLst>
              <a:ext uri="{FF2B5EF4-FFF2-40B4-BE49-F238E27FC236}">
                <a16:creationId xmlns:a16="http://schemas.microsoft.com/office/drawing/2014/main" id="{89F8B5A9-41D5-4011-A640-0215360C234F}"/>
              </a:ext>
            </a:extLst>
          </p:cNvPr>
          <p:cNvGrpSpPr/>
          <p:nvPr/>
        </p:nvGrpSpPr>
        <p:grpSpPr>
          <a:xfrm rot="377265">
            <a:off x="5503899" y="1952138"/>
            <a:ext cx="609708" cy="609708"/>
            <a:chOff x="3466992" y="2162175"/>
            <a:chExt cx="609708" cy="609708"/>
          </a:xfrm>
        </p:grpSpPr>
        <p:sp>
          <p:nvSpPr>
            <p:cNvPr id="52" name="Oval 51">
              <a:extLst>
                <a:ext uri="{FF2B5EF4-FFF2-40B4-BE49-F238E27FC236}">
                  <a16:creationId xmlns:a16="http://schemas.microsoft.com/office/drawing/2014/main" id="{D06EFFF0-E2B5-4CA5-A05B-20D8F3D1C655}"/>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53" name="TextBox 52">
              <a:extLst>
                <a:ext uri="{FF2B5EF4-FFF2-40B4-BE49-F238E27FC236}">
                  <a16:creationId xmlns:a16="http://schemas.microsoft.com/office/drawing/2014/main" id="{CDD25137-DD63-4886-84B9-DB323847C09D}"/>
                </a:ext>
              </a:extLst>
            </p:cNvPr>
            <p:cNvSpPr txBox="1"/>
            <p:nvPr/>
          </p:nvSpPr>
          <p:spPr>
            <a:xfrm>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54" name="Group 53">
            <a:extLst>
              <a:ext uri="{FF2B5EF4-FFF2-40B4-BE49-F238E27FC236}">
                <a16:creationId xmlns:a16="http://schemas.microsoft.com/office/drawing/2014/main" id="{0717D1CB-5FDA-41DA-98A2-C044632E94C4}"/>
              </a:ext>
            </a:extLst>
          </p:cNvPr>
          <p:cNvGrpSpPr/>
          <p:nvPr/>
        </p:nvGrpSpPr>
        <p:grpSpPr>
          <a:xfrm rot="377265">
            <a:off x="5615928" y="3262330"/>
            <a:ext cx="609708" cy="609708"/>
            <a:chOff x="3466992" y="2162175"/>
            <a:chExt cx="609708" cy="609708"/>
          </a:xfrm>
        </p:grpSpPr>
        <p:sp>
          <p:nvSpPr>
            <p:cNvPr id="55" name="Oval 54">
              <a:extLst>
                <a:ext uri="{FF2B5EF4-FFF2-40B4-BE49-F238E27FC236}">
                  <a16:creationId xmlns:a16="http://schemas.microsoft.com/office/drawing/2014/main" id="{5F221033-1648-4991-B9AF-5186BAF7B3E9}"/>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56" name="TextBox 55">
              <a:extLst>
                <a:ext uri="{FF2B5EF4-FFF2-40B4-BE49-F238E27FC236}">
                  <a16:creationId xmlns:a16="http://schemas.microsoft.com/office/drawing/2014/main" id="{FAEFEFD5-0FC0-40BB-9771-E61948DB38FA}"/>
                </a:ext>
              </a:extLst>
            </p:cNvPr>
            <p:cNvSpPr txBox="1"/>
            <p:nvPr/>
          </p:nvSpPr>
          <p:spPr>
            <a:xfrm>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sp>
        <p:nvSpPr>
          <p:cNvPr id="11" name="Shape 47277">
            <a:extLst>
              <a:ext uri="{FF2B5EF4-FFF2-40B4-BE49-F238E27FC236}">
                <a16:creationId xmlns:a16="http://schemas.microsoft.com/office/drawing/2014/main" id="{2608FE2D-FA8B-46C9-83A4-22CC1B8DC170}"/>
              </a:ext>
            </a:extLst>
          </p:cNvPr>
          <p:cNvSpPr/>
          <p:nvPr/>
        </p:nvSpPr>
        <p:spPr>
          <a:xfrm>
            <a:off x="4485218" y="3326926"/>
            <a:ext cx="2106374" cy="1554922"/>
          </a:xfrm>
          <a:custGeom>
            <a:avLst/>
            <a:gdLst/>
            <a:ahLst/>
            <a:cxnLst>
              <a:cxn ang="0">
                <a:pos x="wd2" y="hd2"/>
              </a:cxn>
              <a:cxn ang="5400000">
                <a:pos x="wd2" y="hd2"/>
              </a:cxn>
              <a:cxn ang="10800000">
                <a:pos x="wd2" y="hd2"/>
              </a:cxn>
              <a:cxn ang="16200000">
                <a:pos x="wd2" y="hd2"/>
              </a:cxn>
            </a:cxnLst>
            <a:rect l="0" t="0" r="r" b="b"/>
            <a:pathLst>
              <a:path w="21423" h="21459" extrusionOk="0">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3200" dirty="0">
              <a:latin typeface="+mj-lt"/>
            </a:endParaRPr>
          </a:p>
        </p:txBody>
      </p:sp>
      <p:grpSp>
        <p:nvGrpSpPr>
          <p:cNvPr id="57" name="Group 56">
            <a:extLst>
              <a:ext uri="{FF2B5EF4-FFF2-40B4-BE49-F238E27FC236}">
                <a16:creationId xmlns:a16="http://schemas.microsoft.com/office/drawing/2014/main" id="{A4574C52-72E2-4A32-864A-B96C539E4B32}"/>
              </a:ext>
            </a:extLst>
          </p:cNvPr>
          <p:cNvGrpSpPr/>
          <p:nvPr/>
        </p:nvGrpSpPr>
        <p:grpSpPr>
          <a:xfrm rot="726590">
            <a:off x="8214065" y="2978527"/>
            <a:ext cx="609708" cy="609708"/>
            <a:chOff x="3466992" y="2162175"/>
            <a:chExt cx="609708" cy="609708"/>
          </a:xfrm>
        </p:grpSpPr>
        <p:sp>
          <p:nvSpPr>
            <p:cNvPr id="58" name="Oval 57">
              <a:extLst>
                <a:ext uri="{FF2B5EF4-FFF2-40B4-BE49-F238E27FC236}">
                  <a16:creationId xmlns:a16="http://schemas.microsoft.com/office/drawing/2014/main" id="{2A383275-9B7C-4167-B9C0-457FA5F03424}"/>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59" name="TextBox 58">
              <a:extLst>
                <a:ext uri="{FF2B5EF4-FFF2-40B4-BE49-F238E27FC236}">
                  <a16:creationId xmlns:a16="http://schemas.microsoft.com/office/drawing/2014/main" id="{3A7FC1FE-5072-4FF2-A4A8-F2BD717A9813}"/>
                </a:ext>
              </a:extLst>
            </p:cNvPr>
            <p:cNvSpPr txBox="1"/>
            <p:nvPr/>
          </p:nvSpPr>
          <p:spPr>
            <a:xfrm>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60" name="Group 59">
            <a:extLst>
              <a:ext uri="{FF2B5EF4-FFF2-40B4-BE49-F238E27FC236}">
                <a16:creationId xmlns:a16="http://schemas.microsoft.com/office/drawing/2014/main" id="{8D34B16C-1A0F-47AA-9468-8432FFE6C113}"/>
              </a:ext>
            </a:extLst>
          </p:cNvPr>
          <p:cNvGrpSpPr/>
          <p:nvPr/>
        </p:nvGrpSpPr>
        <p:grpSpPr>
          <a:xfrm rot="1685707">
            <a:off x="8898085" y="2822204"/>
            <a:ext cx="609708" cy="609708"/>
            <a:chOff x="3466992" y="2162175"/>
            <a:chExt cx="609708" cy="609708"/>
          </a:xfrm>
        </p:grpSpPr>
        <p:sp>
          <p:nvSpPr>
            <p:cNvPr id="61" name="Oval 60">
              <a:extLst>
                <a:ext uri="{FF2B5EF4-FFF2-40B4-BE49-F238E27FC236}">
                  <a16:creationId xmlns:a16="http://schemas.microsoft.com/office/drawing/2014/main" id="{AD5A4CC0-3C67-4477-958B-5B70162E5497}"/>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62" name="TextBox 61">
              <a:extLst>
                <a:ext uri="{FF2B5EF4-FFF2-40B4-BE49-F238E27FC236}">
                  <a16:creationId xmlns:a16="http://schemas.microsoft.com/office/drawing/2014/main" id="{6B9DC1D1-6F3F-4CB8-BE52-F27161577F7B}"/>
                </a:ext>
              </a:extLst>
            </p:cNvPr>
            <p:cNvSpPr txBox="1"/>
            <p:nvPr/>
          </p:nvSpPr>
          <p:spPr>
            <a:xfrm rot="18867022">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63" name="Group 62">
            <a:extLst>
              <a:ext uri="{FF2B5EF4-FFF2-40B4-BE49-F238E27FC236}">
                <a16:creationId xmlns:a16="http://schemas.microsoft.com/office/drawing/2014/main" id="{27A33313-C7C6-4D81-9381-966F115C2E45}"/>
              </a:ext>
            </a:extLst>
          </p:cNvPr>
          <p:cNvGrpSpPr/>
          <p:nvPr/>
        </p:nvGrpSpPr>
        <p:grpSpPr>
          <a:xfrm rot="726590">
            <a:off x="9158907" y="2437540"/>
            <a:ext cx="609708" cy="609708"/>
            <a:chOff x="3466992" y="2162175"/>
            <a:chExt cx="609708" cy="609708"/>
          </a:xfrm>
        </p:grpSpPr>
        <p:sp>
          <p:nvSpPr>
            <p:cNvPr id="64" name="Oval 63">
              <a:extLst>
                <a:ext uri="{FF2B5EF4-FFF2-40B4-BE49-F238E27FC236}">
                  <a16:creationId xmlns:a16="http://schemas.microsoft.com/office/drawing/2014/main" id="{68390E16-85C1-43D7-BAC1-4F5F6033CBE2}"/>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65" name="TextBox 64">
              <a:extLst>
                <a:ext uri="{FF2B5EF4-FFF2-40B4-BE49-F238E27FC236}">
                  <a16:creationId xmlns:a16="http://schemas.microsoft.com/office/drawing/2014/main" id="{C30130A9-6C4D-4878-86C5-144BCB168918}"/>
                </a:ext>
              </a:extLst>
            </p:cNvPr>
            <p:cNvSpPr txBox="1"/>
            <p:nvPr/>
          </p:nvSpPr>
          <p:spPr>
            <a:xfrm>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66" name="Group 65">
            <a:extLst>
              <a:ext uri="{FF2B5EF4-FFF2-40B4-BE49-F238E27FC236}">
                <a16:creationId xmlns:a16="http://schemas.microsoft.com/office/drawing/2014/main" id="{86FC0A4B-87D1-4624-94E0-E4C7B78555B1}"/>
              </a:ext>
            </a:extLst>
          </p:cNvPr>
          <p:cNvGrpSpPr/>
          <p:nvPr/>
        </p:nvGrpSpPr>
        <p:grpSpPr>
          <a:xfrm rot="1685707">
            <a:off x="8638976" y="3564385"/>
            <a:ext cx="609708" cy="609708"/>
            <a:chOff x="3466992" y="2162175"/>
            <a:chExt cx="609708" cy="609708"/>
          </a:xfrm>
        </p:grpSpPr>
        <p:sp>
          <p:nvSpPr>
            <p:cNvPr id="67" name="Oval 66">
              <a:extLst>
                <a:ext uri="{FF2B5EF4-FFF2-40B4-BE49-F238E27FC236}">
                  <a16:creationId xmlns:a16="http://schemas.microsoft.com/office/drawing/2014/main" id="{7C6E6231-F7EE-4260-8D3C-78037E7E6B49}"/>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68" name="TextBox 67">
              <a:extLst>
                <a:ext uri="{FF2B5EF4-FFF2-40B4-BE49-F238E27FC236}">
                  <a16:creationId xmlns:a16="http://schemas.microsoft.com/office/drawing/2014/main" id="{4127C046-6C31-4622-8D2B-276CD7A49623}"/>
                </a:ext>
              </a:extLst>
            </p:cNvPr>
            <p:cNvSpPr txBox="1"/>
            <p:nvPr/>
          </p:nvSpPr>
          <p:spPr>
            <a:xfrm>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69" name="Group 68">
            <a:extLst>
              <a:ext uri="{FF2B5EF4-FFF2-40B4-BE49-F238E27FC236}">
                <a16:creationId xmlns:a16="http://schemas.microsoft.com/office/drawing/2014/main" id="{9A4392EE-2245-4440-BB3E-456A8A06B2B4}"/>
              </a:ext>
            </a:extLst>
          </p:cNvPr>
          <p:cNvGrpSpPr/>
          <p:nvPr/>
        </p:nvGrpSpPr>
        <p:grpSpPr>
          <a:xfrm rot="726590">
            <a:off x="7817005" y="2254503"/>
            <a:ext cx="609708" cy="609708"/>
            <a:chOff x="3466992" y="2162175"/>
            <a:chExt cx="609708" cy="609708"/>
          </a:xfrm>
        </p:grpSpPr>
        <p:sp>
          <p:nvSpPr>
            <p:cNvPr id="70" name="Oval 69">
              <a:extLst>
                <a:ext uri="{FF2B5EF4-FFF2-40B4-BE49-F238E27FC236}">
                  <a16:creationId xmlns:a16="http://schemas.microsoft.com/office/drawing/2014/main" id="{AAC47C7B-0ED0-41EF-98B6-7BC2A2319EF0}"/>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71" name="TextBox 70">
              <a:extLst>
                <a:ext uri="{FF2B5EF4-FFF2-40B4-BE49-F238E27FC236}">
                  <a16:creationId xmlns:a16="http://schemas.microsoft.com/office/drawing/2014/main" id="{FBC1B6B2-95D8-4104-B8AA-C7E05C7CF2D2}"/>
                </a:ext>
              </a:extLst>
            </p:cNvPr>
            <p:cNvSpPr txBox="1"/>
            <p:nvPr/>
          </p:nvSpPr>
          <p:spPr>
            <a:xfrm>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72" name="Group 71">
            <a:extLst>
              <a:ext uri="{FF2B5EF4-FFF2-40B4-BE49-F238E27FC236}">
                <a16:creationId xmlns:a16="http://schemas.microsoft.com/office/drawing/2014/main" id="{D845BD4D-6138-41A8-8C4C-4BDCA6577262}"/>
              </a:ext>
            </a:extLst>
          </p:cNvPr>
          <p:cNvGrpSpPr/>
          <p:nvPr/>
        </p:nvGrpSpPr>
        <p:grpSpPr>
          <a:xfrm rot="1685707">
            <a:off x="8501025" y="2174380"/>
            <a:ext cx="609708" cy="609708"/>
            <a:chOff x="3466992" y="2162175"/>
            <a:chExt cx="609708" cy="609708"/>
          </a:xfrm>
        </p:grpSpPr>
        <p:sp>
          <p:nvSpPr>
            <p:cNvPr id="73" name="Oval 72">
              <a:extLst>
                <a:ext uri="{FF2B5EF4-FFF2-40B4-BE49-F238E27FC236}">
                  <a16:creationId xmlns:a16="http://schemas.microsoft.com/office/drawing/2014/main" id="{69C17F5E-7CF2-4CDE-BDBD-C403C3443A26}"/>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74" name="TextBox 73">
              <a:extLst>
                <a:ext uri="{FF2B5EF4-FFF2-40B4-BE49-F238E27FC236}">
                  <a16:creationId xmlns:a16="http://schemas.microsoft.com/office/drawing/2014/main" id="{8CB083EB-510D-4B19-B841-B0F0D811A9E9}"/>
                </a:ext>
              </a:extLst>
            </p:cNvPr>
            <p:cNvSpPr txBox="1"/>
            <p:nvPr/>
          </p:nvSpPr>
          <p:spPr>
            <a:xfrm rot="18867022">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grpSp>
        <p:nvGrpSpPr>
          <p:cNvPr id="75" name="Group 74">
            <a:extLst>
              <a:ext uri="{FF2B5EF4-FFF2-40B4-BE49-F238E27FC236}">
                <a16:creationId xmlns:a16="http://schemas.microsoft.com/office/drawing/2014/main" id="{29EEE8DB-CC90-461F-A277-622E776A6452}"/>
              </a:ext>
            </a:extLst>
          </p:cNvPr>
          <p:cNvGrpSpPr/>
          <p:nvPr/>
        </p:nvGrpSpPr>
        <p:grpSpPr>
          <a:xfrm rot="1685707">
            <a:off x="8863333" y="1832156"/>
            <a:ext cx="609708" cy="609708"/>
            <a:chOff x="3466992" y="2162175"/>
            <a:chExt cx="609708" cy="609708"/>
          </a:xfrm>
        </p:grpSpPr>
        <p:sp>
          <p:nvSpPr>
            <p:cNvPr id="76" name="Oval 75">
              <a:extLst>
                <a:ext uri="{FF2B5EF4-FFF2-40B4-BE49-F238E27FC236}">
                  <a16:creationId xmlns:a16="http://schemas.microsoft.com/office/drawing/2014/main" id="{B317FB63-5CAF-4121-B159-F09E9620C757}"/>
                </a:ext>
              </a:extLst>
            </p:cNvPr>
            <p:cNvSpPr/>
            <p:nvPr/>
          </p:nvSpPr>
          <p:spPr>
            <a:xfrm>
              <a:off x="3466992" y="2162175"/>
              <a:ext cx="609708" cy="609708"/>
            </a:xfrm>
            <a:prstGeom prst="ellipse">
              <a:avLst/>
            </a:prstGeom>
            <a:solidFill>
              <a:schemeClr val="accent5"/>
            </a:solidFill>
            <a:ln w="3810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t"/>
            <a:lstStyle/>
            <a:p>
              <a:pPr algn="ctr"/>
              <a:endParaRPr lang="en-ZA" sz="1600" dirty="0">
                <a:solidFill>
                  <a:schemeClr val="bg1"/>
                </a:solidFill>
              </a:endParaRPr>
            </a:p>
          </p:txBody>
        </p:sp>
        <p:sp>
          <p:nvSpPr>
            <p:cNvPr id="77" name="TextBox 76">
              <a:extLst>
                <a:ext uri="{FF2B5EF4-FFF2-40B4-BE49-F238E27FC236}">
                  <a16:creationId xmlns:a16="http://schemas.microsoft.com/office/drawing/2014/main" id="{8F836540-81A9-43DA-8C3B-F950B8F3EE4F}"/>
                </a:ext>
              </a:extLst>
            </p:cNvPr>
            <p:cNvSpPr txBox="1"/>
            <p:nvPr/>
          </p:nvSpPr>
          <p:spPr>
            <a:xfrm rot="18867022">
              <a:off x="3579325" y="2219361"/>
              <a:ext cx="385042" cy="461665"/>
            </a:xfrm>
            <a:prstGeom prst="rect">
              <a:avLst/>
            </a:prstGeom>
            <a:noFill/>
          </p:spPr>
          <p:txBody>
            <a:bodyPr wrap="none" rtlCol="0">
              <a:spAutoFit/>
            </a:bodyPr>
            <a:lstStyle/>
            <a:p>
              <a:r>
                <a:rPr lang="en-ZA" sz="2400" b="1" dirty="0">
                  <a:solidFill>
                    <a:schemeClr val="accent5">
                      <a:lumMod val="75000"/>
                    </a:schemeClr>
                  </a:solidFill>
                  <a:latin typeface="+mj-lt"/>
                </a:rPr>
                <a:t>R</a:t>
              </a:r>
            </a:p>
          </p:txBody>
        </p:sp>
      </p:grpSp>
      <p:sp>
        <p:nvSpPr>
          <p:cNvPr id="18" name="Shape 47278">
            <a:extLst>
              <a:ext uri="{FF2B5EF4-FFF2-40B4-BE49-F238E27FC236}">
                <a16:creationId xmlns:a16="http://schemas.microsoft.com/office/drawing/2014/main" id="{3EA4C0AD-13A8-4A22-A80B-DEADF0AB6D27}"/>
              </a:ext>
            </a:extLst>
          </p:cNvPr>
          <p:cNvSpPr/>
          <p:nvPr/>
        </p:nvSpPr>
        <p:spPr>
          <a:xfrm>
            <a:off x="7609816" y="3326926"/>
            <a:ext cx="2106373" cy="1554922"/>
          </a:xfrm>
          <a:custGeom>
            <a:avLst/>
            <a:gdLst/>
            <a:ahLst/>
            <a:cxnLst>
              <a:cxn ang="0">
                <a:pos x="wd2" y="hd2"/>
              </a:cxn>
              <a:cxn ang="5400000">
                <a:pos x="wd2" y="hd2"/>
              </a:cxn>
              <a:cxn ang="10800000">
                <a:pos x="wd2" y="hd2"/>
              </a:cxn>
              <a:cxn ang="16200000">
                <a:pos x="wd2" y="hd2"/>
              </a:cxn>
            </a:cxnLst>
            <a:rect l="0" t="0" r="r" b="b"/>
            <a:pathLst>
              <a:path w="21423" h="21459" extrusionOk="0">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3200" dirty="0">
              <a:latin typeface="+mj-lt"/>
            </a:endParaRPr>
          </a:p>
        </p:txBody>
      </p:sp>
    </p:spTree>
    <p:extLst>
      <p:ext uri="{BB962C8B-B14F-4D97-AF65-F5344CB8AC3E}">
        <p14:creationId xmlns:p14="http://schemas.microsoft.com/office/powerpoint/2010/main" val="48251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F90E8-D33B-4FBF-B642-E02034274CF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8C78099-63B6-48EE-A7CF-3080372CC59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A55271A-89AB-4486-8036-50FEF2091EC9}"/>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D36AA01F-DD32-4E18-A1C5-D937CCA871C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CCF9577-3D6E-49A1-A7FB-12FE97E98181}"/>
              </a:ext>
            </a:extLst>
          </p:cNvPr>
          <p:cNvSpPr>
            <a:spLocks noGrp="1"/>
          </p:cNvSpPr>
          <p:nvPr>
            <p:ph type="body" sz="quarter" idx="13"/>
          </p:nvPr>
        </p:nvSpPr>
        <p:spPr/>
        <p:txBody>
          <a:bodyPr/>
          <a:lstStyle/>
          <a:p>
            <a:endParaRPr lang="en-ZA"/>
          </a:p>
        </p:txBody>
      </p:sp>
      <p:sp>
        <p:nvSpPr>
          <p:cNvPr id="7" name="Shape 54537">
            <a:extLst>
              <a:ext uri="{FF2B5EF4-FFF2-40B4-BE49-F238E27FC236}">
                <a16:creationId xmlns:a16="http://schemas.microsoft.com/office/drawing/2014/main" id="{CC900AEC-77FE-4E68-ABF1-B4D801F2C901}"/>
              </a:ext>
            </a:extLst>
          </p:cNvPr>
          <p:cNvSpPr/>
          <p:nvPr/>
        </p:nvSpPr>
        <p:spPr>
          <a:xfrm>
            <a:off x="856455" y="2205322"/>
            <a:ext cx="3970936" cy="3528443"/>
          </a:xfrm>
          <a:custGeom>
            <a:avLst/>
            <a:gdLst/>
            <a:ahLst/>
            <a:cxnLst>
              <a:cxn ang="0">
                <a:pos x="wd2" y="hd2"/>
              </a:cxn>
              <a:cxn ang="5400000">
                <a:pos x="wd2" y="hd2"/>
              </a:cxn>
              <a:cxn ang="10800000">
                <a:pos x="wd2" y="hd2"/>
              </a:cxn>
              <a:cxn ang="16200000">
                <a:pos x="wd2" y="hd2"/>
              </a:cxn>
            </a:cxnLst>
            <a:rect l="0" t="0" r="r" b="b"/>
            <a:pathLst>
              <a:path w="21500" h="21598" extrusionOk="0">
                <a:moveTo>
                  <a:pt x="471" y="0"/>
                </a:moveTo>
                <a:cubicBezTo>
                  <a:pt x="51" y="18"/>
                  <a:pt x="-97" y="423"/>
                  <a:pt x="64" y="645"/>
                </a:cubicBezTo>
                <a:cubicBezTo>
                  <a:pt x="214" y="853"/>
                  <a:pt x="449" y="909"/>
                  <a:pt x="692" y="959"/>
                </a:cubicBezTo>
                <a:cubicBezTo>
                  <a:pt x="939" y="1010"/>
                  <a:pt x="1201" y="1070"/>
                  <a:pt x="1459" y="1131"/>
                </a:cubicBezTo>
                <a:cubicBezTo>
                  <a:pt x="1912" y="1238"/>
                  <a:pt x="2348" y="1344"/>
                  <a:pt x="2707" y="1445"/>
                </a:cubicBezTo>
                <a:cubicBezTo>
                  <a:pt x="2936" y="1509"/>
                  <a:pt x="3275" y="1592"/>
                  <a:pt x="3520" y="1837"/>
                </a:cubicBezTo>
                <a:cubicBezTo>
                  <a:pt x="3687" y="2005"/>
                  <a:pt x="3797" y="2220"/>
                  <a:pt x="3893" y="2428"/>
                </a:cubicBezTo>
                <a:cubicBezTo>
                  <a:pt x="4012" y="2685"/>
                  <a:pt x="4081" y="2885"/>
                  <a:pt x="4190" y="3205"/>
                </a:cubicBezTo>
                <a:cubicBezTo>
                  <a:pt x="4229" y="3319"/>
                  <a:pt x="4269" y="3445"/>
                  <a:pt x="4310" y="3583"/>
                </a:cubicBezTo>
                <a:cubicBezTo>
                  <a:pt x="5072" y="6122"/>
                  <a:pt x="6868" y="12198"/>
                  <a:pt x="7582" y="14755"/>
                </a:cubicBezTo>
                <a:cubicBezTo>
                  <a:pt x="7694" y="15156"/>
                  <a:pt x="7634" y="15486"/>
                  <a:pt x="7440" y="15662"/>
                </a:cubicBezTo>
                <a:cubicBezTo>
                  <a:pt x="7248" y="15836"/>
                  <a:pt x="6976" y="16051"/>
                  <a:pt x="6756" y="16326"/>
                </a:cubicBezTo>
                <a:cubicBezTo>
                  <a:pt x="6514" y="16628"/>
                  <a:pt x="6338" y="17008"/>
                  <a:pt x="6367" y="17511"/>
                </a:cubicBezTo>
                <a:cubicBezTo>
                  <a:pt x="6388" y="17888"/>
                  <a:pt x="6457" y="18182"/>
                  <a:pt x="6548" y="18410"/>
                </a:cubicBezTo>
                <a:cubicBezTo>
                  <a:pt x="6661" y="18692"/>
                  <a:pt x="6814" y="18898"/>
                  <a:pt x="6994" y="19052"/>
                </a:cubicBezTo>
                <a:cubicBezTo>
                  <a:pt x="6951" y="19226"/>
                  <a:pt x="6927" y="19409"/>
                  <a:pt x="6927" y="19598"/>
                </a:cubicBezTo>
                <a:cubicBezTo>
                  <a:pt x="6927" y="20702"/>
                  <a:pt x="7714" y="21598"/>
                  <a:pt x="8684" y="21598"/>
                </a:cubicBezTo>
                <a:cubicBezTo>
                  <a:pt x="9654" y="21598"/>
                  <a:pt x="10441" y="20702"/>
                  <a:pt x="10441" y="19598"/>
                </a:cubicBezTo>
                <a:cubicBezTo>
                  <a:pt x="10441" y="19452"/>
                  <a:pt x="10427" y="19309"/>
                  <a:pt x="10401" y="19171"/>
                </a:cubicBezTo>
                <a:lnTo>
                  <a:pt x="17537" y="19171"/>
                </a:lnTo>
                <a:cubicBezTo>
                  <a:pt x="17511" y="19309"/>
                  <a:pt x="17497" y="19452"/>
                  <a:pt x="17497" y="19598"/>
                </a:cubicBezTo>
                <a:cubicBezTo>
                  <a:pt x="17497" y="20702"/>
                  <a:pt x="18284" y="21598"/>
                  <a:pt x="19254" y="21598"/>
                </a:cubicBezTo>
                <a:cubicBezTo>
                  <a:pt x="20225" y="21598"/>
                  <a:pt x="21010" y="20702"/>
                  <a:pt x="21010" y="19598"/>
                </a:cubicBezTo>
                <a:cubicBezTo>
                  <a:pt x="21010" y="19452"/>
                  <a:pt x="20996" y="19309"/>
                  <a:pt x="20971" y="19171"/>
                </a:cubicBezTo>
                <a:lnTo>
                  <a:pt x="20995" y="19171"/>
                </a:lnTo>
                <a:cubicBezTo>
                  <a:pt x="21272" y="19171"/>
                  <a:pt x="21496" y="18917"/>
                  <a:pt x="21496" y="18602"/>
                </a:cubicBezTo>
                <a:cubicBezTo>
                  <a:pt x="21496" y="18288"/>
                  <a:pt x="21272" y="18033"/>
                  <a:pt x="20995" y="18033"/>
                </a:cubicBezTo>
                <a:lnTo>
                  <a:pt x="20349" y="18033"/>
                </a:lnTo>
                <a:cubicBezTo>
                  <a:pt x="20049" y="17760"/>
                  <a:pt x="19668" y="17598"/>
                  <a:pt x="19254" y="17598"/>
                </a:cubicBezTo>
                <a:cubicBezTo>
                  <a:pt x="18840" y="17598"/>
                  <a:pt x="18460" y="17760"/>
                  <a:pt x="18160" y="18033"/>
                </a:cubicBezTo>
                <a:lnTo>
                  <a:pt x="9778" y="18033"/>
                </a:lnTo>
                <a:cubicBezTo>
                  <a:pt x="9478" y="17760"/>
                  <a:pt x="9098" y="17598"/>
                  <a:pt x="8684" y="17598"/>
                </a:cubicBezTo>
                <a:cubicBezTo>
                  <a:pt x="8284" y="17598"/>
                  <a:pt x="7917" y="17750"/>
                  <a:pt x="7622" y="18005"/>
                </a:cubicBezTo>
                <a:cubicBezTo>
                  <a:pt x="7504" y="17976"/>
                  <a:pt x="7400" y="17902"/>
                  <a:pt x="7324" y="17796"/>
                </a:cubicBezTo>
                <a:cubicBezTo>
                  <a:pt x="7251" y="17695"/>
                  <a:pt x="7209" y="17561"/>
                  <a:pt x="7206" y="17387"/>
                </a:cubicBezTo>
                <a:cubicBezTo>
                  <a:pt x="7200" y="17058"/>
                  <a:pt x="7369" y="16732"/>
                  <a:pt x="8124" y="16263"/>
                </a:cubicBezTo>
                <a:cubicBezTo>
                  <a:pt x="8326" y="16137"/>
                  <a:pt x="8462" y="16005"/>
                  <a:pt x="8557" y="15847"/>
                </a:cubicBezTo>
                <a:lnTo>
                  <a:pt x="20562" y="15847"/>
                </a:lnTo>
                <a:cubicBezTo>
                  <a:pt x="20678" y="15842"/>
                  <a:pt x="20794" y="15840"/>
                  <a:pt x="20911" y="15842"/>
                </a:cubicBezTo>
                <a:cubicBezTo>
                  <a:pt x="21054" y="15844"/>
                  <a:pt x="21202" y="15847"/>
                  <a:pt x="21320" y="15760"/>
                </a:cubicBezTo>
                <a:cubicBezTo>
                  <a:pt x="21436" y="15676"/>
                  <a:pt x="21497" y="15528"/>
                  <a:pt x="21500" y="15372"/>
                </a:cubicBezTo>
                <a:cubicBezTo>
                  <a:pt x="21503" y="15203"/>
                  <a:pt x="21437" y="15038"/>
                  <a:pt x="21310" y="14944"/>
                </a:cubicBezTo>
                <a:cubicBezTo>
                  <a:pt x="21189" y="14854"/>
                  <a:pt x="21039" y="14850"/>
                  <a:pt x="20895" y="14849"/>
                </a:cubicBezTo>
                <a:cubicBezTo>
                  <a:pt x="20833" y="14849"/>
                  <a:pt x="20771" y="14850"/>
                  <a:pt x="20709" y="14849"/>
                </a:cubicBezTo>
                <a:cubicBezTo>
                  <a:pt x="20654" y="14849"/>
                  <a:pt x="20599" y="14849"/>
                  <a:pt x="20544" y="14849"/>
                </a:cubicBezTo>
                <a:cubicBezTo>
                  <a:pt x="16510" y="14823"/>
                  <a:pt x="12476" y="14823"/>
                  <a:pt x="8442" y="14849"/>
                </a:cubicBezTo>
                <a:lnTo>
                  <a:pt x="5170" y="3532"/>
                </a:lnTo>
                <a:cubicBezTo>
                  <a:pt x="5052" y="3077"/>
                  <a:pt x="4914" y="2629"/>
                  <a:pt x="4756" y="2190"/>
                </a:cubicBezTo>
                <a:cubicBezTo>
                  <a:pt x="4698" y="2029"/>
                  <a:pt x="4638" y="1869"/>
                  <a:pt x="4567" y="1715"/>
                </a:cubicBezTo>
                <a:cubicBezTo>
                  <a:pt x="4499" y="1566"/>
                  <a:pt x="4421" y="1424"/>
                  <a:pt x="4322" y="1298"/>
                </a:cubicBezTo>
                <a:cubicBezTo>
                  <a:pt x="4010" y="900"/>
                  <a:pt x="3542" y="746"/>
                  <a:pt x="3093" y="587"/>
                </a:cubicBezTo>
                <a:cubicBezTo>
                  <a:pt x="2566" y="400"/>
                  <a:pt x="1550" y="144"/>
                  <a:pt x="650" y="12"/>
                </a:cubicBezTo>
                <a:cubicBezTo>
                  <a:pt x="587" y="3"/>
                  <a:pt x="527" y="-2"/>
                  <a:pt x="471" y="0"/>
                </a:cubicBezTo>
                <a:close/>
                <a:moveTo>
                  <a:pt x="8684" y="18295"/>
                </a:moveTo>
                <a:cubicBezTo>
                  <a:pt x="9185" y="18295"/>
                  <a:pt x="9612" y="18662"/>
                  <a:pt x="9767" y="19171"/>
                </a:cubicBezTo>
                <a:cubicBezTo>
                  <a:pt x="9807" y="19305"/>
                  <a:pt x="9829" y="19448"/>
                  <a:pt x="9829" y="19598"/>
                </a:cubicBezTo>
                <a:cubicBezTo>
                  <a:pt x="9829" y="20318"/>
                  <a:pt x="9317" y="20902"/>
                  <a:pt x="8684" y="20902"/>
                </a:cubicBezTo>
                <a:cubicBezTo>
                  <a:pt x="8051" y="20902"/>
                  <a:pt x="7538" y="20318"/>
                  <a:pt x="7538" y="19598"/>
                </a:cubicBezTo>
                <a:cubicBezTo>
                  <a:pt x="7538" y="19462"/>
                  <a:pt x="7556" y="19329"/>
                  <a:pt x="7591" y="19205"/>
                </a:cubicBezTo>
                <a:cubicBezTo>
                  <a:pt x="7738" y="18677"/>
                  <a:pt x="8171" y="18295"/>
                  <a:pt x="8684" y="18295"/>
                </a:cubicBezTo>
                <a:close/>
                <a:moveTo>
                  <a:pt x="19254" y="18295"/>
                </a:moveTo>
                <a:cubicBezTo>
                  <a:pt x="19755" y="18295"/>
                  <a:pt x="20181" y="18662"/>
                  <a:pt x="20336" y="19171"/>
                </a:cubicBezTo>
                <a:cubicBezTo>
                  <a:pt x="20376" y="19306"/>
                  <a:pt x="20400" y="19448"/>
                  <a:pt x="20400" y="19598"/>
                </a:cubicBezTo>
                <a:cubicBezTo>
                  <a:pt x="20400" y="20318"/>
                  <a:pt x="19887" y="20902"/>
                  <a:pt x="19254" y="20902"/>
                </a:cubicBezTo>
                <a:cubicBezTo>
                  <a:pt x="18622" y="20901"/>
                  <a:pt x="18109" y="20318"/>
                  <a:pt x="18109" y="19598"/>
                </a:cubicBezTo>
                <a:cubicBezTo>
                  <a:pt x="18109" y="19448"/>
                  <a:pt x="18131" y="19306"/>
                  <a:pt x="18172" y="19171"/>
                </a:cubicBezTo>
                <a:cubicBezTo>
                  <a:pt x="18326" y="18662"/>
                  <a:pt x="18753" y="18295"/>
                  <a:pt x="19254" y="1829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94" dirty="0"/>
          </a:p>
        </p:txBody>
      </p:sp>
      <p:sp>
        <p:nvSpPr>
          <p:cNvPr id="8" name="Shape 54538">
            <a:extLst>
              <a:ext uri="{FF2B5EF4-FFF2-40B4-BE49-F238E27FC236}">
                <a16:creationId xmlns:a16="http://schemas.microsoft.com/office/drawing/2014/main" id="{77C39562-44C5-42FE-818E-F4FC52BA2C44}"/>
              </a:ext>
            </a:extLst>
          </p:cNvPr>
          <p:cNvSpPr/>
          <p:nvPr/>
        </p:nvSpPr>
        <p:spPr>
          <a:xfrm>
            <a:off x="1880648" y="2693437"/>
            <a:ext cx="3385926" cy="4071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34" y="21600"/>
                </a:lnTo>
                <a:lnTo>
                  <a:pt x="1190" y="21600"/>
                </a:lnTo>
                <a:lnTo>
                  <a:pt x="6694" y="21600"/>
                </a:lnTo>
                <a:lnTo>
                  <a:pt x="14906" y="21600"/>
                </a:lnTo>
                <a:lnTo>
                  <a:pt x="20410" y="21600"/>
                </a:lnTo>
                <a:lnTo>
                  <a:pt x="20766" y="21600"/>
                </a:lnTo>
                <a:lnTo>
                  <a:pt x="21600" y="0"/>
                </a:lnTo>
                <a:lnTo>
                  <a:pt x="20410" y="0"/>
                </a:lnTo>
                <a:lnTo>
                  <a:pt x="15740" y="0"/>
                </a:lnTo>
                <a:lnTo>
                  <a:pt x="5860" y="0"/>
                </a:lnTo>
                <a:lnTo>
                  <a:pt x="1190" y="0"/>
                </a:lnTo>
                <a:lnTo>
                  <a:pt x="0" y="0"/>
                </a:lnTo>
                <a:close/>
              </a:path>
            </a:pathLst>
          </a:custGeom>
          <a:solidFill>
            <a:schemeClr val="accent1"/>
          </a:solidFill>
          <a:ln w="12700" cap="flat">
            <a:noFill/>
            <a:miter lim="400000"/>
          </a:ln>
          <a:effectLst/>
        </p:spPr>
        <p:txBody>
          <a:bodyPr wrap="square" lIns="0" tIns="0" rIns="0" bIns="0" numCol="1" anchor="t">
            <a:noAutofit/>
          </a:bodyPr>
          <a:lstStyle/>
          <a:p>
            <a:endParaRPr sz="1994" dirty="0"/>
          </a:p>
        </p:txBody>
      </p:sp>
      <p:sp>
        <p:nvSpPr>
          <p:cNvPr id="9" name="Shape 54541">
            <a:extLst>
              <a:ext uri="{FF2B5EF4-FFF2-40B4-BE49-F238E27FC236}">
                <a16:creationId xmlns:a16="http://schemas.microsoft.com/office/drawing/2014/main" id="{4090E0EC-C1B8-4199-A2AF-EDE293061884}"/>
              </a:ext>
            </a:extLst>
          </p:cNvPr>
          <p:cNvSpPr/>
          <p:nvPr/>
        </p:nvSpPr>
        <p:spPr>
          <a:xfrm>
            <a:off x="2339490" y="4138034"/>
            <a:ext cx="2467279" cy="4071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4" y="21600"/>
                </a:lnTo>
                <a:lnTo>
                  <a:pt x="1633" y="21600"/>
                </a:lnTo>
                <a:lnTo>
                  <a:pt x="20456" y="21600"/>
                </a:lnTo>
                <a:lnTo>
                  <a:pt x="21600" y="0"/>
                </a:lnTo>
                <a:lnTo>
                  <a:pt x="1633" y="0"/>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994" dirty="0"/>
          </a:p>
        </p:txBody>
      </p:sp>
      <p:sp>
        <p:nvSpPr>
          <p:cNvPr id="10" name="Shape 54544">
            <a:extLst>
              <a:ext uri="{FF2B5EF4-FFF2-40B4-BE49-F238E27FC236}">
                <a16:creationId xmlns:a16="http://schemas.microsoft.com/office/drawing/2014/main" id="{0FC8974B-6B9E-4339-A3FB-A1EB1635D1DD}"/>
              </a:ext>
            </a:extLst>
          </p:cNvPr>
          <p:cNvSpPr/>
          <p:nvPr/>
        </p:nvSpPr>
        <p:spPr>
          <a:xfrm>
            <a:off x="2183760" y="3656394"/>
            <a:ext cx="2779703" cy="4071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16" y="21600"/>
                </a:lnTo>
                <a:lnTo>
                  <a:pt x="1450" y="21600"/>
                </a:lnTo>
                <a:lnTo>
                  <a:pt x="3443" y="21600"/>
                </a:lnTo>
                <a:lnTo>
                  <a:pt x="18157" y="21600"/>
                </a:lnTo>
                <a:lnTo>
                  <a:pt x="20150" y="21600"/>
                </a:lnTo>
                <a:lnTo>
                  <a:pt x="20584" y="21600"/>
                </a:lnTo>
                <a:lnTo>
                  <a:pt x="21600" y="0"/>
                </a:lnTo>
                <a:lnTo>
                  <a:pt x="20150" y="0"/>
                </a:lnTo>
                <a:lnTo>
                  <a:pt x="19172" y="0"/>
                </a:lnTo>
                <a:lnTo>
                  <a:pt x="2428" y="0"/>
                </a:lnTo>
                <a:lnTo>
                  <a:pt x="1450" y="0"/>
                </a:lnTo>
                <a:lnTo>
                  <a:pt x="0" y="0"/>
                </a:lnTo>
                <a:close/>
              </a:path>
            </a:pathLst>
          </a:custGeom>
          <a:solidFill>
            <a:schemeClr val="accent3"/>
          </a:solidFill>
          <a:ln w="12700" cap="flat">
            <a:noFill/>
            <a:miter lim="400000"/>
          </a:ln>
          <a:effectLst/>
        </p:spPr>
        <p:txBody>
          <a:bodyPr wrap="square" lIns="0" tIns="0" rIns="0" bIns="0" numCol="1" anchor="t">
            <a:noAutofit/>
          </a:bodyPr>
          <a:lstStyle/>
          <a:p>
            <a:endParaRPr sz="1994" dirty="0"/>
          </a:p>
        </p:txBody>
      </p:sp>
      <p:sp>
        <p:nvSpPr>
          <p:cNvPr id="11" name="Shape 54547">
            <a:extLst>
              <a:ext uri="{FF2B5EF4-FFF2-40B4-BE49-F238E27FC236}">
                <a16:creationId xmlns:a16="http://schemas.microsoft.com/office/drawing/2014/main" id="{D8A65274-8B82-42B0-B8CC-11512A6C1029}"/>
              </a:ext>
            </a:extLst>
          </p:cNvPr>
          <p:cNvSpPr/>
          <p:nvPr/>
        </p:nvSpPr>
        <p:spPr>
          <a:xfrm>
            <a:off x="2037342" y="3174754"/>
            <a:ext cx="3072540" cy="4071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19" y="21600"/>
                </a:lnTo>
                <a:lnTo>
                  <a:pt x="1311" y="21600"/>
                </a:lnTo>
                <a:lnTo>
                  <a:pt x="5174" y="21600"/>
                </a:lnTo>
                <a:lnTo>
                  <a:pt x="16426" y="21600"/>
                </a:lnTo>
                <a:lnTo>
                  <a:pt x="20289" y="21600"/>
                </a:lnTo>
                <a:lnTo>
                  <a:pt x="20681" y="21600"/>
                </a:lnTo>
                <a:lnTo>
                  <a:pt x="21600" y="0"/>
                </a:lnTo>
                <a:lnTo>
                  <a:pt x="20289" y="0"/>
                </a:lnTo>
                <a:lnTo>
                  <a:pt x="17345" y="0"/>
                </a:lnTo>
                <a:lnTo>
                  <a:pt x="4255" y="0"/>
                </a:lnTo>
                <a:lnTo>
                  <a:pt x="1311" y="0"/>
                </a:lnTo>
                <a:lnTo>
                  <a:pt x="0" y="0"/>
                </a:lnTo>
                <a:close/>
              </a:path>
            </a:pathLst>
          </a:custGeom>
          <a:solidFill>
            <a:schemeClr val="accent2"/>
          </a:solidFill>
          <a:ln w="12700" cap="flat">
            <a:noFill/>
            <a:miter lim="400000"/>
          </a:ln>
          <a:effectLst/>
        </p:spPr>
        <p:txBody>
          <a:bodyPr wrap="square" lIns="0" tIns="0" rIns="0" bIns="0" numCol="1" anchor="t">
            <a:noAutofit/>
          </a:bodyPr>
          <a:lstStyle/>
          <a:p>
            <a:endParaRPr sz="1994" dirty="0"/>
          </a:p>
        </p:txBody>
      </p:sp>
      <p:sp>
        <p:nvSpPr>
          <p:cNvPr id="12" name="TextBox 11">
            <a:extLst>
              <a:ext uri="{FF2B5EF4-FFF2-40B4-BE49-F238E27FC236}">
                <a16:creationId xmlns:a16="http://schemas.microsoft.com/office/drawing/2014/main" id="{DDE193BD-4593-43A5-81C0-6F8BCC3F8924}"/>
              </a:ext>
            </a:extLst>
          </p:cNvPr>
          <p:cNvSpPr txBox="1"/>
          <p:nvPr/>
        </p:nvSpPr>
        <p:spPr>
          <a:xfrm>
            <a:off x="2841199" y="4198491"/>
            <a:ext cx="1463862" cy="286232"/>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pitchFamily="2" charset="77"/>
              </a:rPr>
              <a:t>YOUR CAPTION 04</a:t>
            </a:r>
          </a:p>
        </p:txBody>
      </p:sp>
      <p:sp>
        <p:nvSpPr>
          <p:cNvPr id="13" name="TextBox 12">
            <a:extLst>
              <a:ext uri="{FF2B5EF4-FFF2-40B4-BE49-F238E27FC236}">
                <a16:creationId xmlns:a16="http://schemas.microsoft.com/office/drawing/2014/main" id="{419B6F5F-FF54-4753-AA6A-F526C11514B5}"/>
              </a:ext>
            </a:extLst>
          </p:cNvPr>
          <p:cNvSpPr txBox="1"/>
          <p:nvPr/>
        </p:nvSpPr>
        <p:spPr>
          <a:xfrm>
            <a:off x="2844405" y="3716852"/>
            <a:ext cx="1457450" cy="286232"/>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pitchFamily="2" charset="77"/>
              </a:rPr>
              <a:t>YOUR CAPTION 03</a:t>
            </a:r>
          </a:p>
        </p:txBody>
      </p:sp>
      <p:sp>
        <p:nvSpPr>
          <p:cNvPr id="14" name="TextBox 13">
            <a:extLst>
              <a:ext uri="{FF2B5EF4-FFF2-40B4-BE49-F238E27FC236}">
                <a16:creationId xmlns:a16="http://schemas.microsoft.com/office/drawing/2014/main" id="{14EA0C3F-13FD-46AD-9208-0ED53DD38342}"/>
              </a:ext>
            </a:extLst>
          </p:cNvPr>
          <p:cNvSpPr txBox="1"/>
          <p:nvPr/>
        </p:nvSpPr>
        <p:spPr>
          <a:xfrm>
            <a:off x="2845206" y="3235212"/>
            <a:ext cx="1455848" cy="286232"/>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pitchFamily="2" charset="77"/>
              </a:rPr>
              <a:t>YOUR CAPTION 02</a:t>
            </a:r>
          </a:p>
        </p:txBody>
      </p:sp>
      <p:sp>
        <p:nvSpPr>
          <p:cNvPr id="15" name="TextBox 14">
            <a:extLst>
              <a:ext uri="{FF2B5EF4-FFF2-40B4-BE49-F238E27FC236}">
                <a16:creationId xmlns:a16="http://schemas.microsoft.com/office/drawing/2014/main" id="{B8151C7C-4808-4EE3-B1F3-E11DEF6148A1}"/>
              </a:ext>
            </a:extLst>
          </p:cNvPr>
          <p:cNvSpPr txBox="1"/>
          <p:nvPr/>
        </p:nvSpPr>
        <p:spPr>
          <a:xfrm>
            <a:off x="2859633" y="2753894"/>
            <a:ext cx="1426994" cy="286232"/>
          </a:xfrm>
          <a:prstGeom prst="rect">
            <a:avLst/>
          </a:prstGeom>
          <a:noFill/>
        </p:spPr>
        <p:txBody>
          <a:bodyPr wrap="none" rtlCol="0" anchor="ctr" anchorCtr="0">
            <a:spAutoFit/>
          </a:bodyPr>
          <a:lstStyle/>
          <a:p>
            <a:pPr algn="ctr"/>
            <a:r>
              <a:rPr lang="en-US" sz="1260" b="1" dirty="0">
                <a:solidFill>
                  <a:schemeClr val="bg1"/>
                </a:solidFill>
                <a:ea typeface="League Spartan" charset="0"/>
                <a:cs typeface="Poppins" pitchFamily="2" charset="77"/>
              </a:rPr>
              <a:t>YOUR CAPTION 01</a:t>
            </a:r>
          </a:p>
        </p:txBody>
      </p:sp>
      <p:sp>
        <p:nvSpPr>
          <p:cNvPr id="16" name="TextBox 15">
            <a:extLst>
              <a:ext uri="{FF2B5EF4-FFF2-40B4-BE49-F238E27FC236}">
                <a16:creationId xmlns:a16="http://schemas.microsoft.com/office/drawing/2014/main" id="{8C0999AF-3D82-4F00-B38B-11A9A2D533BC}"/>
              </a:ext>
            </a:extLst>
          </p:cNvPr>
          <p:cNvSpPr txBox="1"/>
          <p:nvPr/>
        </p:nvSpPr>
        <p:spPr>
          <a:xfrm>
            <a:off x="6849635" y="3975549"/>
            <a:ext cx="1802096"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03</a:t>
            </a:r>
          </a:p>
        </p:txBody>
      </p:sp>
      <p:sp>
        <p:nvSpPr>
          <p:cNvPr id="17" name="Subtitle 2">
            <a:extLst>
              <a:ext uri="{FF2B5EF4-FFF2-40B4-BE49-F238E27FC236}">
                <a16:creationId xmlns:a16="http://schemas.microsoft.com/office/drawing/2014/main" id="{466D0B2F-3955-40D8-B2CA-F35BC79BE76E}"/>
              </a:ext>
            </a:extLst>
          </p:cNvPr>
          <p:cNvSpPr txBox="1">
            <a:spLocks/>
          </p:cNvSpPr>
          <p:nvPr/>
        </p:nvSpPr>
        <p:spPr>
          <a:xfrm>
            <a:off x="6873228" y="4280283"/>
            <a:ext cx="3762377"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C809E045-BCF1-4F3B-8FDB-0A96858231F3}"/>
              </a:ext>
            </a:extLst>
          </p:cNvPr>
          <p:cNvSpPr txBox="1"/>
          <p:nvPr/>
        </p:nvSpPr>
        <p:spPr>
          <a:xfrm>
            <a:off x="6849635" y="2205322"/>
            <a:ext cx="1762021"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01</a:t>
            </a:r>
          </a:p>
        </p:txBody>
      </p:sp>
      <p:sp>
        <p:nvSpPr>
          <p:cNvPr id="19" name="Subtitle 2">
            <a:extLst>
              <a:ext uri="{FF2B5EF4-FFF2-40B4-BE49-F238E27FC236}">
                <a16:creationId xmlns:a16="http://schemas.microsoft.com/office/drawing/2014/main" id="{77242DCA-EB35-434A-A070-083607769780}"/>
              </a:ext>
            </a:extLst>
          </p:cNvPr>
          <p:cNvSpPr txBox="1">
            <a:spLocks/>
          </p:cNvSpPr>
          <p:nvPr/>
        </p:nvSpPr>
        <p:spPr>
          <a:xfrm>
            <a:off x="6873228" y="2506779"/>
            <a:ext cx="3762377"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A37C10CA-3F7C-4D59-BF53-E18E48AE01E5}"/>
              </a:ext>
            </a:extLst>
          </p:cNvPr>
          <p:cNvSpPr txBox="1"/>
          <p:nvPr/>
        </p:nvSpPr>
        <p:spPr>
          <a:xfrm>
            <a:off x="6849635" y="3092314"/>
            <a:ext cx="1798890"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02</a:t>
            </a:r>
          </a:p>
        </p:txBody>
      </p:sp>
      <p:sp>
        <p:nvSpPr>
          <p:cNvPr id="21" name="Subtitle 2">
            <a:extLst>
              <a:ext uri="{FF2B5EF4-FFF2-40B4-BE49-F238E27FC236}">
                <a16:creationId xmlns:a16="http://schemas.microsoft.com/office/drawing/2014/main" id="{7EBC2695-D556-45EE-AE3D-10A0213FEE68}"/>
              </a:ext>
            </a:extLst>
          </p:cNvPr>
          <p:cNvSpPr txBox="1">
            <a:spLocks/>
          </p:cNvSpPr>
          <p:nvPr/>
        </p:nvSpPr>
        <p:spPr>
          <a:xfrm>
            <a:off x="6873228" y="3393771"/>
            <a:ext cx="3762377"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2" name="Oval 21">
            <a:extLst>
              <a:ext uri="{FF2B5EF4-FFF2-40B4-BE49-F238E27FC236}">
                <a16:creationId xmlns:a16="http://schemas.microsoft.com/office/drawing/2014/main" id="{0F530466-8CE5-4243-A8C0-B14EC520DD93}"/>
              </a:ext>
            </a:extLst>
          </p:cNvPr>
          <p:cNvSpPr/>
          <p:nvPr/>
        </p:nvSpPr>
        <p:spPr>
          <a:xfrm>
            <a:off x="6069886" y="2238699"/>
            <a:ext cx="625131" cy="6251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Oval 22">
            <a:extLst>
              <a:ext uri="{FF2B5EF4-FFF2-40B4-BE49-F238E27FC236}">
                <a16:creationId xmlns:a16="http://schemas.microsoft.com/office/drawing/2014/main" id="{B4D69F5E-55B7-4D40-8B0A-A08D5FFA6D77}"/>
              </a:ext>
            </a:extLst>
          </p:cNvPr>
          <p:cNvSpPr/>
          <p:nvPr/>
        </p:nvSpPr>
        <p:spPr>
          <a:xfrm>
            <a:off x="6069886" y="3125689"/>
            <a:ext cx="625131" cy="625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Oval 23">
            <a:extLst>
              <a:ext uri="{FF2B5EF4-FFF2-40B4-BE49-F238E27FC236}">
                <a16:creationId xmlns:a16="http://schemas.microsoft.com/office/drawing/2014/main" id="{337FBF7D-84BD-4F34-81DF-118A008A7EBF}"/>
              </a:ext>
            </a:extLst>
          </p:cNvPr>
          <p:cNvSpPr/>
          <p:nvPr/>
        </p:nvSpPr>
        <p:spPr>
          <a:xfrm>
            <a:off x="6069886" y="4008924"/>
            <a:ext cx="625131" cy="6251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5" name="Graphic 24" descr="Gold bars">
            <a:extLst>
              <a:ext uri="{FF2B5EF4-FFF2-40B4-BE49-F238E27FC236}">
                <a16:creationId xmlns:a16="http://schemas.microsoft.com/office/drawing/2014/main" id="{E6ABA4CA-3820-4A7C-BD7C-214625521D94}"/>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8218" y="2259067"/>
            <a:ext cx="528467" cy="528467"/>
          </a:xfrm>
          <a:prstGeom prst="rect">
            <a:avLst/>
          </a:prstGeom>
        </p:spPr>
      </p:pic>
      <p:pic>
        <p:nvPicPr>
          <p:cNvPr id="26" name="Graphic 25" descr="Diamond">
            <a:extLst>
              <a:ext uri="{FF2B5EF4-FFF2-40B4-BE49-F238E27FC236}">
                <a16:creationId xmlns:a16="http://schemas.microsoft.com/office/drawing/2014/main" id="{E6F69866-D7FA-464B-9A10-ECADBD478460}"/>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18218" y="3185330"/>
            <a:ext cx="528467" cy="528467"/>
          </a:xfrm>
          <a:prstGeom prst="rect">
            <a:avLst/>
          </a:prstGeom>
        </p:spPr>
      </p:pic>
      <p:pic>
        <p:nvPicPr>
          <p:cNvPr id="27" name="Graphic 26" descr="Coins">
            <a:extLst>
              <a:ext uri="{FF2B5EF4-FFF2-40B4-BE49-F238E27FC236}">
                <a16:creationId xmlns:a16="http://schemas.microsoft.com/office/drawing/2014/main" id="{F60D306C-1B1D-42B0-A405-229F121A8F21}"/>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118218" y="4057256"/>
            <a:ext cx="528467" cy="528467"/>
          </a:xfrm>
          <a:prstGeom prst="rect">
            <a:avLst/>
          </a:prstGeom>
        </p:spPr>
      </p:pic>
      <p:sp>
        <p:nvSpPr>
          <p:cNvPr id="28" name="TextBox 27">
            <a:extLst>
              <a:ext uri="{FF2B5EF4-FFF2-40B4-BE49-F238E27FC236}">
                <a16:creationId xmlns:a16="http://schemas.microsoft.com/office/drawing/2014/main" id="{EA2CACD4-5C28-4821-BD56-EBA69F139E12}"/>
              </a:ext>
            </a:extLst>
          </p:cNvPr>
          <p:cNvSpPr txBox="1"/>
          <p:nvPr/>
        </p:nvSpPr>
        <p:spPr>
          <a:xfrm>
            <a:off x="6849635" y="4862782"/>
            <a:ext cx="1810111"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 04</a:t>
            </a:r>
          </a:p>
        </p:txBody>
      </p:sp>
      <p:sp>
        <p:nvSpPr>
          <p:cNvPr id="29" name="Subtitle 2">
            <a:extLst>
              <a:ext uri="{FF2B5EF4-FFF2-40B4-BE49-F238E27FC236}">
                <a16:creationId xmlns:a16="http://schemas.microsoft.com/office/drawing/2014/main" id="{DCB894DB-F758-47F0-A6B5-CF59A40BD158}"/>
              </a:ext>
            </a:extLst>
          </p:cNvPr>
          <p:cNvSpPr txBox="1">
            <a:spLocks/>
          </p:cNvSpPr>
          <p:nvPr/>
        </p:nvSpPr>
        <p:spPr>
          <a:xfrm>
            <a:off x="6873228" y="5164239"/>
            <a:ext cx="3762377"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0" name="Oval 29">
            <a:extLst>
              <a:ext uri="{FF2B5EF4-FFF2-40B4-BE49-F238E27FC236}">
                <a16:creationId xmlns:a16="http://schemas.microsoft.com/office/drawing/2014/main" id="{69870819-5B8B-48B9-9AEB-B49B85050041}"/>
              </a:ext>
            </a:extLst>
          </p:cNvPr>
          <p:cNvSpPr/>
          <p:nvPr/>
        </p:nvSpPr>
        <p:spPr>
          <a:xfrm>
            <a:off x="6069886" y="4896158"/>
            <a:ext cx="625131" cy="6251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1" name="Graphic 30" descr="Piggy Bank">
            <a:extLst>
              <a:ext uri="{FF2B5EF4-FFF2-40B4-BE49-F238E27FC236}">
                <a16:creationId xmlns:a16="http://schemas.microsoft.com/office/drawing/2014/main" id="{64D6A28F-08EA-44F9-A906-54F6AFC86561}"/>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18218" y="4955799"/>
            <a:ext cx="528467" cy="528467"/>
          </a:xfrm>
          <a:prstGeom prst="rect">
            <a:avLst/>
          </a:prstGeom>
        </p:spPr>
      </p:pic>
    </p:spTree>
    <p:extLst>
      <p:ext uri="{BB962C8B-B14F-4D97-AF65-F5344CB8AC3E}">
        <p14:creationId xmlns:p14="http://schemas.microsoft.com/office/powerpoint/2010/main" val="104692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3E84F-354F-422A-A7E9-BE3F3D9FBCE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B29E1B0-5153-4313-BDCB-84FB56A39CF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15DEFD7-D127-4AA3-832B-347A9B54FEE5}"/>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8572669C-3699-4ECE-BA42-E0C9720CBBC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A5AB57D-A9F6-45A4-9EBB-FF6A0311AA42}"/>
              </a:ext>
            </a:extLst>
          </p:cNvPr>
          <p:cNvSpPr>
            <a:spLocks noGrp="1"/>
          </p:cNvSpPr>
          <p:nvPr>
            <p:ph type="body" sz="quarter" idx="13"/>
          </p:nvPr>
        </p:nvSpPr>
        <p:spPr/>
        <p:txBody>
          <a:bodyPr/>
          <a:lstStyle/>
          <a:p>
            <a:endParaRPr lang="en-ZA"/>
          </a:p>
        </p:txBody>
      </p:sp>
      <p:grpSp>
        <p:nvGrpSpPr>
          <p:cNvPr id="17" name="Group 16">
            <a:extLst>
              <a:ext uri="{FF2B5EF4-FFF2-40B4-BE49-F238E27FC236}">
                <a16:creationId xmlns:a16="http://schemas.microsoft.com/office/drawing/2014/main" id="{4921C37A-E899-4348-BF6D-01ACB75F62B0}"/>
              </a:ext>
            </a:extLst>
          </p:cNvPr>
          <p:cNvGrpSpPr/>
          <p:nvPr/>
        </p:nvGrpSpPr>
        <p:grpSpPr>
          <a:xfrm>
            <a:off x="0" y="1773003"/>
            <a:ext cx="10634292" cy="4389672"/>
            <a:chOff x="0" y="2275207"/>
            <a:chExt cx="8999875" cy="3715010"/>
          </a:xfrm>
        </p:grpSpPr>
        <p:grpSp>
          <p:nvGrpSpPr>
            <p:cNvPr id="7" name="Group 6">
              <a:extLst>
                <a:ext uri="{FF2B5EF4-FFF2-40B4-BE49-F238E27FC236}">
                  <a16:creationId xmlns:a16="http://schemas.microsoft.com/office/drawing/2014/main" id="{895D140D-1331-4488-9968-47FFFBD62A65}"/>
                </a:ext>
              </a:extLst>
            </p:cNvPr>
            <p:cNvGrpSpPr/>
            <p:nvPr/>
          </p:nvGrpSpPr>
          <p:grpSpPr>
            <a:xfrm>
              <a:off x="2237662" y="2275207"/>
              <a:ext cx="2687615" cy="3715010"/>
              <a:chOff x="13617120" y="3519055"/>
              <a:chExt cx="6825688" cy="9434945"/>
            </a:xfrm>
          </p:grpSpPr>
          <p:sp>
            <p:nvSpPr>
              <p:cNvPr id="8" name="Shape 43426">
                <a:extLst>
                  <a:ext uri="{FF2B5EF4-FFF2-40B4-BE49-F238E27FC236}">
                    <a16:creationId xmlns:a16="http://schemas.microsoft.com/office/drawing/2014/main" id="{5CA9405D-6A7F-4D3F-A2AE-C431E9DF71D1}"/>
                  </a:ext>
                </a:extLst>
              </p:cNvPr>
              <p:cNvSpPr/>
              <p:nvPr/>
            </p:nvSpPr>
            <p:spPr>
              <a:xfrm>
                <a:off x="13794035" y="3737422"/>
                <a:ext cx="6454810" cy="9019162"/>
              </a:xfrm>
              <a:custGeom>
                <a:avLst/>
                <a:gdLst/>
                <a:ahLst/>
                <a:cxnLst>
                  <a:cxn ang="0">
                    <a:pos x="wd2" y="hd2"/>
                  </a:cxn>
                  <a:cxn ang="5400000">
                    <a:pos x="wd2" y="hd2"/>
                  </a:cxn>
                  <a:cxn ang="10800000">
                    <a:pos x="wd2" y="hd2"/>
                  </a:cxn>
                  <a:cxn ang="16200000">
                    <a:pos x="wd2" y="hd2"/>
                  </a:cxn>
                </a:cxnLst>
                <a:rect l="0" t="0" r="r" b="b"/>
                <a:pathLst>
                  <a:path w="20282" h="21598" extrusionOk="0">
                    <a:moveTo>
                      <a:pt x="6569" y="0"/>
                    </a:moveTo>
                    <a:cubicBezTo>
                      <a:pt x="7358" y="427"/>
                      <a:pt x="8025" y="973"/>
                      <a:pt x="8513" y="1610"/>
                    </a:cubicBezTo>
                    <a:cubicBezTo>
                      <a:pt x="9059" y="2323"/>
                      <a:pt x="9379" y="3123"/>
                      <a:pt x="9456" y="3947"/>
                    </a:cubicBezTo>
                    <a:lnTo>
                      <a:pt x="9467" y="3947"/>
                    </a:lnTo>
                    <a:cubicBezTo>
                      <a:pt x="9507" y="3947"/>
                      <a:pt x="9548" y="3947"/>
                      <a:pt x="9588" y="3947"/>
                    </a:cubicBezTo>
                    <a:cubicBezTo>
                      <a:pt x="9704" y="3947"/>
                      <a:pt x="9819" y="3947"/>
                      <a:pt x="9934" y="3947"/>
                    </a:cubicBezTo>
                    <a:cubicBezTo>
                      <a:pt x="9977" y="3947"/>
                      <a:pt x="10019" y="3947"/>
                      <a:pt x="10062" y="3947"/>
                    </a:cubicBezTo>
                    <a:cubicBezTo>
                      <a:pt x="10115" y="3947"/>
                      <a:pt x="10168" y="3947"/>
                      <a:pt x="10220" y="3947"/>
                    </a:cubicBezTo>
                    <a:cubicBezTo>
                      <a:pt x="10263" y="3947"/>
                      <a:pt x="10305" y="3947"/>
                      <a:pt x="10348" y="3947"/>
                    </a:cubicBezTo>
                    <a:cubicBezTo>
                      <a:pt x="10463" y="3947"/>
                      <a:pt x="10578" y="3947"/>
                      <a:pt x="10694" y="3947"/>
                    </a:cubicBezTo>
                    <a:cubicBezTo>
                      <a:pt x="10734" y="3947"/>
                      <a:pt x="10775" y="3947"/>
                      <a:pt x="10815" y="3947"/>
                    </a:cubicBezTo>
                    <a:lnTo>
                      <a:pt x="10826" y="3947"/>
                    </a:lnTo>
                    <a:cubicBezTo>
                      <a:pt x="10903" y="3123"/>
                      <a:pt x="11223" y="2323"/>
                      <a:pt x="11769" y="1610"/>
                    </a:cubicBezTo>
                    <a:cubicBezTo>
                      <a:pt x="12257" y="973"/>
                      <a:pt x="12924" y="427"/>
                      <a:pt x="13713" y="0"/>
                    </a:cubicBezTo>
                    <a:cubicBezTo>
                      <a:pt x="12549" y="8"/>
                      <a:pt x="11385" y="9"/>
                      <a:pt x="10220" y="5"/>
                    </a:cubicBezTo>
                    <a:cubicBezTo>
                      <a:pt x="10167" y="5"/>
                      <a:pt x="10115" y="5"/>
                      <a:pt x="10062" y="5"/>
                    </a:cubicBezTo>
                    <a:cubicBezTo>
                      <a:pt x="8897" y="9"/>
                      <a:pt x="7733" y="8"/>
                      <a:pt x="6569" y="0"/>
                    </a:cubicBezTo>
                    <a:close/>
                    <a:moveTo>
                      <a:pt x="9250" y="4760"/>
                    </a:moveTo>
                    <a:cubicBezTo>
                      <a:pt x="6682" y="6815"/>
                      <a:pt x="4159" y="8714"/>
                      <a:pt x="2189" y="11228"/>
                    </a:cubicBezTo>
                    <a:cubicBezTo>
                      <a:pt x="1299" y="12365"/>
                      <a:pt x="438" y="13790"/>
                      <a:pt x="112" y="15376"/>
                    </a:cubicBezTo>
                    <a:cubicBezTo>
                      <a:pt x="-659" y="19129"/>
                      <a:pt x="2660" y="21013"/>
                      <a:pt x="6901" y="21443"/>
                    </a:cubicBezTo>
                    <a:cubicBezTo>
                      <a:pt x="7721" y="21526"/>
                      <a:pt x="8616" y="21582"/>
                      <a:pt x="9546" y="21597"/>
                    </a:cubicBezTo>
                    <a:cubicBezTo>
                      <a:pt x="9716" y="21600"/>
                      <a:pt x="9889" y="21597"/>
                      <a:pt x="10062" y="21596"/>
                    </a:cubicBezTo>
                    <a:cubicBezTo>
                      <a:pt x="10115" y="21596"/>
                      <a:pt x="10167" y="21595"/>
                      <a:pt x="10220" y="21596"/>
                    </a:cubicBezTo>
                    <a:cubicBezTo>
                      <a:pt x="10393" y="21597"/>
                      <a:pt x="10566" y="21600"/>
                      <a:pt x="10736" y="21597"/>
                    </a:cubicBezTo>
                    <a:cubicBezTo>
                      <a:pt x="11666" y="21582"/>
                      <a:pt x="12561" y="21526"/>
                      <a:pt x="13381" y="21443"/>
                    </a:cubicBezTo>
                    <a:cubicBezTo>
                      <a:pt x="17622" y="21013"/>
                      <a:pt x="20941" y="19129"/>
                      <a:pt x="20170" y="15376"/>
                    </a:cubicBezTo>
                    <a:cubicBezTo>
                      <a:pt x="19844" y="13790"/>
                      <a:pt x="18983" y="12365"/>
                      <a:pt x="18093" y="11228"/>
                    </a:cubicBezTo>
                    <a:cubicBezTo>
                      <a:pt x="16123" y="8714"/>
                      <a:pt x="13600" y="6815"/>
                      <a:pt x="11032" y="4760"/>
                    </a:cubicBezTo>
                    <a:cubicBezTo>
                      <a:pt x="10799" y="4760"/>
                      <a:pt x="10566" y="4760"/>
                      <a:pt x="10333" y="4760"/>
                    </a:cubicBezTo>
                    <a:cubicBezTo>
                      <a:pt x="10296" y="4760"/>
                      <a:pt x="10258" y="4760"/>
                      <a:pt x="10220" y="4760"/>
                    </a:cubicBezTo>
                    <a:cubicBezTo>
                      <a:pt x="10167" y="4760"/>
                      <a:pt x="10115" y="4760"/>
                      <a:pt x="10062" y="4760"/>
                    </a:cubicBezTo>
                    <a:cubicBezTo>
                      <a:pt x="10024" y="4760"/>
                      <a:pt x="9986" y="4760"/>
                      <a:pt x="9949" y="4760"/>
                    </a:cubicBezTo>
                    <a:cubicBezTo>
                      <a:pt x="9716" y="4760"/>
                      <a:pt x="9483" y="4760"/>
                      <a:pt x="9250" y="4760"/>
                    </a:cubicBezTo>
                    <a:close/>
                  </a:path>
                </a:pathLst>
              </a:custGeom>
              <a:solidFill>
                <a:schemeClr val="bg1">
                  <a:lumMod val="95000"/>
                </a:schemeClr>
              </a:solidFill>
              <a:ln w="12700" cap="flat">
                <a:noFill/>
                <a:miter lim="400000"/>
              </a:ln>
              <a:effectLst/>
            </p:spPr>
            <p:txBody>
              <a:bodyPr wrap="square" lIns="28129" tIns="28129" rIns="28129" bIns="28129" numCol="1" anchor="ctr">
                <a:noAutofit/>
              </a:bodyPr>
              <a:lstStyle/>
              <a:p>
                <a:endParaRPr sz="2800" dirty="0"/>
              </a:p>
            </p:txBody>
          </p:sp>
          <p:sp>
            <p:nvSpPr>
              <p:cNvPr id="9" name="Rectangle 8">
                <a:extLst>
                  <a:ext uri="{FF2B5EF4-FFF2-40B4-BE49-F238E27FC236}">
                    <a16:creationId xmlns:a16="http://schemas.microsoft.com/office/drawing/2014/main" id="{687C8FB4-7E60-486C-9892-58E73A30237D}"/>
                  </a:ext>
                </a:extLst>
              </p:cNvPr>
              <p:cNvSpPr/>
              <p:nvPr/>
            </p:nvSpPr>
            <p:spPr>
              <a:xfrm>
                <a:off x="13617120" y="8016412"/>
                <a:ext cx="6825688" cy="4937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10" name="Freeform 22">
                <a:extLst>
                  <a:ext uri="{FF2B5EF4-FFF2-40B4-BE49-F238E27FC236}">
                    <a16:creationId xmlns:a16="http://schemas.microsoft.com/office/drawing/2014/main" id="{F203AC7A-9BA6-4510-ADFB-6D30B7AA1038}"/>
                  </a:ext>
                </a:extLst>
              </p:cNvPr>
              <p:cNvSpPr/>
              <p:nvPr/>
            </p:nvSpPr>
            <p:spPr>
              <a:xfrm>
                <a:off x="13617120" y="3519055"/>
                <a:ext cx="6825688" cy="9434945"/>
              </a:xfrm>
              <a:custGeom>
                <a:avLst/>
                <a:gdLst>
                  <a:gd name="connsiteX0" fmla="*/ 3120756 w 6825688"/>
                  <a:gd name="connsiteY0" fmla="*/ 2206107 h 9434945"/>
                  <a:gd name="connsiteX1" fmla="*/ 873571 w 6825688"/>
                  <a:gd name="connsiteY1" fmla="*/ 4907095 h 9434945"/>
                  <a:gd name="connsiteX2" fmla="*/ 212559 w 6825688"/>
                  <a:gd name="connsiteY2" fmla="*/ 6639269 h 9434945"/>
                  <a:gd name="connsiteX3" fmla="*/ 2373180 w 6825688"/>
                  <a:gd name="connsiteY3" fmla="*/ 9172802 h 9434945"/>
                  <a:gd name="connsiteX4" fmla="*/ 3214960 w 6825688"/>
                  <a:gd name="connsiteY4" fmla="*/ 9237111 h 9434945"/>
                  <a:gd name="connsiteX5" fmla="*/ 3379178 w 6825688"/>
                  <a:gd name="connsiteY5" fmla="*/ 9236694 h 9434945"/>
                  <a:gd name="connsiteX6" fmla="*/ 3429462 w 6825688"/>
                  <a:gd name="connsiteY6" fmla="*/ 9236694 h 9434945"/>
                  <a:gd name="connsiteX7" fmla="*/ 3593680 w 6825688"/>
                  <a:gd name="connsiteY7" fmla="*/ 9237111 h 9434945"/>
                  <a:gd name="connsiteX8" fmla="*/ 4435460 w 6825688"/>
                  <a:gd name="connsiteY8" fmla="*/ 9172802 h 9434945"/>
                  <a:gd name="connsiteX9" fmla="*/ 6596080 w 6825688"/>
                  <a:gd name="connsiteY9" fmla="*/ 6639269 h 9434945"/>
                  <a:gd name="connsiteX10" fmla="*/ 5935068 w 6825688"/>
                  <a:gd name="connsiteY10" fmla="*/ 4907095 h 9434945"/>
                  <a:gd name="connsiteX11" fmla="*/ 3687884 w 6825688"/>
                  <a:gd name="connsiteY11" fmla="*/ 2206107 h 9434945"/>
                  <a:gd name="connsiteX12" fmla="*/ 3465424 w 6825688"/>
                  <a:gd name="connsiteY12" fmla="*/ 2206107 h 9434945"/>
                  <a:gd name="connsiteX13" fmla="*/ 3429462 w 6825688"/>
                  <a:gd name="connsiteY13" fmla="*/ 2206107 h 9434945"/>
                  <a:gd name="connsiteX14" fmla="*/ 3379178 w 6825688"/>
                  <a:gd name="connsiteY14" fmla="*/ 2206107 h 9434945"/>
                  <a:gd name="connsiteX15" fmla="*/ 3343216 w 6825688"/>
                  <a:gd name="connsiteY15" fmla="*/ 2206107 h 9434945"/>
                  <a:gd name="connsiteX16" fmla="*/ 3120756 w 6825688"/>
                  <a:gd name="connsiteY16" fmla="*/ 2206107 h 9434945"/>
                  <a:gd name="connsiteX17" fmla="*/ 2267520 w 6825688"/>
                  <a:gd name="connsiteY17" fmla="*/ 218367 h 9434945"/>
                  <a:gd name="connsiteX18" fmla="*/ 2886204 w 6825688"/>
                  <a:gd name="connsiteY18" fmla="*/ 890691 h 9434945"/>
                  <a:gd name="connsiteX19" fmla="*/ 3186316 w 6825688"/>
                  <a:gd name="connsiteY19" fmla="*/ 1866605 h 9434945"/>
                  <a:gd name="connsiteX20" fmla="*/ 3189818 w 6825688"/>
                  <a:gd name="connsiteY20" fmla="*/ 1866605 h 9434945"/>
                  <a:gd name="connsiteX21" fmla="*/ 3228326 w 6825688"/>
                  <a:gd name="connsiteY21" fmla="*/ 1866605 h 9434945"/>
                  <a:gd name="connsiteX22" fmla="*/ 3338442 w 6825688"/>
                  <a:gd name="connsiteY22" fmla="*/ 1866605 h 9434945"/>
                  <a:gd name="connsiteX23" fmla="*/ 3379178 w 6825688"/>
                  <a:gd name="connsiteY23" fmla="*/ 1866605 h 9434945"/>
                  <a:gd name="connsiteX24" fmla="*/ 3429462 w 6825688"/>
                  <a:gd name="connsiteY24" fmla="*/ 1866605 h 9434945"/>
                  <a:gd name="connsiteX25" fmla="*/ 3470198 w 6825688"/>
                  <a:gd name="connsiteY25" fmla="*/ 1866605 h 9434945"/>
                  <a:gd name="connsiteX26" fmla="*/ 3580314 w 6825688"/>
                  <a:gd name="connsiteY26" fmla="*/ 1866605 h 9434945"/>
                  <a:gd name="connsiteX27" fmla="*/ 3618822 w 6825688"/>
                  <a:gd name="connsiteY27" fmla="*/ 1866605 h 9434945"/>
                  <a:gd name="connsiteX28" fmla="*/ 3622324 w 6825688"/>
                  <a:gd name="connsiteY28" fmla="*/ 1866605 h 9434945"/>
                  <a:gd name="connsiteX29" fmla="*/ 3922436 w 6825688"/>
                  <a:gd name="connsiteY29" fmla="*/ 890691 h 9434945"/>
                  <a:gd name="connsiteX30" fmla="*/ 4541120 w 6825688"/>
                  <a:gd name="connsiteY30" fmla="*/ 218367 h 9434945"/>
                  <a:gd name="connsiteX31" fmla="*/ 3429462 w 6825688"/>
                  <a:gd name="connsiteY31" fmla="*/ 220455 h 9434945"/>
                  <a:gd name="connsiteX32" fmla="*/ 3379178 w 6825688"/>
                  <a:gd name="connsiteY32" fmla="*/ 220455 h 9434945"/>
                  <a:gd name="connsiteX33" fmla="*/ 2267520 w 6825688"/>
                  <a:gd name="connsiteY33" fmla="*/ 218367 h 9434945"/>
                  <a:gd name="connsiteX34" fmla="*/ 0 w 6825688"/>
                  <a:gd name="connsiteY34" fmla="*/ 0 h 9434945"/>
                  <a:gd name="connsiteX35" fmla="*/ 6825688 w 6825688"/>
                  <a:gd name="connsiteY35" fmla="*/ 0 h 9434945"/>
                  <a:gd name="connsiteX36" fmla="*/ 6825688 w 6825688"/>
                  <a:gd name="connsiteY36" fmla="*/ 9434945 h 9434945"/>
                  <a:gd name="connsiteX37" fmla="*/ 0 w 6825688"/>
                  <a:gd name="connsiteY37" fmla="*/ 9434945 h 943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25688" h="9434945">
                    <a:moveTo>
                      <a:pt x="3120756" y="2206107"/>
                    </a:moveTo>
                    <a:cubicBezTo>
                      <a:pt x="2303482" y="3064260"/>
                      <a:pt x="1500530" y="3857268"/>
                      <a:pt x="873571" y="4907095"/>
                    </a:cubicBezTo>
                    <a:cubicBezTo>
                      <a:pt x="590326" y="5381898"/>
                      <a:pt x="316310" y="5976967"/>
                      <a:pt x="212559" y="6639269"/>
                    </a:cubicBezTo>
                    <a:cubicBezTo>
                      <a:pt x="-32814" y="8206493"/>
                      <a:pt x="1023468" y="8993237"/>
                      <a:pt x="2373180" y="9172802"/>
                    </a:cubicBezTo>
                    <a:cubicBezTo>
                      <a:pt x="2634148" y="9207462"/>
                      <a:pt x="2918984" y="9230848"/>
                      <a:pt x="3214960" y="9237111"/>
                    </a:cubicBezTo>
                    <a:cubicBezTo>
                      <a:pt x="3269062" y="9238364"/>
                      <a:pt x="3324120" y="9237111"/>
                      <a:pt x="3379178" y="9236694"/>
                    </a:cubicBezTo>
                    <a:cubicBezTo>
                      <a:pt x="3396046" y="9236694"/>
                      <a:pt x="3412594" y="9236276"/>
                      <a:pt x="3429462" y="9236694"/>
                    </a:cubicBezTo>
                    <a:cubicBezTo>
                      <a:pt x="3484520" y="9237111"/>
                      <a:pt x="3539578" y="9238364"/>
                      <a:pt x="3593680" y="9237111"/>
                    </a:cubicBezTo>
                    <a:cubicBezTo>
                      <a:pt x="3889656" y="9230848"/>
                      <a:pt x="4174492" y="9207462"/>
                      <a:pt x="4435460" y="9172802"/>
                    </a:cubicBezTo>
                    <a:cubicBezTo>
                      <a:pt x="5785172" y="8993237"/>
                      <a:pt x="6841454" y="8206493"/>
                      <a:pt x="6596080" y="6639269"/>
                    </a:cubicBezTo>
                    <a:cubicBezTo>
                      <a:pt x="6492330" y="5976967"/>
                      <a:pt x="6218314" y="5381898"/>
                      <a:pt x="5935068" y="4907095"/>
                    </a:cubicBezTo>
                    <a:cubicBezTo>
                      <a:pt x="5308110" y="3857268"/>
                      <a:pt x="4505158" y="3064260"/>
                      <a:pt x="3687884" y="2206107"/>
                    </a:cubicBezTo>
                    <a:cubicBezTo>
                      <a:pt x="3613730" y="2206107"/>
                      <a:pt x="3539578" y="2206107"/>
                      <a:pt x="3465424" y="2206107"/>
                    </a:cubicBezTo>
                    <a:cubicBezTo>
                      <a:pt x="3453650" y="2206107"/>
                      <a:pt x="3441556" y="2206107"/>
                      <a:pt x="3429462" y="2206107"/>
                    </a:cubicBezTo>
                    <a:cubicBezTo>
                      <a:pt x="3412594" y="2206107"/>
                      <a:pt x="3396046" y="2206107"/>
                      <a:pt x="3379178" y="2206107"/>
                    </a:cubicBezTo>
                    <a:cubicBezTo>
                      <a:pt x="3367084" y="2206107"/>
                      <a:pt x="3354990" y="2206107"/>
                      <a:pt x="3343216" y="2206107"/>
                    </a:cubicBezTo>
                    <a:cubicBezTo>
                      <a:pt x="3269062" y="2206107"/>
                      <a:pt x="3194910" y="2206107"/>
                      <a:pt x="3120756" y="2206107"/>
                    </a:cubicBezTo>
                    <a:close/>
                    <a:moveTo>
                      <a:pt x="2267520" y="218367"/>
                    </a:moveTo>
                    <a:cubicBezTo>
                      <a:pt x="2518622" y="396679"/>
                      <a:pt x="2730896" y="624685"/>
                      <a:pt x="2886204" y="890691"/>
                    </a:cubicBezTo>
                    <a:cubicBezTo>
                      <a:pt x="3059970" y="1188435"/>
                      <a:pt x="3161812" y="1522508"/>
                      <a:pt x="3186316" y="1866605"/>
                    </a:cubicBezTo>
                    <a:lnTo>
                      <a:pt x="3189818" y="1866605"/>
                    </a:lnTo>
                    <a:cubicBezTo>
                      <a:pt x="3202548" y="1866605"/>
                      <a:pt x="3215596" y="1866605"/>
                      <a:pt x="3228326" y="1866605"/>
                    </a:cubicBezTo>
                    <a:cubicBezTo>
                      <a:pt x="3265244" y="1866605"/>
                      <a:pt x="3301842" y="1866605"/>
                      <a:pt x="3338442" y="1866605"/>
                    </a:cubicBezTo>
                    <a:cubicBezTo>
                      <a:pt x="3352126" y="1866605"/>
                      <a:pt x="3365492" y="1866605"/>
                      <a:pt x="3379178" y="1866605"/>
                    </a:cubicBezTo>
                    <a:cubicBezTo>
                      <a:pt x="3396046" y="1866605"/>
                      <a:pt x="3412912" y="1866605"/>
                      <a:pt x="3429462" y="1866605"/>
                    </a:cubicBezTo>
                    <a:cubicBezTo>
                      <a:pt x="3443148" y="1866605"/>
                      <a:pt x="3456514" y="1866605"/>
                      <a:pt x="3470198" y="1866605"/>
                    </a:cubicBezTo>
                    <a:cubicBezTo>
                      <a:pt x="3506798" y="1866605"/>
                      <a:pt x="3543396" y="1866605"/>
                      <a:pt x="3580314" y="1866605"/>
                    </a:cubicBezTo>
                    <a:cubicBezTo>
                      <a:pt x="3593044" y="1866605"/>
                      <a:pt x="3606092" y="1866605"/>
                      <a:pt x="3618822" y="1866605"/>
                    </a:cubicBezTo>
                    <a:lnTo>
                      <a:pt x="3622324" y="1866605"/>
                    </a:lnTo>
                    <a:cubicBezTo>
                      <a:pt x="3646828" y="1522508"/>
                      <a:pt x="3748670" y="1188435"/>
                      <a:pt x="3922436" y="890691"/>
                    </a:cubicBezTo>
                    <a:cubicBezTo>
                      <a:pt x="4077744" y="624685"/>
                      <a:pt x="4290018" y="396679"/>
                      <a:pt x="4541120" y="218367"/>
                    </a:cubicBezTo>
                    <a:cubicBezTo>
                      <a:pt x="4170674" y="221708"/>
                      <a:pt x="3800228" y="222126"/>
                      <a:pt x="3429462" y="220455"/>
                    </a:cubicBezTo>
                    <a:cubicBezTo>
                      <a:pt x="3412594" y="220455"/>
                      <a:pt x="3396046" y="220455"/>
                      <a:pt x="3379178" y="220455"/>
                    </a:cubicBezTo>
                    <a:cubicBezTo>
                      <a:pt x="3008413" y="222126"/>
                      <a:pt x="2637966" y="221708"/>
                      <a:pt x="2267520" y="218367"/>
                    </a:cubicBezTo>
                    <a:close/>
                    <a:moveTo>
                      <a:pt x="0" y="0"/>
                    </a:moveTo>
                    <a:lnTo>
                      <a:pt x="6825688" y="0"/>
                    </a:lnTo>
                    <a:lnTo>
                      <a:pt x="6825688" y="9434945"/>
                    </a:lnTo>
                    <a:lnTo>
                      <a:pt x="0" y="943494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11" name="Shape 41719">
              <a:extLst>
                <a:ext uri="{FF2B5EF4-FFF2-40B4-BE49-F238E27FC236}">
                  <a16:creationId xmlns:a16="http://schemas.microsoft.com/office/drawing/2014/main" id="{22F88A8E-01B6-48E9-B4BE-6760672687A0}"/>
                </a:ext>
              </a:extLst>
            </p:cNvPr>
            <p:cNvSpPr/>
            <p:nvPr/>
          </p:nvSpPr>
          <p:spPr>
            <a:xfrm rot="5400000">
              <a:off x="2888349" y="2423878"/>
              <a:ext cx="1105291" cy="1274935"/>
            </a:xfrm>
            <a:custGeom>
              <a:avLst/>
              <a:gdLst/>
              <a:ahLst/>
              <a:cxnLst>
                <a:cxn ang="0">
                  <a:pos x="wd2" y="hd2"/>
                </a:cxn>
                <a:cxn ang="5400000">
                  <a:pos x="wd2" y="hd2"/>
                </a:cxn>
                <a:cxn ang="10800000">
                  <a:pos x="wd2" y="hd2"/>
                </a:cxn>
                <a:cxn ang="16200000">
                  <a:pos x="wd2" y="hd2"/>
                </a:cxn>
              </a:cxnLst>
              <a:rect l="0" t="0" r="r" b="b"/>
              <a:pathLst>
                <a:path w="21504" h="21513" extrusionOk="0">
                  <a:moveTo>
                    <a:pt x="4399" y="0"/>
                  </a:moveTo>
                  <a:cubicBezTo>
                    <a:pt x="3834" y="0"/>
                    <a:pt x="3327" y="201"/>
                    <a:pt x="2957" y="522"/>
                  </a:cubicBezTo>
                  <a:cubicBezTo>
                    <a:pt x="2587" y="842"/>
                    <a:pt x="2356" y="1283"/>
                    <a:pt x="2356" y="1772"/>
                  </a:cubicBezTo>
                  <a:lnTo>
                    <a:pt x="2356" y="2415"/>
                  </a:lnTo>
                  <a:lnTo>
                    <a:pt x="2356" y="3551"/>
                  </a:lnTo>
                  <a:lnTo>
                    <a:pt x="2356" y="7143"/>
                  </a:lnTo>
                  <a:cubicBezTo>
                    <a:pt x="2229" y="7136"/>
                    <a:pt x="2102" y="7138"/>
                    <a:pt x="1977" y="7150"/>
                  </a:cubicBezTo>
                  <a:cubicBezTo>
                    <a:pt x="1225" y="7218"/>
                    <a:pt x="551" y="7601"/>
                    <a:pt x="214" y="8186"/>
                  </a:cubicBezTo>
                  <a:cubicBezTo>
                    <a:pt x="-21" y="8593"/>
                    <a:pt x="-74" y="9082"/>
                    <a:pt x="115" y="9543"/>
                  </a:cubicBezTo>
                  <a:cubicBezTo>
                    <a:pt x="852" y="11613"/>
                    <a:pt x="1671" y="13662"/>
                    <a:pt x="2578" y="15681"/>
                  </a:cubicBezTo>
                  <a:cubicBezTo>
                    <a:pt x="3077" y="16791"/>
                    <a:pt x="3617" y="17897"/>
                    <a:pt x="4481" y="18825"/>
                  </a:cubicBezTo>
                  <a:cubicBezTo>
                    <a:pt x="5214" y="19612"/>
                    <a:pt x="6220" y="20276"/>
                    <a:pt x="7513" y="20768"/>
                  </a:cubicBezTo>
                  <a:cubicBezTo>
                    <a:pt x="9108" y="21376"/>
                    <a:pt x="10859" y="21600"/>
                    <a:pt x="12596" y="21483"/>
                  </a:cubicBezTo>
                  <a:cubicBezTo>
                    <a:pt x="14857" y="21330"/>
                    <a:pt x="16991" y="20631"/>
                    <a:pt x="18528" y="19296"/>
                  </a:cubicBezTo>
                  <a:cubicBezTo>
                    <a:pt x="20567" y="17525"/>
                    <a:pt x="21227" y="14955"/>
                    <a:pt x="21419" y="12443"/>
                  </a:cubicBezTo>
                  <a:cubicBezTo>
                    <a:pt x="21526" y="11054"/>
                    <a:pt x="21507" y="9660"/>
                    <a:pt x="21495" y="8268"/>
                  </a:cubicBezTo>
                  <a:cubicBezTo>
                    <a:pt x="21483" y="6724"/>
                    <a:pt x="21481" y="5179"/>
                    <a:pt x="21485" y="3634"/>
                  </a:cubicBezTo>
                  <a:cubicBezTo>
                    <a:pt x="21487" y="3145"/>
                    <a:pt x="21262" y="2705"/>
                    <a:pt x="20892" y="2384"/>
                  </a:cubicBezTo>
                  <a:cubicBezTo>
                    <a:pt x="20523" y="2064"/>
                    <a:pt x="20006" y="1863"/>
                    <a:pt x="19442" y="1863"/>
                  </a:cubicBezTo>
                  <a:lnTo>
                    <a:pt x="19220" y="1863"/>
                  </a:lnTo>
                  <a:cubicBezTo>
                    <a:pt x="18658" y="1870"/>
                    <a:pt x="18152" y="2069"/>
                    <a:pt x="17778" y="2384"/>
                  </a:cubicBezTo>
                  <a:cubicBezTo>
                    <a:pt x="17398" y="2704"/>
                    <a:pt x="17167" y="3148"/>
                    <a:pt x="17146" y="3638"/>
                  </a:cubicBezTo>
                  <a:lnTo>
                    <a:pt x="16551" y="3538"/>
                  </a:lnTo>
                  <a:lnTo>
                    <a:pt x="16551" y="3047"/>
                  </a:lnTo>
                  <a:cubicBezTo>
                    <a:pt x="16551" y="2558"/>
                    <a:pt x="16322" y="2115"/>
                    <a:pt x="15952" y="1794"/>
                  </a:cubicBezTo>
                  <a:cubicBezTo>
                    <a:pt x="15582" y="1473"/>
                    <a:pt x="15072" y="1275"/>
                    <a:pt x="14507" y="1275"/>
                  </a:cubicBezTo>
                  <a:lnTo>
                    <a:pt x="14277" y="1275"/>
                  </a:lnTo>
                  <a:cubicBezTo>
                    <a:pt x="13716" y="1285"/>
                    <a:pt x="13211" y="1481"/>
                    <a:pt x="12836" y="1794"/>
                  </a:cubicBezTo>
                  <a:cubicBezTo>
                    <a:pt x="12491" y="2083"/>
                    <a:pt x="12257" y="2472"/>
                    <a:pt x="12195" y="2911"/>
                  </a:cubicBezTo>
                  <a:lnTo>
                    <a:pt x="12164" y="2917"/>
                  </a:lnTo>
                  <a:lnTo>
                    <a:pt x="11537" y="2837"/>
                  </a:lnTo>
                  <a:lnTo>
                    <a:pt x="11607" y="2217"/>
                  </a:lnTo>
                  <a:cubicBezTo>
                    <a:pt x="11607" y="1727"/>
                    <a:pt x="11379" y="1284"/>
                    <a:pt x="11009" y="964"/>
                  </a:cubicBezTo>
                  <a:cubicBezTo>
                    <a:pt x="10639" y="643"/>
                    <a:pt x="10128" y="445"/>
                    <a:pt x="9564" y="445"/>
                  </a:cubicBezTo>
                  <a:lnTo>
                    <a:pt x="9342" y="445"/>
                  </a:lnTo>
                  <a:cubicBezTo>
                    <a:pt x="8780" y="453"/>
                    <a:pt x="8272" y="649"/>
                    <a:pt x="7897" y="964"/>
                  </a:cubicBezTo>
                  <a:cubicBezTo>
                    <a:pt x="7523" y="1278"/>
                    <a:pt x="7280" y="1711"/>
                    <a:pt x="7252" y="2196"/>
                  </a:cubicBezTo>
                  <a:lnTo>
                    <a:pt x="7252" y="2185"/>
                  </a:lnTo>
                  <a:lnTo>
                    <a:pt x="6634" y="2107"/>
                  </a:lnTo>
                  <a:lnTo>
                    <a:pt x="6664" y="1772"/>
                  </a:lnTo>
                  <a:cubicBezTo>
                    <a:pt x="6664" y="1283"/>
                    <a:pt x="6441" y="842"/>
                    <a:pt x="6071" y="522"/>
                  </a:cubicBezTo>
                  <a:cubicBezTo>
                    <a:pt x="5701" y="201"/>
                    <a:pt x="5185" y="0"/>
                    <a:pt x="4621" y="0"/>
                  </a:cubicBezTo>
                  <a:lnTo>
                    <a:pt x="4399" y="0"/>
                  </a:ln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endParaRPr sz="2800" dirty="0"/>
            </a:p>
          </p:txBody>
        </p:sp>
        <p:sp>
          <p:nvSpPr>
            <p:cNvPr id="12" name="Shape 41720">
              <a:extLst>
                <a:ext uri="{FF2B5EF4-FFF2-40B4-BE49-F238E27FC236}">
                  <a16:creationId xmlns:a16="http://schemas.microsoft.com/office/drawing/2014/main" id="{BE15CCDA-29F5-43D6-B74E-DE0BBF02EE02}"/>
                </a:ext>
              </a:extLst>
            </p:cNvPr>
            <p:cNvSpPr/>
            <p:nvPr/>
          </p:nvSpPr>
          <p:spPr>
            <a:xfrm>
              <a:off x="0" y="2672785"/>
              <a:ext cx="2891676" cy="902439"/>
            </a:xfrm>
            <a:prstGeom prst="rect">
              <a:avLst/>
            </a:prstGeom>
            <a:solidFill>
              <a:schemeClr val="accent1"/>
            </a:solidFill>
            <a:ln w="12700" cap="flat">
              <a:noFill/>
              <a:miter lim="400000"/>
            </a:ln>
            <a:effectLst/>
          </p:spPr>
          <p:txBody>
            <a:bodyPr wrap="square" lIns="0" tIns="0" rIns="0" bIns="0" numCol="1" anchor="t">
              <a:noAutofit/>
            </a:bodyPr>
            <a:lstStyle/>
            <a:p>
              <a:endParaRPr sz="2800" dirty="0"/>
            </a:p>
          </p:txBody>
        </p:sp>
        <p:sp>
          <p:nvSpPr>
            <p:cNvPr id="13" name="TextBox 12">
              <a:extLst>
                <a:ext uri="{FF2B5EF4-FFF2-40B4-BE49-F238E27FC236}">
                  <a16:creationId xmlns:a16="http://schemas.microsoft.com/office/drawing/2014/main" id="{68D21391-9023-41B6-B31E-438213314E37}"/>
                </a:ext>
              </a:extLst>
            </p:cNvPr>
            <p:cNvSpPr txBox="1"/>
            <p:nvPr/>
          </p:nvSpPr>
          <p:spPr>
            <a:xfrm>
              <a:off x="5638395" y="4644478"/>
              <a:ext cx="1655364" cy="312568"/>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 01</a:t>
              </a:r>
            </a:p>
          </p:txBody>
        </p:sp>
        <p:sp>
          <p:nvSpPr>
            <p:cNvPr id="14" name="Subtitle 2">
              <a:extLst>
                <a:ext uri="{FF2B5EF4-FFF2-40B4-BE49-F238E27FC236}">
                  <a16:creationId xmlns:a16="http://schemas.microsoft.com/office/drawing/2014/main" id="{4AF5BA30-0AEB-4074-8446-E266F7474E05}"/>
                </a:ext>
              </a:extLst>
            </p:cNvPr>
            <p:cNvSpPr txBox="1">
              <a:spLocks/>
            </p:cNvSpPr>
            <p:nvPr/>
          </p:nvSpPr>
          <p:spPr>
            <a:xfrm>
              <a:off x="5670638" y="4937358"/>
              <a:ext cx="3329236" cy="473193"/>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78"/>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adipiscing</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elit</a:t>
              </a:r>
              <a:r>
                <a:rPr lang="en-US" sz="1100" dirty="0">
                  <a:solidFill>
                    <a:schemeClr val="tx1"/>
                  </a:solidFill>
                  <a:latin typeface="+mn-lt"/>
                  <a:ea typeface="Lato Light" panose="020F0502020204030203" pitchFamily="34" charset="0"/>
                  <a:cs typeface="Mukta ExtraLight" panose="020B0000000000000000" pitchFamily="34" charset="77"/>
                </a:rPr>
                <a:t>, sed do </a:t>
              </a:r>
              <a:r>
                <a:rPr lang="en-US" sz="1100" dirty="0" err="1">
                  <a:solidFill>
                    <a:schemeClr val="tx1"/>
                  </a:solidFill>
                  <a:latin typeface="+mn-lt"/>
                  <a:ea typeface="Lato Light" panose="020F0502020204030203" pitchFamily="34" charset="0"/>
                  <a:cs typeface="Mukta ExtraLight" panose="020B0000000000000000" pitchFamily="34" charset="77"/>
                </a:rPr>
                <a:t>eiusmod</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tempor</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incididunt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ut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labore</a:t>
              </a:r>
              <a:r>
                <a:rPr lang="en-US" sz="1100" dirty="0">
                  <a:solidFill>
                    <a:schemeClr val="tx1"/>
                  </a:solidFill>
                  <a:latin typeface="+mn-lt"/>
                  <a:ea typeface="Lato Light" panose="020F0502020204030203" pitchFamily="34" charset="0"/>
                  <a:cs typeface="Mukta ExtraLight" panose="020B0000000000000000" pitchFamily="34" charset="77"/>
                </a:rPr>
                <a:t> et dolore magna </a:t>
              </a:r>
              <a:r>
                <a:rPr lang="en-US" sz="1100" dirty="0" err="1">
                  <a:solidFill>
                    <a:schemeClr val="tx1"/>
                  </a:solidFill>
                  <a:latin typeface="+mn-lt"/>
                  <a:ea typeface="Lato Light" panose="020F0502020204030203" pitchFamily="34" charset="0"/>
                  <a:cs typeface="Mukta ExtraLight" panose="020B0000000000000000" pitchFamily="34" charset="77"/>
                </a:rPr>
                <a:t>aliqua</a:t>
              </a:r>
              <a:r>
                <a:rPr lang="en-US" sz="1100" dirty="0">
                  <a:solidFill>
                    <a:schemeClr val="tx1"/>
                  </a:solidFill>
                  <a:latin typeface="+mn-lt"/>
                  <a:ea typeface="Lato Light" panose="020F0502020204030203" pitchFamily="34" charset="0"/>
                  <a:cs typeface="Mukta ExtraLight" panose="020B0000000000000000" pitchFamily="34" charset="77"/>
                </a:rPr>
                <a:t>. Ut </a:t>
              </a:r>
              <a:r>
                <a:rPr lang="en-US" sz="1100" dirty="0" err="1">
                  <a:solidFill>
                    <a:schemeClr val="tx1"/>
                  </a:solidFill>
                  <a:latin typeface="+mn-lt"/>
                  <a:ea typeface="Lato Light" panose="020F0502020204030203" pitchFamily="34" charset="0"/>
                  <a:cs typeface="Mukta ExtraLight" panose="020B0000000000000000" pitchFamily="34" charset="77"/>
                </a:rPr>
                <a:t>enim</a:t>
              </a:r>
              <a:r>
                <a:rPr lang="en-US" sz="1100" dirty="0">
                  <a:solidFill>
                    <a:schemeClr val="tx1"/>
                  </a:solidFill>
                  <a:latin typeface="+mn-lt"/>
                  <a:ea typeface="Lato Light" panose="020F0502020204030203" pitchFamily="34" charset="0"/>
                  <a:cs typeface="Mukta ExtraLight" panose="020B0000000000000000" pitchFamily="34" charset="77"/>
                </a:rPr>
                <a:t> ad minim </a:t>
              </a:r>
              <a:r>
                <a:rPr lang="en-US" sz="1100" dirty="0" err="1">
                  <a:solidFill>
                    <a:schemeClr val="tx1"/>
                  </a:solidFill>
                  <a:latin typeface="+mn-lt"/>
                  <a:ea typeface="Lato Light" panose="020F0502020204030203" pitchFamily="34" charset="0"/>
                  <a:cs typeface="Mukta ExtraLight" panose="020B0000000000000000" pitchFamily="34" charset="77"/>
                </a:rPr>
                <a:t>veniam</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quis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nostrud</a:t>
              </a:r>
              <a:r>
                <a:rPr lang="en-US" sz="1100" dirty="0">
                  <a:solidFill>
                    <a:schemeClr val="tx1"/>
                  </a:solidFill>
                  <a:latin typeface="+mn-lt"/>
                  <a:ea typeface="Lato Light" panose="020F0502020204030203" pitchFamily="34" charset="0"/>
                  <a:cs typeface="Mukta ExtraLight" panose="020B0000000000000000" pitchFamily="34" charset="77"/>
                </a:rPr>
                <a:t>,</a:t>
              </a:r>
            </a:p>
          </p:txBody>
        </p:sp>
        <p:sp>
          <p:nvSpPr>
            <p:cNvPr id="15" name="Subtitle 2">
              <a:extLst>
                <a:ext uri="{FF2B5EF4-FFF2-40B4-BE49-F238E27FC236}">
                  <a16:creationId xmlns:a16="http://schemas.microsoft.com/office/drawing/2014/main" id="{FA96CB4F-A347-4EB0-9632-47EE216F9383}"/>
                </a:ext>
              </a:extLst>
            </p:cNvPr>
            <p:cNvSpPr txBox="1">
              <a:spLocks/>
            </p:cNvSpPr>
            <p:nvPr/>
          </p:nvSpPr>
          <p:spPr>
            <a:xfrm>
              <a:off x="5670639" y="2877373"/>
              <a:ext cx="3329236" cy="929022"/>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78"/>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consectetur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adipiscing</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elit</a:t>
              </a:r>
              <a:r>
                <a:rPr lang="en-US" sz="1100" dirty="0">
                  <a:solidFill>
                    <a:schemeClr val="tx1"/>
                  </a:solidFill>
                  <a:latin typeface="+mn-lt"/>
                  <a:ea typeface="Open Sans Light" panose="020B0306030504020204" pitchFamily="34" charset="0"/>
                  <a:cs typeface="Open Sans Light" panose="020B0306030504020204" pitchFamily="34" charset="0"/>
                </a:rPr>
                <a:t>, sed do </a:t>
              </a:r>
              <a:r>
                <a:rPr lang="en-US" sz="1100" dirty="0" err="1">
                  <a:solidFill>
                    <a:schemeClr val="tx1"/>
                  </a:solidFill>
                  <a:latin typeface="+mn-lt"/>
                  <a:ea typeface="Open Sans Light" panose="020B0306030504020204" pitchFamily="34" charset="0"/>
                  <a:cs typeface="Open Sans Light" panose="020B0306030504020204" pitchFamily="34" charset="0"/>
                </a:rPr>
                <a:t>eiusmod</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tempor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incididunt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ut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labore</a:t>
              </a:r>
              <a:r>
                <a:rPr lang="en-US" sz="1100" dirty="0">
                  <a:solidFill>
                    <a:schemeClr val="tx1"/>
                  </a:solidFill>
                  <a:latin typeface="+mn-lt"/>
                  <a:ea typeface="Open Sans Light" panose="020B0306030504020204" pitchFamily="34" charset="0"/>
                  <a:cs typeface="Open Sans Light" panose="020B0306030504020204" pitchFamily="34" charset="0"/>
                </a:rPr>
                <a:t> et dolore magna </a:t>
              </a:r>
              <a:r>
                <a:rPr lang="en-US" sz="1100" dirty="0" err="1">
                  <a:solidFill>
                    <a:schemeClr val="tx1"/>
                  </a:solidFill>
                  <a:latin typeface="+mn-lt"/>
                  <a:ea typeface="Open Sans Light" panose="020B0306030504020204" pitchFamily="34" charset="0"/>
                  <a:cs typeface="Open Sans Light" panose="020B0306030504020204" pitchFamily="34" charset="0"/>
                </a:rPr>
                <a:t>aliqua</a:t>
              </a:r>
              <a:r>
                <a:rPr lang="en-US" sz="1100" dirty="0">
                  <a:solidFill>
                    <a:schemeClr val="tx1"/>
                  </a:solidFill>
                  <a:latin typeface="+mn-lt"/>
                  <a:ea typeface="Open Sans Light" panose="020B0306030504020204" pitchFamily="34" charset="0"/>
                  <a:cs typeface="Open Sans Light" panose="020B0306030504020204" pitchFamily="34" charset="0"/>
                </a:rPr>
                <a:t>. Ut </a:t>
              </a:r>
              <a:r>
                <a:rPr lang="en-US" sz="1100" dirty="0" err="1">
                  <a:solidFill>
                    <a:schemeClr val="tx1"/>
                  </a:solidFill>
                  <a:latin typeface="+mn-lt"/>
                  <a:ea typeface="Open Sans Light" panose="020B0306030504020204" pitchFamily="34" charset="0"/>
                  <a:cs typeface="Open Sans Light" panose="020B0306030504020204" pitchFamily="34" charset="0"/>
                </a:rPr>
                <a:t>enim</a:t>
              </a:r>
              <a:r>
                <a:rPr lang="en-US" sz="1100" dirty="0">
                  <a:solidFill>
                    <a:schemeClr val="tx1"/>
                  </a:solidFill>
                  <a:latin typeface="+mn-lt"/>
                  <a:ea typeface="Open Sans Light" panose="020B0306030504020204" pitchFamily="34" charset="0"/>
                  <a:cs typeface="Open Sans Light" panose="020B0306030504020204" pitchFamily="34" charset="0"/>
                </a:rPr>
                <a:t> ad minim </a:t>
              </a:r>
              <a:r>
                <a:rPr lang="en-US" sz="1100" dirty="0" err="1">
                  <a:solidFill>
                    <a:schemeClr val="tx1"/>
                  </a:solidFill>
                  <a:latin typeface="+mn-lt"/>
                  <a:ea typeface="Open Sans Light" panose="020B0306030504020204" pitchFamily="34" charset="0"/>
                  <a:cs typeface="Open Sans Light" panose="020B0306030504020204" pitchFamily="34" charset="0"/>
                </a:rPr>
                <a:t>veniam</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quis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nostrud</a:t>
              </a:r>
              <a:r>
                <a:rPr lang="en-US" sz="1100" dirty="0">
                  <a:solidFill>
                    <a:schemeClr val="tx1"/>
                  </a:solidFill>
                  <a:latin typeface="+mn-lt"/>
                  <a:ea typeface="Open Sans Light" panose="020B0306030504020204" pitchFamily="34" charset="0"/>
                  <a:cs typeface="Open Sans Light" panose="020B0306030504020204" pitchFamily="34" charset="0"/>
                </a:rPr>
                <a:t> exercitation </a:t>
              </a:r>
              <a:r>
                <a:rPr lang="en-US" sz="1100" dirty="0" err="1">
                  <a:solidFill>
                    <a:schemeClr val="tx1"/>
                  </a:solidFill>
                  <a:latin typeface="+mn-lt"/>
                  <a:ea typeface="Open Sans Light" panose="020B0306030504020204" pitchFamily="34" charset="0"/>
                  <a:cs typeface="Open Sans Light" panose="020B0306030504020204" pitchFamily="34" charset="0"/>
                </a:rPr>
                <a:t>ullamco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laboris</a:t>
              </a:r>
              <a:r>
                <a:rPr lang="en-US" sz="1100" dirty="0">
                  <a:solidFill>
                    <a:schemeClr val="tx1"/>
                  </a:solidFill>
                  <a:latin typeface="+mn-lt"/>
                  <a:ea typeface="Open Sans Light" panose="020B0306030504020204" pitchFamily="34" charset="0"/>
                  <a:cs typeface="Open Sans Light" panose="020B0306030504020204" pitchFamily="34" charset="0"/>
                </a:rPr>
                <a:t> nisi </a:t>
              </a:r>
              <a:r>
                <a:rPr lang="en-US" sz="1100" dirty="0" err="1">
                  <a:solidFill>
                    <a:schemeClr val="tx1"/>
                  </a:solidFill>
                  <a:latin typeface="+mn-lt"/>
                  <a:ea typeface="Open Sans Light" panose="020B0306030504020204" pitchFamily="34" charset="0"/>
                  <a:cs typeface="Open Sans Light" panose="020B0306030504020204" pitchFamily="34" charset="0"/>
                </a:rPr>
                <a:t>ut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aliquip</a:t>
              </a:r>
              <a:r>
                <a:rPr lang="en-US" sz="1100" dirty="0">
                  <a:solidFill>
                    <a:schemeClr val="tx1"/>
                  </a:solidFill>
                  <a:latin typeface="+mn-lt"/>
                  <a:ea typeface="Open Sans Light" panose="020B0306030504020204" pitchFamily="34" charset="0"/>
                  <a:cs typeface="Open Sans Light" panose="020B0306030504020204" pitchFamily="34" charset="0"/>
                </a:rPr>
                <a:t> ex </a:t>
              </a:r>
              <a:r>
                <a:rPr lang="en-US" sz="1100" dirty="0" err="1">
                  <a:solidFill>
                    <a:schemeClr val="tx1"/>
                  </a:solidFill>
                  <a:latin typeface="+mn-lt"/>
                  <a:ea typeface="Open Sans Light" panose="020B0306030504020204" pitchFamily="34" charset="0"/>
                  <a:cs typeface="Open Sans Light" panose="020B0306030504020204" pitchFamily="34" charset="0"/>
                </a:rPr>
                <a:t>ea</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commodo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consequat</a:t>
              </a:r>
              <a:r>
                <a:rPr lang="en-US" sz="1100" dirty="0">
                  <a:solidFill>
                    <a:schemeClr val="tx1"/>
                  </a:solidFill>
                  <a:latin typeface="+mn-lt"/>
                  <a:ea typeface="Open Sans Light" panose="020B0306030504020204" pitchFamily="34" charset="0"/>
                  <a:cs typeface="Open Sans Light" panose="020B0306030504020204" pitchFamily="34" charset="0"/>
                </a:rPr>
                <a:t>. Duis </a:t>
              </a:r>
              <a:r>
                <a:rPr lang="en-US" sz="1100" dirty="0" err="1">
                  <a:solidFill>
                    <a:schemeClr val="tx1"/>
                  </a:solidFill>
                  <a:latin typeface="+mn-lt"/>
                  <a:ea typeface="Open Sans Light" panose="020B0306030504020204" pitchFamily="34" charset="0"/>
                  <a:cs typeface="Open Sans Light" panose="020B0306030504020204" pitchFamily="34" charset="0"/>
                </a:rPr>
                <a:t>aute</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irure</a:t>
              </a:r>
              <a:r>
                <a:rPr lang="en-US" sz="1100" dirty="0">
                  <a:solidFill>
                    <a:schemeClr val="tx1"/>
                  </a:solidFill>
                  <a:latin typeface="+mn-lt"/>
                  <a:ea typeface="Open Sans Light" panose="020B0306030504020204" pitchFamily="34" charset="0"/>
                  <a:cs typeface="Open Sans Light" panose="020B0306030504020204" pitchFamily="34" charset="0"/>
                </a:rPr>
                <a:t> dolor in </a:t>
              </a:r>
              <a:r>
                <a:rPr lang="en-US" sz="1100" dirty="0" err="1">
                  <a:solidFill>
                    <a:schemeClr val="tx1"/>
                  </a:solidFill>
                  <a:latin typeface="+mn-lt"/>
                  <a:ea typeface="Open Sans Light" panose="020B0306030504020204" pitchFamily="34" charset="0"/>
                  <a:cs typeface="Open Sans Light" panose="020B0306030504020204" pitchFamily="34" charset="0"/>
                </a:rPr>
                <a:t>reprehenderit</a:t>
              </a:r>
              <a:r>
                <a:rPr lang="en-US" sz="1100" dirty="0">
                  <a:solidFill>
                    <a:schemeClr val="tx1"/>
                  </a:solidFill>
                  <a:latin typeface="+mn-lt"/>
                  <a:ea typeface="Open Sans Light" panose="020B0306030504020204" pitchFamily="34" charset="0"/>
                  <a:cs typeface="Open Sans Light" panose="020B0306030504020204" pitchFamily="34" charset="0"/>
                </a:rPr>
                <a:t> in </a:t>
              </a:r>
              <a:r>
                <a:rPr lang="en-US" sz="1100" dirty="0" err="1">
                  <a:solidFill>
                    <a:schemeClr val="tx1"/>
                  </a:solidFill>
                  <a:latin typeface="+mn-lt"/>
                  <a:ea typeface="Open Sans Light" panose="020B0306030504020204" pitchFamily="34" charset="0"/>
                  <a:cs typeface="Open Sans Light" panose="020B0306030504020204" pitchFamily="34" charset="0"/>
                </a:rPr>
                <a:t>voluptate</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velit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esse</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cillum</a:t>
              </a:r>
              <a:r>
                <a:rPr lang="en-US" sz="1100" dirty="0">
                  <a:solidFill>
                    <a:schemeClr val="tx1"/>
                  </a:solidFill>
                  <a:latin typeface="+mn-lt"/>
                  <a:ea typeface="Open Sans Light" panose="020B0306030504020204" pitchFamily="34" charset="0"/>
                  <a:cs typeface="Open Sans Light" panose="020B0306030504020204" pitchFamily="34" charset="0"/>
                </a:rPr>
                <a:t> dolore </a:t>
              </a:r>
              <a:r>
                <a:rPr lang="en-US" sz="1100" dirty="0" err="1">
                  <a:solidFill>
                    <a:schemeClr val="tx1"/>
                  </a:solidFill>
                  <a:latin typeface="+mn-lt"/>
                  <a:ea typeface="Open Sans Light" panose="020B0306030504020204" pitchFamily="34" charset="0"/>
                  <a:cs typeface="Open Sans Light" panose="020B0306030504020204" pitchFamily="34" charset="0"/>
                </a:rPr>
                <a:t>eu</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fugiat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nulla</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pariatur</a:t>
              </a:r>
              <a:r>
                <a:rPr lang="en-US" sz="1100" dirty="0">
                  <a:solidFill>
                    <a:schemeClr val="tx1"/>
                  </a:solidFill>
                  <a:latin typeface="+mn-lt"/>
                  <a:ea typeface="Open Sans Light" panose="020B0306030504020204" pitchFamily="34" charset="0"/>
                  <a:cs typeface="Open Sans Light" panose="020B0306030504020204" pitchFamily="34" charset="0"/>
                </a:rPr>
                <a:t>.</a:t>
              </a:r>
            </a:p>
          </p:txBody>
        </p:sp>
        <p:sp>
          <p:nvSpPr>
            <p:cNvPr id="16" name="TextBox 15">
              <a:extLst>
                <a:ext uri="{FF2B5EF4-FFF2-40B4-BE49-F238E27FC236}">
                  <a16:creationId xmlns:a16="http://schemas.microsoft.com/office/drawing/2014/main" id="{F313FE5B-BFD3-4724-B145-6056993FCC2B}"/>
                </a:ext>
              </a:extLst>
            </p:cNvPr>
            <p:cNvSpPr txBox="1"/>
            <p:nvPr/>
          </p:nvSpPr>
          <p:spPr>
            <a:xfrm>
              <a:off x="5598089" y="3885795"/>
              <a:ext cx="1404386" cy="937705"/>
            </a:xfrm>
            <a:prstGeom prst="rect">
              <a:avLst/>
            </a:prstGeom>
            <a:noFill/>
          </p:spPr>
          <p:txBody>
            <a:bodyPr wrap="none" rtlCol="0">
              <a:spAutoFit/>
            </a:bodyPr>
            <a:lstStyle/>
            <a:p>
              <a:r>
                <a:rPr lang="en-US" sz="6600" b="1" dirty="0">
                  <a:solidFill>
                    <a:schemeClr val="accent4"/>
                  </a:solidFill>
                  <a:cs typeface="Poppins" pitchFamily="2" charset="77"/>
                </a:rPr>
                <a:t>70%</a:t>
              </a:r>
            </a:p>
          </p:txBody>
        </p:sp>
      </p:grpSp>
    </p:spTree>
    <p:extLst>
      <p:ext uri="{BB962C8B-B14F-4D97-AF65-F5344CB8AC3E}">
        <p14:creationId xmlns:p14="http://schemas.microsoft.com/office/powerpoint/2010/main" val="389334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52EF45-5D85-45E5-8A9D-F9142526AB3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500AABA-A0A2-4BA0-BA9E-2510F3BBBB1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1B31E10-F2FB-4B73-8CA5-062E3DD684DC}"/>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919E4571-9670-4545-8491-3472C75C51B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C237506-0207-4D1D-BF9C-0D851EA68F2E}"/>
              </a:ext>
            </a:extLst>
          </p:cNvPr>
          <p:cNvSpPr>
            <a:spLocks noGrp="1"/>
          </p:cNvSpPr>
          <p:nvPr>
            <p:ph type="body" sz="quarter" idx="13"/>
          </p:nvPr>
        </p:nvSpPr>
        <p:spPr/>
        <p:txBody>
          <a:bodyPr/>
          <a:lstStyle/>
          <a:p>
            <a:endParaRPr lang="en-ZA"/>
          </a:p>
        </p:txBody>
      </p:sp>
      <p:grpSp>
        <p:nvGrpSpPr>
          <p:cNvPr id="34" name="Group 33">
            <a:extLst>
              <a:ext uri="{FF2B5EF4-FFF2-40B4-BE49-F238E27FC236}">
                <a16:creationId xmlns:a16="http://schemas.microsoft.com/office/drawing/2014/main" id="{34E17F2D-BD33-4F49-918E-D034C1A1895A}"/>
              </a:ext>
            </a:extLst>
          </p:cNvPr>
          <p:cNvGrpSpPr/>
          <p:nvPr/>
        </p:nvGrpSpPr>
        <p:grpSpPr>
          <a:xfrm>
            <a:off x="487701" y="1800872"/>
            <a:ext cx="10590891" cy="4522632"/>
            <a:chOff x="706776" y="2149638"/>
            <a:chExt cx="9598699" cy="4098935"/>
          </a:xfrm>
        </p:grpSpPr>
        <p:sp>
          <p:nvSpPr>
            <p:cNvPr id="7" name="Shape 47976">
              <a:extLst>
                <a:ext uri="{FF2B5EF4-FFF2-40B4-BE49-F238E27FC236}">
                  <a16:creationId xmlns:a16="http://schemas.microsoft.com/office/drawing/2014/main" id="{A89F6E29-FA36-4790-80F8-A6761825AAF9}"/>
                </a:ext>
              </a:extLst>
            </p:cNvPr>
            <p:cNvSpPr/>
            <p:nvPr/>
          </p:nvSpPr>
          <p:spPr>
            <a:xfrm flipV="1">
              <a:off x="706776" y="2290050"/>
              <a:ext cx="9598699" cy="1844320"/>
            </a:xfrm>
            <a:prstGeom prst="line">
              <a:avLst/>
            </a:prstGeom>
            <a:noFill/>
            <a:ln w="38100" cap="flat">
              <a:solidFill>
                <a:srgbClr val="E5E5E5"/>
              </a:solidFill>
              <a:prstDash val="solid"/>
              <a:miter lim="400000"/>
            </a:ln>
            <a:effectLst/>
          </p:spPr>
          <p:txBody>
            <a:bodyPr wrap="square" lIns="28129" tIns="28129" rIns="28129" bIns="28129" numCol="1" anchor="ctr">
              <a:noAutofit/>
            </a:bodyPr>
            <a:lstStyle/>
            <a:p>
              <a:pPr defTabSz="323530">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ea typeface="Lato Light" panose="020F0502020204030203" pitchFamily="34" charset="0"/>
                <a:cs typeface="Lato Light" panose="020F0502020204030203" pitchFamily="34" charset="0"/>
              </a:endParaRPr>
            </a:p>
          </p:txBody>
        </p:sp>
        <p:sp>
          <p:nvSpPr>
            <p:cNvPr id="8" name="Shape 47977">
              <a:extLst>
                <a:ext uri="{FF2B5EF4-FFF2-40B4-BE49-F238E27FC236}">
                  <a16:creationId xmlns:a16="http://schemas.microsoft.com/office/drawing/2014/main" id="{5445AF46-3B3D-4410-8A02-A3195E96988C}"/>
                </a:ext>
              </a:extLst>
            </p:cNvPr>
            <p:cNvSpPr/>
            <p:nvPr/>
          </p:nvSpPr>
          <p:spPr>
            <a:xfrm>
              <a:off x="2114118" y="3806322"/>
              <a:ext cx="141769" cy="141770"/>
            </a:xfrm>
            <a:prstGeom prst="ellipse">
              <a:avLst/>
            </a:prstGeom>
            <a:solidFill>
              <a:schemeClr val="accent1"/>
            </a:solidFill>
            <a:ln w="12700" cap="flat">
              <a:noFill/>
              <a:miter lim="400000"/>
            </a:ln>
            <a:effectLst/>
          </p:spPr>
          <p:txBody>
            <a:bodyPr wrap="square" lIns="0" tIns="0" rIns="0" bIns="0" numCol="1" anchor="ctr">
              <a:noAutofit/>
            </a:bodyPr>
            <a:lstStyle/>
            <a:p>
              <a:endParaRPr sz="2400" dirty="0"/>
            </a:p>
          </p:txBody>
        </p:sp>
        <p:sp>
          <p:nvSpPr>
            <p:cNvPr id="9" name="Shape 47978">
              <a:extLst>
                <a:ext uri="{FF2B5EF4-FFF2-40B4-BE49-F238E27FC236}">
                  <a16:creationId xmlns:a16="http://schemas.microsoft.com/office/drawing/2014/main" id="{DE8225FE-662A-41F0-92E9-33DE40AD2EC4}"/>
                </a:ext>
              </a:extLst>
            </p:cNvPr>
            <p:cNvSpPr/>
            <p:nvPr/>
          </p:nvSpPr>
          <p:spPr>
            <a:xfrm>
              <a:off x="4281294" y="3373249"/>
              <a:ext cx="141770" cy="141770"/>
            </a:xfrm>
            <a:prstGeom prst="ellipse">
              <a:avLst/>
            </a:prstGeom>
            <a:solidFill>
              <a:schemeClr val="accent2"/>
            </a:solidFill>
            <a:ln w="12700" cap="flat">
              <a:noFill/>
              <a:miter lim="400000"/>
            </a:ln>
            <a:effectLst/>
          </p:spPr>
          <p:txBody>
            <a:bodyPr wrap="square" lIns="0" tIns="0" rIns="0" bIns="0" numCol="1" anchor="ctr">
              <a:noAutofit/>
            </a:bodyPr>
            <a:lstStyle/>
            <a:p>
              <a:endParaRPr sz="2400" dirty="0"/>
            </a:p>
          </p:txBody>
        </p:sp>
        <p:sp>
          <p:nvSpPr>
            <p:cNvPr id="10" name="Shape 47979">
              <a:extLst>
                <a:ext uri="{FF2B5EF4-FFF2-40B4-BE49-F238E27FC236}">
                  <a16:creationId xmlns:a16="http://schemas.microsoft.com/office/drawing/2014/main" id="{EBDC12AD-2B0E-4FE5-AB1C-6C4CE3AB661D}"/>
                </a:ext>
              </a:extLst>
            </p:cNvPr>
            <p:cNvSpPr/>
            <p:nvPr/>
          </p:nvSpPr>
          <p:spPr>
            <a:xfrm>
              <a:off x="6591238" y="2929132"/>
              <a:ext cx="141770" cy="141770"/>
            </a:xfrm>
            <a:prstGeom prst="ellipse">
              <a:avLst/>
            </a:prstGeom>
            <a:solidFill>
              <a:schemeClr val="accent3"/>
            </a:solidFill>
            <a:ln w="12700" cap="flat">
              <a:noFill/>
              <a:miter lim="400000"/>
            </a:ln>
            <a:effectLst/>
          </p:spPr>
          <p:txBody>
            <a:bodyPr wrap="square" lIns="0" tIns="0" rIns="0" bIns="0" numCol="1" anchor="ctr">
              <a:noAutofit/>
            </a:bodyPr>
            <a:lstStyle/>
            <a:p>
              <a:endParaRPr sz="2400" dirty="0"/>
            </a:p>
          </p:txBody>
        </p:sp>
        <p:sp>
          <p:nvSpPr>
            <p:cNvPr id="11" name="Shape 47980">
              <a:extLst>
                <a:ext uri="{FF2B5EF4-FFF2-40B4-BE49-F238E27FC236}">
                  <a16:creationId xmlns:a16="http://schemas.microsoft.com/office/drawing/2014/main" id="{A00B3152-47C4-4887-A7CB-F6307E4A6D20}"/>
                </a:ext>
              </a:extLst>
            </p:cNvPr>
            <p:cNvSpPr/>
            <p:nvPr/>
          </p:nvSpPr>
          <p:spPr>
            <a:xfrm>
              <a:off x="8756288" y="2492728"/>
              <a:ext cx="141770" cy="141769"/>
            </a:xfrm>
            <a:prstGeom prst="ellipse">
              <a:avLst/>
            </a:prstGeom>
            <a:solidFill>
              <a:schemeClr val="accent4"/>
            </a:solidFill>
            <a:ln w="12700" cap="flat">
              <a:noFill/>
              <a:miter lim="400000"/>
            </a:ln>
            <a:effectLst/>
          </p:spPr>
          <p:txBody>
            <a:bodyPr wrap="square" lIns="0" tIns="0" rIns="0" bIns="0" numCol="1" anchor="ctr">
              <a:noAutofit/>
            </a:bodyPr>
            <a:lstStyle/>
            <a:p>
              <a:endParaRPr sz="2400" dirty="0"/>
            </a:p>
          </p:txBody>
        </p:sp>
        <p:sp>
          <p:nvSpPr>
            <p:cNvPr id="12" name="Shape 47988">
              <a:extLst>
                <a:ext uri="{FF2B5EF4-FFF2-40B4-BE49-F238E27FC236}">
                  <a16:creationId xmlns:a16="http://schemas.microsoft.com/office/drawing/2014/main" id="{6216FB23-DBCF-423D-A962-17F56714D54E}"/>
                </a:ext>
              </a:extLst>
            </p:cNvPr>
            <p:cNvSpPr/>
            <p:nvPr/>
          </p:nvSpPr>
          <p:spPr>
            <a:xfrm>
              <a:off x="1674734" y="3993906"/>
              <a:ext cx="1020540" cy="1525156"/>
            </a:xfrm>
            <a:custGeom>
              <a:avLst/>
              <a:gdLst/>
              <a:ahLst/>
              <a:cxnLst>
                <a:cxn ang="0">
                  <a:pos x="wd2" y="hd2"/>
                </a:cxn>
                <a:cxn ang="5400000">
                  <a:pos x="wd2" y="hd2"/>
                </a:cxn>
                <a:cxn ang="10800000">
                  <a:pos x="wd2" y="hd2"/>
                </a:cxn>
                <a:cxn ang="16200000">
                  <a:pos x="wd2" y="hd2"/>
                </a:cxn>
              </a:cxnLst>
              <a:rect l="0" t="0" r="r" b="b"/>
              <a:pathLst>
                <a:path w="21600" h="21600" extrusionOk="0">
                  <a:moveTo>
                    <a:pt x="17545" y="5878"/>
                  </a:moveTo>
                  <a:lnTo>
                    <a:pt x="21600" y="5878"/>
                  </a:lnTo>
                  <a:lnTo>
                    <a:pt x="10800" y="0"/>
                  </a:lnTo>
                  <a:lnTo>
                    <a:pt x="0" y="5878"/>
                  </a:lnTo>
                  <a:lnTo>
                    <a:pt x="4055" y="5878"/>
                  </a:lnTo>
                  <a:lnTo>
                    <a:pt x="4055" y="20020"/>
                  </a:lnTo>
                  <a:lnTo>
                    <a:pt x="10800" y="21600"/>
                  </a:lnTo>
                  <a:lnTo>
                    <a:pt x="17545" y="20020"/>
                  </a:lnTo>
                  <a:lnTo>
                    <a:pt x="17545" y="5878"/>
                  </a:lnTo>
                  <a:close/>
                </a:path>
              </a:pathLst>
            </a:custGeom>
            <a:solidFill>
              <a:schemeClr val="accent1"/>
            </a:solidFill>
            <a:ln w="12700" cap="flat">
              <a:noFill/>
              <a:miter lim="400000"/>
            </a:ln>
            <a:effectLst/>
          </p:spPr>
          <p:txBody>
            <a:bodyPr wrap="square" lIns="0" tIns="0" rIns="0" bIns="0" numCol="1" anchor="ctr">
              <a:noAutofit/>
            </a:bodyPr>
            <a:lstStyle/>
            <a:p>
              <a:endParaRPr sz="2400" dirty="0"/>
            </a:p>
          </p:txBody>
        </p:sp>
        <p:sp>
          <p:nvSpPr>
            <p:cNvPr id="13" name="Shape 47991">
              <a:extLst>
                <a:ext uri="{FF2B5EF4-FFF2-40B4-BE49-F238E27FC236}">
                  <a16:creationId xmlns:a16="http://schemas.microsoft.com/office/drawing/2014/main" id="{F845CDE2-56B5-4587-852A-A13491E018C2}"/>
                </a:ext>
              </a:extLst>
            </p:cNvPr>
            <p:cNvSpPr/>
            <p:nvPr/>
          </p:nvSpPr>
          <p:spPr>
            <a:xfrm>
              <a:off x="1857082" y="5523822"/>
              <a:ext cx="655967" cy="724751"/>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lnTo>
                    <a:pt x="0" y="3720"/>
                  </a:lnTo>
                  <a:lnTo>
                    <a:pt x="0" y="21600"/>
                  </a:lnTo>
                  <a:lnTo>
                    <a:pt x="21600" y="21600"/>
                  </a:lnTo>
                  <a:lnTo>
                    <a:pt x="21600" y="3720"/>
                  </a:lnTo>
                  <a:lnTo>
                    <a:pt x="10796"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endParaRPr sz="2400" dirty="0"/>
            </a:p>
          </p:txBody>
        </p:sp>
        <p:sp>
          <p:nvSpPr>
            <p:cNvPr id="14" name="Shape 47995">
              <a:extLst>
                <a:ext uri="{FF2B5EF4-FFF2-40B4-BE49-F238E27FC236}">
                  <a16:creationId xmlns:a16="http://schemas.microsoft.com/office/drawing/2014/main" id="{D5F53C2F-B342-4F56-9F45-9A5431058D80}"/>
                </a:ext>
              </a:extLst>
            </p:cNvPr>
            <p:cNvSpPr/>
            <p:nvPr/>
          </p:nvSpPr>
          <p:spPr>
            <a:xfrm>
              <a:off x="3841909" y="3551454"/>
              <a:ext cx="1020540" cy="1967608"/>
            </a:xfrm>
            <a:custGeom>
              <a:avLst/>
              <a:gdLst/>
              <a:ahLst/>
              <a:cxnLst>
                <a:cxn ang="0">
                  <a:pos x="wd2" y="hd2"/>
                </a:cxn>
                <a:cxn ang="5400000">
                  <a:pos x="wd2" y="hd2"/>
                </a:cxn>
                <a:cxn ang="10800000">
                  <a:pos x="wd2" y="hd2"/>
                </a:cxn>
                <a:cxn ang="16200000">
                  <a:pos x="wd2" y="hd2"/>
                </a:cxn>
              </a:cxnLst>
              <a:rect l="0" t="0" r="r" b="b"/>
              <a:pathLst>
                <a:path w="21600" h="21600" extrusionOk="0">
                  <a:moveTo>
                    <a:pt x="17715" y="4556"/>
                  </a:moveTo>
                  <a:lnTo>
                    <a:pt x="21600" y="4556"/>
                  </a:lnTo>
                  <a:lnTo>
                    <a:pt x="10800" y="0"/>
                  </a:lnTo>
                  <a:lnTo>
                    <a:pt x="0" y="4556"/>
                  </a:lnTo>
                  <a:lnTo>
                    <a:pt x="3885" y="4556"/>
                  </a:lnTo>
                  <a:lnTo>
                    <a:pt x="3885" y="20304"/>
                  </a:lnTo>
                  <a:lnTo>
                    <a:pt x="10800" y="21600"/>
                  </a:lnTo>
                  <a:lnTo>
                    <a:pt x="17715" y="20304"/>
                  </a:lnTo>
                  <a:lnTo>
                    <a:pt x="17715" y="4556"/>
                  </a:lnTo>
                  <a:close/>
                </a:path>
              </a:pathLst>
            </a:custGeom>
            <a:solidFill>
              <a:schemeClr val="accent2"/>
            </a:solidFill>
            <a:ln w="12700" cap="flat">
              <a:noFill/>
              <a:miter lim="400000"/>
            </a:ln>
            <a:effectLst/>
          </p:spPr>
          <p:txBody>
            <a:bodyPr wrap="square" lIns="0" tIns="0" rIns="0" bIns="0" numCol="1" anchor="ctr">
              <a:noAutofit/>
            </a:bodyPr>
            <a:lstStyle/>
            <a:p>
              <a:endParaRPr sz="2400" dirty="0"/>
            </a:p>
          </p:txBody>
        </p:sp>
        <p:sp>
          <p:nvSpPr>
            <p:cNvPr id="15" name="Shape 47998">
              <a:extLst>
                <a:ext uri="{FF2B5EF4-FFF2-40B4-BE49-F238E27FC236}">
                  <a16:creationId xmlns:a16="http://schemas.microsoft.com/office/drawing/2014/main" id="{FDF3A6F2-6A68-48C5-9B16-42912CC966ED}"/>
                </a:ext>
              </a:extLst>
            </p:cNvPr>
            <p:cNvSpPr/>
            <p:nvPr/>
          </p:nvSpPr>
          <p:spPr>
            <a:xfrm>
              <a:off x="4024133" y="5523822"/>
              <a:ext cx="655967" cy="724750"/>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lnTo>
                    <a:pt x="0" y="3720"/>
                  </a:lnTo>
                  <a:lnTo>
                    <a:pt x="0" y="21600"/>
                  </a:lnTo>
                  <a:lnTo>
                    <a:pt x="21600" y="21600"/>
                  </a:lnTo>
                  <a:lnTo>
                    <a:pt x="21600" y="3720"/>
                  </a:lnTo>
                  <a:lnTo>
                    <a:pt x="10796"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endParaRPr sz="2400" dirty="0"/>
            </a:p>
          </p:txBody>
        </p:sp>
        <p:sp>
          <p:nvSpPr>
            <p:cNvPr id="16" name="Shape 48002">
              <a:extLst>
                <a:ext uri="{FF2B5EF4-FFF2-40B4-BE49-F238E27FC236}">
                  <a16:creationId xmlns:a16="http://schemas.microsoft.com/office/drawing/2014/main" id="{F36A5116-CF9E-4505-ACFB-BC4A1E307BF2}"/>
                </a:ext>
              </a:extLst>
            </p:cNvPr>
            <p:cNvSpPr/>
            <p:nvPr/>
          </p:nvSpPr>
          <p:spPr>
            <a:xfrm>
              <a:off x="6151852" y="3122293"/>
              <a:ext cx="1020540" cy="2396768"/>
            </a:xfrm>
            <a:custGeom>
              <a:avLst/>
              <a:gdLst/>
              <a:ahLst/>
              <a:cxnLst>
                <a:cxn ang="0">
                  <a:pos x="wd2" y="hd2"/>
                </a:cxn>
                <a:cxn ang="5400000">
                  <a:pos x="wd2" y="hd2"/>
                </a:cxn>
                <a:cxn ang="10800000">
                  <a:pos x="wd2" y="hd2"/>
                </a:cxn>
                <a:cxn ang="16200000">
                  <a:pos x="wd2" y="hd2"/>
                </a:cxn>
              </a:cxnLst>
              <a:rect l="0" t="0" r="r" b="b"/>
              <a:pathLst>
                <a:path w="21600" h="21600" extrusionOk="0">
                  <a:moveTo>
                    <a:pt x="17679" y="3799"/>
                  </a:moveTo>
                  <a:lnTo>
                    <a:pt x="21600" y="3799"/>
                  </a:lnTo>
                  <a:lnTo>
                    <a:pt x="10800" y="0"/>
                  </a:lnTo>
                  <a:lnTo>
                    <a:pt x="0" y="3799"/>
                  </a:lnTo>
                  <a:lnTo>
                    <a:pt x="3921" y="3799"/>
                  </a:lnTo>
                  <a:lnTo>
                    <a:pt x="3921" y="20595"/>
                  </a:lnTo>
                  <a:lnTo>
                    <a:pt x="10800" y="21600"/>
                  </a:lnTo>
                  <a:lnTo>
                    <a:pt x="17679" y="20595"/>
                  </a:lnTo>
                  <a:lnTo>
                    <a:pt x="17679" y="3799"/>
                  </a:lnTo>
                  <a:close/>
                </a:path>
              </a:pathLst>
            </a:custGeom>
            <a:solidFill>
              <a:schemeClr val="accent3"/>
            </a:solidFill>
            <a:ln w="12700" cap="flat">
              <a:noFill/>
              <a:miter lim="400000"/>
            </a:ln>
            <a:effectLst/>
          </p:spPr>
          <p:txBody>
            <a:bodyPr wrap="square" lIns="0" tIns="0" rIns="0" bIns="0" numCol="1" anchor="ctr">
              <a:noAutofit/>
            </a:bodyPr>
            <a:lstStyle/>
            <a:p>
              <a:endParaRPr sz="2400" dirty="0"/>
            </a:p>
          </p:txBody>
        </p:sp>
        <p:sp>
          <p:nvSpPr>
            <p:cNvPr id="17" name="Shape 48005">
              <a:extLst>
                <a:ext uri="{FF2B5EF4-FFF2-40B4-BE49-F238E27FC236}">
                  <a16:creationId xmlns:a16="http://schemas.microsoft.com/office/drawing/2014/main" id="{7933572B-94AB-4605-891E-AD70A676CC54}"/>
                </a:ext>
              </a:extLst>
            </p:cNvPr>
            <p:cNvSpPr/>
            <p:nvPr/>
          </p:nvSpPr>
          <p:spPr>
            <a:xfrm>
              <a:off x="6334200" y="5523822"/>
              <a:ext cx="655968" cy="724751"/>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lnTo>
                    <a:pt x="0" y="3720"/>
                  </a:lnTo>
                  <a:lnTo>
                    <a:pt x="0" y="21600"/>
                  </a:lnTo>
                  <a:lnTo>
                    <a:pt x="21600" y="21600"/>
                  </a:lnTo>
                  <a:lnTo>
                    <a:pt x="21600" y="3720"/>
                  </a:lnTo>
                  <a:lnTo>
                    <a:pt x="10796"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endParaRPr sz="2400" dirty="0"/>
            </a:p>
          </p:txBody>
        </p:sp>
        <p:sp>
          <p:nvSpPr>
            <p:cNvPr id="18" name="Shape 48009">
              <a:extLst>
                <a:ext uri="{FF2B5EF4-FFF2-40B4-BE49-F238E27FC236}">
                  <a16:creationId xmlns:a16="http://schemas.microsoft.com/office/drawing/2014/main" id="{B0DDCD5F-277C-4CD3-887B-5CFE13FFDD3D}"/>
                </a:ext>
              </a:extLst>
            </p:cNvPr>
            <p:cNvSpPr/>
            <p:nvPr/>
          </p:nvSpPr>
          <p:spPr>
            <a:xfrm>
              <a:off x="8316903" y="2690421"/>
              <a:ext cx="1020540" cy="2828641"/>
            </a:xfrm>
            <a:custGeom>
              <a:avLst/>
              <a:gdLst/>
              <a:ahLst/>
              <a:cxnLst>
                <a:cxn ang="0">
                  <a:pos x="wd2" y="hd2"/>
                </a:cxn>
                <a:cxn ang="5400000">
                  <a:pos x="wd2" y="hd2"/>
                </a:cxn>
                <a:cxn ang="10800000">
                  <a:pos x="wd2" y="hd2"/>
                </a:cxn>
                <a:cxn ang="16200000">
                  <a:pos x="wd2" y="hd2"/>
                </a:cxn>
              </a:cxnLst>
              <a:rect l="0" t="0" r="r" b="b"/>
              <a:pathLst>
                <a:path w="21600" h="21600" extrusionOk="0">
                  <a:moveTo>
                    <a:pt x="17617" y="3169"/>
                  </a:moveTo>
                  <a:lnTo>
                    <a:pt x="21600" y="3169"/>
                  </a:lnTo>
                  <a:lnTo>
                    <a:pt x="10800" y="0"/>
                  </a:lnTo>
                  <a:lnTo>
                    <a:pt x="0" y="3169"/>
                  </a:lnTo>
                  <a:lnTo>
                    <a:pt x="3983" y="3169"/>
                  </a:lnTo>
                  <a:lnTo>
                    <a:pt x="3983" y="20698"/>
                  </a:lnTo>
                  <a:lnTo>
                    <a:pt x="10800" y="21600"/>
                  </a:lnTo>
                  <a:lnTo>
                    <a:pt x="17617" y="20698"/>
                  </a:lnTo>
                  <a:lnTo>
                    <a:pt x="17617" y="3169"/>
                  </a:lnTo>
                  <a:close/>
                </a:path>
              </a:pathLst>
            </a:custGeom>
            <a:solidFill>
              <a:schemeClr val="accent4"/>
            </a:solidFill>
            <a:ln w="12700" cap="flat">
              <a:noFill/>
              <a:miter lim="400000"/>
            </a:ln>
            <a:effectLst/>
          </p:spPr>
          <p:txBody>
            <a:bodyPr wrap="square" lIns="0" tIns="0" rIns="0" bIns="0" numCol="1" anchor="ctr">
              <a:noAutofit/>
            </a:bodyPr>
            <a:lstStyle/>
            <a:p>
              <a:endParaRPr sz="2400" dirty="0"/>
            </a:p>
          </p:txBody>
        </p:sp>
        <p:sp>
          <p:nvSpPr>
            <p:cNvPr id="19" name="Shape 48012">
              <a:extLst>
                <a:ext uri="{FF2B5EF4-FFF2-40B4-BE49-F238E27FC236}">
                  <a16:creationId xmlns:a16="http://schemas.microsoft.com/office/drawing/2014/main" id="{CD136D81-E9DF-4593-9B7B-659F6559EA79}"/>
                </a:ext>
              </a:extLst>
            </p:cNvPr>
            <p:cNvSpPr/>
            <p:nvPr/>
          </p:nvSpPr>
          <p:spPr>
            <a:xfrm>
              <a:off x="8499201" y="5523822"/>
              <a:ext cx="655967" cy="724750"/>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lnTo>
                    <a:pt x="0" y="3720"/>
                  </a:lnTo>
                  <a:lnTo>
                    <a:pt x="0" y="21600"/>
                  </a:lnTo>
                  <a:lnTo>
                    <a:pt x="21600" y="21600"/>
                  </a:lnTo>
                  <a:lnTo>
                    <a:pt x="21600" y="3720"/>
                  </a:lnTo>
                  <a:lnTo>
                    <a:pt x="10796" y="0"/>
                  </a:lnTo>
                  <a:close/>
                </a:path>
              </a:pathLst>
            </a:custGeom>
            <a:solidFill>
              <a:schemeClr val="accent4">
                <a:lumMod val="75000"/>
              </a:schemeClr>
            </a:solidFill>
            <a:ln w="12700" cap="flat">
              <a:noFill/>
              <a:miter lim="400000"/>
            </a:ln>
            <a:effectLst/>
          </p:spPr>
          <p:txBody>
            <a:bodyPr wrap="square" lIns="0" tIns="0" rIns="0" bIns="0" numCol="1" anchor="ctr">
              <a:noAutofit/>
            </a:bodyPr>
            <a:lstStyle/>
            <a:p>
              <a:endParaRPr sz="2400" dirty="0"/>
            </a:p>
          </p:txBody>
        </p:sp>
        <p:sp>
          <p:nvSpPr>
            <p:cNvPr id="24" name="TextBox 23">
              <a:extLst>
                <a:ext uri="{FF2B5EF4-FFF2-40B4-BE49-F238E27FC236}">
                  <a16:creationId xmlns:a16="http://schemas.microsoft.com/office/drawing/2014/main" id="{9C23530F-56F5-486A-9163-EAB477443E54}"/>
                </a:ext>
              </a:extLst>
            </p:cNvPr>
            <p:cNvSpPr txBox="1"/>
            <p:nvPr/>
          </p:nvSpPr>
          <p:spPr>
            <a:xfrm rot="20915278">
              <a:off x="1386529" y="3476549"/>
              <a:ext cx="1596950" cy="306837"/>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 01</a:t>
              </a:r>
            </a:p>
          </p:txBody>
        </p:sp>
        <p:sp>
          <p:nvSpPr>
            <p:cNvPr id="25" name="TextBox 24">
              <a:extLst>
                <a:ext uri="{FF2B5EF4-FFF2-40B4-BE49-F238E27FC236}">
                  <a16:creationId xmlns:a16="http://schemas.microsoft.com/office/drawing/2014/main" id="{A31AB8C3-3F66-4CFB-AEB9-63DBEDDC3EEC}"/>
                </a:ext>
              </a:extLst>
            </p:cNvPr>
            <p:cNvSpPr txBox="1"/>
            <p:nvPr/>
          </p:nvSpPr>
          <p:spPr>
            <a:xfrm rot="20915278">
              <a:off x="3536936" y="3064130"/>
              <a:ext cx="1630364" cy="306837"/>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 02</a:t>
              </a:r>
            </a:p>
          </p:txBody>
        </p:sp>
        <p:sp>
          <p:nvSpPr>
            <p:cNvPr id="26" name="TextBox 25">
              <a:extLst>
                <a:ext uri="{FF2B5EF4-FFF2-40B4-BE49-F238E27FC236}">
                  <a16:creationId xmlns:a16="http://schemas.microsoft.com/office/drawing/2014/main" id="{83C00D6C-4F7C-4454-AF5E-2D3BAB01B11C}"/>
                </a:ext>
              </a:extLst>
            </p:cNvPr>
            <p:cNvSpPr txBox="1"/>
            <p:nvPr/>
          </p:nvSpPr>
          <p:spPr>
            <a:xfrm rot="20915278">
              <a:off x="5845487" y="2618588"/>
              <a:ext cx="1633269" cy="306837"/>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 03</a:t>
              </a:r>
            </a:p>
          </p:txBody>
        </p:sp>
        <p:sp>
          <p:nvSpPr>
            <p:cNvPr id="27" name="TextBox 26">
              <a:extLst>
                <a:ext uri="{FF2B5EF4-FFF2-40B4-BE49-F238E27FC236}">
                  <a16:creationId xmlns:a16="http://schemas.microsoft.com/office/drawing/2014/main" id="{804A4A00-C534-4621-B50A-1394A8B8D27B}"/>
                </a:ext>
              </a:extLst>
            </p:cNvPr>
            <p:cNvSpPr txBox="1"/>
            <p:nvPr/>
          </p:nvSpPr>
          <p:spPr>
            <a:xfrm rot="20915278">
              <a:off x="8006904" y="2149638"/>
              <a:ext cx="1640534" cy="306837"/>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 04</a:t>
              </a:r>
            </a:p>
          </p:txBody>
        </p:sp>
        <p:sp>
          <p:nvSpPr>
            <p:cNvPr id="28" name="TextBox 27">
              <a:extLst>
                <a:ext uri="{FF2B5EF4-FFF2-40B4-BE49-F238E27FC236}">
                  <a16:creationId xmlns:a16="http://schemas.microsoft.com/office/drawing/2014/main" id="{C140B67F-5115-4442-8323-4E5E14A79E76}"/>
                </a:ext>
              </a:extLst>
            </p:cNvPr>
            <p:cNvSpPr txBox="1"/>
            <p:nvPr/>
          </p:nvSpPr>
          <p:spPr>
            <a:xfrm>
              <a:off x="1937177" y="4828228"/>
              <a:ext cx="492800" cy="306837"/>
            </a:xfrm>
            <a:prstGeom prst="rect">
              <a:avLst/>
            </a:prstGeom>
            <a:noFill/>
          </p:spPr>
          <p:txBody>
            <a:bodyPr wrap="none" rtlCol="0">
              <a:spAutoFit/>
            </a:bodyPr>
            <a:lstStyle/>
            <a:p>
              <a:pPr algn="ctr"/>
              <a:r>
                <a:rPr lang="en-US" sz="1600" b="1" dirty="0">
                  <a:solidFill>
                    <a:schemeClr val="bg1"/>
                  </a:solidFill>
                  <a:cs typeface="Poppins" pitchFamily="2" charset="77"/>
                </a:rPr>
                <a:t>25%</a:t>
              </a:r>
            </a:p>
          </p:txBody>
        </p:sp>
        <p:sp>
          <p:nvSpPr>
            <p:cNvPr id="29" name="TextBox 28">
              <a:extLst>
                <a:ext uri="{FF2B5EF4-FFF2-40B4-BE49-F238E27FC236}">
                  <a16:creationId xmlns:a16="http://schemas.microsoft.com/office/drawing/2014/main" id="{96DA693A-EFB9-4767-A52A-D9CE45EA727D}"/>
                </a:ext>
              </a:extLst>
            </p:cNvPr>
            <p:cNvSpPr txBox="1"/>
            <p:nvPr/>
          </p:nvSpPr>
          <p:spPr>
            <a:xfrm>
              <a:off x="4102084" y="4828228"/>
              <a:ext cx="500064" cy="306837"/>
            </a:xfrm>
            <a:prstGeom prst="rect">
              <a:avLst/>
            </a:prstGeom>
            <a:noFill/>
          </p:spPr>
          <p:txBody>
            <a:bodyPr wrap="none" rtlCol="0">
              <a:spAutoFit/>
            </a:bodyPr>
            <a:lstStyle/>
            <a:p>
              <a:pPr algn="ctr"/>
              <a:r>
                <a:rPr lang="en-US" sz="1600" b="1" dirty="0">
                  <a:solidFill>
                    <a:schemeClr val="bg1"/>
                  </a:solidFill>
                  <a:cs typeface="Poppins" pitchFamily="2" charset="77"/>
                </a:rPr>
                <a:t>50%</a:t>
              </a:r>
            </a:p>
          </p:txBody>
        </p:sp>
        <p:sp>
          <p:nvSpPr>
            <p:cNvPr id="30" name="TextBox 29">
              <a:extLst>
                <a:ext uri="{FF2B5EF4-FFF2-40B4-BE49-F238E27FC236}">
                  <a16:creationId xmlns:a16="http://schemas.microsoft.com/office/drawing/2014/main" id="{0E56CEE9-3D7A-4097-BA25-B732FA90CFC0}"/>
                </a:ext>
              </a:extLst>
            </p:cNvPr>
            <p:cNvSpPr txBox="1"/>
            <p:nvPr/>
          </p:nvSpPr>
          <p:spPr>
            <a:xfrm>
              <a:off x="6417175" y="4828228"/>
              <a:ext cx="489894" cy="306837"/>
            </a:xfrm>
            <a:prstGeom prst="rect">
              <a:avLst/>
            </a:prstGeom>
            <a:noFill/>
          </p:spPr>
          <p:txBody>
            <a:bodyPr wrap="none" rtlCol="0">
              <a:spAutoFit/>
            </a:bodyPr>
            <a:lstStyle/>
            <a:p>
              <a:pPr algn="ctr"/>
              <a:r>
                <a:rPr lang="en-US" sz="1600" b="1" dirty="0">
                  <a:solidFill>
                    <a:schemeClr val="bg1"/>
                  </a:solidFill>
                  <a:cs typeface="Poppins" pitchFamily="2" charset="77"/>
                </a:rPr>
                <a:t>75%</a:t>
              </a:r>
            </a:p>
          </p:txBody>
        </p:sp>
        <p:sp>
          <p:nvSpPr>
            <p:cNvPr id="31" name="TextBox 30">
              <a:extLst>
                <a:ext uri="{FF2B5EF4-FFF2-40B4-BE49-F238E27FC236}">
                  <a16:creationId xmlns:a16="http://schemas.microsoft.com/office/drawing/2014/main" id="{020504BD-389B-4388-B2E5-61BE3B9DE333}"/>
                </a:ext>
              </a:extLst>
            </p:cNvPr>
            <p:cNvSpPr txBox="1"/>
            <p:nvPr/>
          </p:nvSpPr>
          <p:spPr>
            <a:xfrm>
              <a:off x="8545177" y="4828228"/>
              <a:ext cx="563988" cy="306837"/>
            </a:xfrm>
            <a:prstGeom prst="rect">
              <a:avLst/>
            </a:prstGeom>
            <a:noFill/>
          </p:spPr>
          <p:txBody>
            <a:bodyPr wrap="none" rtlCol="0">
              <a:spAutoFit/>
            </a:bodyPr>
            <a:lstStyle/>
            <a:p>
              <a:pPr algn="ctr"/>
              <a:r>
                <a:rPr lang="en-US" sz="1600" b="1" dirty="0">
                  <a:solidFill>
                    <a:schemeClr val="bg1"/>
                  </a:solidFill>
                  <a:cs typeface="Poppins" pitchFamily="2" charset="77"/>
                </a:rPr>
                <a:t>100%</a:t>
              </a:r>
            </a:p>
          </p:txBody>
        </p:sp>
        <p:sp>
          <p:nvSpPr>
            <p:cNvPr id="32" name="TextBox 31">
              <a:extLst>
                <a:ext uri="{FF2B5EF4-FFF2-40B4-BE49-F238E27FC236}">
                  <a16:creationId xmlns:a16="http://schemas.microsoft.com/office/drawing/2014/main" id="{87643377-055F-409C-8430-B6F5530E4824}"/>
                </a:ext>
              </a:extLst>
            </p:cNvPr>
            <p:cNvSpPr txBox="1"/>
            <p:nvPr/>
          </p:nvSpPr>
          <p:spPr>
            <a:xfrm>
              <a:off x="796422" y="2354643"/>
              <a:ext cx="1399364" cy="306837"/>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33" name="Subtitle 2">
              <a:extLst>
                <a:ext uri="{FF2B5EF4-FFF2-40B4-BE49-F238E27FC236}">
                  <a16:creationId xmlns:a16="http://schemas.microsoft.com/office/drawing/2014/main" id="{FE4C9E72-C805-4574-9086-94C523143564}"/>
                </a:ext>
              </a:extLst>
            </p:cNvPr>
            <p:cNvSpPr txBox="1">
              <a:spLocks/>
            </p:cNvSpPr>
            <p:nvPr/>
          </p:nvSpPr>
          <p:spPr>
            <a:xfrm>
              <a:off x="830951" y="2644655"/>
              <a:ext cx="2825910" cy="367681"/>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 sed do </a:t>
              </a:r>
              <a:r>
                <a:rPr lang="en-US" sz="1200" dirty="0" err="1">
                  <a:solidFill>
                    <a:schemeClr val="tx1"/>
                  </a:solidFill>
                  <a:latin typeface="+mn-lt"/>
                  <a:ea typeface="Lato Light" panose="020F0502020204030203" pitchFamily="34" charset="0"/>
                  <a:cs typeface="Mukta ExtraLight" panose="020B0000000000000000" pitchFamily="34" charset="77"/>
                </a:rPr>
                <a:t>eiusmod</a:t>
              </a:r>
              <a:r>
                <a:rPr lang="en-US" sz="1200" dirty="0">
                  <a:solidFill>
                    <a:schemeClr val="tx1"/>
                  </a:solidFill>
                  <a:latin typeface="+mn-lt"/>
                  <a:ea typeface="Lato Light" panose="020F0502020204030203" pitchFamily="34" charset="0"/>
                  <a:cs typeface="Mukta ExtraLight" panose="020B0000000000000000" pitchFamily="34" charset="77"/>
                </a:rPr>
                <a:t> tempo.</a:t>
              </a:r>
            </a:p>
          </p:txBody>
        </p:sp>
      </p:grpSp>
      <p:pic>
        <p:nvPicPr>
          <p:cNvPr id="38" name="Graphic 37" descr="Gold bars">
            <a:extLst>
              <a:ext uri="{FF2B5EF4-FFF2-40B4-BE49-F238E27FC236}">
                <a16:creationId xmlns:a16="http://schemas.microsoft.com/office/drawing/2014/main" id="{A26AD2E2-5BD4-4367-B077-C4850EF2BC07}"/>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4401" y="5669770"/>
            <a:ext cx="528467" cy="528467"/>
          </a:xfrm>
          <a:prstGeom prst="rect">
            <a:avLst/>
          </a:prstGeom>
        </p:spPr>
      </p:pic>
      <p:pic>
        <p:nvPicPr>
          <p:cNvPr id="39" name="Graphic 38" descr="Diamond">
            <a:extLst>
              <a:ext uri="{FF2B5EF4-FFF2-40B4-BE49-F238E27FC236}">
                <a16:creationId xmlns:a16="http://schemas.microsoft.com/office/drawing/2014/main" id="{8F5770F8-467B-4FC8-AEED-1F927B985497}"/>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183246" y="5690785"/>
            <a:ext cx="528467" cy="528467"/>
          </a:xfrm>
          <a:prstGeom prst="rect">
            <a:avLst/>
          </a:prstGeom>
        </p:spPr>
      </p:pic>
      <p:pic>
        <p:nvPicPr>
          <p:cNvPr id="40" name="Graphic 39" descr="Coins">
            <a:extLst>
              <a:ext uri="{FF2B5EF4-FFF2-40B4-BE49-F238E27FC236}">
                <a16:creationId xmlns:a16="http://schemas.microsoft.com/office/drawing/2014/main" id="{C598B4CC-1052-4EBD-BAB6-5DAAB4244C39}"/>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240326" y="5688732"/>
            <a:ext cx="528467" cy="528467"/>
          </a:xfrm>
          <a:prstGeom prst="rect">
            <a:avLst/>
          </a:prstGeom>
        </p:spPr>
      </p:pic>
      <p:pic>
        <p:nvPicPr>
          <p:cNvPr id="42" name="Graphic 41" descr="Piggy Bank">
            <a:extLst>
              <a:ext uri="{FF2B5EF4-FFF2-40B4-BE49-F238E27FC236}">
                <a16:creationId xmlns:a16="http://schemas.microsoft.com/office/drawing/2014/main" id="{E0A16A6E-A311-4B82-A404-5FBB19128085}"/>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0557" y="5689839"/>
            <a:ext cx="528467" cy="528467"/>
          </a:xfrm>
          <a:prstGeom prst="rect">
            <a:avLst/>
          </a:prstGeom>
        </p:spPr>
      </p:pic>
    </p:spTree>
    <p:extLst>
      <p:ext uri="{BB962C8B-B14F-4D97-AF65-F5344CB8AC3E}">
        <p14:creationId xmlns:p14="http://schemas.microsoft.com/office/powerpoint/2010/main" val="256878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88F55-19FD-422E-9809-B67CD85662C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D657BAD-3979-47DB-A95F-92F34632BF1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C3ADDD1-C1C3-49AC-B386-E68BF792D405}"/>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002F4E26-170E-4832-9DE6-05DE30D2C12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334E0CD-974D-4B09-9E71-3B4B8F42BE85}"/>
              </a:ext>
            </a:extLst>
          </p:cNvPr>
          <p:cNvSpPr>
            <a:spLocks noGrp="1"/>
          </p:cNvSpPr>
          <p:nvPr>
            <p:ph type="body" sz="quarter" idx="13"/>
          </p:nvPr>
        </p:nvSpPr>
        <p:spPr/>
        <p:txBody>
          <a:bodyPr/>
          <a:lstStyle/>
          <a:p>
            <a:endParaRPr lang="en-ZA"/>
          </a:p>
        </p:txBody>
      </p:sp>
      <p:grpSp>
        <p:nvGrpSpPr>
          <p:cNvPr id="37" name="Group 36">
            <a:extLst>
              <a:ext uri="{FF2B5EF4-FFF2-40B4-BE49-F238E27FC236}">
                <a16:creationId xmlns:a16="http://schemas.microsoft.com/office/drawing/2014/main" id="{2EBBCA1B-3753-47DC-9FC0-BFF9A087059C}"/>
              </a:ext>
            </a:extLst>
          </p:cNvPr>
          <p:cNvGrpSpPr/>
          <p:nvPr/>
        </p:nvGrpSpPr>
        <p:grpSpPr>
          <a:xfrm>
            <a:off x="913605" y="2383589"/>
            <a:ext cx="9595291" cy="3243016"/>
            <a:chOff x="1199356" y="1698439"/>
            <a:chExt cx="7996230" cy="2702565"/>
          </a:xfrm>
        </p:grpSpPr>
        <p:sp>
          <p:nvSpPr>
            <p:cNvPr id="7" name="Shape 15100">
              <a:extLst>
                <a:ext uri="{FF2B5EF4-FFF2-40B4-BE49-F238E27FC236}">
                  <a16:creationId xmlns:a16="http://schemas.microsoft.com/office/drawing/2014/main" id="{DC59E364-2882-4A9F-8167-E13D1DAB6E47}"/>
                </a:ext>
              </a:extLst>
            </p:cNvPr>
            <p:cNvSpPr/>
            <p:nvPr/>
          </p:nvSpPr>
          <p:spPr>
            <a:xfrm>
              <a:off x="2439981" y="2251704"/>
              <a:ext cx="306970" cy="405462"/>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chemeClr val="accent1"/>
            </a:solidFill>
            <a:ln w="12700" cap="flat">
              <a:noFill/>
              <a:miter lim="400000"/>
            </a:ln>
            <a:effectLst/>
          </p:spPr>
          <p:txBody>
            <a:bodyPr wrap="square" lIns="21096" tIns="21096" rIns="21096" bIns="21096" numCol="1" anchor="ctr">
              <a:noAutofit/>
            </a:bodyPr>
            <a:lstStyle/>
            <a:p>
              <a:endParaRPr sz="3200" dirty="0"/>
            </a:p>
          </p:txBody>
        </p:sp>
        <p:sp>
          <p:nvSpPr>
            <p:cNvPr id="8" name="Shape 15101">
              <a:extLst>
                <a:ext uri="{FF2B5EF4-FFF2-40B4-BE49-F238E27FC236}">
                  <a16:creationId xmlns:a16="http://schemas.microsoft.com/office/drawing/2014/main" id="{2EDC04DD-BB31-4FF6-AFAA-56F592FD27E9}"/>
                </a:ext>
              </a:extLst>
            </p:cNvPr>
            <p:cNvSpPr/>
            <p:nvPr/>
          </p:nvSpPr>
          <p:spPr>
            <a:xfrm>
              <a:off x="2841734" y="2251704"/>
              <a:ext cx="306970" cy="405462"/>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chemeClr val="accent1"/>
            </a:solidFill>
            <a:ln w="12700" cap="flat">
              <a:noFill/>
              <a:miter lim="400000"/>
            </a:ln>
            <a:effectLst/>
          </p:spPr>
          <p:txBody>
            <a:bodyPr wrap="square" lIns="21096" tIns="21096" rIns="21096" bIns="21096" numCol="1" anchor="ctr">
              <a:noAutofit/>
            </a:bodyPr>
            <a:lstStyle/>
            <a:p>
              <a:endParaRPr sz="3200" dirty="0"/>
            </a:p>
          </p:txBody>
        </p:sp>
        <p:sp>
          <p:nvSpPr>
            <p:cNvPr id="9" name="Shape 15102">
              <a:extLst>
                <a:ext uri="{FF2B5EF4-FFF2-40B4-BE49-F238E27FC236}">
                  <a16:creationId xmlns:a16="http://schemas.microsoft.com/office/drawing/2014/main" id="{DB710126-0977-4B80-8723-615D4E54994D}"/>
                </a:ext>
              </a:extLst>
            </p:cNvPr>
            <p:cNvSpPr/>
            <p:nvPr/>
          </p:nvSpPr>
          <p:spPr>
            <a:xfrm>
              <a:off x="3243487" y="2251704"/>
              <a:ext cx="306970" cy="405462"/>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chemeClr val="accent1"/>
            </a:solidFill>
            <a:ln w="12700" cap="flat">
              <a:noFill/>
              <a:miter lim="400000"/>
            </a:ln>
            <a:effectLst/>
          </p:spPr>
          <p:txBody>
            <a:bodyPr wrap="square" lIns="21096" tIns="21096" rIns="21096" bIns="21096" numCol="1" anchor="ctr">
              <a:noAutofit/>
            </a:bodyPr>
            <a:lstStyle/>
            <a:p>
              <a:endParaRPr sz="3200" dirty="0"/>
            </a:p>
          </p:txBody>
        </p:sp>
        <p:sp>
          <p:nvSpPr>
            <p:cNvPr id="10" name="Shape 15103">
              <a:extLst>
                <a:ext uri="{FF2B5EF4-FFF2-40B4-BE49-F238E27FC236}">
                  <a16:creationId xmlns:a16="http://schemas.microsoft.com/office/drawing/2014/main" id="{52254F9C-038E-4BC9-A27D-7316C7D0E883}"/>
                </a:ext>
              </a:extLst>
            </p:cNvPr>
            <p:cNvSpPr/>
            <p:nvPr/>
          </p:nvSpPr>
          <p:spPr>
            <a:xfrm>
              <a:off x="3645240" y="2251704"/>
              <a:ext cx="306970" cy="405462"/>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endParaRPr sz="3200" dirty="0"/>
            </a:p>
          </p:txBody>
        </p:sp>
        <p:sp>
          <p:nvSpPr>
            <p:cNvPr id="11" name="Shape 15104">
              <a:extLst>
                <a:ext uri="{FF2B5EF4-FFF2-40B4-BE49-F238E27FC236}">
                  <a16:creationId xmlns:a16="http://schemas.microsoft.com/office/drawing/2014/main" id="{CD48E217-6595-4E12-AFF2-DC82F5904FA3}"/>
                </a:ext>
              </a:extLst>
            </p:cNvPr>
            <p:cNvSpPr/>
            <p:nvPr/>
          </p:nvSpPr>
          <p:spPr>
            <a:xfrm>
              <a:off x="4055011" y="2251704"/>
              <a:ext cx="306970" cy="405462"/>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endParaRPr sz="3200" dirty="0"/>
            </a:p>
          </p:txBody>
        </p:sp>
        <p:sp>
          <p:nvSpPr>
            <p:cNvPr id="12" name="Shape 15105">
              <a:extLst>
                <a:ext uri="{FF2B5EF4-FFF2-40B4-BE49-F238E27FC236}">
                  <a16:creationId xmlns:a16="http://schemas.microsoft.com/office/drawing/2014/main" id="{560B392C-ED13-4B76-B798-A3AB1BE18E14}"/>
                </a:ext>
              </a:extLst>
            </p:cNvPr>
            <p:cNvSpPr/>
            <p:nvPr/>
          </p:nvSpPr>
          <p:spPr>
            <a:xfrm>
              <a:off x="2439981" y="1698439"/>
              <a:ext cx="306970" cy="405462"/>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chemeClr val="accent1"/>
            </a:solidFill>
            <a:ln w="12700" cap="flat">
              <a:noFill/>
              <a:miter lim="400000"/>
            </a:ln>
            <a:effectLst/>
          </p:spPr>
          <p:txBody>
            <a:bodyPr wrap="square" lIns="21096" tIns="21096" rIns="21096" bIns="21096" numCol="1" anchor="ctr">
              <a:noAutofit/>
            </a:bodyPr>
            <a:lstStyle/>
            <a:p>
              <a:endParaRPr sz="3200" dirty="0"/>
            </a:p>
          </p:txBody>
        </p:sp>
        <p:sp>
          <p:nvSpPr>
            <p:cNvPr id="13" name="Shape 15106">
              <a:extLst>
                <a:ext uri="{FF2B5EF4-FFF2-40B4-BE49-F238E27FC236}">
                  <a16:creationId xmlns:a16="http://schemas.microsoft.com/office/drawing/2014/main" id="{5623EBED-DC0D-4EA5-BDB7-6B83EED214F5}"/>
                </a:ext>
              </a:extLst>
            </p:cNvPr>
            <p:cNvSpPr/>
            <p:nvPr/>
          </p:nvSpPr>
          <p:spPr>
            <a:xfrm>
              <a:off x="2843738" y="1698439"/>
              <a:ext cx="306970" cy="405462"/>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chemeClr val="accent1"/>
            </a:solidFill>
            <a:ln w="12700" cap="flat">
              <a:noFill/>
              <a:miter lim="400000"/>
            </a:ln>
            <a:effectLst/>
          </p:spPr>
          <p:txBody>
            <a:bodyPr wrap="square" lIns="21096" tIns="21096" rIns="21096" bIns="21096" numCol="1" anchor="ctr">
              <a:noAutofit/>
            </a:bodyPr>
            <a:lstStyle/>
            <a:p>
              <a:endParaRPr sz="3200" dirty="0"/>
            </a:p>
          </p:txBody>
        </p:sp>
        <p:sp>
          <p:nvSpPr>
            <p:cNvPr id="14" name="Shape 15107">
              <a:extLst>
                <a:ext uri="{FF2B5EF4-FFF2-40B4-BE49-F238E27FC236}">
                  <a16:creationId xmlns:a16="http://schemas.microsoft.com/office/drawing/2014/main" id="{00A141E4-30B8-41BE-A1C6-EEE0D8A23544}"/>
                </a:ext>
              </a:extLst>
            </p:cNvPr>
            <p:cNvSpPr/>
            <p:nvPr/>
          </p:nvSpPr>
          <p:spPr>
            <a:xfrm>
              <a:off x="3247496" y="1698439"/>
              <a:ext cx="306970" cy="405462"/>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chemeClr val="accent1"/>
            </a:solidFill>
            <a:ln w="12700" cap="flat">
              <a:noFill/>
              <a:miter lim="400000"/>
            </a:ln>
            <a:effectLst/>
          </p:spPr>
          <p:txBody>
            <a:bodyPr wrap="square" lIns="21096" tIns="21096" rIns="21096" bIns="21096" numCol="1" anchor="ctr">
              <a:noAutofit/>
            </a:bodyPr>
            <a:lstStyle/>
            <a:p>
              <a:endParaRPr sz="3200" dirty="0"/>
            </a:p>
          </p:txBody>
        </p:sp>
        <p:sp>
          <p:nvSpPr>
            <p:cNvPr id="15" name="Shape 15108">
              <a:extLst>
                <a:ext uri="{FF2B5EF4-FFF2-40B4-BE49-F238E27FC236}">
                  <a16:creationId xmlns:a16="http://schemas.microsoft.com/office/drawing/2014/main" id="{E4B10E91-B416-4BF7-B196-EC441BE286C0}"/>
                </a:ext>
              </a:extLst>
            </p:cNvPr>
            <p:cNvSpPr/>
            <p:nvPr/>
          </p:nvSpPr>
          <p:spPr>
            <a:xfrm>
              <a:off x="3651254" y="1698439"/>
              <a:ext cx="306970" cy="405462"/>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chemeClr val="accent1"/>
            </a:solidFill>
            <a:ln w="12700" cap="flat">
              <a:noFill/>
              <a:miter lim="400000"/>
            </a:ln>
            <a:effectLst/>
          </p:spPr>
          <p:txBody>
            <a:bodyPr wrap="square" lIns="21096" tIns="21096" rIns="21096" bIns="21096" numCol="1" anchor="ctr">
              <a:noAutofit/>
            </a:bodyPr>
            <a:lstStyle/>
            <a:p>
              <a:endParaRPr sz="3200" dirty="0"/>
            </a:p>
          </p:txBody>
        </p:sp>
        <p:sp>
          <p:nvSpPr>
            <p:cNvPr id="16" name="Shape 15109">
              <a:extLst>
                <a:ext uri="{FF2B5EF4-FFF2-40B4-BE49-F238E27FC236}">
                  <a16:creationId xmlns:a16="http://schemas.microsoft.com/office/drawing/2014/main" id="{696C4CD6-2E8B-459D-A977-9D86A7DEED92}"/>
                </a:ext>
              </a:extLst>
            </p:cNvPr>
            <p:cNvSpPr/>
            <p:nvPr/>
          </p:nvSpPr>
          <p:spPr>
            <a:xfrm>
              <a:off x="4055011" y="1698439"/>
              <a:ext cx="306970" cy="405462"/>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chemeClr val="accent1"/>
            </a:solidFill>
            <a:ln w="12700" cap="flat">
              <a:noFill/>
              <a:miter lim="400000"/>
            </a:ln>
            <a:effectLst/>
          </p:spPr>
          <p:txBody>
            <a:bodyPr wrap="square" lIns="21096" tIns="21096" rIns="21096" bIns="21096" numCol="1" anchor="ctr">
              <a:noAutofit/>
            </a:bodyPr>
            <a:lstStyle/>
            <a:p>
              <a:endParaRPr sz="3200" dirty="0"/>
            </a:p>
          </p:txBody>
        </p:sp>
        <p:sp>
          <p:nvSpPr>
            <p:cNvPr id="17" name="Shape 15111">
              <a:extLst>
                <a:ext uri="{FF2B5EF4-FFF2-40B4-BE49-F238E27FC236}">
                  <a16:creationId xmlns:a16="http://schemas.microsoft.com/office/drawing/2014/main" id="{00C78773-7872-43A0-A482-118E373606DF}"/>
                </a:ext>
              </a:extLst>
            </p:cNvPr>
            <p:cNvSpPr/>
            <p:nvPr/>
          </p:nvSpPr>
          <p:spPr>
            <a:xfrm>
              <a:off x="1199356" y="1776885"/>
              <a:ext cx="801832" cy="801833"/>
            </a:xfrm>
            <a:prstGeom prst="ellipse">
              <a:avLst/>
            </a:prstGeom>
            <a:solidFill>
              <a:schemeClr val="accent1"/>
            </a:solidFill>
            <a:ln w="12700" cap="flat">
              <a:noFill/>
              <a:miter lim="400000"/>
            </a:ln>
            <a:effectLst/>
          </p:spPr>
          <p:txBody>
            <a:bodyPr wrap="square" lIns="0" tIns="0" rIns="0" bIns="0" numCol="1" anchor="t">
              <a:noAutofit/>
            </a:bodyPr>
            <a:lstStyle/>
            <a:p>
              <a:endParaRPr sz="3200" dirty="0"/>
            </a:p>
          </p:txBody>
        </p:sp>
        <p:sp>
          <p:nvSpPr>
            <p:cNvPr id="19" name="Shape 15082">
              <a:extLst>
                <a:ext uri="{FF2B5EF4-FFF2-40B4-BE49-F238E27FC236}">
                  <a16:creationId xmlns:a16="http://schemas.microsoft.com/office/drawing/2014/main" id="{C8F41969-0D4C-4D75-B416-CA7F65944209}"/>
                </a:ext>
              </a:extLst>
            </p:cNvPr>
            <p:cNvSpPr/>
            <p:nvPr/>
          </p:nvSpPr>
          <p:spPr>
            <a:xfrm>
              <a:off x="2464228" y="3597928"/>
              <a:ext cx="296428" cy="295135"/>
            </a:xfrm>
            <a:custGeom>
              <a:avLst/>
              <a:gdLst/>
              <a:ahLst/>
              <a:cxnLst>
                <a:cxn ang="0">
                  <a:pos x="wd2" y="hd2"/>
                </a:cxn>
                <a:cxn ang="5400000">
                  <a:pos x="wd2" y="hd2"/>
                </a:cxn>
                <a:cxn ang="10800000">
                  <a:pos x="wd2" y="hd2"/>
                </a:cxn>
                <a:cxn ang="16200000">
                  <a:pos x="wd2" y="hd2"/>
                </a:cxn>
              </a:cxnLst>
              <a:rect l="0" t="0" r="r" b="b"/>
              <a:pathLst>
                <a:path w="21600" h="21600" extrusionOk="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chemeClr val="accent3"/>
            </a:solidFill>
            <a:ln w="12700" cap="flat">
              <a:noFill/>
              <a:miter lim="400000"/>
            </a:ln>
            <a:effectLst/>
          </p:spPr>
          <p:txBody>
            <a:bodyPr wrap="square" lIns="28129" tIns="28129" rIns="28129" bIns="28129" numCol="1" anchor="ctr">
              <a:noAutofit/>
            </a:bodyPr>
            <a:lstStyle/>
            <a:p>
              <a:endParaRPr sz="3200" dirty="0"/>
            </a:p>
          </p:txBody>
        </p:sp>
        <p:sp>
          <p:nvSpPr>
            <p:cNvPr id="20" name="Shape 15083">
              <a:extLst>
                <a:ext uri="{FF2B5EF4-FFF2-40B4-BE49-F238E27FC236}">
                  <a16:creationId xmlns:a16="http://schemas.microsoft.com/office/drawing/2014/main" id="{C2F6D626-0804-4CFD-94CA-C64E04EA1297}"/>
                </a:ext>
              </a:extLst>
            </p:cNvPr>
            <p:cNvSpPr/>
            <p:nvPr/>
          </p:nvSpPr>
          <p:spPr>
            <a:xfrm>
              <a:off x="2870573" y="3597928"/>
              <a:ext cx="296428" cy="295135"/>
            </a:xfrm>
            <a:custGeom>
              <a:avLst/>
              <a:gdLst/>
              <a:ahLst/>
              <a:cxnLst>
                <a:cxn ang="0">
                  <a:pos x="wd2" y="hd2"/>
                </a:cxn>
                <a:cxn ang="5400000">
                  <a:pos x="wd2" y="hd2"/>
                </a:cxn>
                <a:cxn ang="10800000">
                  <a:pos x="wd2" y="hd2"/>
                </a:cxn>
                <a:cxn ang="16200000">
                  <a:pos x="wd2" y="hd2"/>
                </a:cxn>
              </a:cxnLst>
              <a:rect l="0" t="0" r="r" b="b"/>
              <a:pathLst>
                <a:path w="21600" h="21600" extrusionOk="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chemeClr val="accent3"/>
            </a:solidFill>
            <a:ln w="12700" cap="flat">
              <a:noFill/>
              <a:miter lim="400000"/>
            </a:ln>
            <a:effectLst/>
          </p:spPr>
          <p:txBody>
            <a:bodyPr wrap="square" lIns="28129" tIns="28129" rIns="28129" bIns="28129" numCol="1" anchor="ctr">
              <a:noAutofit/>
            </a:bodyPr>
            <a:lstStyle/>
            <a:p>
              <a:endParaRPr sz="3200" dirty="0"/>
            </a:p>
          </p:txBody>
        </p:sp>
        <p:sp>
          <p:nvSpPr>
            <p:cNvPr id="21" name="Shape 15084">
              <a:extLst>
                <a:ext uri="{FF2B5EF4-FFF2-40B4-BE49-F238E27FC236}">
                  <a16:creationId xmlns:a16="http://schemas.microsoft.com/office/drawing/2014/main" id="{81DE8BBE-513B-4681-9E10-D1D7E8767628}"/>
                </a:ext>
              </a:extLst>
            </p:cNvPr>
            <p:cNvSpPr/>
            <p:nvPr/>
          </p:nvSpPr>
          <p:spPr>
            <a:xfrm>
              <a:off x="3276918" y="3597928"/>
              <a:ext cx="296428" cy="295135"/>
            </a:xfrm>
            <a:custGeom>
              <a:avLst/>
              <a:gdLst/>
              <a:ahLst/>
              <a:cxnLst>
                <a:cxn ang="0">
                  <a:pos x="wd2" y="hd2"/>
                </a:cxn>
                <a:cxn ang="5400000">
                  <a:pos x="wd2" y="hd2"/>
                </a:cxn>
                <a:cxn ang="10800000">
                  <a:pos x="wd2" y="hd2"/>
                </a:cxn>
                <a:cxn ang="16200000">
                  <a:pos x="wd2" y="hd2"/>
                </a:cxn>
              </a:cxnLst>
              <a:rect l="0" t="0" r="r" b="b"/>
              <a:pathLst>
                <a:path w="21600" h="21600" extrusionOk="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chemeClr val="accent3"/>
            </a:solidFill>
            <a:ln w="12700" cap="flat">
              <a:noFill/>
              <a:miter lim="400000"/>
            </a:ln>
            <a:effectLst/>
          </p:spPr>
          <p:txBody>
            <a:bodyPr wrap="square" lIns="21096" tIns="21096" rIns="21096" bIns="21096" numCol="1" anchor="ctr">
              <a:noAutofit/>
            </a:bodyPr>
            <a:lstStyle/>
            <a:p>
              <a:endParaRPr sz="3200" dirty="0"/>
            </a:p>
          </p:txBody>
        </p:sp>
        <p:sp>
          <p:nvSpPr>
            <p:cNvPr id="22" name="Shape 15085">
              <a:extLst>
                <a:ext uri="{FF2B5EF4-FFF2-40B4-BE49-F238E27FC236}">
                  <a16:creationId xmlns:a16="http://schemas.microsoft.com/office/drawing/2014/main" id="{98209F42-B037-4EDD-A074-B4DC49B7E102}"/>
                </a:ext>
              </a:extLst>
            </p:cNvPr>
            <p:cNvSpPr/>
            <p:nvPr/>
          </p:nvSpPr>
          <p:spPr>
            <a:xfrm>
              <a:off x="3683263" y="3597928"/>
              <a:ext cx="296428" cy="295135"/>
            </a:xfrm>
            <a:custGeom>
              <a:avLst/>
              <a:gdLst/>
              <a:ahLst/>
              <a:cxnLst>
                <a:cxn ang="0">
                  <a:pos x="wd2" y="hd2"/>
                </a:cxn>
                <a:cxn ang="5400000">
                  <a:pos x="wd2" y="hd2"/>
                </a:cxn>
                <a:cxn ang="10800000">
                  <a:pos x="wd2" y="hd2"/>
                </a:cxn>
                <a:cxn ang="16200000">
                  <a:pos x="wd2" y="hd2"/>
                </a:cxn>
              </a:cxnLst>
              <a:rect l="0" t="0" r="r" b="b"/>
              <a:pathLst>
                <a:path w="21600" h="21600" extrusionOk="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chemeClr val="accent3"/>
            </a:solidFill>
            <a:ln w="12700" cap="flat">
              <a:noFill/>
              <a:miter lim="400000"/>
            </a:ln>
            <a:effectLst/>
          </p:spPr>
          <p:txBody>
            <a:bodyPr wrap="square" lIns="21096" tIns="21096" rIns="21096" bIns="21096" numCol="1" anchor="ctr">
              <a:noAutofit/>
            </a:bodyPr>
            <a:lstStyle/>
            <a:p>
              <a:endParaRPr sz="3200" dirty="0"/>
            </a:p>
          </p:txBody>
        </p:sp>
        <p:sp>
          <p:nvSpPr>
            <p:cNvPr id="23" name="Shape 15086">
              <a:extLst>
                <a:ext uri="{FF2B5EF4-FFF2-40B4-BE49-F238E27FC236}">
                  <a16:creationId xmlns:a16="http://schemas.microsoft.com/office/drawing/2014/main" id="{8A2DA9F7-4715-49B7-A953-CDA93794F14A}"/>
                </a:ext>
              </a:extLst>
            </p:cNvPr>
            <p:cNvSpPr/>
            <p:nvPr/>
          </p:nvSpPr>
          <p:spPr>
            <a:xfrm>
              <a:off x="4089608" y="3597928"/>
              <a:ext cx="296428" cy="295135"/>
            </a:xfrm>
            <a:custGeom>
              <a:avLst/>
              <a:gdLst/>
              <a:ahLst/>
              <a:cxnLst>
                <a:cxn ang="0">
                  <a:pos x="wd2" y="hd2"/>
                </a:cxn>
                <a:cxn ang="5400000">
                  <a:pos x="wd2" y="hd2"/>
                </a:cxn>
                <a:cxn ang="10800000">
                  <a:pos x="wd2" y="hd2"/>
                </a:cxn>
                <a:cxn ang="16200000">
                  <a:pos x="wd2" y="hd2"/>
                </a:cxn>
              </a:cxnLst>
              <a:rect l="0" t="0" r="r" b="b"/>
              <a:pathLst>
                <a:path w="21600" h="21600" extrusionOk="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chemeClr val="accent3"/>
            </a:solidFill>
            <a:ln w="12700" cap="flat">
              <a:noFill/>
              <a:miter lim="400000"/>
            </a:ln>
            <a:effectLst/>
          </p:spPr>
          <p:txBody>
            <a:bodyPr wrap="square" lIns="21096" tIns="21096" rIns="21096" bIns="21096" numCol="1" anchor="ctr">
              <a:noAutofit/>
            </a:bodyPr>
            <a:lstStyle/>
            <a:p>
              <a:endParaRPr sz="3200" dirty="0"/>
            </a:p>
          </p:txBody>
        </p:sp>
        <p:sp>
          <p:nvSpPr>
            <p:cNvPr id="24" name="Shape 15087">
              <a:extLst>
                <a:ext uri="{FF2B5EF4-FFF2-40B4-BE49-F238E27FC236}">
                  <a16:creationId xmlns:a16="http://schemas.microsoft.com/office/drawing/2014/main" id="{067286ED-818D-4E49-B421-F19135DF344F}"/>
                </a:ext>
              </a:extLst>
            </p:cNvPr>
            <p:cNvSpPr/>
            <p:nvPr/>
          </p:nvSpPr>
          <p:spPr>
            <a:xfrm>
              <a:off x="2464228" y="4105869"/>
              <a:ext cx="296428" cy="295135"/>
            </a:xfrm>
            <a:custGeom>
              <a:avLst/>
              <a:gdLst/>
              <a:ahLst/>
              <a:cxnLst>
                <a:cxn ang="0">
                  <a:pos x="wd2" y="hd2"/>
                </a:cxn>
                <a:cxn ang="5400000">
                  <a:pos x="wd2" y="hd2"/>
                </a:cxn>
                <a:cxn ang="10800000">
                  <a:pos x="wd2" y="hd2"/>
                </a:cxn>
                <a:cxn ang="16200000">
                  <a:pos x="wd2" y="hd2"/>
                </a:cxn>
              </a:cxnLst>
              <a:rect l="0" t="0" r="r" b="b"/>
              <a:pathLst>
                <a:path w="21600" h="21600" extrusionOk="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chemeClr val="bg1">
                <a:lumMod val="85000"/>
              </a:schemeClr>
            </a:solidFill>
            <a:ln w="12700" cap="flat">
              <a:noFill/>
              <a:miter lim="400000"/>
            </a:ln>
            <a:effectLst/>
          </p:spPr>
          <p:txBody>
            <a:bodyPr wrap="square" lIns="28129" tIns="28129" rIns="28129" bIns="28129" numCol="1" anchor="ctr">
              <a:noAutofit/>
            </a:bodyPr>
            <a:lstStyle/>
            <a:p>
              <a:endParaRPr sz="3200" dirty="0"/>
            </a:p>
          </p:txBody>
        </p:sp>
        <p:sp>
          <p:nvSpPr>
            <p:cNvPr id="25" name="Shape 15088">
              <a:extLst>
                <a:ext uri="{FF2B5EF4-FFF2-40B4-BE49-F238E27FC236}">
                  <a16:creationId xmlns:a16="http://schemas.microsoft.com/office/drawing/2014/main" id="{C5C26725-E274-4409-87DF-0142FD0485F2}"/>
                </a:ext>
              </a:extLst>
            </p:cNvPr>
            <p:cNvSpPr/>
            <p:nvPr/>
          </p:nvSpPr>
          <p:spPr>
            <a:xfrm>
              <a:off x="2870573" y="4105869"/>
              <a:ext cx="296428" cy="295135"/>
            </a:xfrm>
            <a:custGeom>
              <a:avLst/>
              <a:gdLst/>
              <a:ahLst/>
              <a:cxnLst>
                <a:cxn ang="0">
                  <a:pos x="wd2" y="hd2"/>
                </a:cxn>
                <a:cxn ang="5400000">
                  <a:pos x="wd2" y="hd2"/>
                </a:cxn>
                <a:cxn ang="10800000">
                  <a:pos x="wd2" y="hd2"/>
                </a:cxn>
                <a:cxn ang="16200000">
                  <a:pos x="wd2" y="hd2"/>
                </a:cxn>
              </a:cxnLst>
              <a:rect l="0" t="0" r="r" b="b"/>
              <a:pathLst>
                <a:path w="21600" h="21600" extrusionOk="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chemeClr val="bg1">
                <a:lumMod val="85000"/>
              </a:schemeClr>
            </a:solidFill>
            <a:ln w="12700" cap="flat">
              <a:noFill/>
              <a:miter lim="400000"/>
            </a:ln>
            <a:effectLst/>
          </p:spPr>
          <p:txBody>
            <a:bodyPr wrap="square" lIns="28129" tIns="28129" rIns="28129" bIns="28129" numCol="1" anchor="ctr">
              <a:noAutofit/>
            </a:bodyPr>
            <a:lstStyle/>
            <a:p>
              <a:endParaRPr sz="3200" dirty="0"/>
            </a:p>
          </p:txBody>
        </p:sp>
        <p:sp>
          <p:nvSpPr>
            <p:cNvPr id="26" name="Shape 15089">
              <a:extLst>
                <a:ext uri="{FF2B5EF4-FFF2-40B4-BE49-F238E27FC236}">
                  <a16:creationId xmlns:a16="http://schemas.microsoft.com/office/drawing/2014/main" id="{9116FD89-2FAE-4463-8543-5327514A43FC}"/>
                </a:ext>
              </a:extLst>
            </p:cNvPr>
            <p:cNvSpPr/>
            <p:nvPr/>
          </p:nvSpPr>
          <p:spPr>
            <a:xfrm>
              <a:off x="3276918" y="4105869"/>
              <a:ext cx="296428" cy="295135"/>
            </a:xfrm>
            <a:custGeom>
              <a:avLst/>
              <a:gdLst/>
              <a:ahLst/>
              <a:cxnLst>
                <a:cxn ang="0">
                  <a:pos x="wd2" y="hd2"/>
                </a:cxn>
                <a:cxn ang="5400000">
                  <a:pos x="wd2" y="hd2"/>
                </a:cxn>
                <a:cxn ang="10800000">
                  <a:pos x="wd2" y="hd2"/>
                </a:cxn>
                <a:cxn ang="16200000">
                  <a:pos x="wd2" y="hd2"/>
                </a:cxn>
              </a:cxnLst>
              <a:rect l="0" t="0" r="r" b="b"/>
              <a:pathLst>
                <a:path w="21600" h="21600" extrusionOk="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chemeClr val="bg1">
                <a:lumMod val="85000"/>
              </a:schemeClr>
            </a:solidFill>
            <a:ln w="12700" cap="flat">
              <a:noFill/>
              <a:miter lim="400000"/>
            </a:ln>
            <a:effectLst/>
          </p:spPr>
          <p:txBody>
            <a:bodyPr wrap="square" lIns="28129" tIns="28129" rIns="28129" bIns="28129" numCol="1" anchor="ctr">
              <a:noAutofit/>
            </a:bodyPr>
            <a:lstStyle/>
            <a:p>
              <a:endParaRPr sz="3200" dirty="0"/>
            </a:p>
          </p:txBody>
        </p:sp>
        <p:sp>
          <p:nvSpPr>
            <p:cNvPr id="27" name="Shape 15090">
              <a:extLst>
                <a:ext uri="{FF2B5EF4-FFF2-40B4-BE49-F238E27FC236}">
                  <a16:creationId xmlns:a16="http://schemas.microsoft.com/office/drawing/2014/main" id="{81F3BDF3-638C-4F5A-BD15-9460274A3F6D}"/>
                </a:ext>
              </a:extLst>
            </p:cNvPr>
            <p:cNvSpPr/>
            <p:nvPr/>
          </p:nvSpPr>
          <p:spPr>
            <a:xfrm>
              <a:off x="3683263" y="4105869"/>
              <a:ext cx="296428" cy="295135"/>
            </a:xfrm>
            <a:custGeom>
              <a:avLst/>
              <a:gdLst/>
              <a:ahLst/>
              <a:cxnLst>
                <a:cxn ang="0">
                  <a:pos x="wd2" y="hd2"/>
                </a:cxn>
                <a:cxn ang="5400000">
                  <a:pos x="wd2" y="hd2"/>
                </a:cxn>
                <a:cxn ang="10800000">
                  <a:pos x="wd2" y="hd2"/>
                </a:cxn>
                <a:cxn ang="16200000">
                  <a:pos x="wd2" y="hd2"/>
                </a:cxn>
              </a:cxnLst>
              <a:rect l="0" t="0" r="r" b="b"/>
              <a:pathLst>
                <a:path w="21600" h="21600" extrusionOk="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endParaRPr sz="3200" dirty="0"/>
            </a:p>
          </p:txBody>
        </p:sp>
        <p:sp>
          <p:nvSpPr>
            <p:cNvPr id="28" name="Shape 15091">
              <a:extLst>
                <a:ext uri="{FF2B5EF4-FFF2-40B4-BE49-F238E27FC236}">
                  <a16:creationId xmlns:a16="http://schemas.microsoft.com/office/drawing/2014/main" id="{ADD7FB3E-2A5F-4179-A35C-900DE95879C3}"/>
                </a:ext>
              </a:extLst>
            </p:cNvPr>
            <p:cNvSpPr/>
            <p:nvPr/>
          </p:nvSpPr>
          <p:spPr>
            <a:xfrm>
              <a:off x="4089608" y="4105869"/>
              <a:ext cx="296428" cy="295135"/>
            </a:xfrm>
            <a:custGeom>
              <a:avLst/>
              <a:gdLst/>
              <a:ahLst/>
              <a:cxnLst>
                <a:cxn ang="0">
                  <a:pos x="wd2" y="hd2"/>
                </a:cxn>
                <a:cxn ang="5400000">
                  <a:pos x="wd2" y="hd2"/>
                </a:cxn>
                <a:cxn ang="10800000">
                  <a:pos x="wd2" y="hd2"/>
                </a:cxn>
                <a:cxn ang="16200000">
                  <a:pos x="wd2" y="hd2"/>
                </a:cxn>
              </a:cxnLst>
              <a:rect l="0" t="0" r="r" b="b"/>
              <a:pathLst>
                <a:path w="21600" h="21600" extrusionOk="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endParaRPr sz="3200" dirty="0"/>
            </a:p>
          </p:txBody>
        </p:sp>
        <p:sp>
          <p:nvSpPr>
            <p:cNvPr id="29" name="Shape 15093">
              <a:extLst>
                <a:ext uri="{FF2B5EF4-FFF2-40B4-BE49-F238E27FC236}">
                  <a16:creationId xmlns:a16="http://schemas.microsoft.com/office/drawing/2014/main" id="{F6D35BA3-9734-4547-80B4-1B313FE09AA3}"/>
                </a:ext>
              </a:extLst>
            </p:cNvPr>
            <p:cNvSpPr/>
            <p:nvPr/>
          </p:nvSpPr>
          <p:spPr>
            <a:xfrm>
              <a:off x="1199356" y="3598548"/>
              <a:ext cx="801832" cy="801834"/>
            </a:xfrm>
            <a:prstGeom prst="ellipse">
              <a:avLst/>
            </a:prstGeom>
            <a:solidFill>
              <a:schemeClr val="accent3"/>
            </a:solidFill>
            <a:ln w="12700" cap="flat">
              <a:noFill/>
              <a:miter lim="400000"/>
            </a:ln>
            <a:effectLst/>
          </p:spPr>
          <p:txBody>
            <a:bodyPr wrap="square" lIns="0" tIns="0" rIns="0" bIns="0" numCol="1" anchor="t">
              <a:noAutofit/>
            </a:bodyPr>
            <a:lstStyle/>
            <a:p>
              <a:endParaRPr sz="3200" dirty="0"/>
            </a:p>
          </p:txBody>
        </p:sp>
        <p:sp>
          <p:nvSpPr>
            <p:cNvPr id="31" name="TextBox 30">
              <a:extLst>
                <a:ext uri="{FF2B5EF4-FFF2-40B4-BE49-F238E27FC236}">
                  <a16:creationId xmlns:a16="http://schemas.microsoft.com/office/drawing/2014/main" id="{31425A3C-5FE4-46EC-9AB7-B46F69E87FFA}"/>
                </a:ext>
              </a:extLst>
            </p:cNvPr>
            <p:cNvSpPr txBox="1"/>
            <p:nvPr/>
          </p:nvSpPr>
          <p:spPr>
            <a:xfrm>
              <a:off x="4682509" y="1785137"/>
              <a:ext cx="1193191" cy="769456"/>
            </a:xfrm>
            <a:prstGeom prst="rect">
              <a:avLst/>
            </a:prstGeom>
            <a:noFill/>
          </p:spPr>
          <p:txBody>
            <a:bodyPr wrap="none" rtlCol="0" anchor="ctr">
              <a:spAutoFit/>
            </a:bodyPr>
            <a:lstStyle/>
            <a:p>
              <a:r>
                <a:rPr lang="en-US" sz="5400" b="1" dirty="0">
                  <a:solidFill>
                    <a:schemeClr val="accent1"/>
                  </a:solidFill>
                  <a:cs typeface="Poppins" pitchFamily="2" charset="77"/>
                </a:rPr>
                <a:t>80%</a:t>
              </a:r>
            </a:p>
          </p:txBody>
        </p:sp>
        <p:sp>
          <p:nvSpPr>
            <p:cNvPr id="32" name="TextBox 31">
              <a:extLst>
                <a:ext uri="{FF2B5EF4-FFF2-40B4-BE49-F238E27FC236}">
                  <a16:creationId xmlns:a16="http://schemas.microsoft.com/office/drawing/2014/main" id="{FC91CC95-37F8-42B8-BA56-AB19EC3ECBC7}"/>
                </a:ext>
              </a:extLst>
            </p:cNvPr>
            <p:cNvSpPr txBox="1"/>
            <p:nvPr/>
          </p:nvSpPr>
          <p:spPr>
            <a:xfrm>
              <a:off x="4682509" y="3606801"/>
              <a:ext cx="1182504" cy="769456"/>
            </a:xfrm>
            <a:prstGeom prst="rect">
              <a:avLst/>
            </a:prstGeom>
            <a:noFill/>
          </p:spPr>
          <p:txBody>
            <a:bodyPr wrap="none" rtlCol="0" anchor="ctr">
              <a:spAutoFit/>
            </a:bodyPr>
            <a:lstStyle/>
            <a:p>
              <a:r>
                <a:rPr lang="en-US" sz="5400" b="1" dirty="0">
                  <a:solidFill>
                    <a:schemeClr val="accent3"/>
                  </a:solidFill>
                  <a:cs typeface="Poppins" pitchFamily="2" charset="77"/>
                </a:rPr>
                <a:t>50%</a:t>
              </a:r>
            </a:p>
          </p:txBody>
        </p:sp>
        <p:sp>
          <p:nvSpPr>
            <p:cNvPr id="33" name="TextBox 32">
              <a:extLst>
                <a:ext uri="{FF2B5EF4-FFF2-40B4-BE49-F238E27FC236}">
                  <a16:creationId xmlns:a16="http://schemas.microsoft.com/office/drawing/2014/main" id="{03D6F3EC-97D4-46A5-B252-A398F87D512F}"/>
                </a:ext>
              </a:extLst>
            </p:cNvPr>
            <p:cNvSpPr txBox="1"/>
            <p:nvPr/>
          </p:nvSpPr>
          <p:spPr>
            <a:xfrm>
              <a:off x="6050490" y="1708317"/>
              <a:ext cx="1791658" cy="333431"/>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YOUR CAPTION 01</a:t>
              </a:r>
            </a:p>
          </p:txBody>
        </p:sp>
        <p:sp>
          <p:nvSpPr>
            <p:cNvPr id="34" name="Subtitle 2">
              <a:extLst>
                <a:ext uri="{FF2B5EF4-FFF2-40B4-BE49-F238E27FC236}">
                  <a16:creationId xmlns:a16="http://schemas.microsoft.com/office/drawing/2014/main" id="{BF953EA5-E109-45CF-89D6-499400433115}"/>
                </a:ext>
              </a:extLst>
            </p:cNvPr>
            <p:cNvSpPr txBox="1">
              <a:spLocks/>
            </p:cNvSpPr>
            <p:nvPr/>
          </p:nvSpPr>
          <p:spPr>
            <a:xfrm>
              <a:off x="6090176" y="2066179"/>
              <a:ext cx="3105410" cy="49197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 sed do </a:t>
              </a:r>
              <a:r>
                <a:rPr lang="en-US" sz="1200" dirty="0" err="1">
                  <a:solidFill>
                    <a:schemeClr val="tx1"/>
                  </a:solidFill>
                  <a:latin typeface="+mn-lt"/>
                  <a:ea typeface="Lato Light" panose="020F0502020204030203" pitchFamily="34" charset="0"/>
                  <a:cs typeface="Mukta ExtraLight" panose="020B0000000000000000" pitchFamily="34" charset="77"/>
                </a:rPr>
                <a:t>eiusmod</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tempor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incididunt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ut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labore</a:t>
              </a:r>
              <a:r>
                <a:rPr lang="en-US" sz="1200" dirty="0">
                  <a:solidFill>
                    <a:schemeClr val="tx1"/>
                  </a:solidFill>
                  <a:latin typeface="+mn-lt"/>
                  <a:ea typeface="Lato Light" panose="020F0502020204030203" pitchFamily="34" charset="0"/>
                  <a:cs typeface="Mukta ExtraLight" panose="020B0000000000000000" pitchFamily="34" charset="77"/>
                </a:rPr>
                <a:t> et dolore magna </a:t>
              </a:r>
              <a:r>
                <a:rPr lang="en-US" sz="1200" dirty="0" err="1">
                  <a:solidFill>
                    <a:schemeClr val="tx1"/>
                  </a:solidFill>
                  <a:latin typeface="+mn-lt"/>
                  <a:ea typeface="Lato Light" panose="020F0502020204030203" pitchFamily="34" charset="0"/>
                  <a:cs typeface="Mukta ExtraLight" panose="020B0000000000000000" pitchFamily="34" charset="77"/>
                </a:rPr>
                <a:t>aliqua</a:t>
              </a:r>
              <a:r>
                <a:rPr lang="en-US" sz="1200" dirty="0">
                  <a:solidFill>
                    <a:schemeClr val="tx1"/>
                  </a:solidFill>
                  <a:latin typeface="+mn-lt"/>
                  <a:ea typeface="Lato Light" panose="020F0502020204030203" pitchFamily="34" charset="0"/>
                  <a:cs typeface="Mukta ExtraLight" panose="020B0000000000000000" pitchFamily="34" charset="77"/>
                </a:rPr>
                <a:t>.</a:t>
              </a:r>
            </a:p>
          </p:txBody>
        </p:sp>
        <p:sp>
          <p:nvSpPr>
            <p:cNvPr id="35" name="TextBox 34">
              <a:extLst>
                <a:ext uri="{FF2B5EF4-FFF2-40B4-BE49-F238E27FC236}">
                  <a16:creationId xmlns:a16="http://schemas.microsoft.com/office/drawing/2014/main" id="{6BE20988-C148-49CD-8255-6CA984190707}"/>
                </a:ext>
              </a:extLst>
            </p:cNvPr>
            <p:cNvSpPr txBox="1"/>
            <p:nvPr/>
          </p:nvSpPr>
          <p:spPr>
            <a:xfrm>
              <a:off x="6050492" y="3520656"/>
              <a:ext cx="1831734" cy="333431"/>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YOUR CAPTION 02</a:t>
              </a:r>
            </a:p>
          </p:txBody>
        </p:sp>
        <p:sp>
          <p:nvSpPr>
            <p:cNvPr id="36" name="Subtitle 2">
              <a:extLst>
                <a:ext uri="{FF2B5EF4-FFF2-40B4-BE49-F238E27FC236}">
                  <a16:creationId xmlns:a16="http://schemas.microsoft.com/office/drawing/2014/main" id="{EB9C1B1C-CFB3-43C6-9E27-75E8162CDF49}"/>
                </a:ext>
              </a:extLst>
            </p:cNvPr>
            <p:cNvSpPr txBox="1">
              <a:spLocks/>
            </p:cNvSpPr>
            <p:nvPr/>
          </p:nvSpPr>
          <p:spPr>
            <a:xfrm>
              <a:off x="6090176" y="3878517"/>
              <a:ext cx="3105410" cy="49197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consectetur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elit</a:t>
              </a:r>
              <a:r>
                <a:rPr lang="en-US" sz="1200" dirty="0">
                  <a:solidFill>
                    <a:schemeClr val="tx1"/>
                  </a:solidFill>
                  <a:latin typeface="+mn-lt"/>
                  <a:ea typeface="Lato Light" panose="020F0502020204030203" pitchFamily="34" charset="0"/>
                  <a:cs typeface="Mukta ExtraLight" panose="020B0000000000000000" pitchFamily="34" charset="77"/>
                </a:rPr>
                <a:t>, sed do </a:t>
              </a:r>
              <a:r>
                <a:rPr lang="en-US" sz="1200" dirty="0" err="1">
                  <a:solidFill>
                    <a:schemeClr val="tx1"/>
                  </a:solidFill>
                  <a:latin typeface="+mn-lt"/>
                  <a:ea typeface="Lato Light" panose="020F0502020204030203" pitchFamily="34" charset="0"/>
                  <a:cs typeface="Mukta ExtraLight" panose="020B0000000000000000" pitchFamily="34" charset="77"/>
                </a:rPr>
                <a:t>eiusmod</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tempor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incididunt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ut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labore</a:t>
              </a:r>
              <a:r>
                <a:rPr lang="en-US" sz="1200" dirty="0">
                  <a:solidFill>
                    <a:schemeClr val="tx1"/>
                  </a:solidFill>
                  <a:latin typeface="+mn-lt"/>
                  <a:ea typeface="Lato Light" panose="020F0502020204030203" pitchFamily="34" charset="0"/>
                  <a:cs typeface="Mukta ExtraLight" panose="020B0000000000000000" pitchFamily="34" charset="77"/>
                </a:rPr>
                <a:t> et dolore magna </a:t>
              </a:r>
              <a:r>
                <a:rPr lang="en-US" sz="1200" dirty="0" err="1">
                  <a:solidFill>
                    <a:schemeClr val="tx1"/>
                  </a:solidFill>
                  <a:latin typeface="+mn-lt"/>
                  <a:ea typeface="Lato Light" panose="020F0502020204030203" pitchFamily="34" charset="0"/>
                  <a:cs typeface="Mukta ExtraLight" panose="020B0000000000000000" pitchFamily="34" charset="77"/>
                </a:rPr>
                <a:t>aliqua</a:t>
              </a:r>
              <a:r>
                <a:rPr lang="en-US" sz="1200" dirty="0">
                  <a:solidFill>
                    <a:schemeClr val="tx1"/>
                  </a:solidFill>
                  <a:latin typeface="+mn-lt"/>
                  <a:ea typeface="Lato Light" panose="020F0502020204030203" pitchFamily="34" charset="0"/>
                  <a:cs typeface="Mukta ExtraLight" panose="020B0000000000000000" pitchFamily="34" charset="77"/>
                </a:rPr>
                <a:t>.</a:t>
              </a:r>
            </a:p>
          </p:txBody>
        </p:sp>
      </p:grpSp>
      <p:pic>
        <p:nvPicPr>
          <p:cNvPr id="38" name="Graphic 37" descr="Gold bars">
            <a:extLst>
              <a:ext uri="{FF2B5EF4-FFF2-40B4-BE49-F238E27FC236}">
                <a16:creationId xmlns:a16="http://schemas.microsoft.com/office/drawing/2014/main" id="{5ABAED82-2108-4126-9CDF-5E96EB6BDB63}"/>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319" y="4748591"/>
            <a:ext cx="732229" cy="732229"/>
          </a:xfrm>
          <a:prstGeom prst="rect">
            <a:avLst/>
          </a:prstGeom>
        </p:spPr>
      </p:pic>
      <p:pic>
        <p:nvPicPr>
          <p:cNvPr id="39" name="Graphic 38" descr="Piggy Bank">
            <a:extLst>
              <a:ext uri="{FF2B5EF4-FFF2-40B4-BE49-F238E27FC236}">
                <a16:creationId xmlns:a16="http://schemas.microsoft.com/office/drawing/2014/main" id="{9B3E5AD3-BDC2-46DB-B252-0CC8E036F5EB}"/>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175" y="2591133"/>
            <a:ext cx="732229" cy="732229"/>
          </a:xfrm>
          <a:prstGeom prst="rect">
            <a:avLst/>
          </a:prstGeom>
        </p:spPr>
      </p:pic>
    </p:spTree>
    <p:extLst>
      <p:ext uri="{BB962C8B-B14F-4D97-AF65-F5344CB8AC3E}">
        <p14:creationId xmlns:p14="http://schemas.microsoft.com/office/powerpoint/2010/main" val="359706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B2A40-3538-483B-A9FF-51CD784537C4}"/>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0FD0CF4C-15E6-466D-BB6E-6C9EE8CF4FC6}"/>
              </a:ext>
            </a:extLst>
          </p:cNvPr>
          <p:cNvSpPr>
            <a:spLocks noGrp="1"/>
          </p:cNvSpPr>
          <p:nvPr>
            <p:ph type="sldNum" sz="quarter" idx="11"/>
          </p:nvPr>
        </p:nvSpPr>
        <p:spPr/>
        <p:txBody>
          <a:bodyPr/>
          <a:lstStyle/>
          <a:p>
            <a:r>
              <a:rPr lang="en-US"/>
              <a:t>|   </a:t>
            </a:r>
            <a:fld id="{24AA432E-61BB-4EF9-8610-004BEFB30EB4}" type="slidenum">
              <a:rPr lang="en-US" smtClean="0"/>
              <a:pPr/>
              <a:t>19</a:t>
            </a:fld>
            <a:endParaRPr lang="en-US" dirty="0"/>
          </a:p>
        </p:txBody>
      </p:sp>
      <p:sp>
        <p:nvSpPr>
          <p:cNvPr id="4" name="Footer Placeholder 3">
            <a:extLst>
              <a:ext uri="{FF2B5EF4-FFF2-40B4-BE49-F238E27FC236}">
                <a16:creationId xmlns:a16="http://schemas.microsoft.com/office/drawing/2014/main" id="{235E58AE-BF7D-44DE-AE61-9B2620C5738D}"/>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8BB64397-6D66-44E5-829F-7A0A883DF1CA}"/>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58457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20</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1E9BC-3271-4A02-B963-2D1FB50829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854BE4-CCE2-4D92-BFEB-35834D5EDD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613FAF2-36EF-4682-86C4-B0D978B88EC9}"/>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8946D4C8-2297-48F4-8D4C-383D7542F0D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3C50781-863C-417C-A5C2-4D55A0F500B6}"/>
              </a:ext>
            </a:extLst>
          </p:cNvPr>
          <p:cNvSpPr>
            <a:spLocks noGrp="1"/>
          </p:cNvSpPr>
          <p:nvPr>
            <p:ph type="body" sz="quarter" idx="13"/>
          </p:nvPr>
        </p:nvSpPr>
        <p:spPr/>
        <p:txBody>
          <a:bodyPr/>
          <a:lstStyle/>
          <a:p>
            <a:endParaRPr lang="en-ZA"/>
          </a:p>
        </p:txBody>
      </p:sp>
      <p:grpSp>
        <p:nvGrpSpPr>
          <p:cNvPr id="7" name="Group 2015">
            <a:extLst>
              <a:ext uri="{FF2B5EF4-FFF2-40B4-BE49-F238E27FC236}">
                <a16:creationId xmlns:a16="http://schemas.microsoft.com/office/drawing/2014/main" id="{B70EA4A7-521F-4B4D-8FBC-E1FED4B181C7}"/>
              </a:ext>
            </a:extLst>
          </p:cNvPr>
          <p:cNvGrpSpPr/>
          <p:nvPr/>
        </p:nvGrpSpPr>
        <p:grpSpPr>
          <a:xfrm>
            <a:off x="2309927" y="2018342"/>
            <a:ext cx="1375236" cy="2629408"/>
            <a:chOff x="0" y="0"/>
            <a:chExt cx="1601052" cy="3061162"/>
          </a:xfrm>
          <a:solidFill>
            <a:schemeClr val="accent1">
              <a:lumMod val="50000"/>
              <a:lumOff val="50000"/>
            </a:schemeClr>
          </a:solidFill>
        </p:grpSpPr>
        <p:sp>
          <p:nvSpPr>
            <p:cNvPr id="8" name="Shape 1995">
              <a:extLst>
                <a:ext uri="{FF2B5EF4-FFF2-40B4-BE49-F238E27FC236}">
                  <a16:creationId xmlns:a16="http://schemas.microsoft.com/office/drawing/2014/main" id="{5BCDE6D2-56C2-4646-A9E6-515125970486}"/>
                </a:ext>
              </a:extLst>
            </p:cNvPr>
            <p:cNvSpPr/>
            <p:nvPr/>
          </p:nvSpPr>
          <p:spPr>
            <a:xfrm>
              <a:off x="37820" y="2774000"/>
              <a:ext cx="1386737"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9" name="Shape 1996">
              <a:extLst>
                <a:ext uri="{FF2B5EF4-FFF2-40B4-BE49-F238E27FC236}">
                  <a16:creationId xmlns:a16="http://schemas.microsoft.com/office/drawing/2014/main" id="{364636FB-A159-457E-990C-12057B2C4A2B}"/>
                </a:ext>
              </a:extLst>
            </p:cNvPr>
            <p:cNvSpPr/>
            <p:nvPr/>
          </p:nvSpPr>
          <p:spPr>
            <a:xfrm>
              <a:off x="37820" y="2637518"/>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10" name="Shape 1997">
              <a:extLst>
                <a:ext uri="{FF2B5EF4-FFF2-40B4-BE49-F238E27FC236}">
                  <a16:creationId xmlns:a16="http://schemas.microsoft.com/office/drawing/2014/main" id="{C04D698C-34D7-483A-B846-F5E0F2456F13}"/>
                </a:ext>
              </a:extLst>
            </p:cNvPr>
            <p:cNvSpPr/>
            <p:nvPr/>
          </p:nvSpPr>
          <p:spPr>
            <a:xfrm>
              <a:off x="37820" y="2487016"/>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11" name="Shape 1998">
              <a:extLst>
                <a:ext uri="{FF2B5EF4-FFF2-40B4-BE49-F238E27FC236}">
                  <a16:creationId xmlns:a16="http://schemas.microsoft.com/office/drawing/2014/main" id="{40C34EAD-F59B-4C12-90EA-CD24E142A5C0}"/>
                </a:ext>
              </a:extLst>
            </p:cNvPr>
            <p:cNvSpPr/>
            <p:nvPr/>
          </p:nvSpPr>
          <p:spPr>
            <a:xfrm>
              <a:off x="37820" y="2350536"/>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12" name="Shape 1999">
              <a:extLst>
                <a:ext uri="{FF2B5EF4-FFF2-40B4-BE49-F238E27FC236}">
                  <a16:creationId xmlns:a16="http://schemas.microsoft.com/office/drawing/2014/main" id="{B65050FD-76E9-4B6B-93DA-2590C94A739C}"/>
                </a:ext>
              </a:extLst>
            </p:cNvPr>
            <p:cNvSpPr/>
            <p:nvPr/>
          </p:nvSpPr>
          <p:spPr>
            <a:xfrm>
              <a:off x="37820" y="2213698"/>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13" name="Shape 2000">
              <a:extLst>
                <a:ext uri="{FF2B5EF4-FFF2-40B4-BE49-F238E27FC236}">
                  <a16:creationId xmlns:a16="http://schemas.microsoft.com/office/drawing/2014/main" id="{ED6F42BC-670E-44D0-BD37-852C0EACA917}"/>
                </a:ext>
              </a:extLst>
            </p:cNvPr>
            <p:cNvSpPr/>
            <p:nvPr/>
          </p:nvSpPr>
          <p:spPr>
            <a:xfrm>
              <a:off x="37820" y="2077217"/>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14" name="Shape 2001">
              <a:extLst>
                <a:ext uri="{FF2B5EF4-FFF2-40B4-BE49-F238E27FC236}">
                  <a16:creationId xmlns:a16="http://schemas.microsoft.com/office/drawing/2014/main" id="{22B00B9C-275C-469B-8BF9-23ADCD91BDF7}"/>
                </a:ext>
              </a:extLst>
            </p:cNvPr>
            <p:cNvSpPr/>
            <p:nvPr/>
          </p:nvSpPr>
          <p:spPr>
            <a:xfrm>
              <a:off x="151280" y="1913048"/>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15" name="Shape 2002">
              <a:extLst>
                <a:ext uri="{FF2B5EF4-FFF2-40B4-BE49-F238E27FC236}">
                  <a16:creationId xmlns:a16="http://schemas.microsoft.com/office/drawing/2014/main" id="{A97EEBB4-E72E-41B8-B1B6-2C50B9331181}"/>
                </a:ext>
              </a:extLst>
            </p:cNvPr>
            <p:cNvSpPr/>
            <p:nvPr/>
          </p:nvSpPr>
          <p:spPr>
            <a:xfrm>
              <a:off x="151280" y="1776567"/>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16" name="Shape 2003">
              <a:extLst>
                <a:ext uri="{FF2B5EF4-FFF2-40B4-BE49-F238E27FC236}">
                  <a16:creationId xmlns:a16="http://schemas.microsoft.com/office/drawing/2014/main" id="{B338D503-C4D1-4B1D-8BBF-882FD4607105}"/>
                </a:ext>
              </a:extLst>
            </p:cNvPr>
            <p:cNvSpPr/>
            <p:nvPr/>
          </p:nvSpPr>
          <p:spPr>
            <a:xfrm>
              <a:off x="88247" y="1598732"/>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17" name="Shape 2004">
              <a:extLst>
                <a:ext uri="{FF2B5EF4-FFF2-40B4-BE49-F238E27FC236}">
                  <a16:creationId xmlns:a16="http://schemas.microsoft.com/office/drawing/2014/main" id="{26083E93-01E3-4A7C-B026-426FD976F69F}"/>
                </a:ext>
              </a:extLst>
            </p:cNvPr>
            <p:cNvSpPr/>
            <p:nvPr/>
          </p:nvSpPr>
          <p:spPr>
            <a:xfrm>
              <a:off x="88247" y="1462251"/>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18" name="Shape 2005">
              <a:extLst>
                <a:ext uri="{FF2B5EF4-FFF2-40B4-BE49-F238E27FC236}">
                  <a16:creationId xmlns:a16="http://schemas.microsoft.com/office/drawing/2014/main" id="{E191AAC7-E301-4686-9E31-47837955354A}"/>
                </a:ext>
              </a:extLst>
            </p:cNvPr>
            <p:cNvSpPr/>
            <p:nvPr/>
          </p:nvSpPr>
          <p:spPr>
            <a:xfrm>
              <a:off x="0" y="1311748"/>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19" name="Shape 2006">
              <a:extLst>
                <a:ext uri="{FF2B5EF4-FFF2-40B4-BE49-F238E27FC236}">
                  <a16:creationId xmlns:a16="http://schemas.microsoft.com/office/drawing/2014/main" id="{E4704C8B-868D-41A2-B720-102237C3DCF8}"/>
                </a:ext>
              </a:extLst>
            </p:cNvPr>
            <p:cNvSpPr/>
            <p:nvPr/>
          </p:nvSpPr>
          <p:spPr>
            <a:xfrm>
              <a:off x="0" y="1175267"/>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20" name="Shape 2007">
              <a:extLst>
                <a:ext uri="{FF2B5EF4-FFF2-40B4-BE49-F238E27FC236}">
                  <a16:creationId xmlns:a16="http://schemas.microsoft.com/office/drawing/2014/main" id="{B6E36D83-80B4-4B0C-B1C0-1CE0CE1D7C8B}"/>
                </a:ext>
              </a:extLst>
            </p:cNvPr>
            <p:cNvSpPr/>
            <p:nvPr/>
          </p:nvSpPr>
          <p:spPr>
            <a:xfrm>
              <a:off x="100853" y="997433"/>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21" name="Shape 2008">
              <a:extLst>
                <a:ext uri="{FF2B5EF4-FFF2-40B4-BE49-F238E27FC236}">
                  <a16:creationId xmlns:a16="http://schemas.microsoft.com/office/drawing/2014/main" id="{9BE438AF-F05D-4D8F-9886-889091C3530C}"/>
                </a:ext>
              </a:extLst>
            </p:cNvPr>
            <p:cNvSpPr/>
            <p:nvPr/>
          </p:nvSpPr>
          <p:spPr>
            <a:xfrm>
              <a:off x="100853" y="860951"/>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22" name="Shape 2009">
              <a:extLst>
                <a:ext uri="{FF2B5EF4-FFF2-40B4-BE49-F238E27FC236}">
                  <a16:creationId xmlns:a16="http://schemas.microsoft.com/office/drawing/2014/main" id="{95BD01D6-6450-43AA-AEEA-023F9A026899}"/>
                </a:ext>
              </a:extLst>
            </p:cNvPr>
            <p:cNvSpPr/>
            <p:nvPr/>
          </p:nvSpPr>
          <p:spPr>
            <a:xfrm>
              <a:off x="12606" y="710449"/>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23" name="Shape 2010">
              <a:extLst>
                <a:ext uri="{FF2B5EF4-FFF2-40B4-BE49-F238E27FC236}">
                  <a16:creationId xmlns:a16="http://schemas.microsoft.com/office/drawing/2014/main" id="{6F55E9FE-5B01-40FF-9880-31772B87D5DC}"/>
                </a:ext>
              </a:extLst>
            </p:cNvPr>
            <p:cNvSpPr/>
            <p:nvPr/>
          </p:nvSpPr>
          <p:spPr>
            <a:xfrm>
              <a:off x="12606" y="573968"/>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24" name="Shape 2011">
              <a:extLst>
                <a:ext uri="{FF2B5EF4-FFF2-40B4-BE49-F238E27FC236}">
                  <a16:creationId xmlns:a16="http://schemas.microsoft.com/office/drawing/2014/main" id="{3CC2CA9C-BEBC-4408-A58C-0AC4BF5C744E}"/>
                </a:ext>
              </a:extLst>
            </p:cNvPr>
            <p:cNvSpPr/>
            <p:nvPr/>
          </p:nvSpPr>
          <p:spPr>
            <a:xfrm>
              <a:off x="214314" y="423465"/>
              <a:ext cx="1386738"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25" name="Shape 2012">
              <a:extLst>
                <a:ext uri="{FF2B5EF4-FFF2-40B4-BE49-F238E27FC236}">
                  <a16:creationId xmlns:a16="http://schemas.microsoft.com/office/drawing/2014/main" id="{09678672-6611-4820-A81D-9B0A5DFE56E6}"/>
                </a:ext>
              </a:extLst>
            </p:cNvPr>
            <p:cNvSpPr/>
            <p:nvPr/>
          </p:nvSpPr>
          <p:spPr>
            <a:xfrm>
              <a:off x="214314" y="286984"/>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26" name="Shape 2013">
              <a:extLst>
                <a:ext uri="{FF2B5EF4-FFF2-40B4-BE49-F238E27FC236}">
                  <a16:creationId xmlns:a16="http://schemas.microsoft.com/office/drawing/2014/main" id="{338B2F41-6E8D-4ADE-83D5-BEFE38CC506F}"/>
                </a:ext>
              </a:extLst>
            </p:cNvPr>
            <p:cNvSpPr/>
            <p:nvPr/>
          </p:nvSpPr>
          <p:spPr>
            <a:xfrm>
              <a:off x="151280" y="136481"/>
              <a:ext cx="1386739"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27" name="Shape 2014">
              <a:extLst>
                <a:ext uri="{FF2B5EF4-FFF2-40B4-BE49-F238E27FC236}">
                  <a16:creationId xmlns:a16="http://schemas.microsoft.com/office/drawing/2014/main" id="{95211184-0117-4332-880C-5C4F8B5B28DB}"/>
                </a:ext>
              </a:extLst>
            </p:cNvPr>
            <p:cNvSpPr/>
            <p:nvPr/>
          </p:nvSpPr>
          <p:spPr>
            <a:xfrm>
              <a:off x="151280" y="0"/>
              <a:ext cx="1386728" cy="227183"/>
            </a:xfrm>
            <a:prstGeom prst="ellipse">
              <a:avLst/>
            </a:prstGeom>
            <a:grpFill/>
            <a:ln w="12700" cap="flat">
              <a:noFill/>
              <a:miter lim="400000"/>
            </a:ln>
            <a:effectLst/>
          </p:spPr>
          <p:txBody>
            <a:bodyPr wrap="square" lIns="0" tIns="0" rIns="0" bIns="0" numCol="1" anchor="ctr">
              <a:noAutofit/>
            </a:bodyPr>
            <a:lstStyle/>
            <a:p>
              <a:endParaRPr sz="1994" dirty="0"/>
            </a:p>
          </p:txBody>
        </p:sp>
      </p:grpSp>
      <p:grpSp>
        <p:nvGrpSpPr>
          <p:cNvPr id="28" name="Group 2032">
            <a:extLst>
              <a:ext uri="{FF2B5EF4-FFF2-40B4-BE49-F238E27FC236}">
                <a16:creationId xmlns:a16="http://schemas.microsoft.com/office/drawing/2014/main" id="{81821947-8E21-4F88-8A8C-78BBA1B32796}"/>
              </a:ext>
            </a:extLst>
          </p:cNvPr>
          <p:cNvGrpSpPr/>
          <p:nvPr/>
        </p:nvGrpSpPr>
        <p:grpSpPr>
          <a:xfrm>
            <a:off x="7850382" y="2511355"/>
            <a:ext cx="1288605" cy="2136395"/>
            <a:chOff x="0" y="0"/>
            <a:chExt cx="1500198" cy="2487194"/>
          </a:xfrm>
          <a:solidFill>
            <a:schemeClr val="accent6">
              <a:lumMod val="60000"/>
              <a:lumOff val="40000"/>
            </a:schemeClr>
          </a:solidFill>
        </p:grpSpPr>
        <p:sp>
          <p:nvSpPr>
            <p:cNvPr id="29" name="Shape 2016">
              <a:extLst>
                <a:ext uri="{FF2B5EF4-FFF2-40B4-BE49-F238E27FC236}">
                  <a16:creationId xmlns:a16="http://schemas.microsoft.com/office/drawing/2014/main" id="{B6FB1C05-69B9-4DAD-8711-F1626404BB03}"/>
                </a:ext>
              </a:extLst>
            </p:cNvPr>
            <p:cNvSpPr/>
            <p:nvPr/>
          </p:nvSpPr>
          <p:spPr>
            <a:xfrm>
              <a:off x="37820" y="2200031"/>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30" name="Shape 2017">
              <a:extLst>
                <a:ext uri="{FF2B5EF4-FFF2-40B4-BE49-F238E27FC236}">
                  <a16:creationId xmlns:a16="http://schemas.microsoft.com/office/drawing/2014/main" id="{7C9266B9-A6D3-4C21-9739-62388DE0FDD0}"/>
                </a:ext>
              </a:extLst>
            </p:cNvPr>
            <p:cNvSpPr/>
            <p:nvPr/>
          </p:nvSpPr>
          <p:spPr>
            <a:xfrm>
              <a:off x="37820" y="2063550"/>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31" name="Shape 2018">
              <a:extLst>
                <a:ext uri="{FF2B5EF4-FFF2-40B4-BE49-F238E27FC236}">
                  <a16:creationId xmlns:a16="http://schemas.microsoft.com/office/drawing/2014/main" id="{A4A55C44-B0FE-4EDD-B0D9-508DA707F858}"/>
                </a:ext>
              </a:extLst>
            </p:cNvPr>
            <p:cNvSpPr/>
            <p:nvPr/>
          </p:nvSpPr>
          <p:spPr>
            <a:xfrm>
              <a:off x="37820" y="1913049"/>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32" name="Shape 2019">
              <a:extLst>
                <a:ext uri="{FF2B5EF4-FFF2-40B4-BE49-F238E27FC236}">
                  <a16:creationId xmlns:a16="http://schemas.microsoft.com/office/drawing/2014/main" id="{E62C6590-9842-40FC-B164-19D5312ADDAD}"/>
                </a:ext>
              </a:extLst>
            </p:cNvPr>
            <p:cNvSpPr/>
            <p:nvPr/>
          </p:nvSpPr>
          <p:spPr>
            <a:xfrm>
              <a:off x="37820" y="1776568"/>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33" name="Shape 2020">
              <a:extLst>
                <a:ext uri="{FF2B5EF4-FFF2-40B4-BE49-F238E27FC236}">
                  <a16:creationId xmlns:a16="http://schemas.microsoft.com/office/drawing/2014/main" id="{CBFDAC30-6134-40F8-AEE2-DB4A0CCCD2C9}"/>
                </a:ext>
              </a:extLst>
            </p:cNvPr>
            <p:cNvSpPr/>
            <p:nvPr/>
          </p:nvSpPr>
          <p:spPr>
            <a:xfrm>
              <a:off x="37820" y="1639730"/>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34" name="Shape 2021">
              <a:extLst>
                <a:ext uri="{FF2B5EF4-FFF2-40B4-BE49-F238E27FC236}">
                  <a16:creationId xmlns:a16="http://schemas.microsoft.com/office/drawing/2014/main" id="{EDAE1C32-63A9-490B-B5DB-0613FF7A3BCD}"/>
                </a:ext>
              </a:extLst>
            </p:cNvPr>
            <p:cNvSpPr/>
            <p:nvPr/>
          </p:nvSpPr>
          <p:spPr>
            <a:xfrm>
              <a:off x="37820" y="1503249"/>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35" name="Shape 2022">
              <a:extLst>
                <a:ext uri="{FF2B5EF4-FFF2-40B4-BE49-F238E27FC236}">
                  <a16:creationId xmlns:a16="http://schemas.microsoft.com/office/drawing/2014/main" id="{4152FB5B-7670-44EB-97E0-BDEDE3463039}"/>
                </a:ext>
              </a:extLst>
            </p:cNvPr>
            <p:cNvSpPr/>
            <p:nvPr/>
          </p:nvSpPr>
          <p:spPr>
            <a:xfrm>
              <a:off x="37820" y="1339081"/>
              <a:ext cx="1386738"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36" name="Shape 2023">
              <a:extLst>
                <a:ext uri="{FF2B5EF4-FFF2-40B4-BE49-F238E27FC236}">
                  <a16:creationId xmlns:a16="http://schemas.microsoft.com/office/drawing/2014/main" id="{6EF53A47-8525-4C5A-8817-3A4975B32F5B}"/>
                </a:ext>
              </a:extLst>
            </p:cNvPr>
            <p:cNvSpPr/>
            <p:nvPr/>
          </p:nvSpPr>
          <p:spPr>
            <a:xfrm>
              <a:off x="37820" y="1202598"/>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37" name="Shape 2024">
              <a:extLst>
                <a:ext uri="{FF2B5EF4-FFF2-40B4-BE49-F238E27FC236}">
                  <a16:creationId xmlns:a16="http://schemas.microsoft.com/office/drawing/2014/main" id="{1544D3FA-E038-4884-AF08-30A95FA99CA2}"/>
                </a:ext>
              </a:extLst>
            </p:cNvPr>
            <p:cNvSpPr/>
            <p:nvPr/>
          </p:nvSpPr>
          <p:spPr>
            <a:xfrm>
              <a:off x="0" y="1024765"/>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38" name="Shape 2025">
              <a:extLst>
                <a:ext uri="{FF2B5EF4-FFF2-40B4-BE49-F238E27FC236}">
                  <a16:creationId xmlns:a16="http://schemas.microsoft.com/office/drawing/2014/main" id="{51E6AD7D-999B-41B1-8449-11EC2AD8B9CA}"/>
                </a:ext>
              </a:extLst>
            </p:cNvPr>
            <p:cNvSpPr/>
            <p:nvPr/>
          </p:nvSpPr>
          <p:spPr>
            <a:xfrm>
              <a:off x="0" y="888283"/>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39" name="Shape 2026">
              <a:extLst>
                <a:ext uri="{FF2B5EF4-FFF2-40B4-BE49-F238E27FC236}">
                  <a16:creationId xmlns:a16="http://schemas.microsoft.com/office/drawing/2014/main" id="{D813AD35-B3C0-4C92-8218-192171D4FFBF}"/>
                </a:ext>
              </a:extLst>
            </p:cNvPr>
            <p:cNvSpPr/>
            <p:nvPr/>
          </p:nvSpPr>
          <p:spPr>
            <a:xfrm>
              <a:off x="113460" y="737781"/>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40" name="Shape 2027">
              <a:extLst>
                <a:ext uri="{FF2B5EF4-FFF2-40B4-BE49-F238E27FC236}">
                  <a16:creationId xmlns:a16="http://schemas.microsoft.com/office/drawing/2014/main" id="{0501D064-DEB5-472B-BF93-5722B494378A}"/>
                </a:ext>
              </a:extLst>
            </p:cNvPr>
            <p:cNvSpPr/>
            <p:nvPr/>
          </p:nvSpPr>
          <p:spPr>
            <a:xfrm>
              <a:off x="113460" y="601300"/>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41" name="Shape 2028">
              <a:extLst>
                <a:ext uri="{FF2B5EF4-FFF2-40B4-BE49-F238E27FC236}">
                  <a16:creationId xmlns:a16="http://schemas.microsoft.com/office/drawing/2014/main" id="{2F88640C-D7FD-4D35-A1B5-1FEFD619806D}"/>
                </a:ext>
              </a:extLst>
            </p:cNvPr>
            <p:cNvSpPr/>
            <p:nvPr/>
          </p:nvSpPr>
          <p:spPr>
            <a:xfrm>
              <a:off x="37820" y="423465"/>
              <a:ext cx="1386738"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42" name="Shape 2029">
              <a:extLst>
                <a:ext uri="{FF2B5EF4-FFF2-40B4-BE49-F238E27FC236}">
                  <a16:creationId xmlns:a16="http://schemas.microsoft.com/office/drawing/2014/main" id="{A372D28E-F591-430E-9CC6-C2A67D9ECA80}"/>
                </a:ext>
              </a:extLst>
            </p:cNvPr>
            <p:cNvSpPr/>
            <p:nvPr/>
          </p:nvSpPr>
          <p:spPr>
            <a:xfrm>
              <a:off x="37820" y="286984"/>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43" name="Shape 2030">
              <a:extLst>
                <a:ext uri="{FF2B5EF4-FFF2-40B4-BE49-F238E27FC236}">
                  <a16:creationId xmlns:a16="http://schemas.microsoft.com/office/drawing/2014/main" id="{6B2D58EB-8127-4E01-8D0B-EC7E3A70E0EE}"/>
                </a:ext>
              </a:extLst>
            </p:cNvPr>
            <p:cNvSpPr/>
            <p:nvPr/>
          </p:nvSpPr>
          <p:spPr>
            <a:xfrm>
              <a:off x="37820" y="136481"/>
              <a:ext cx="1386738"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44" name="Shape 2031">
              <a:extLst>
                <a:ext uri="{FF2B5EF4-FFF2-40B4-BE49-F238E27FC236}">
                  <a16:creationId xmlns:a16="http://schemas.microsoft.com/office/drawing/2014/main" id="{9C83C5B7-F33C-4DDD-95D6-A2658C916E52}"/>
                </a:ext>
              </a:extLst>
            </p:cNvPr>
            <p:cNvSpPr/>
            <p:nvPr/>
          </p:nvSpPr>
          <p:spPr>
            <a:xfrm>
              <a:off x="37820" y="0"/>
              <a:ext cx="1386728" cy="227183"/>
            </a:xfrm>
            <a:prstGeom prst="ellipse">
              <a:avLst/>
            </a:prstGeom>
            <a:grpFill/>
            <a:ln w="12700" cap="flat">
              <a:noFill/>
              <a:miter lim="400000"/>
            </a:ln>
            <a:effectLst/>
          </p:spPr>
          <p:txBody>
            <a:bodyPr wrap="square" lIns="0" tIns="0" rIns="0" bIns="0" numCol="1" anchor="ctr">
              <a:noAutofit/>
            </a:bodyPr>
            <a:lstStyle/>
            <a:p>
              <a:endParaRPr sz="1994" dirty="0"/>
            </a:p>
          </p:txBody>
        </p:sp>
      </p:grpSp>
      <p:grpSp>
        <p:nvGrpSpPr>
          <p:cNvPr id="45" name="Group 2045">
            <a:extLst>
              <a:ext uri="{FF2B5EF4-FFF2-40B4-BE49-F238E27FC236}">
                <a16:creationId xmlns:a16="http://schemas.microsoft.com/office/drawing/2014/main" id="{EB587EA0-CE22-4E07-A569-92ECD9B6DFEE}"/>
              </a:ext>
            </a:extLst>
          </p:cNvPr>
          <p:cNvGrpSpPr/>
          <p:nvPr/>
        </p:nvGrpSpPr>
        <p:grpSpPr>
          <a:xfrm>
            <a:off x="5068250" y="3027846"/>
            <a:ext cx="1299435" cy="1619904"/>
            <a:chOff x="0" y="0"/>
            <a:chExt cx="1512805" cy="1885895"/>
          </a:xfrm>
          <a:solidFill>
            <a:schemeClr val="accent2">
              <a:lumMod val="50000"/>
              <a:lumOff val="50000"/>
            </a:schemeClr>
          </a:solidFill>
        </p:grpSpPr>
        <p:sp>
          <p:nvSpPr>
            <p:cNvPr id="46" name="Shape 2033">
              <a:extLst>
                <a:ext uri="{FF2B5EF4-FFF2-40B4-BE49-F238E27FC236}">
                  <a16:creationId xmlns:a16="http://schemas.microsoft.com/office/drawing/2014/main" id="{DFA897D8-CF8D-4CA5-9EF9-C77B882D65CD}"/>
                </a:ext>
              </a:extLst>
            </p:cNvPr>
            <p:cNvSpPr/>
            <p:nvPr/>
          </p:nvSpPr>
          <p:spPr>
            <a:xfrm>
              <a:off x="75641" y="1598732"/>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47" name="Shape 2034">
              <a:extLst>
                <a:ext uri="{FF2B5EF4-FFF2-40B4-BE49-F238E27FC236}">
                  <a16:creationId xmlns:a16="http://schemas.microsoft.com/office/drawing/2014/main" id="{F0D55E6C-70C7-4F42-AC1E-D729A5D42D40}"/>
                </a:ext>
              </a:extLst>
            </p:cNvPr>
            <p:cNvSpPr/>
            <p:nvPr/>
          </p:nvSpPr>
          <p:spPr>
            <a:xfrm>
              <a:off x="75641" y="1462251"/>
              <a:ext cx="1386727"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48" name="Shape 2035">
              <a:extLst>
                <a:ext uri="{FF2B5EF4-FFF2-40B4-BE49-F238E27FC236}">
                  <a16:creationId xmlns:a16="http://schemas.microsoft.com/office/drawing/2014/main" id="{071C2436-699C-4333-BDB9-17C930C94305}"/>
                </a:ext>
              </a:extLst>
            </p:cNvPr>
            <p:cNvSpPr/>
            <p:nvPr/>
          </p:nvSpPr>
          <p:spPr>
            <a:xfrm>
              <a:off x="1" y="1311748"/>
              <a:ext cx="1386738"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49" name="Shape 2036">
              <a:extLst>
                <a:ext uri="{FF2B5EF4-FFF2-40B4-BE49-F238E27FC236}">
                  <a16:creationId xmlns:a16="http://schemas.microsoft.com/office/drawing/2014/main" id="{FF08C5E4-93D4-443B-BB42-1720A9B9230E}"/>
                </a:ext>
              </a:extLst>
            </p:cNvPr>
            <p:cNvSpPr/>
            <p:nvPr/>
          </p:nvSpPr>
          <p:spPr>
            <a:xfrm>
              <a:off x="0" y="1175266"/>
              <a:ext cx="1386726"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50" name="Shape 2037">
              <a:extLst>
                <a:ext uri="{FF2B5EF4-FFF2-40B4-BE49-F238E27FC236}">
                  <a16:creationId xmlns:a16="http://schemas.microsoft.com/office/drawing/2014/main" id="{F7B8D302-B3CA-4B42-B7CD-D023C2533C9F}"/>
                </a:ext>
              </a:extLst>
            </p:cNvPr>
            <p:cNvSpPr/>
            <p:nvPr/>
          </p:nvSpPr>
          <p:spPr>
            <a:xfrm>
              <a:off x="75640" y="1038430"/>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51" name="Shape 2038">
              <a:extLst>
                <a:ext uri="{FF2B5EF4-FFF2-40B4-BE49-F238E27FC236}">
                  <a16:creationId xmlns:a16="http://schemas.microsoft.com/office/drawing/2014/main" id="{E47A91DA-955A-420B-8BD6-9FE9145F102F}"/>
                </a:ext>
              </a:extLst>
            </p:cNvPr>
            <p:cNvSpPr/>
            <p:nvPr/>
          </p:nvSpPr>
          <p:spPr>
            <a:xfrm>
              <a:off x="75640" y="901949"/>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52" name="Shape 2039">
              <a:extLst>
                <a:ext uri="{FF2B5EF4-FFF2-40B4-BE49-F238E27FC236}">
                  <a16:creationId xmlns:a16="http://schemas.microsoft.com/office/drawing/2014/main" id="{9F6DD6D1-2DFD-49A9-BFDF-16C5531D0B62}"/>
                </a:ext>
              </a:extLst>
            </p:cNvPr>
            <p:cNvSpPr/>
            <p:nvPr/>
          </p:nvSpPr>
          <p:spPr>
            <a:xfrm>
              <a:off x="25214" y="737781"/>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53" name="Shape 2040">
              <a:extLst>
                <a:ext uri="{FF2B5EF4-FFF2-40B4-BE49-F238E27FC236}">
                  <a16:creationId xmlns:a16="http://schemas.microsoft.com/office/drawing/2014/main" id="{EDFCC1EB-77E0-4803-A0B0-FC8AC6F93C00}"/>
                </a:ext>
              </a:extLst>
            </p:cNvPr>
            <p:cNvSpPr/>
            <p:nvPr/>
          </p:nvSpPr>
          <p:spPr>
            <a:xfrm>
              <a:off x="25213" y="601299"/>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54" name="Shape 2041">
              <a:extLst>
                <a:ext uri="{FF2B5EF4-FFF2-40B4-BE49-F238E27FC236}">
                  <a16:creationId xmlns:a16="http://schemas.microsoft.com/office/drawing/2014/main" id="{D08F0185-EB37-45D5-8A01-4258AE3980C8}"/>
                </a:ext>
              </a:extLst>
            </p:cNvPr>
            <p:cNvSpPr/>
            <p:nvPr/>
          </p:nvSpPr>
          <p:spPr>
            <a:xfrm>
              <a:off x="126067" y="423465"/>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55" name="Shape 2042">
              <a:extLst>
                <a:ext uri="{FF2B5EF4-FFF2-40B4-BE49-F238E27FC236}">
                  <a16:creationId xmlns:a16="http://schemas.microsoft.com/office/drawing/2014/main" id="{404ED137-BB77-4030-B081-E6E4C82D4606}"/>
                </a:ext>
              </a:extLst>
            </p:cNvPr>
            <p:cNvSpPr/>
            <p:nvPr/>
          </p:nvSpPr>
          <p:spPr>
            <a:xfrm>
              <a:off x="126067" y="286984"/>
              <a:ext cx="1386728" cy="227184"/>
            </a:xfrm>
            <a:prstGeom prst="ellipse">
              <a:avLst/>
            </a:prstGeom>
            <a:grpFill/>
            <a:ln w="12700" cap="flat">
              <a:noFill/>
              <a:miter lim="400000"/>
            </a:ln>
            <a:effectLst/>
          </p:spPr>
          <p:txBody>
            <a:bodyPr wrap="square" lIns="0" tIns="0" rIns="0" bIns="0" numCol="1" anchor="ctr">
              <a:noAutofit/>
            </a:bodyPr>
            <a:lstStyle/>
            <a:p>
              <a:endParaRPr sz="1994" dirty="0"/>
            </a:p>
          </p:txBody>
        </p:sp>
        <p:sp>
          <p:nvSpPr>
            <p:cNvPr id="56" name="Shape 2043">
              <a:extLst>
                <a:ext uri="{FF2B5EF4-FFF2-40B4-BE49-F238E27FC236}">
                  <a16:creationId xmlns:a16="http://schemas.microsoft.com/office/drawing/2014/main" id="{B87AF1F6-DD49-4BFC-9A25-FD49B541E920}"/>
                </a:ext>
              </a:extLst>
            </p:cNvPr>
            <p:cNvSpPr/>
            <p:nvPr/>
          </p:nvSpPr>
          <p:spPr>
            <a:xfrm>
              <a:off x="50426" y="136481"/>
              <a:ext cx="1386739"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994" dirty="0"/>
            </a:p>
          </p:txBody>
        </p:sp>
        <p:sp>
          <p:nvSpPr>
            <p:cNvPr id="57" name="Shape 2044">
              <a:extLst>
                <a:ext uri="{FF2B5EF4-FFF2-40B4-BE49-F238E27FC236}">
                  <a16:creationId xmlns:a16="http://schemas.microsoft.com/office/drawing/2014/main" id="{B0DE7A63-94DA-439B-881F-72943C92FD3E}"/>
                </a:ext>
              </a:extLst>
            </p:cNvPr>
            <p:cNvSpPr/>
            <p:nvPr/>
          </p:nvSpPr>
          <p:spPr>
            <a:xfrm>
              <a:off x="50426" y="0"/>
              <a:ext cx="1386728" cy="227183"/>
            </a:xfrm>
            <a:prstGeom prst="ellipse">
              <a:avLst/>
            </a:prstGeom>
            <a:grpFill/>
            <a:ln w="12700" cap="flat">
              <a:noFill/>
              <a:miter lim="400000"/>
            </a:ln>
            <a:effectLst/>
          </p:spPr>
          <p:txBody>
            <a:bodyPr wrap="square" lIns="0" tIns="0" rIns="0" bIns="0" numCol="1" anchor="ctr">
              <a:noAutofit/>
            </a:bodyPr>
            <a:lstStyle/>
            <a:p>
              <a:endParaRPr sz="1994" dirty="0"/>
            </a:p>
          </p:txBody>
        </p:sp>
      </p:grpSp>
      <p:sp>
        <p:nvSpPr>
          <p:cNvPr id="58" name="Shape 2046">
            <a:extLst>
              <a:ext uri="{FF2B5EF4-FFF2-40B4-BE49-F238E27FC236}">
                <a16:creationId xmlns:a16="http://schemas.microsoft.com/office/drawing/2014/main" id="{5FC3AED7-8DA2-45A2-9D02-159BAC11CC41}"/>
              </a:ext>
            </a:extLst>
          </p:cNvPr>
          <p:cNvSpPr/>
          <p:nvPr/>
        </p:nvSpPr>
        <p:spPr>
          <a:xfrm>
            <a:off x="7676527" y="4538660"/>
            <a:ext cx="1636312" cy="654526"/>
          </a:xfrm>
          <a:prstGeom prst="roundRect">
            <a:avLst>
              <a:gd name="adj" fmla="val 0"/>
            </a:avLst>
          </a:prstGeom>
          <a:solidFill>
            <a:schemeClr val="accent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831" dirty="0">
              <a:latin typeface="+mn-lt"/>
              <a:ea typeface="Lato Light" panose="020F0502020204030203" pitchFamily="34" charset="0"/>
              <a:cs typeface="Lato Light" panose="020F0502020204030203" pitchFamily="34" charset="0"/>
            </a:endParaRPr>
          </a:p>
        </p:txBody>
      </p:sp>
      <p:sp>
        <p:nvSpPr>
          <p:cNvPr id="59" name="Shape 2047">
            <a:extLst>
              <a:ext uri="{FF2B5EF4-FFF2-40B4-BE49-F238E27FC236}">
                <a16:creationId xmlns:a16="http://schemas.microsoft.com/office/drawing/2014/main" id="{A8470366-62AC-49D1-B0C5-A670F254A15A}"/>
              </a:ext>
            </a:extLst>
          </p:cNvPr>
          <p:cNvSpPr/>
          <p:nvPr/>
        </p:nvSpPr>
        <p:spPr>
          <a:xfrm>
            <a:off x="4899812" y="4538660"/>
            <a:ext cx="1636311" cy="654526"/>
          </a:xfrm>
          <a:prstGeom prst="roundRect">
            <a:avLst>
              <a:gd name="adj" fmla="val 0"/>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831" dirty="0">
              <a:latin typeface="+mn-lt"/>
              <a:ea typeface="Lato Light" panose="020F0502020204030203" pitchFamily="34" charset="0"/>
              <a:cs typeface="Lato Light" panose="020F0502020204030203" pitchFamily="34" charset="0"/>
            </a:endParaRPr>
          </a:p>
        </p:txBody>
      </p:sp>
      <p:sp>
        <p:nvSpPr>
          <p:cNvPr id="60" name="Shape 2048">
            <a:extLst>
              <a:ext uri="{FF2B5EF4-FFF2-40B4-BE49-F238E27FC236}">
                <a16:creationId xmlns:a16="http://schemas.microsoft.com/office/drawing/2014/main" id="{08FB3002-DA4B-45D9-AF83-C892525919E7}"/>
              </a:ext>
            </a:extLst>
          </p:cNvPr>
          <p:cNvSpPr/>
          <p:nvPr/>
        </p:nvSpPr>
        <p:spPr>
          <a:xfrm>
            <a:off x="2124845" y="4538660"/>
            <a:ext cx="1636312" cy="654526"/>
          </a:xfrm>
          <a:prstGeom prst="roundRect">
            <a:avLst>
              <a:gd name="adj" fmla="val 0"/>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831" dirty="0">
              <a:latin typeface="+mn-lt"/>
              <a:ea typeface="Lato Light" panose="020F0502020204030203" pitchFamily="34" charset="0"/>
              <a:cs typeface="Lato Light" panose="020F0502020204030203" pitchFamily="34" charset="0"/>
            </a:endParaRPr>
          </a:p>
        </p:txBody>
      </p:sp>
      <p:sp>
        <p:nvSpPr>
          <p:cNvPr id="61" name="TextBox 60">
            <a:extLst>
              <a:ext uri="{FF2B5EF4-FFF2-40B4-BE49-F238E27FC236}">
                <a16:creationId xmlns:a16="http://schemas.microsoft.com/office/drawing/2014/main" id="{AC3B1A78-44D2-4266-A21A-5706D77D4DA7}"/>
              </a:ext>
            </a:extLst>
          </p:cNvPr>
          <p:cNvSpPr txBox="1"/>
          <p:nvPr/>
        </p:nvSpPr>
        <p:spPr>
          <a:xfrm>
            <a:off x="2319065" y="4635091"/>
            <a:ext cx="1237839" cy="461665"/>
          </a:xfrm>
          <a:prstGeom prst="rect">
            <a:avLst/>
          </a:prstGeom>
          <a:noFill/>
        </p:spPr>
        <p:txBody>
          <a:bodyPr wrap="none" rtlCol="0" anchor="ctr" anchorCtr="0">
            <a:spAutoFit/>
          </a:bodyPr>
          <a:lstStyle/>
          <a:p>
            <a:pPr algn="ctr"/>
            <a:r>
              <a:rPr lang="en-US" sz="2400" b="1" dirty="0">
                <a:solidFill>
                  <a:schemeClr val="bg1"/>
                </a:solidFill>
                <a:ea typeface="League Spartan" charset="0"/>
                <a:cs typeface="Poppins" pitchFamily="2" charset="77"/>
              </a:rPr>
              <a:t>R10,000</a:t>
            </a:r>
          </a:p>
        </p:txBody>
      </p:sp>
      <p:sp>
        <p:nvSpPr>
          <p:cNvPr id="62" name="TextBox 61">
            <a:extLst>
              <a:ext uri="{FF2B5EF4-FFF2-40B4-BE49-F238E27FC236}">
                <a16:creationId xmlns:a16="http://schemas.microsoft.com/office/drawing/2014/main" id="{B08B5521-6780-4669-B581-713AD5BAE9F0}"/>
              </a:ext>
            </a:extLst>
          </p:cNvPr>
          <p:cNvSpPr txBox="1"/>
          <p:nvPr/>
        </p:nvSpPr>
        <p:spPr>
          <a:xfrm>
            <a:off x="5155954" y="4635091"/>
            <a:ext cx="1124026" cy="461665"/>
          </a:xfrm>
          <a:prstGeom prst="rect">
            <a:avLst/>
          </a:prstGeom>
          <a:noFill/>
        </p:spPr>
        <p:txBody>
          <a:bodyPr wrap="none" rtlCol="0" anchor="ctr" anchorCtr="0">
            <a:spAutoFit/>
          </a:bodyPr>
          <a:lstStyle/>
          <a:p>
            <a:pPr algn="ctr"/>
            <a:r>
              <a:rPr lang="en-US" sz="2400" b="1" dirty="0">
                <a:solidFill>
                  <a:schemeClr val="bg1"/>
                </a:solidFill>
                <a:ea typeface="League Spartan" charset="0"/>
                <a:cs typeface="Poppins" pitchFamily="2" charset="77"/>
              </a:rPr>
              <a:t>R6,000</a:t>
            </a:r>
          </a:p>
        </p:txBody>
      </p:sp>
      <p:sp>
        <p:nvSpPr>
          <p:cNvPr id="63" name="TextBox 62">
            <a:extLst>
              <a:ext uri="{FF2B5EF4-FFF2-40B4-BE49-F238E27FC236}">
                <a16:creationId xmlns:a16="http://schemas.microsoft.com/office/drawing/2014/main" id="{BBD58EA9-5898-4F65-A6BD-643A07B7595B}"/>
              </a:ext>
            </a:extLst>
          </p:cNvPr>
          <p:cNvSpPr txBox="1"/>
          <p:nvPr/>
        </p:nvSpPr>
        <p:spPr>
          <a:xfrm>
            <a:off x="7925459" y="4635091"/>
            <a:ext cx="1138453" cy="461665"/>
          </a:xfrm>
          <a:prstGeom prst="rect">
            <a:avLst/>
          </a:prstGeom>
          <a:noFill/>
        </p:spPr>
        <p:txBody>
          <a:bodyPr wrap="none" rtlCol="0" anchor="ctr" anchorCtr="0">
            <a:spAutoFit/>
          </a:bodyPr>
          <a:lstStyle/>
          <a:p>
            <a:pPr algn="ctr"/>
            <a:r>
              <a:rPr lang="en-US" sz="2400" b="1" dirty="0">
                <a:solidFill>
                  <a:schemeClr val="bg1"/>
                </a:solidFill>
                <a:ea typeface="League Spartan" charset="0"/>
                <a:cs typeface="Poppins" pitchFamily="2" charset="77"/>
              </a:rPr>
              <a:t>R8,000</a:t>
            </a:r>
          </a:p>
        </p:txBody>
      </p:sp>
      <p:sp>
        <p:nvSpPr>
          <p:cNvPr id="64" name="Subtitle 2">
            <a:extLst>
              <a:ext uri="{FF2B5EF4-FFF2-40B4-BE49-F238E27FC236}">
                <a16:creationId xmlns:a16="http://schemas.microsoft.com/office/drawing/2014/main" id="{8F5B8DC5-140E-4AA1-A0A4-6B32BFA7B365}"/>
              </a:ext>
            </a:extLst>
          </p:cNvPr>
          <p:cNvSpPr txBox="1">
            <a:spLocks/>
          </p:cNvSpPr>
          <p:nvPr/>
        </p:nvSpPr>
        <p:spPr>
          <a:xfrm>
            <a:off x="1941656" y="5439261"/>
            <a:ext cx="2079284" cy="472629"/>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consectetur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 </a:t>
            </a:r>
            <a:r>
              <a:rPr lang="en-GB" sz="945" dirty="0" err="1">
                <a:solidFill>
                  <a:schemeClr val="tx1"/>
                </a:solidFill>
                <a:latin typeface="+mn-lt"/>
                <a:ea typeface="Lato Light" panose="020F0502020204030203" pitchFamily="34" charset="0"/>
                <a:cs typeface="Mukta ExtraLight" panose="020B0000000000000000" pitchFamily="34" charset="77"/>
              </a:rPr>
              <a:t>eiusmod</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tempor</a:t>
            </a:r>
            <a:r>
              <a:rPr lang="en-GB" sz="945" dirty="0">
                <a:solidFill>
                  <a:schemeClr val="tx1"/>
                </a:solidFill>
                <a:latin typeface="+mn-lt"/>
                <a:ea typeface="Lato Light" panose="020F0502020204030203" pitchFamily="34" charset="0"/>
                <a:cs typeface="Mukta ExtraLight" panose="020B0000000000000000" pitchFamily="34" charset="77"/>
              </a:rPr>
              <a:t>.</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sp>
        <p:nvSpPr>
          <p:cNvPr id="65" name="Subtitle 2">
            <a:extLst>
              <a:ext uri="{FF2B5EF4-FFF2-40B4-BE49-F238E27FC236}">
                <a16:creationId xmlns:a16="http://schemas.microsoft.com/office/drawing/2014/main" id="{58083566-1C10-4414-8AA3-CEC0172D9E16}"/>
              </a:ext>
            </a:extLst>
          </p:cNvPr>
          <p:cNvSpPr txBox="1">
            <a:spLocks/>
          </p:cNvSpPr>
          <p:nvPr/>
        </p:nvSpPr>
        <p:spPr>
          <a:xfrm>
            <a:off x="4678325" y="5439261"/>
            <a:ext cx="2079284" cy="472629"/>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consectetur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 </a:t>
            </a:r>
            <a:r>
              <a:rPr lang="en-GB" sz="945" dirty="0" err="1">
                <a:solidFill>
                  <a:schemeClr val="tx1"/>
                </a:solidFill>
                <a:latin typeface="+mn-lt"/>
                <a:ea typeface="Lato Light" panose="020F0502020204030203" pitchFamily="34" charset="0"/>
                <a:cs typeface="Mukta ExtraLight" panose="020B0000000000000000" pitchFamily="34" charset="77"/>
              </a:rPr>
              <a:t>eiusmod</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tempor</a:t>
            </a:r>
            <a:r>
              <a:rPr lang="en-GB" sz="945" dirty="0">
                <a:solidFill>
                  <a:schemeClr val="tx1"/>
                </a:solidFill>
                <a:latin typeface="+mn-lt"/>
                <a:ea typeface="Lato Light" panose="020F0502020204030203" pitchFamily="34" charset="0"/>
                <a:cs typeface="Mukta ExtraLight" panose="020B0000000000000000" pitchFamily="34" charset="77"/>
              </a:rPr>
              <a:t>.</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sp>
        <p:nvSpPr>
          <p:cNvPr id="66" name="Subtitle 2">
            <a:extLst>
              <a:ext uri="{FF2B5EF4-FFF2-40B4-BE49-F238E27FC236}">
                <a16:creationId xmlns:a16="http://schemas.microsoft.com/office/drawing/2014/main" id="{B006F814-35B3-42D4-9E66-480EA29DDD01}"/>
              </a:ext>
            </a:extLst>
          </p:cNvPr>
          <p:cNvSpPr txBox="1">
            <a:spLocks/>
          </p:cNvSpPr>
          <p:nvPr/>
        </p:nvSpPr>
        <p:spPr>
          <a:xfrm>
            <a:off x="7455042" y="5439261"/>
            <a:ext cx="2079284" cy="472629"/>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945" dirty="0">
                <a:solidFill>
                  <a:schemeClr val="tx1"/>
                </a:solidFill>
                <a:latin typeface="+mn-lt"/>
                <a:ea typeface="Lato Light" panose="020F0502020204030203" pitchFamily="34" charset="0"/>
                <a:cs typeface="Mukta ExtraLight" panose="020B0000000000000000" pitchFamily="34" charset="77"/>
              </a:rPr>
              <a:t>Lorem ipsum </a:t>
            </a:r>
            <a:r>
              <a:rPr lang="en-GB" sz="945" dirty="0" err="1">
                <a:solidFill>
                  <a:schemeClr val="tx1"/>
                </a:solidFill>
                <a:latin typeface="+mn-lt"/>
                <a:ea typeface="Lato Light" panose="020F0502020204030203" pitchFamily="34" charset="0"/>
                <a:cs typeface="Mukta ExtraLight" panose="020B0000000000000000" pitchFamily="34" charset="77"/>
              </a:rPr>
              <a:t>dolor</a:t>
            </a:r>
            <a:r>
              <a:rPr lang="en-GB" sz="945" dirty="0">
                <a:solidFill>
                  <a:schemeClr val="tx1"/>
                </a:solidFill>
                <a:latin typeface="+mn-lt"/>
                <a:ea typeface="Lato Light" panose="020F0502020204030203" pitchFamily="34" charset="0"/>
                <a:cs typeface="Mukta ExtraLight" panose="020B0000000000000000" pitchFamily="34" charset="77"/>
              </a:rPr>
              <a:t> sit </a:t>
            </a:r>
            <a:r>
              <a:rPr lang="en-GB" sz="945" dirty="0" err="1">
                <a:solidFill>
                  <a:schemeClr val="tx1"/>
                </a:solidFill>
                <a:latin typeface="+mn-lt"/>
                <a:ea typeface="Lato Light" panose="020F0502020204030203" pitchFamily="34" charset="0"/>
                <a:cs typeface="Mukta ExtraLight" panose="020B0000000000000000" pitchFamily="34" charset="77"/>
              </a:rPr>
              <a:t>amet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consectetur</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adipiscing</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elit</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sed</a:t>
            </a:r>
            <a:r>
              <a:rPr lang="en-GB" sz="945" dirty="0">
                <a:solidFill>
                  <a:schemeClr val="tx1"/>
                </a:solidFill>
                <a:latin typeface="+mn-lt"/>
                <a:ea typeface="Lato Light" panose="020F0502020204030203" pitchFamily="34" charset="0"/>
                <a:cs typeface="Mukta ExtraLight" panose="020B0000000000000000" pitchFamily="34" charset="77"/>
              </a:rPr>
              <a:t> do </a:t>
            </a:r>
            <a:r>
              <a:rPr lang="en-GB" sz="945" dirty="0" err="1">
                <a:solidFill>
                  <a:schemeClr val="tx1"/>
                </a:solidFill>
                <a:latin typeface="+mn-lt"/>
                <a:ea typeface="Lato Light" panose="020F0502020204030203" pitchFamily="34" charset="0"/>
                <a:cs typeface="Mukta ExtraLight" panose="020B0000000000000000" pitchFamily="34" charset="77"/>
              </a:rPr>
              <a:t>eiusmod</a:t>
            </a:r>
            <a:r>
              <a:rPr lang="en-GB" sz="945" dirty="0">
                <a:solidFill>
                  <a:schemeClr val="tx1"/>
                </a:solidFill>
                <a:latin typeface="+mn-lt"/>
                <a:ea typeface="Lato Light" panose="020F0502020204030203" pitchFamily="34" charset="0"/>
                <a:cs typeface="Mukta ExtraLight" panose="020B0000000000000000" pitchFamily="34" charset="77"/>
              </a:rPr>
              <a:t> </a:t>
            </a:r>
            <a:r>
              <a:rPr lang="en-GB" sz="945" dirty="0" err="1">
                <a:solidFill>
                  <a:schemeClr val="tx1"/>
                </a:solidFill>
                <a:latin typeface="+mn-lt"/>
                <a:ea typeface="Lato Light" panose="020F0502020204030203" pitchFamily="34" charset="0"/>
                <a:cs typeface="Mukta ExtraLight" panose="020B0000000000000000" pitchFamily="34" charset="77"/>
              </a:rPr>
              <a:t>tempor</a:t>
            </a:r>
            <a:r>
              <a:rPr lang="en-GB" sz="945" dirty="0">
                <a:solidFill>
                  <a:schemeClr val="tx1"/>
                </a:solidFill>
                <a:latin typeface="+mn-lt"/>
                <a:ea typeface="Lato Light" panose="020F0502020204030203" pitchFamily="34" charset="0"/>
                <a:cs typeface="Mukta ExtraLight" panose="020B0000000000000000" pitchFamily="34" charset="77"/>
              </a:rPr>
              <a:t>.</a:t>
            </a:r>
            <a:endParaRPr lang="en-US" sz="945"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78497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1E9BC-3271-4A02-B963-2D1FB50829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854BE4-CCE2-4D92-BFEB-35834D5EDD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613FAF2-36EF-4682-86C4-B0D978B88EC9}"/>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8946D4C8-2297-48F4-8D4C-383D7542F0D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3C50781-863C-417C-A5C2-4D55A0F500B6}"/>
              </a:ext>
            </a:extLst>
          </p:cNvPr>
          <p:cNvSpPr>
            <a:spLocks noGrp="1"/>
          </p:cNvSpPr>
          <p:nvPr>
            <p:ph type="body" sz="quarter" idx="13"/>
          </p:nvPr>
        </p:nvSpPr>
        <p:spPr/>
        <p:txBody>
          <a:bodyPr/>
          <a:lstStyle/>
          <a:p>
            <a:endParaRPr lang="en-ZA"/>
          </a:p>
        </p:txBody>
      </p:sp>
      <p:grpSp>
        <p:nvGrpSpPr>
          <p:cNvPr id="43" name="Group 42">
            <a:extLst>
              <a:ext uri="{FF2B5EF4-FFF2-40B4-BE49-F238E27FC236}">
                <a16:creationId xmlns:a16="http://schemas.microsoft.com/office/drawing/2014/main" id="{F1CE3996-B8C5-49B4-BC94-3FDEED13C902}"/>
              </a:ext>
            </a:extLst>
          </p:cNvPr>
          <p:cNvGrpSpPr/>
          <p:nvPr/>
        </p:nvGrpSpPr>
        <p:grpSpPr>
          <a:xfrm>
            <a:off x="1125931" y="2038173"/>
            <a:ext cx="9158626" cy="4281165"/>
            <a:chOff x="1376910" y="2063178"/>
            <a:chExt cx="8401050" cy="3927039"/>
          </a:xfrm>
        </p:grpSpPr>
        <p:grpSp>
          <p:nvGrpSpPr>
            <p:cNvPr id="7" name="Group 43380">
              <a:extLst>
                <a:ext uri="{FF2B5EF4-FFF2-40B4-BE49-F238E27FC236}">
                  <a16:creationId xmlns:a16="http://schemas.microsoft.com/office/drawing/2014/main" id="{B310403E-4945-4627-B2AF-3BCED3C66434}"/>
                </a:ext>
              </a:extLst>
            </p:cNvPr>
            <p:cNvGrpSpPr/>
            <p:nvPr/>
          </p:nvGrpSpPr>
          <p:grpSpPr>
            <a:xfrm>
              <a:off x="1525080" y="5183741"/>
              <a:ext cx="8104711" cy="806476"/>
              <a:chOff x="0" y="0"/>
              <a:chExt cx="10457224" cy="1040566"/>
            </a:xfrm>
          </p:grpSpPr>
          <p:sp>
            <p:nvSpPr>
              <p:cNvPr id="8" name="Shape 43378">
                <a:extLst>
                  <a:ext uri="{FF2B5EF4-FFF2-40B4-BE49-F238E27FC236}">
                    <a16:creationId xmlns:a16="http://schemas.microsoft.com/office/drawing/2014/main" id="{6E60A5C4-AEA5-4A66-920F-4D7CDF384E0E}"/>
                  </a:ext>
                </a:extLst>
              </p:cNvPr>
              <p:cNvSpPr/>
              <p:nvPr/>
            </p:nvSpPr>
            <p:spPr>
              <a:xfrm>
                <a:off x="4593611" y="273754"/>
                <a:ext cx="1270001" cy="7668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5"/>
              </a:solidFill>
              <a:ln w="12700" cap="flat">
                <a:noFill/>
                <a:miter lim="400000"/>
              </a:ln>
              <a:effectLst/>
            </p:spPr>
            <p:txBody>
              <a:bodyPr wrap="square" lIns="0" tIns="0" rIns="0" bIns="0" numCol="1" anchor="t">
                <a:noAutofit/>
              </a:bodyPr>
              <a:lstStyle/>
              <a:p>
                <a:endParaRPr sz="2800" dirty="0"/>
              </a:p>
            </p:txBody>
          </p:sp>
          <p:sp>
            <p:nvSpPr>
              <p:cNvPr id="9" name="Shape 43379">
                <a:extLst>
                  <a:ext uri="{FF2B5EF4-FFF2-40B4-BE49-F238E27FC236}">
                    <a16:creationId xmlns:a16="http://schemas.microsoft.com/office/drawing/2014/main" id="{9B1C06DE-1C14-4740-9383-4871C0B0A4BA}"/>
                  </a:ext>
                </a:extLst>
              </p:cNvPr>
              <p:cNvSpPr/>
              <p:nvPr/>
            </p:nvSpPr>
            <p:spPr>
              <a:xfrm rot="21420000">
                <a:off x="-3788" y="273754"/>
                <a:ext cx="10464801" cy="129283"/>
              </a:xfrm>
              <a:prstGeom prst="rect">
                <a:avLst/>
              </a:prstGeom>
              <a:solidFill>
                <a:schemeClr val="accent5"/>
              </a:solidFill>
              <a:ln w="12700" cap="flat">
                <a:noFill/>
                <a:miter lim="400000"/>
              </a:ln>
              <a:effectLst/>
            </p:spPr>
            <p:txBody>
              <a:bodyPr wrap="square" lIns="0" tIns="0" rIns="0" bIns="0" numCol="1" anchor="t">
                <a:noAutofit/>
              </a:bodyPr>
              <a:lstStyle/>
              <a:p>
                <a:endParaRPr sz="2800" dirty="0"/>
              </a:p>
            </p:txBody>
          </p:sp>
        </p:grpSp>
        <p:grpSp>
          <p:nvGrpSpPr>
            <p:cNvPr id="10" name="Group 43396">
              <a:extLst>
                <a:ext uri="{FF2B5EF4-FFF2-40B4-BE49-F238E27FC236}">
                  <a16:creationId xmlns:a16="http://schemas.microsoft.com/office/drawing/2014/main" id="{8DBE543E-E854-461D-8FED-2FA2E82DD94B}"/>
                </a:ext>
              </a:extLst>
            </p:cNvPr>
            <p:cNvGrpSpPr/>
            <p:nvPr/>
          </p:nvGrpSpPr>
          <p:grpSpPr>
            <a:xfrm>
              <a:off x="2070262" y="3820089"/>
              <a:ext cx="2669406" cy="1757048"/>
              <a:chOff x="0" y="0"/>
              <a:chExt cx="3444240" cy="2267055"/>
            </a:xfrm>
            <a:solidFill>
              <a:schemeClr val="accent1"/>
            </a:solidFill>
          </p:grpSpPr>
          <p:sp>
            <p:nvSpPr>
              <p:cNvPr id="11" name="Shape 43381">
                <a:extLst>
                  <a:ext uri="{FF2B5EF4-FFF2-40B4-BE49-F238E27FC236}">
                    <a16:creationId xmlns:a16="http://schemas.microsoft.com/office/drawing/2014/main" id="{B9C37596-E971-4FFA-8AEB-0FD999CFF4F5}"/>
                  </a:ext>
                </a:extLst>
              </p:cNvPr>
              <p:cNvSpPr/>
              <p:nvPr/>
            </p:nvSpPr>
            <p:spPr>
              <a:xfrm rot="21420000">
                <a:off x="9534" y="1869700"/>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12" name="Shape 43382">
                <a:extLst>
                  <a:ext uri="{FF2B5EF4-FFF2-40B4-BE49-F238E27FC236}">
                    <a16:creationId xmlns:a16="http://schemas.microsoft.com/office/drawing/2014/main" id="{E72E863B-3472-4963-8BD2-A9F3F6AC266D}"/>
                  </a:ext>
                </a:extLst>
              </p:cNvPr>
              <p:cNvSpPr/>
              <p:nvPr/>
            </p:nvSpPr>
            <p:spPr>
              <a:xfrm rot="21420000">
                <a:off x="707077" y="1833143"/>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13" name="Shape 43383">
                <a:extLst>
                  <a:ext uri="{FF2B5EF4-FFF2-40B4-BE49-F238E27FC236}">
                    <a16:creationId xmlns:a16="http://schemas.microsoft.com/office/drawing/2014/main" id="{9D47BC8E-8A7F-4C7D-B0BD-EC8F05ABFABE}"/>
                  </a:ext>
                </a:extLst>
              </p:cNvPr>
              <p:cNvSpPr/>
              <p:nvPr/>
            </p:nvSpPr>
            <p:spPr>
              <a:xfrm rot="21420000">
                <a:off x="1404620" y="1796586"/>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14" name="Shape 43384">
                <a:extLst>
                  <a:ext uri="{FF2B5EF4-FFF2-40B4-BE49-F238E27FC236}">
                    <a16:creationId xmlns:a16="http://schemas.microsoft.com/office/drawing/2014/main" id="{B91139E9-E0DA-4F53-A148-EF79FA1657AA}"/>
                  </a:ext>
                </a:extLst>
              </p:cNvPr>
              <p:cNvSpPr/>
              <p:nvPr/>
            </p:nvSpPr>
            <p:spPr>
              <a:xfrm rot="21420000">
                <a:off x="2102163" y="1760030"/>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15" name="Shape 43385">
                <a:extLst>
                  <a:ext uri="{FF2B5EF4-FFF2-40B4-BE49-F238E27FC236}">
                    <a16:creationId xmlns:a16="http://schemas.microsoft.com/office/drawing/2014/main" id="{5F0755D9-655D-4EB7-9E68-0A6A3B8F9096}"/>
                  </a:ext>
                </a:extLst>
              </p:cNvPr>
              <p:cNvSpPr/>
              <p:nvPr/>
            </p:nvSpPr>
            <p:spPr>
              <a:xfrm rot="21420000">
                <a:off x="2799705" y="1723473"/>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16" name="Shape 43386">
                <a:extLst>
                  <a:ext uri="{FF2B5EF4-FFF2-40B4-BE49-F238E27FC236}">
                    <a16:creationId xmlns:a16="http://schemas.microsoft.com/office/drawing/2014/main" id="{E0CB6463-4570-4A86-969B-2B553DD3AA42}"/>
                  </a:ext>
                </a:extLst>
              </p:cNvPr>
              <p:cNvSpPr/>
              <p:nvPr/>
            </p:nvSpPr>
            <p:spPr>
              <a:xfrm rot="21420000">
                <a:off x="334981" y="1406364"/>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17" name="Shape 43387">
                <a:extLst>
                  <a:ext uri="{FF2B5EF4-FFF2-40B4-BE49-F238E27FC236}">
                    <a16:creationId xmlns:a16="http://schemas.microsoft.com/office/drawing/2014/main" id="{B5FD6837-EAA2-4CC5-A351-1B09BC00B6A2}"/>
                  </a:ext>
                </a:extLst>
              </p:cNvPr>
              <p:cNvSpPr/>
              <p:nvPr/>
            </p:nvSpPr>
            <p:spPr>
              <a:xfrm rot="21420000">
                <a:off x="1032524" y="1369807"/>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18" name="Shape 43388">
                <a:extLst>
                  <a:ext uri="{FF2B5EF4-FFF2-40B4-BE49-F238E27FC236}">
                    <a16:creationId xmlns:a16="http://schemas.microsoft.com/office/drawing/2014/main" id="{4D6C0AA2-FD02-44B5-816C-5F051852DB22}"/>
                  </a:ext>
                </a:extLst>
              </p:cNvPr>
              <p:cNvSpPr/>
              <p:nvPr/>
            </p:nvSpPr>
            <p:spPr>
              <a:xfrm rot="21420000">
                <a:off x="1730067" y="1333250"/>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19" name="Shape 43389">
                <a:extLst>
                  <a:ext uri="{FF2B5EF4-FFF2-40B4-BE49-F238E27FC236}">
                    <a16:creationId xmlns:a16="http://schemas.microsoft.com/office/drawing/2014/main" id="{71CE29F6-1233-4F9F-A4AA-8D6BDD743B1F}"/>
                  </a:ext>
                </a:extLst>
              </p:cNvPr>
              <p:cNvSpPr/>
              <p:nvPr/>
            </p:nvSpPr>
            <p:spPr>
              <a:xfrm rot="21420000">
                <a:off x="2427609" y="1296694"/>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20" name="Shape 43390">
                <a:extLst>
                  <a:ext uri="{FF2B5EF4-FFF2-40B4-BE49-F238E27FC236}">
                    <a16:creationId xmlns:a16="http://schemas.microsoft.com/office/drawing/2014/main" id="{A6362A62-A5CA-4B23-9F5E-0F525173C92B}"/>
                  </a:ext>
                </a:extLst>
              </p:cNvPr>
              <p:cNvSpPr/>
              <p:nvPr/>
            </p:nvSpPr>
            <p:spPr>
              <a:xfrm rot="21420000">
                <a:off x="597015" y="946351"/>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21" name="Shape 43391">
                <a:extLst>
                  <a:ext uri="{FF2B5EF4-FFF2-40B4-BE49-F238E27FC236}">
                    <a16:creationId xmlns:a16="http://schemas.microsoft.com/office/drawing/2014/main" id="{74E32769-7CA2-4C38-81F8-9636221B3D1C}"/>
                  </a:ext>
                </a:extLst>
              </p:cNvPr>
              <p:cNvSpPr/>
              <p:nvPr/>
            </p:nvSpPr>
            <p:spPr>
              <a:xfrm rot="21420000">
                <a:off x="1294558" y="909794"/>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22" name="Shape 43392">
                <a:extLst>
                  <a:ext uri="{FF2B5EF4-FFF2-40B4-BE49-F238E27FC236}">
                    <a16:creationId xmlns:a16="http://schemas.microsoft.com/office/drawing/2014/main" id="{5EC58BAF-57F6-48E9-8333-F471C37FF7F1}"/>
                  </a:ext>
                </a:extLst>
              </p:cNvPr>
              <p:cNvSpPr/>
              <p:nvPr/>
            </p:nvSpPr>
            <p:spPr>
              <a:xfrm rot="21420000">
                <a:off x="1992101" y="873237"/>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23" name="Shape 43393">
                <a:extLst>
                  <a:ext uri="{FF2B5EF4-FFF2-40B4-BE49-F238E27FC236}">
                    <a16:creationId xmlns:a16="http://schemas.microsoft.com/office/drawing/2014/main" id="{8099E653-459D-4305-A48F-D4F293ECE4F7}"/>
                  </a:ext>
                </a:extLst>
              </p:cNvPr>
              <p:cNvSpPr/>
              <p:nvPr/>
            </p:nvSpPr>
            <p:spPr>
              <a:xfrm rot="21420000">
                <a:off x="985875" y="479691"/>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24" name="Shape 43394">
                <a:extLst>
                  <a:ext uri="{FF2B5EF4-FFF2-40B4-BE49-F238E27FC236}">
                    <a16:creationId xmlns:a16="http://schemas.microsoft.com/office/drawing/2014/main" id="{31F2CAFC-F01A-4F09-B50D-532564E28831}"/>
                  </a:ext>
                </a:extLst>
              </p:cNvPr>
              <p:cNvSpPr/>
              <p:nvPr/>
            </p:nvSpPr>
            <p:spPr>
              <a:xfrm rot="21420000">
                <a:off x="1683418" y="443134"/>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25" name="Shape 43395">
                <a:extLst>
                  <a:ext uri="{FF2B5EF4-FFF2-40B4-BE49-F238E27FC236}">
                    <a16:creationId xmlns:a16="http://schemas.microsoft.com/office/drawing/2014/main" id="{D92B60D1-C3CA-45FA-9E73-2C5CCB9E0019}"/>
                  </a:ext>
                </a:extLst>
              </p:cNvPr>
              <p:cNvSpPr/>
              <p:nvPr/>
            </p:nvSpPr>
            <p:spPr>
              <a:xfrm rot="21420000">
                <a:off x="1311322" y="16355"/>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grpSp>
        <p:grpSp>
          <p:nvGrpSpPr>
            <p:cNvPr id="26" name="Group 43406">
              <a:extLst>
                <a:ext uri="{FF2B5EF4-FFF2-40B4-BE49-F238E27FC236}">
                  <a16:creationId xmlns:a16="http://schemas.microsoft.com/office/drawing/2014/main" id="{E46A13D5-1734-4050-9489-958D1B1B9B15}"/>
                </a:ext>
              </a:extLst>
            </p:cNvPr>
            <p:cNvGrpSpPr/>
            <p:nvPr/>
          </p:nvGrpSpPr>
          <p:grpSpPr>
            <a:xfrm>
              <a:off x="6785030" y="4266461"/>
              <a:ext cx="2669406" cy="1064602"/>
              <a:chOff x="0" y="0"/>
              <a:chExt cx="3444240" cy="1373616"/>
            </a:xfrm>
            <a:solidFill>
              <a:schemeClr val="accent3"/>
            </a:solidFill>
          </p:grpSpPr>
          <p:sp>
            <p:nvSpPr>
              <p:cNvPr id="27" name="Shape 43397">
                <a:extLst>
                  <a:ext uri="{FF2B5EF4-FFF2-40B4-BE49-F238E27FC236}">
                    <a16:creationId xmlns:a16="http://schemas.microsoft.com/office/drawing/2014/main" id="{96A0D3EC-5674-41BB-8F11-4542D8A18D99}"/>
                  </a:ext>
                </a:extLst>
              </p:cNvPr>
              <p:cNvSpPr/>
              <p:nvPr/>
            </p:nvSpPr>
            <p:spPr>
              <a:xfrm rot="21420000">
                <a:off x="9534" y="976261"/>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28" name="Shape 43398">
                <a:extLst>
                  <a:ext uri="{FF2B5EF4-FFF2-40B4-BE49-F238E27FC236}">
                    <a16:creationId xmlns:a16="http://schemas.microsoft.com/office/drawing/2014/main" id="{2310E577-D3B7-45BB-A389-2561147A778B}"/>
                  </a:ext>
                </a:extLst>
              </p:cNvPr>
              <p:cNvSpPr/>
              <p:nvPr/>
            </p:nvSpPr>
            <p:spPr>
              <a:xfrm rot="21420000">
                <a:off x="707077" y="939704"/>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29" name="Shape 43399">
                <a:extLst>
                  <a:ext uri="{FF2B5EF4-FFF2-40B4-BE49-F238E27FC236}">
                    <a16:creationId xmlns:a16="http://schemas.microsoft.com/office/drawing/2014/main" id="{30A0CEBC-FE6B-4589-AB39-8E299E1B266E}"/>
                  </a:ext>
                </a:extLst>
              </p:cNvPr>
              <p:cNvSpPr/>
              <p:nvPr/>
            </p:nvSpPr>
            <p:spPr>
              <a:xfrm rot="21420000">
                <a:off x="1404620" y="903147"/>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30" name="Shape 43400">
                <a:extLst>
                  <a:ext uri="{FF2B5EF4-FFF2-40B4-BE49-F238E27FC236}">
                    <a16:creationId xmlns:a16="http://schemas.microsoft.com/office/drawing/2014/main" id="{3DBDCA95-E423-4025-80C3-5C51AAFD4250}"/>
                  </a:ext>
                </a:extLst>
              </p:cNvPr>
              <p:cNvSpPr/>
              <p:nvPr/>
            </p:nvSpPr>
            <p:spPr>
              <a:xfrm rot="21420000">
                <a:off x="2102162" y="866591"/>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31" name="Shape 43401">
                <a:extLst>
                  <a:ext uri="{FF2B5EF4-FFF2-40B4-BE49-F238E27FC236}">
                    <a16:creationId xmlns:a16="http://schemas.microsoft.com/office/drawing/2014/main" id="{61AA6533-BAB1-4212-83B6-C626F9085478}"/>
                  </a:ext>
                </a:extLst>
              </p:cNvPr>
              <p:cNvSpPr/>
              <p:nvPr/>
            </p:nvSpPr>
            <p:spPr>
              <a:xfrm rot="21420000">
                <a:off x="2799705" y="830034"/>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32" name="Shape 43402">
                <a:extLst>
                  <a:ext uri="{FF2B5EF4-FFF2-40B4-BE49-F238E27FC236}">
                    <a16:creationId xmlns:a16="http://schemas.microsoft.com/office/drawing/2014/main" id="{07088BB9-E55D-42ED-AA8A-1E5D131AEE71}"/>
                  </a:ext>
                </a:extLst>
              </p:cNvPr>
              <p:cNvSpPr/>
              <p:nvPr/>
            </p:nvSpPr>
            <p:spPr>
              <a:xfrm rot="21420000">
                <a:off x="334981" y="512925"/>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33" name="Shape 43403">
                <a:extLst>
                  <a:ext uri="{FF2B5EF4-FFF2-40B4-BE49-F238E27FC236}">
                    <a16:creationId xmlns:a16="http://schemas.microsoft.com/office/drawing/2014/main" id="{7CF51198-147A-49EB-B32F-1C40D005CE67}"/>
                  </a:ext>
                </a:extLst>
              </p:cNvPr>
              <p:cNvSpPr/>
              <p:nvPr/>
            </p:nvSpPr>
            <p:spPr>
              <a:xfrm rot="21420000">
                <a:off x="1032524" y="476368"/>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34" name="Shape 43404">
                <a:extLst>
                  <a:ext uri="{FF2B5EF4-FFF2-40B4-BE49-F238E27FC236}">
                    <a16:creationId xmlns:a16="http://schemas.microsoft.com/office/drawing/2014/main" id="{01F5CCBF-EA4B-48C5-8067-1ED8D32542D9}"/>
                  </a:ext>
                </a:extLst>
              </p:cNvPr>
              <p:cNvSpPr/>
              <p:nvPr/>
            </p:nvSpPr>
            <p:spPr>
              <a:xfrm rot="21420000">
                <a:off x="1730067" y="439811"/>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sp>
            <p:nvSpPr>
              <p:cNvPr id="35" name="Shape 43405">
                <a:extLst>
                  <a:ext uri="{FF2B5EF4-FFF2-40B4-BE49-F238E27FC236}">
                    <a16:creationId xmlns:a16="http://schemas.microsoft.com/office/drawing/2014/main" id="{6486052F-F8BA-4F16-BC9B-FF1EC1BD0593}"/>
                  </a:ext>
                </a:extLst>
              </p:cNvPr>
              <p:cNvSpPr/>
              <p:nvPr/>
            </p:nvSpPr>
            <p:spPr>
              <a:xfrm rot="21420000">
                <a:off x="1294557" y="16355"/>
                <a:ext cx="635001" cy="381001"/>
              </a:xfrm>
              <a:prstGeom prst="rect">
                <a:avLst/>
              </a:prstGeom>
              <a:grpFill/>
              <a:ln w="12700" cap="flat">
                <a:noFill/>
                <a:miter lim="400000"/>
              </a:ln>
              <a:effectLst/>
            </p:spPr>
            <p:txBody>
              <a:bodyPr wrap="square" lIns="0" tIns="0" rIns="0" bIns="0" numCol="1" anchor="t">
                <a:noAutofit/>
              </a:bodyPr>
              <a:lstStyle/>
              <a:p>
                <a:endParaRPr sz="2800" dirty="0"/>
              </a:p>
            </p:txBody>
          </p:sp>
        </p:grpSp>
        <p:sp>
          <p:nvSpPr>
            <p:cNvPr id="36" name="Subtitle 2">
              <a:extLst>
                <a:ext uri="{FF2B5EF4-FFF2-40B4-BE49-F238E27FC236}">
                  <a16:creationId xmlns:a16="http://schemas.microsoft.com/office/drawing/2014/main" id="{C3B6E327-BDC7-4CC6-BD74-1A2623BBCCDE}"/>
                </a:ext>
              </a:extLst>
            </p:cNvPr>
            <p:cNvSpPr txBox="1">
              <a:spLocks/>
            </p:cNvSpPr>
            <p:nvPr/>
          </p:nvSpPr>
          <p:spPr>
            <a:xfrm>
              <a:off x="1376910" y="2063178"/>
              <a:ext cx="8401050" cy="499173"/>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consectetur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adipiscing</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elit</a:t>
              </a:r>
              <a:r>
                <a:rPr lang="en-US" sz="1100" dirty="0">
                  <a:solidFill>
                    <a:schemeClr val="tx1"/>
                  </a:solidFill>
                  <a:latin typeface="+mn-lt"/>
                  <a:ea typeface="Open Sans Light" panose="020B0306030504020204" pitchFamily="34" charset="0"/>
                  <a:cs typeface="Open Sans Light" panose="020B0306030504020204" pitchFamily="34" charset="0"/>
                </a:rPr>
                <a:t>, sed do </a:t>
              </a:r>
              <a:r>
                <a:rPr lang="en-US" sz="1100" dirty="0" err="1">
                  <a:solidFill>
                    <a:schemeClr val="tx1"/>
                  </a:solidFill>
                  <a:latin typeface="+mn-lt"/>
                  <a:ea typeface="Open Sans Light" panose="020B0306030504020204" pitchFamily="34" charset="0"/>
                  <a:cs typeface="Open Sans Light" panose="020B0306030504020204" pitchFamily="34" charset="0"/>
                </a:rPr>
                <a:t>eiusmod</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tempor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incididunt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ut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labore</a:t>
              </a:r>
              <a:r>
                <a:rPr lang="en-US" sz="1100" dirty="0">
                  <a:solidFill>
                    <a:schemeClr val="tx1"/>
                  </a:solidFill>
                  <a:latin typeface="+mn-lt"/>
                  <a:ea typeface="Open Sans Light" panose="020B0306030504020204" pitchFamily="34" charset="0"/>
                  <a:cs typeface="Open Sans Light" panose="020B0306030504020204" pitchFamily="34" charset="0"/>
                </a:rPr>
                <a:t> et dolore magna </a:t>
              </a:r>
              <a:r>
                <a:rPr lang="en-US" sz="1100" dirty="0" err="1">
                  <a:solidFill>
                    <a:schemeClr val="tx1"/>
                  </a:solidFill>
                  <a:latin typeface="+mn-lt"/>
                  <a:ea typeface="Open Sans Light" panose="020B0306030504020204" pitchFamily="34" charset="0"/>
                  <a:cs typeface="Open Sans Light" panose="020B0306030504020204" pitchFamily="34" charset="0"/>
                </a:rPr>
                <a:t>aliqua</a:t>
              </a:r>
              <a:r>
                <a:rPr lang="en-US" sz="1100" dirty="0">
                  <a:solidFill>
                    <a:schemeClr val="tx1"/>
                  </a:solidFill>
                  <a:latin typeface="+mn-lt"/>
                  <a:ea typeface="Open Sans Light" panose="020B0306030504020204" pitchFamily="34" charset="0"/>
                  <a:cs typeface="Open Sans Light" panose="020B0306030504020204" pitchFamily="34" charset="0"/>
                </a:rPr>
                <a:t>. Ut </a:t>
              </a:r>
              <a:r>
                <a:rPr lang="en-US" sz="1100" dirty="0" err="1">
                  <a:solidFill>
                    <a:schemeClr val="tx1"/>
                  </a:solidFill>
                  <a:latin typeface="+mn-lt"/>
                  <a:ea typeface="Open Sans Light" panose="020B0306030504020204" pitchFamily="34" charset="0"/>
                  <a:cs typeface="Open Sans Light" panose="020B0306030504020204" pitchFamily="34" charset="0"/>
                </a:rPr>
                <a:t>enim</a:t>
              </a:r>
              <a:r>
                <a:rPr lang="en-US" sz="1100" dirty="0">
                  <a:solidFill>
                    <a:schemeClr val="tx1"/>
                  </a:solidFill>
                  <a:latin typeface="+mn-lt"/>
                  <a:ea typeface="Open Sans Light" panose="020B0306030504020204" pitchFamily="34" charset="0"/>
                  <a:cs typeface="Open Sans Light" panose="020B0306030504020204" pitchFamily="34" charset="0"/>
                </a:rPr>
                <a:t> ad minim </a:t>
              </a:r>
              <a:r>
                <a:rPr lang="en-US" sz="1100" dirty="0" err="1">
                  <a:solidFill>
                    <a:schemeClr val="tx1"/>
                  </a:solidFill>
                  <a:latin typeface="+mn-lt"/>
                  <a:ea typeface="Open Sans Light" panose="020B0306030504020204" pitchFamily="34" charset="0"/>
                  <a:cs typeface="Open Sans Light" panose="020B0306030504020204" pitchFamily="34" charset="0"/>
                </a:rPr>
                <a:t>veniam</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quis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nostrud</a:t>
              </a:r>
              <a:r>
                <a:rPr lang="en-US" sz="1100" dirty="0">
                  <a:solidFill>
                    <a:schemeClr val="tx1"/>
                  </a:solidFill>
                  <a:latin typeface="+mn-lt"/>
                  <a:ea typeface="Open Sans Light" panose="020B0306030504020204" pitchFamily="34" charset="0"/>
                  <a:cs typeface="Open Sans Light" panose="020B0306030504020204" pitchFamily="34" charset="0"/>
                </a:rPr>
                <a:t> exercitation </a:t>
              </a:r>
              <a:r>
                <a:rPr lang="en-US" sz="1100" dirty="0" err="1">
                  <a:solidFill>
                    <a:schemeClr val="tx1"/>
                  </a:solidFill>
                  <a:latin typeface="+mn-lt"/>
                  <a:ea typeface="Open Sans Light" panose="020B0306030504020204" pitchFamily="34" charset="0"/>
                  <a:cs typeface="Open Sans Light" panose="020B0306030504020204" pitchFamily="34" charset="0"/>
                </a:rPr>
                <a:t>ullamco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laboris</a:t>
              </a:r>
              <a:r>
                <a:rPr lang="en-US" sz="1100" dirty="0">
                  <a:solidFill>
                    <a:schemeClr val="tx1"/>
                  </a:solidFill>
                  <a:latin typeface="+mn-lt"/>
                  <a:ea typeface="Open Sans Light" panose="020B0306030504020204" pitchFamily="34" charset="0"/>
                  <a:cs typeface="Open Sans Light" panose="020B0306030504020204" pitchFamily="34" charset="0"/>
                </a:rPr>
                <a:t> nisi </a:t>
              </a:r>
              <a:r>
                <a:rPr lang="en-US" sz="1100" dirty="0" err="1">
                  <a:solidFill>
                    <a:schemeClr val="tx1"/>
                  </a:solidFill>
                  <a:latin typeface="+mn-lt"/>
                  <a:ea typeface="Open Sans Light" panose="020B0306030504020204" pitchFamily="34" charset="0"/>
                  <a:cs typeface="Open Sans Light" panose="020B0306030504020204" pitchFamily="34" charset="0"/>
                </a:rPr>
                <a:t>ut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aliquip</a:t>
              </a:r>
              <a:r>
                <a:rPr lang="en-US" sz="1100" dirty="0">
                  <a:solidFill>
                    <a:schemeClr val="tx1"/>
                  </a:solidFill>
                  <a:latin typeface="+mn-lt"/>
                  <a:ea typeface="Open Sans Light" panose="020B0306030504020204" pitchFamily="34" charset="0"/>
                  <a:cs typeface="Open Sans Light" panose="020B0306030504020204" pitchFamily="34" charset="0"/>
                </a:rPr>
                <a:t> ex </a:t>
              </a:r>
              <a:r>
                <a:rPr lang="en-US" sz="1100" dirty="0" err="1">
                  <a:solidFill>
                    <a:schemeClr val="tx1"/>
                  </a:solidFill>
                  <a:latin typeface="+mn-lt"/>
                  <a:ea typeface="Open Sans Light" panose="020B0306030504020204" pitchFamily="34" charset="0"/>
                  <a:cs typeface="Open Sans Light" panose="020B0306030504020204" pitchFamily="34" charset="0"/>
                </a:rPr>
                <a:t>ea</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commodo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consequat</a:t>
              </a:r>
              <a:r>
                <a:rPr lang="en-US" sz="1100" dirty="0">
                  <a:solidFill>
                    <a:schemeClr val="tx1"/>
                  </a:solidFill>
                  <a:latin typeface="+mn-lt"/>
                  <a:ea typeface="Open Sans Light" panose="020B0306030504020204" pitchFamily="34" charset="0"/>
                  <a:cs typeface="Open Sans Light" panose="020B0306030504020204" pitchFamily="34" charset="0"/>
                </a:rPr>
                <a:t>. Duis </a:t>
              </a:r>
              <a:r>
                <a:rPr lang="en-US" sz="1100" dirty="0" err="1">
                  <a:solidFill>
                    <a:schemeClr val="tx1"/>
                  </a:solidFill>
                  <a:latin typeface="+mn-lt"/>
                  <a:ea typeface="Open Sans Light" panose="020B0306030504020204" pitchFamily="34" charset="0"/>
                  <a:cs typeface="Open Sans Light" panose="020B0306030504020204" pitchFamily="34" charset="0"/>
                </a:rPr>
                <a:t>aute</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irure</a:t>
              </a:r>
              <a:r>
                <a:rPr lang="en-US" sz="1100" dirty="0">
                  <a:solidFill>
                    <a:schemeClr val="tx1"/>
                  </a:solidFill>
                  <a:latin typeface="+mn-lt"/>
                  <a:ea typeface="Open Sans Light" panose="020B0306030504020204" pitchFamily="34" charset="0"/>
                  <a:cs typeface="Open Sans Light" panose="020B0306030504020204" pitchFamily="34" charset="0"/>
                </a:rPr>
                <a:t> dolor in </a:t>
              </a:r>
              <a:r>
                <a:rPr lang="en-US" sz="1100" dirty="0" err="1">
                  <a:solidFill>
                    <a:schemeClr val="tx1"/>
                  </a:solidFill>
                  <a:latin typeface="+mn-lt"/>
                  <a:ea typeface="Open Sans Light" panose="020B0306030504020204" pitchFamily="34" charset="0"/>
                  <a:cs typeface="Open Sans Light" panose="020B0306030504020204" pitchFamily="34" charset="0"/>
                </a:rPr>
                <a:t>reprehenderit</a:t>
              </a:r>
              <a:r>
                <a:rPr lang="en-US" sz="1100" dirty="0">
                  <a:solidFill>
                    <a:schemeClr val="tx1"/>
                  </a:solidFill>
                  <a:latin typeface="+mn-lt"/>
                  <a:ea typeface="Open Sans Light" panose="020B0306030504020204" pitchFamily="34" charset="0"/>
                  <a:cs typeface="Open Sans Light" panose="020B0306030504020204" pitchFamily="34" charset="0"/>
                </a:rPr>
                <a:t> in </a:t>
              </a:r>
              <a:r>
                <a:rPr lang="en-US" sz="1100" dirty="0" err="1">
                  <a:solidFill>
                    <a:schemeClr val="tx1"/>
                  </a:solidFill>
                  <a:latin typeface="+mn-lt"/>
                  <a:ea typeface="Open Sans Light" panose="020B0306030504020204" pitchFamily="34" charset="0"/>
                  <a:cs typeface="Open Sans Light" panose="020B0306030504020204" pitchFamily="34" charset="0"/>
                </a:rPr>
                <a:t>voluptate</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velit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esse</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cillum</a:t>
              </a:r>
              <a:r>
                <a:rPr lang="en-US" sz="1100" dirty="0">
                  <a:solidFill>
                    <a:schemeClr val="tx1"/>
                  </a:solidFill>
                  <a:latin typeface="+mn-lt"/>
                  <a:ea typeface="Open Sans Light" panose="020B0306030504020204" pitchFamily="34" charset="0"/>
                  <a:cs typeface="Open Sans Light" panose="020B0306030504020204" pitchFamily="34" charset="0"/>
                </a:rPr>
                <a:t> dolore </a:t>
              </a:r>
              <a:r>
                <a:rPr lang="en-US" sz="1100" dirty="0" err="1">
                  <a:solidFill>
                    <a:schemeClr val="tx1"/>
                  </a:solidFill>
                  <a:latin typeface="+mn-lt"/>
                  <a:ea typeface="Open Sans Light" panose="020B0306030504020204" pitchFamily="34" charset="0"/>
                  <a:cs typeface="Open Sans Light" panose="020B0306030504020204" pitchFamily="34" charset="0"/>
                </a:rPr>
                <a:t>eu</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fugiat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nulla</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pariatur</a:t>
              </a:r>
              <a:r>
                <a:rPr lang="en-US" sz="1100" dirty="0">
                  <a:solidFill>
                    <a:schemeClr val="tx1"/>
                  </a:solidFill>
                  <a:latin typeface="+mn-lt"/>
                  <a:ea typeface="Open Sans Light" panose="020B0306030504020204" pitchFamily="34" charset="0"/>
                  <a:cs typeface="Open Sans Light" panose="020B0306030504020204" pitchFamily="34" charset="0"/>
                </a:rPr>
                <a:t>.</a:t>
              </a:r>
            </a:p>
          </p:txBody>
        </p:sp>
        <p:sp>
          <p:nvSpPr>
            <p:cNvPr id="37" name="Rectangle 36">
              <a:extLst>
                <a:ext uri="{FF2B5EF4-FFF2-40B4-BE49-F238E27FC236}">
                  <a16:creationId xmlns:a16="http://schemas.microsoft.com/office/drawing/2014/main" id="{3B7566BF-9346-4DC8-9E17-1B90F8EE4657}"/>
                </a:ext>
              </a:extLst>
            </p:cNvPr>
            <p:cNvSpPr/>
            <p:nvPr/>
          </p:nvSpPr>
          <p:spPr>
            <a:xfrm>
              <a:off x="2034882" y="2882221"/>
              <a:ext cx="184888" cy="18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 name="TextBox 37">
              <a:extLst>
                <a:ext uri="{FF2B5EF4-FFF2-40B4-BE49-F238E27FC236}">
                  <a16:creationId xmlns:a16="http://schemas.microsoft.com/office/drawing/2014/main" id="{A4E4E69F-9B23-47A9-9001-47509EA0CF18}"/>
                </a:ext>
              </a:extLst>
            </p:cNvPr>
            <p:cNvSpPr txBox="1"/>
            <p:nvPr/>
          </p:nvSpPr>
          <p:spPr>
            <a:xfrm>
              <a:off x="2298909" y="2783450"/>
              <a:ext cx="1570689" cy="33878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a:t>
              </a:r>
            </a:p>
          </p:txBody>
        </p:sp>
        <p:sp>
          <p:nvSpPr>
            <p:cNvPr id="39" name="Subtitle 2">
              <a:extLst>
                <a:ext uri="{FF2B5EF4-FFF2-40B4-BE49-F238E27FC236}">
                  <a16:creationId xmlns:a16="http://schemas.microsoft.com/office/drawing/2014/main" id="{A2149D74-F03B-40EF-9B1A-746B240CF67F}"/>
                </a:ext>
              </a:extLst>
            </p:cNvPr>
            <p:cNvSpPr txBox="1">
              <a:spLocks/>
            </p:cNvSpPr>
            <p:nvPr/>
          </p:nvSpPr>
          <p:spPr>
            <a:xfrm>
              <a:off x="2339627" y="3089550"/>
              <a:ext cx="2522542" cy="343898"/>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0" name="Rectangle 39">
              <a:extLst>
                <a:ext uri="{FF2B5EF4-FFF2-40B4-BE49-F238E27FC236}">
                  <a16:creationId xmlns:a16="http://schemas.microsoft.com/office/drawing/2014/main" id="{4179328E-C578-401C-AB5E-2ED0118DC34B}"/>
                </a:ext>
              </a:extLst>
            </p:cNvPr>
            <p:cNvSpPr/>
            <p:nvPr/>
          </p:nvSpPr>
          <p:spPr>
            <a:xfrm>
              <a:off x="6412114" y="2882221"/>
              <a:ext cx="184888" cy="184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 name="TextBox 40">
              <a:extLst>
                <a:ext uri="{FF2B5EF4-FFF2-40B4-BE49-F238E27FC236}">
                  <a16:creationId xmlns:a16="http://schemas.microsoft.com/office/drawing/2014/main" id="{C3475C7C-2A35-4451-95D7-8E0BE7340F57}"/>
                </a:ext>
              </a:extLst>
            </p:cNvPr>
            <p:cNvSpPr txBox="1"/>
            <p:nvPr/>
          </p:nvSpPr>
          <p:spPr>
            <a:xfrm>
              <a:off x="6676140" y="2783450"/>
              <a:ext cx="1570689" cy="33878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a:t>
              </a:r>
            </a:p>
          </p:txBody>
        </p:sp>
        <p:sp>
          <p:nvSpPr>
            <p:cNvPr id="42" name="Subtitle 2">
              <a:extLst>
                <a:ext uri="{FF2B5EF4-FFF2-40B4-BE49-F238E27FC236}">
                  <a16:creationId xmlns:a16="http://schemas.microsoft.com/office/drawing/2014/main" id="{A4577163-52A8-42F0-9AB9-66F0DD323539}"/>
                </a:ext>
              </a:extLst>
            </p:cNvPr>
            <p:cNvSpPr txBox="1">
              <a:spLocks/>
            </p:cNvSpPr>
            <p:nvPr/>
          </p:nvSpPr>
          <p:spPr>
            <a:xfrm>
              <a:off x="6716859" y="3089550"/>
              <a:ext cx="2522542" cy="343898"/>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45349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1E9BC-3271-4A02-B963-2D1FB50829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854BE4-CCE2-4D92-BFEB-35834D5EDD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613FAF2-36EF-4682-86C4-B0D978B88EC9}"/>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8946D4C8-2297-48F4-8D4C-383D7542F0D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3C50781-863C-417C-A5C2-4D55A0F500B6}"/>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81738A70-EAA9-4B83-B1F7-14C55072E241}"/>
              </a:ext>
            </a:extLst>
          </p:cNvPr>
          <p:cNvSpPr txBox="1"/>
          <p:nvPr/>
        </p:nvSpPr>
        <p:spPr>
          <a:xfrm>
            <a:off x="6609938" y="4842824"/>
            <a:ext cx="2000869"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 03</a:t>
            </a:r>
          </a:p>
        </p:txBody>
      </p:sp>
      <p:sp>
        <p:nvSpPr>
          <p:cNvPr id="8" name="Subtitle 2">
            <a:extLst>
              <a:ext uri="{FF2B5EF4-FFF2-40B4-BE49-F238E27FC236}">
                <a16:creationId xmlns:a16="http://schemas.microsoft.com/office/drawing/2014/main" id="{05491ADE-6213-4E9F-B38C-2FC54534A9DE}"/>
              </a:ext>
            </a:extLst>
          </p:cNvPr>
          <p:cNvSpPr txBox="1">
            <a:spLocks/>
          </p:cNvSpPr>
          <p:nvPr/>
        </p:nvSpPr>
        <p:spPr>
          <a:xfrm>
            <a:off x="6639901" y="5199516"/>
            <a:ext cx="3990000"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9" name="TextBox 8">
            <a:extLst>
              <a:ext uri="{FF2B5EF4-FFF2-40B4-BE49-F238E27FC236}">
                <a16:creationId xmlns:a16="http://schemas.microsoft.com/office/drawing/2014/main" id="{3EAF7DB0-79EF-4EFD-B000-6408125BB300}"/>
              </a:ext>
            </a:extLst>
          </p:cNvPr>
          <p:cNvSpPr txBox="1"/>
          <p:nvPr/>
        </p:nvSpPr>
        <p:spPr>
          <a:xfrm>
            <a:off x="6609938" y="2094234"/>
            <a:ext cx="1955985"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 01</a:t>
            </a:r>
          </a:p>
        </p:txBody>
      </p:sp>
      <p:sp>
        <p:nvSpPr>
          <p:cNvPr id="10" name="Subtitle 2">
            <a:extLst>
              <a:ext uri="{FF2B5EF4-FFF2-40B4-BE49-F238E27FC236}">
                <a16:creationId xmlns:a16="http://schemas.microsoft.com/office/drawing/2014/main" id="{C76333CB-8583-4683-97AC-C32F2508D7FB}"/>
              </a:ext>
            </a:extLst>
          </p:cNvPr>
          <p:cNvSpPr txBox="1">
            <a:spLocks/>
          </p:cNvSpPr>
          <p:nvPr/>
        </p:nvSpPr>
        <p:spPr>
          <a:xfrm>
            <a:off x="6639901" y="2446764"/>
            <a:ext cx="3990000"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1" name="TextBox 10">
            <a:extLst>
              <a:ext uri="{FF2B5EF4-FFF2-40B4-BE49-F238E27FC236}">
                <a16:creationId xmlns:a16="http://schemas.microsoft.com/office/drawing/2014/main" id="{71347CA8-4F7E-4BCC-89ED-38C112C2E71F}"/>
              </a:ext>
            </a:extLst>
          </p:cNvPr>
          <p:cNvSpPr txBox="1"/>
          <p:nvPr/>
        </p:nvSpPr>
        <p:spPr>
          <a:xfrm>
            <a:off x="6609938" y="3471825"/>
            <a:ext cx="1997663"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 02</a:t>
            </a:r>
          </a:p>
        </p:txBody>
      </p:sp>
      <p:sp>
        <p:nvSpPr>
          <p:cNvPr id="12" name="Subtitle 2">
            <a:extLst>
              <a:ext uri="{FF2B5EF4-FFF2-40B4-BE49-F238E27FC236}">
                <a16:creationId xmlns:a16="http://schemas.microsoft.com/office/drawing/2014/main" id="{AF1B59B7-8F77-4B22-B813-EFACFAA8979A}"/>
              </a:ext>
            </a:extLst>
          </p:cNvPr>
          <p:cNvSpPr txBox="1">
            <a:spLocks/>
          </p:cNvSpPr>
          <p:nvPr/>
        </p:nvSpPr>
        <p:spPr>
          <a:xfrm>
            <a:off x="6639901" y="3824355"/>
            <a:ext cx="3990000" cy="37491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3" name="Oval 12">
            <a:extLst>
              <a:ext uri="{FF2B5EF4-FFF2-40B4-BE49-F238E27FC236}">
                <a16:creationId xmlns:a16="http://schemas.microsoft.com/office/drawing/2014/main" id="{BA756FC7-F2CD-4E3F-B09E-A689363C5665}"/>
              </a:ext>
            </a:extLst>
          </p:cNvPr>
          <p:cNvSpPr/>
          <p:nvPr/>
        </p:nvSpPr>
        <p:spPr>
          <a:xfrm>
            <a:off x="5619679" y="2106309"/>
            <a:ext cx="793899" cy="7938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Oval 13">
            <a:extLst>
              <a:ext uri="{FF2B5EF4-FFF2-40B4-BE49-F238E27FC236}">
                <a16:creationId xmlns:a16="http://schemas.microsoft.com/office/drawing/2014/main" id="{A8ECBD1E-587D-4C6F-AA1B-D71D4731B0FE}"/>
              </a:ext>
            </a:extLst>
          </p:cNvPr>
          <p:cNvSpPr/>
          <p:nvPr/>
        </p:nvSpPr>
        <p:spPr>
          <a:xfrm>
            <a:off x="5619679" y="3483899"/>
            <a:ext cx="793899" cy="7938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Oval 14">
            <a:extLst>
              <a:ext uri="{FF2B5EF4-FFF2-40B4-BE49-F238E27FC236}">
                <a16:creationId xmlns:a16="http://schemas.microsoft.com/office/drawing/2014/main" id="{C53740AC-4933-4568-882B-FC430AB2BB89}"/>
              </a:ext>
            </a:extLst>
          </p:cNvPr>
          <p:cNvSpPr/>
          <p:nvPr/>
        </p:nvSpPr>
        <p:spPr>
          <a:xfrm>
            <a:off x="5619679" y="4854898"/>
            <a:ext cx="793899" cy="7938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2" name="Graphic 21" descr="Gold bars">
            <a:extLst>
              <a:ext uri="{FF2B5EF4-FFF2-40B4-BE49-F238E27FC236}">
                <a16:creationId xmlns:a16="http://schemas.microsoft.com/office/drawing/2014/main" id="{615C0E43-F5AB-4114-BFD5-66064BBA69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1059" y="2132177"/>
            <a:ext cx="671138" cy="671138"/>
          </a:xfrm>
          <a:prstGeom prst="rect">
            <a:avLst/>
          </a:prstGeom>
        </p:spPr>
      </p:pic>
      <p:pic>
        <p:nvPicPr>
          <p:cNvPr id="24" name="Graphic 23" descr="Piggy Bank">
            <a:extLst>
              <a:ext uri="{FF2B5EF4-FFF2-40B4-BE49-F238E27FC236}">
                <a16:creationId xmlns:a16="http://schemas.microsoft.com/office/drawing/2014/main" id="{F589BB3E-2EB7-449B-A292-2ECF98AD68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1059" y="3559641"/>
            <a:ext cx="671138" cy="671138"/>
          </a:xfrm>
          <a:prstGeom prst="rect">
            <a:avLst/>
          </a:prstGeom>
        </p:spPr>
      </p:pic>
      <p:pic>
        <p:nvPicPr>
          <p:cNvPr id="26" name="Graphic 25" descr="Bitcoin">
            <a:extLst>
              <a:ext uri="{FF2B5EF4-FFF2-40B4-BE49-F238E27FC236}">
                <a16:creationId xmlns:a16="http://schemas.microsoft.com/office/drawing/2014/main" id="{E01A3C1A-FDE1-45BF-834C-FADEB878E2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1059" y="4916278"/>
            <a:ext cx="671138" cy="671138"/>
          </a:xfrm>
          <a:prstGeom prst="rect">
            <a:avLst/>
          </a:prstGeom>
        </p:spPr>
      </p:pic>
      <p:pic>
        <p:nvPicPr>
          <p:cNvPr id="28" name="Graphic 27">
            <a:extLst>
              <a:ext uri="{FF2B5EF4-FFF2-40B4-BE49-F238E27FC236}">
                <a16:creationId xmlns:a16="http://schemas.microsoft.com/office/drawing/2014/main" id="{6D65D630-2344-425D-9720-9DE0F9237B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644" y="1876611"/>
            <a:ext cx="4762500" cy="4762500"/>
          </a:xfrm>
          <a:prstGeom prst="rect">
            <a:avLst/>
          </a:prstGeom>
        </p:spPr>
      </p:pic>
    </p:spTree>
    <p:extLst>
      <p:ext uri="{BB962C8B-B14F-4D97-AF65-F5344CB8AC3E}">
        <p14:creationId xmlns:p14="http://schemas.microsoft.com/office/powerpoint/2010/main" val="42594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5E4B7-2A56-4FB7-8064-C411AA5A191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ADFE152-216B-40B3-8171-7ED32E0EAC7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DC8D2E3-EB6C-4E38-9AA4-35D2D85B1B7B}"/>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C382041D-8C26-4D3B-98F9-1D15EC28CB9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F2EB058-97A8-40F3-AA5A-ECAA5C65A1EE}"/>
              </a:ext>
            </a:extLst>
          </p:cNvPr>
          <p:cNvSpPr>
            <a:spLocks noGrp="1"/>
          </p:cNvSpPr>
          <p:nvPr>
            <p:ph type="body" sz="quarter" idx="13"/>
          </p:nvPr>
        </p:nvSpPr>
        <p:spPr/>
        <p:txBody>
          <a:bodyPr/>
          <a:lstStyle/>
          <a:p>
            <a:endParaRPr lang="en-ZA"/>
          </a:p>
        </p:txBody>
      </p:sp>
      <p:grpSp>
        <p:nvGrpSpPr>
          <p:cNvPr id="19" name="Group 18">
            <a:extLst>
              <a:ext uri="{FF2B5EF4-FFF2-40B4-BE49-F238E27FC236}">
                <a16:creationId xmlns:a16="http://schemas.microsoft.com/office/drawing/2014/main" id="{E5A5A0FE-7A59-40A4-8E06-C6DF5598FDE0}"/>
              </a:ext>
            </a:extLst>
          </p:cNvPr>
          <p:cNvGrpSpPr/>
          <p:nvPr/>
        </p:nvGrpSpPr>
        <p:grpSpPr>
          <a:xfrm>
            <a:off x="462894" y="1962774"/>
            <a:ext cx="10460886" cy="4350348"/>
            <a:chOff x="1480685" y="2499900"/>
            <a:chExt cx="8162335" cy="3394454"/>
          </a:xfrm>
        </p:grpSpPr>
        <p:sp>
          <p:nvSpPr>
            <p:cNvPr id="7" name="Shape 43421">
              <a:extLst>
                <a:ext uri="{FF2B5EF4-FFF2-40B4-BE49-F238E27FC236}">
                  <a16:creationId xmlns:a16="http://schemas.microsoft.com/office/drawing/2014/main" id="{6EEB29D1-0202-4422-9567-FA3167791E32}"/>
                </a:ext>
              </a:extLst>
            </p:cNvPr>
            <p:cNvSpPr/>
            <p:nvPr/>
          </p:nvSpPr>
          <p:spPr>
            <a:xfrm flipH="1">
              <a:off x="4370765" y="4713575"/>
              <a:ext cx="3174440" cy="1127749"/>
            </a:xfrm>
            <a:custGeom>
              <a:avLst/>
              <a:gdLst/>
              <a:ahLst/>
              <a:cxnLst>
                <a:cxn ang="0">
                  <a:pos x="wd2" y="hd2"/>
                </a:cxn>
                <a:cxn ang="5400000">
                  <a:pos x="wd2" y="hd2"/>
                </a:cxn>
                <a:cxn ang="10800000">
                  <a:pos x="wd2" y="hd2"/>
                </a:cxn>
                <a:cxn ang="16200000">
                  <a:pos x="wd2" y="hd2"/>
                </a:cxn>
              </a:cxnLst>
              <a:rect l="0" t="0" r="r" b="b"/>
              <a:pathLst>
                <a:path w="21433" h="21445" extrusionOk="0">
                  <a:moveTo>
                    <a:pt x="21065" y="865"/>
                  </a:moveTo>
                  <a:cubicBezTo>
                    <a:pt x="21115" y="963"/>
                    <a:pt x="21162" y="1072"/>
                    <a:pt x="21205" y="1193"/>
                  </a:cubicBezTo>
                  <a:cubicBezTo>
                    <a:pt x="21600" y="2305"/>
                    <a:pt x="21463" y="3974"/>
                    <a:pt x="20940" y="4708"/>
                  </a:cubicBezTo>
                  <a:cubicBezTo>
                    <a:pt x="20696" y="4400"/>
                    <a:pt x="20419" y="4271"/>
                    <a:pt x="20147" y="4329"/>
                  </a:cubicBezTo>
                  <a:cubicBezTo>
                    <a:pt x="19875" y="4387"/>
                    <a:pt x="19608" y="4633"/>
                    <a:pt x="19383" y="5075"/>
                  </a:cubicBezTo>
                  <a:lnTo>
                    <a:pt x="17434" y="8893"/>
                  </a:lnTo>
                  <a:cubicBezTo>
                    <a:pt x="17434" y="8892"/>
                    <a:pt x="17434" y="8891"/>
                    <a:pt x="17434" y="8890"/>
                  </a:cubicBezTo>
                  <a:cubicBezTo>
                    <a:pt x="17434" y="8889"/>
                    <a:pt x="17435" y="8887"/>
                    <a:pt x="17435" y="8886"/>
                  </a:cubicBezTo>
                  <a:lnTo>
                    <a:pt x="17328" y="9093"/>
                  </a:lnTo>
                  <a:cubicBezTo>
                    <a:pt x="17321" y="8392"/>
                    <a:pt x="17216" y="7715"/>
                    <a:pt x="17026" y="7177"/>
                  </a:cubicBezTo>
                  <a:cubicBezTo>
                    <a:pt x="16971" y="7020"/>
                    <a:pt x="16908" y="6877"/>
                    <a:pt x="16841" y="6749"/>
                  </a:cubicBezTo>
                  <a:lnTo>
                    <a:pt x="19835" y="893"/>
                  </a:lnTo>
                  <a:cubicBezTo>
                    <a:pt x="19885" y="793"/>
                    <a:pt x="19940" y="706"/>
                    <a:pt x="19998" y="634"/>
                  </a:cubicBezTo>
                  <a:cubicBezTo>
                    <a:pt x="20281" y="279"/>
                    <a:pt x="20620" y="277"/>
                    <a:pt x="20905" y="622"/>
                  </a:cubicBezTo>
                  <a:cubicBezTo>
                    <a:pt x="20962" y="690"/>
                    <a:pt x="21015" y="768"/>
                    <a:pt x="21065" y="865"/>
                  </a:cubicBezTo>
                  <a:close/>
                  <a:moveTo>
                    <a:pt x="18952" y="583"/>
                  </a:moveTo>
                  <a:cubicBezTo>
                    <a:pt x="19002" y="679"/>
                    <a:pt x="19050" y="789"/>
                    <a:pt x="19092" y="911"/>
                  </a:cubicBezTo>
                  <a:cubicBezTo>
                    <a:pt x="19100" y="933"/>
                    <a:pt x="19107" y="954"/>
                    <a:pt x="19114" y="976"/>
                  </a:cubicBezTo>
                  <a:lnTo>
                    <a:pt x="16451" y="6193"/>
                  </a:lnTo>
                  <a:cubicBezTo>
                    <a:pt x="16382" y="6136"/>
                    <a:pt x="16311" y="6093"/>
                    <a:pt x="16239" y="6064"/>
                  </a:cubicBezTo>
                  <a:cubicBezTo>
                    <a:pt x="16166" y="6035"/>
                    <a:pt x="16092" y="6020"/>
                    <a:pt x="16019" y="6020"/>
                  </a:cubicBezTo>
                  <a:lnTo>
                    <a:pt x="14956" y="6024"/>
                  </a:lnTo>
                  <a:lnTo>
                    <a:pt x="17721" y="609"/>
                  </a:lnTo>
                  <a:cubicBezTo>
                    <a:pt x="18031" y="2"/>
                    <a:pt x="18455" y="-78"/>
                    <a:pt x="18792" y="336"/>
                  </a:cubicBezTo>
                  <a:cubicBezTo>
                    <a:pt x="18848" y="404"/>
                    <a:pt x="18901" y="487"/>
                    <a:pt x="18952" y="583"/>
                  </a:cubicBezTo>
                  <a:close/>
                  <a:moveTo>
                    <a:pt x="20964" y="6292"/>
                  </a:moveTo>
                  <a:cubicBezTo>
                    <a:pt x="21306" y="7269"/>
                    <a:pt x="21250" y="8715"/>
                    <a:pt x="20838" y="9528"/>
                  </a:cubicBezTo>
                  <a:lnTo>
                    <a:pt x="17513" y="16042"/>
                  </a:lnTo>
                  <a:cubicBezTo>
                    <a:pt x="17303" y="16454"/>
                    <a:pt x="16933" y="16638"/>
                    <a:pt x="16616" y="16719"/>
                  </a:cubicBezTo>
                  <a:cubicBezTo>
                    <a:pt x="16298" y="16800"/>
                    <a:pt x="16034" y="16779"/>
                    <a:pt x="16034" y="16779"/>
                  </a:cubicBezTo>
                  <a:lnTo>
                    <a:pt x="11044" y="16788"/>
                  </a:lnTo>
                  <a:cubicBezTo>
                    <a:pt x="11011" y="16788"/>
                    <a:pt x="10978" y="16784"/>
                    <a:pt x="10946" y="16777"/>
                  </a:cubicBezTo>
                  <a:cubicBezTo>
                    <a:pt x="10914" y="16769"/>
                    <a:pt x="10882" y="16758"/>
                    <a:pt x="10851" y="16744"/>
                  </a:cubicBezTo>
                  <a:cubicBezTo>
                    <a:pt x="10600" y="16668"/>
                    <a:pt x="10142" y="16532"/>
                    <a:pt x="9575" y="16099"/>
                  </a:cubicBezTo>
                  <a:cubicBezTo>
                    <a:pt x="9008" y="15666"/>
                    <a:pt x="8332" y="14938"/>
                    <a:pt x="7644" y="13678"/>
                  </a:cubicBezTo>
                  <a:lnTo>
                    <a:pt x="3729" y="21445"/>
                  </a:lnTo>
                  <a:lnTo>
                    <a:pt x="0" y="15037"/>
                  </a:lnTo>
                  <a:cubicBezTo>
                    <a:pt x="1576" y="11886"/>
                    <a:pt x="3171" y="8790"/>
                    <a:pt x="4777" y="5727"/>
                  </a:cubicBezTo>
                  <a:cubicBezTo>
                    <a:pt x="5291" y="4746"/>
                    <a:pt x="5676" y="4005"/>
                    <a:pt x="6272" y="3325"/>
                  </a:cubicBezTo>
                  <a:cubicBezTo>
                    <a:pt x="7715" y="1679"/>
                    <a:pt x="9186" y="2709"/>
                    <a:pt x="11615" y="6867"/>
                  </a:cubicBezTo>
                  <a:lnTo>
                    <a:pt x="16011" y="6857"/>
                  </a:lnTo>
                  <a:cubicBezTo>
                    <a:pt x="16313" y="6857"/>
                    <a:pt x="16584" y="7182"/>
                    <a:pt x="16763" y="7693"/>
                  </a:cubicBezTo>
                  <a:cubicBezTo>
                    <a:pt x="16903" y="8091"/>
                    <a:pt x="16988" y="8603"/>
                    <a:pt x="16988" y="9158"/>
                  </a:cubicBezTo>
                  <a:cubicBezTo>
                    <a:pt x="16989" y="9651"/>
                    <a:pt x="16923" y="10122"/>
                    <a:pt x="16804" y="10511"/>
                  </a:cubicBezTo>
                  <a:cubicBezTo>
                    <a:pt x="16726" y="10765"/>
                    <a:pt x="16626" y="10978"/>
                    <a:pt x="16512" y="11138"/>
                  </a:cubicBezTo>
                  <a:cubicBezTo>
                    <a:pt x="16362" y="11347"/>
                    <a:pt x="16191" y="11458"/>
                    <a:pt x="16017" y="11460"/>
                  </a:cubicBezTo>
                  <a:lnTo>
                    <a:pt x="11134" y="11495"/>
                  </a:lnTo>
                  <a:cubicBezTo>
                    <a:pt x="11029" y="11465"/>
                    <a:pt x="10938" y="11668"/>
                    <a:pt x="10945" y="11917"/>
                  </a:cubicBezTo>
                  <a:cubicBezTo>
                    <a:pt x="10951" y="12114"/>
                    <a:pt x="11019" y="12269"/>
                    <a:pt x="11102" y="12275"/>
                  </a:cubicBezTo>
                  <a:cubicBezTo>
                    <a:pt x="11150" y="12275"/>
                    <a:pt x="11198" y="12275"/>
                    <a:pt x="11247" y="12276"/>
                  </a:cubicBezTo>
                  <a:cubicBezTo>
                    <a:pt x="12837" y="12283"/>
                    <a:pt x="14428" y="12280"/>
                    <a:pt x="16019" y="12271"/>
                  </a:cubicBezTo>
                  <a:cubicBezTo>
                    <a:pt x="16059" y="12270"/>
                    <a:pt x="16395" y="12189"/>
                    <a:pt x="16715" y="11688"/>
                  </a:cubicBezTo>
                  <a:cubicBezTo>
                    <a:pt x="16958" y="11309"/>
                    <a:pt x="17278" y="10417"/>
                    <a:pt x="17507" y="9990"/>
                  </a:cubicBezTo>
                  <a:cubicBezTo>
                    <a:pt x="18496" y="8146"/>
                    <a:pt x="19594" y="5985"/>
                    <a:pt x="19594" y="5985"/>
                  </a:cubicBezTo>
                  <a:cubicBezTo>
                    <a:pt x="20008" y="5176"/>
                    <a:pt x="20621" y="5314"/>
                    <a:pt x="20964" y="6292"/>
                  </a:cubicBezTo>
                  <a:close/>
                  <a:moveTo>
                    <a:pt x="16816" y="506"/>
                  </a:moveTo>
                  <a:cubicBezTo>
                    <a:pt x="16866" y="602"/>
                    <a:pt x="16913" y="712"/>
                    <a:pt x="16956" y="834"/>
                  </a:cubicBezTo>
                  <a:cubicBezTo>
                    <a:pt x="16964" y="856"/>
                    <a:pt x="16971" y="878"/>
                    <a:pt x="16979" y="901"/>
                  </a:cubicBezTo>
                  <a:lnTo>
                    <a:pt x="14348" y="6053"/>
                  </a:lnTo>
                  <a:cubicBezTo>
                    <a:pt x="14332" y="6051"/>
                    <a:pt x="13944" y="6038"/>
                    <a:pt x="13559" y="6025"/>
                  </a:cubicBezTo>
                  <a:cubicBezTo>
                    <a:pt x="13174" y="6012"/>
                    <a:pt x="12793" y="6000"/>
                    <a:pt x="12793" y="6000"/>
                  </a:cubicBezTo>
                  <a:lnTo>
                    <a:pt x="15585" y="529"/>
                  </a:lnTo>
                  <a:cubicBezTo>
                    <a:pt x="15895" y="-78"/>
                    <a:pt x="16318" y="-155"/>
                    <a:pt x="16655" y="258"/>
                  </a:cubicBezTo>
                  <a:cubicBezTo>
                    <a:pt x="16712" y="327"/>
                    <a:pt x="16765" y="410"/>
                    <a:pt x="16816" y="506"/>
                  </a:cubicBez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endParaRPr sz="1994" dirty="0">
                <a:latin typeface="Lato Light" panose="020F0502020204030203" pitchFamily="34" charset="0"/>
              </a:endParaRPr>
            </a:p>
          </p:txBody>
        </p:sp>
        <p:sp>
          <p:nvSpPr>
            <p:cNvPr id="9" name="Shape 43423">
              <a:extLst>
                <a:ext uri="{FF2B5EF4-FFF2-40B4-BE49-F238E27FC236}">
                  <a16:creationId xmlns:a16="http://schemas.microsoft.com/office/drawing/2014/main" id="{9365DD14-2910-46E7-89CC-B10E6E496C5D}"/>
                </a:ext>
              </a:extLst>
            </p:cNvPr>
            <p:cNvSpPr/>
            <p:nvPr/>
          </p:nvSpPr>
          <p:spPr>
            <a:xfrm flipH="1">
              <a:off x="6397872" y="5003053"/>
              <a:ext cx="1807945" cy="891301"/>
            </a:xfrm>
            <a:custGeom>
              <a:avLst/>
              <a:gdLst/>
              <a:ahLst/>
              <a:cxnLst>
                <a:cxn ang="0">
                  <a:pos x="wd2" y="hd2"/>
                </a:cxn>
                <a:cxn ang="5400000">
                  <a:pos x="wd2" y="hd2"/>
                </a:cxn>
                <a:cxn ang="10800000">
                  <a:pos x="wd2" y="hd2"/>
                </a:cxn>
                <a:cxn ang="16200000">
                  <a:pos x="wd2" y="hd2"/>
                </a:cxn>
              </a:cxnLst>
              <a:rect l="0" t="0" r="r" b="b"/>
              <a:pathLst>
                <a:path w="21600" h="21600" extrusionOk="0">
                  <a:moveTo>
                    <a:pt x="15555" y="0"/>
                  </a:moveTo>
                  <a:lnTo>
                    <a:pt x="21600" y="11920"/>
                  </a:lnTo>
                  <a:lnTo>
                    <a:pt x="14630" y="21600"/>
                  </a:lnTo>
                  <a:lnTo>
                    <a:pt x="0" y="21600"/>
                  </a:lnTo>
                  <a:lnTo>
                    <a:pt x="15555" y="0"/>
                  </a:lnTo>
                  <a:close/>
                </a:path>
              </a:pathLst>
            </a:custGeom>
            <a:solidFill>
              <a:schemeClr val="accent3"/>
            </a:solidFill>
            <a:ln w="12700" cap="flat">
              <a:noFill/>
              <a:miter lim="400000"/>
            </a:ln>
            <a:effectLst/>
          </p:spPr>
          <p:txBody>
            <a:bodyPr wrap="square" lIns="0" tIns="0" rIns="0" bIns="0" numCol="1" anchor="t">
              <a:noAutofit/>
            </a:bodyPr>
            <a:lstStyle/>
            <a:p>
              <a:endParaRPr sz="1994" dirty="0">
                <a:latin typeface="Lato Light" panose="020F0502020204030203" pitchFamily="34" charset="0"/>
              </a:endParaRPr>
            </a:p>
          </p:txBody>
        </p:sp>
        <p:sp>
          <p:nvSpPr>
            <p:cNvPr id="11" name="Shape 43426">
              <a:extLst>
                <a:ext uri="{FF2B5EF4-FFF2-40B4-BE49-F238E27FC236}">
                  <a16:creationId xmlns:a16="http://schemas.microsoft.com/office/drawing/2014/main" id="{E0387920-D997-46CD-9103-46E344D6E11A}"/>
                </a:ext>
              </a:extLst>
            </p:cNvPr>
            <p:cNvSpPr/>
            <p:nvPr/>
          </p:nvSpPr>
          <p:spPr>
            <a:xfrm>
              <a:off x="4704641" y="2499900"/>
              <a:ext cx="1968497" cy="2750537"/>
            </a:xfrm>
            <a:custGeom>
              <a:avLst/>
              <a:gdLst/>
              <a:ahLst/>
              <a:cxnLst>
                <a:cxn ang="0">
                  <a:pos x="wd2" y="hd2"/>
                </a:cxn>
                <a:cxn ang="5400000">
                  <a:pos x="wd2" y="hd2"/>
                </a:cxn>
                <a:cxn ang="10800000">
                  <a:pos x="wd2" y="hd2"/>
                </a:cxn>
                <a:cxn ang="16200000">
                  <a:pos x="wd2" y="hd2"/>
                </a:cxn>
              </a:cxnLst>
              <a:rect l="0" t="0" r="r" b="b"/>
              <a:pathLst>
                <a:path w="20282" h="21598" extrusionOk="0">
                  <a:moveTo>
                    <a:pt x="6569" y="0"/>
                  </a:moveTo>
                  <a:cubicBezTo>
                    <a:pt x="7358" y="427"/>
                    <a:pt x="8025" y="973"/>
                    <a:pt x="8513" y="1610"/>
                  </a:cubicBezTo>
                  <a:cubicBezTo>
                    <a:pt x="9059" y="2323"/>
                    <a:pt x="9379" y="3123"/>
                    <a:pt x="9456" y="3947"/>
                  </a:cubicBezTo>
                  <a:lnTo>
                    <a:pt x="9467" y="3947"/>
                  </a:lnTo>
                  <a:cubicBezTo>
                    <a:pt x="9507" y="3947"/>
                    <a:pt x="9548" y="3947"/>
                    <a:pt x="9588" y="3947"/>
                  </a:cubicBezTo>
                  <a:cubicBezTo>
                    <a:pt x="9704" y="3947"/>
                    <a:pt x="9819" y="3947"/>
                    <a:pt x="9934" y="3947"/>
                  </a:cubicBezTo>
                  <a:cubicBezTo>
                    <a:pt x="9977" y="3947"/>
                    <a:pt x="10019" y="3947"/>
                    <a:pt x="10062" y="3947"/>
                  </a:cubicBezTo>
                  <a:cubicBezTo>
                    <a:pt x="10115" y="3947"/>
                    <a:pt x="10168" y="3947"/>
                    <a:pt x="10220" y="3947"/>
                  </a:cubicBezTo>
                  <a:cubicBezTo>
                    <a:pt x="10263" y="3947"/>
                    <a:pt x="10305" y="3947"/>
                    <a:pt x="10348" y="3947"/>
                  </a:cubicBezTo>
                  <a:cubicBezTo>
                    <a:pt x="10463" y="3947"/>
                    <a:pt x="10578" y="3947"/>
                    <a:pt x="10694" y="3947"/>
                  </a:cubicBezTo>
                  <a:cubicBezTo>
                    <a:pt x="10734" y="3947"/>
                    <a:pt x="10775" y="3947"/>
                    <a:pt x="10815" y="3947"/>
                  </a:cubicBezTo>
                  <a:lnTo>
                    <a:pt x="10826" y="3947"/>
                  </a:lnTo>
                  <a:cubicBezTo>
                    <a:pt x="10903" y="3123"/>
                    <a:pt x="11223" y="2323"/>
                    <a:pt x="11769" y="1610"/>
                  </a:cubicBezTo>
                  <a:cubicBezTo>
                    <a:pt x="12257" y="973"/>
                    <a:pt x="12924" y="427"/>
                    <a:pt x="13713" y="0"/>
                  </a:cubicBezTo>
                  <a:cubicBezTo>
                    <a:pt x="12549" y="8"/>
                    <a:pt x="11385" y="9"/>
                    <a:pt x="10220" y="5"/>
                  </a:cubicBezTo>
                  <a:cubicBezTo>
                    <a:pt x="10167" y="5"/>
                    <a:pt x="10115" y="5"/>
                    <a:pt x="10062" y="5"/>
                  </a:cubicBezTo>
                  <a:cubicBezTo>
                    <a:pt x="8897" y="9"/>
                    <a:pt x="7733" y="8"/>
                    <a:pt x="6569" y="0"/>
                  </a:cubicBezTo>
                  <a:close/>
                  <a:moveTo>
                    <a:pt x="9250" y="4760"/>
                  </a:moveTo>
                  <a:cubicBezTo>
                    <a:pt x="6682" y="6815"/>
                    <a:pt x="4159" y="8714"/>
                    <a:pt x="2189" y="11228"/>
                  </a:cubicBezTo>
                  <a:cubicBezTo>
                    <a:pt x="1299" y="12365"/>
                    <a:pt x="438" y="13790"/>
                    <a:pt x="112" y="15376"/>
                  </a:cubicBezTo>
                  <a:cubicBezTo>
                    <a:pt x="-659" y="19129"/>
                    <a:pt x="2660" y="21013"/>
                    <a:pt x="6901" y="21443"/>
                  </a:cubicBezTo>
                  <a:cubicBezTo>
                    <a:pt x="7721" y="21526"/>
                    <a:pt x="8616" y="21582"/>
                    <a:pt x="9546" y="21597"/>
                  </a:cubicBezTo>
                  <a:cubicBezTo>
                    <a:pt x="9716" y="21600"/>
                    <a:pt x="9889" y="21597"/>
                    <a:pt x="10062" y="21596"/>
                  </a:cubicBezTo>
                  <a:cubicBezTo>
                    <a:pt x="10115" y="21596"/>
                    <a:pt x="10167" y="21595"/>
                    <a:pt x="10220" y="21596"/>
                  </a:cubicBezTo>
                  <a:cubicBezTo>
                    <a:pt x="10393" y="21597"/>
                    <a:pt x="10566" y="21600"/>
                    <a:pt x="10736" y="21597"/>
                  </a:cubicBezTo>
                  <a:cubicBezTo>
                    <a:pt x="11666" y="21582"/>
                    <a:pt x="12561" y="21526"/>
                    <a:pt x="13381" y="21443"/>
                  </a:cubicBezTo>
                  <a:cubicBezTo>
                    <a:pt x="17622" y="21013"/>
                    <a:pt x="20941" y="19129"/>
                    <a:pt x="20170" y="15376"/>
                  </a:cubicBezTo>
                  <a:cubicBezTo>
                    <a:pt x="19844" y="13790"/>
                    <a:pt x="18983" y="12365"/>
                    <a:pt x="18093" y="11228"/>
                  </a:cubicBezTo>
                  <a:cubicBezTo>
                    <a:pt x="16123" y="8714"/>
                    <a:pt x="13600" y="6815"/>
                    <a:pt x="11032" y="4760"/>
                  </a:cubicBezTo>
                  <a:cubicBezTo>
                    <a:pt x="10799" y="4760"/>
                    <a:pt x="10566" y="4760"/>
                    <a:pt x="10333" y="4760"/>
                  </a:cubicBezTo>
                  <a:cubicBezTo>
                    <a:pt x="10296" y="4760"/>
                    <a:pt x="10258" y="4760"/>
                    <a:pt x="10220" y="4760"/>
                  </a:cubicBezTo>
                  <a:cubicBezTo>
                    <a:pt x="10167" y="4760"/>
                    <a:pt x="10115" y="4760"/>
                    <a:pt x="10062" y="4760"/>
                  </a:cubicBezTo>
                  <a:cubicBezTo>
                    <a:pt x="10024" y="4760"/>
                    <a:pt x="9986" y="4760"/>
                    <a:pt x="9949" y="4760"/>
                  </a:cubicBezTo>
                  <a:cubicBezTo>
                    <a:pt x="9716" y="4760"/>
                    <a:pt x="9483" y="4760"/>
                    <a:pt x="9250" y="4760"/>
                  </a:cubicBezTo>
                  <a:close/>
                </a:path>
              </a:pathLst>
            </a:custGeom>
            <a:solidFill>
              <a:schemeClr val="accent4"/>
            </a:solidFill>
            <a:ln w="12700" cap="flat">
              <a:noFill/>
              <a:miter lim="400000"/>
            </a:ln>
            <a:effectLst/>
          </p:spPr>
          <p:txBody>
            <a:bodyPr wrap="square" lIns="28129" tIns="28129" rIns="28129" bIns="28129" numCol="1" anchor="ctr">
              <a:noAutofit/>
            </a:bodyPr>
            <a:lstStyle/>
            <a:p>
              <a:endParaRPr sz="1994" dirty="0">
                <a:latin typeface="Lato Light" panose="020F0502020204030203" pitchFamily="34" charset="0"/>
              </a:endParaRPr>
            </a:p>
          </p:txBody>
        </p:sp>
        <p:sp>
          <p:nvSpPr>
            <p:cNvPr id="13" name="Shape 43429">
              <a:extLst>
                <a:ext uri="{FF2B5EF4-FFF2-40B4-BE49-F238E27FC236}">
                  <a16:creationId xmlns:a16="http://schemas.microsoft.com/office/drawing/2014/main" id="{B8BDF922-E097-488D-91AE-0F2A55D4FFE6}"/>
                </a:ext>
              </a:extLst>
            </p:cNvPr>
            <p:cNvSpPr/>
            <p:nvPr/>
          </p:nvSpPr>
          <p:spPr>
            <a:xfrm rot="5400000">
              <a:off x="4929918" y="2585719"/>
              <a:ext cx="1127749" cy="1300841"/>
            </a:xfrm>
            <a:custGeom>
              <a:avLst/>
              <a:gdLst/>
              <a:ahLst/>
              <a:cxnLst>
                <a:cxn ang="0">
                  <a:pos x="wd2" y="hd2"/>
                </a:cxn>
                <a:cxn ang="5400000">
                  <a:pos x="wd2" y="hd2"/>
                </a:cxn>
                <a:cxn ang="10800000">
                  <a:pos x="wd2" y="hd2"/>
                </a:cxn>
                <a:cxn ang="16200000">
                  <a:pos x="wd2" y="hd2"/>
                </a:cxn>
              </a:cxnLst>
              <a:rect l="0" t="0" r="r" b="b"/>
              <a:pathLst>
                <a:path w="21504" h="21513" extrusionOk="0">
                  <a:moveTo>
                    <a:pt x="4399" y="0"/>
                  </a:moveTo>
                  <a:cubicBezTo>
                    <a:pt x="3834" y="0"/>
                    <a:pt x="3327" y="201"/>
                    <a:pt x="2957" y="522"/>
                  </a:cubicBezTo>
                  <a:cubicBezTo>
                    <a:pt x="2587" y="842"/>
                    <a:pt x="2356" y="1283"/>
                    <a:pt x="2356" y="1772"/>
                  </a:cubicBezTo>
                  <a:lnTo>
                    <a:pt x="2356" y="2415"/>
                  </a:lnTo>
                  <a:lnTo>
                    <a:pt x="2356" y="3551"/>
                  </a:lnTo>
                  <a:lnTo>
                    <a:pt x="2356" y="7143"/>
                  </a:lnTo>
                  <a:cubicBezTo>
                    <a:pt x="2229" y="7136"/>
                    <a:pt x="2102" y="7138"/>
                    <a:pt x="1977" y="7150"/>
                  </a:cubicBezTo>
                  <a:cubicBezTo>
                    <a:pt x="1225" y="7218"/>
                    <a:pt x="551" y="7601"/>
                    <a:pt x="214" y="8186"/>
                  </a:cubicBezTo>
                  <a:cubicBezTo>
                    <a:pt x="-21" y="8593"/>
                    <a:pt x="-74" y="9082"/>
                    <a:pt x="115" y="9543"/>
                  </a:cubicBezTo>
                  <a:cubicBezTo>
                    <a:pt x="852" y="11613"/>
                    <a:pt x="1671" y="13662"/>
                    <a:pt x="2578" y="15681"/>
                  </a:cubicBezTo>
                  <a:cubicBezTo>
                    <a:pt x="3077" y="16791"/>
                    <a:pt x="3617" y="17897"/>
                    <a:pt x="4481" y="18825"/>
                  </a:cubicBezTo>
                  <a:cubicBezTo>
                    <a:pt x="5214" y="19612"/>
                    <a:pt x="6220" y="20276"/>
                    <a:pt x="7513" y="20768"/>
                  </a:cubicBezTo>
                  <a:cubicBezTo>
                    <a:pt x="9108" y="21376"/>
                    <a:pt x="10859" y="21600"/>
                    <a:pt x="12596" y="21483"/>
                  </a:cubicBezTo>
                  <a:cubicBezTo>
                    <a:pt x="14857" y="21330"/>
                    <a:pt x="16991" y="20631"/>
                    <a:pt x="18528" y="19296"/>
                  </a:cubicBezTo>
                  <a:cubicBezTo>
                    <a:pt x="20567" y="17525"/>
                    <a:pt x="21227" y="14955"/>
                    <a:pt x="21419" y="12443"/>
                  </a:cubicBezTo>
                  <a:cubicBezTo>
                    <a:pt x="21526" y="11054"/>
                    <a:pt x="21507" y="9660"/>
                    <a:pt x="21495" y="8268"/>
                  </a:cubicBezTo>
                  <a:cubicBezTo>
                    <a:pt x="21483" y="6724"/>
                    <a:pt x="21481" y="5179"/>
                    <a:pt x="21485" y="3634"/>
                  </a:cubicBezTo>
                  <a:cubicBezTo>
                    <a:pt x="21487" y="3145"/>
                    <a:pt x="21262" y="2705"/>
                    <a:pt x="20892" y="2384"/>
                  </a:cubicBezTo>
                  <a:cubicBezTo>
                    <a:pt x="20523" y="2064"/>
                    <a:pt x="20006" y="1863"/>
                    <a:pt x="19442" y="1863"/>
                  </a:cubicBezTo>
                  <a:lnTo>
                    <a:pt x="19220" y="1863"/>
                  </a:lnTo>
                  <a:cubicBezTo>
                    <a:pt x="18658" y="1870"/>
                    <a:pt x="18152" y="2069"/>
                    <a:pt x="17778" y="2384"/>
                  </a:cubicBezTo>
                  <a:cubicBezTo>
                    <a:pt x="17398" y="2704"/>
                    <a:pt x="17167" y="3148"/>
                    <a:pt x="17146" y="3638"/>
                  </a:cubicBezTo>
                  <a:lnTo>
                    <a:pt x="16550" y="3538"/>
                  </a:lnTo>
                  <a:lnTo>
                    <a:pt x="16550" y="3047"/>
                  </a:lnTo>
                  <a:cubicBezTo>
                    <a:pt x="16551" y="2558"/>
                    <a:pt x="16322" y="2115"/>
                    <a:pt x="15952" y="1794"/>
                  </a:cubicBezTo>
                  <a:cubicBezTo>
                    <a:pt x="15582" y="1473"/>
                    <a:pt x="15072" y="1275"/>
                    <a:pt x="14507" y="1275"/>
                  </a:cubicBezTo>
                  <a:lnTo>
                    <a:pt x="14277" y="1275"/>
                  </a:lnTo>
                  <a:cubicBezTo>
                    <a:pt x="13716" y="1285"/>
                    <a:pt x="13211" y="1481"/>
                    <a:pt x="12836" y="1794"/>
                  </a:cubicBezTo>
                  <a:cubicBezTo>
                    <a:pt x="12491" y="2083"/>
                    <a:pt x="12257" y="2472"/>
                    <a:pt x="12195" y="2911"/>
                  </a:cubicBezTo>
                  <a:lnTo>
                    <a:pt x="12164" y="2917"/>
                  </a:lnTo>
                  <a:lnTo>
                    <a:pt x="11537" y="2837"/>
                  </a:lnTo>
                  <a:lnTo>
                    <a:pt x="11607" y="2217"/>
                  </a:lnTo>
                  <a:cubicBezTo>
                    <a:pt x="11607" y="1727"/>
                    <a:pt x="11379" y="1284"/>
                    <a:pt x="11009" y="964"/>
                  </a:cubicBezTo>
                  <a:cubicBezTo>
                    <a:pt x="10639" y="643"/>
                    <a:pt x="10128" y="445"/>
                    <a:pt x="9564" y="445"/>
                  </a:cubicBezTo>
                  <a:lnTo>
                    <a:pt x="9342" y="445"/>
                  </a:lnTo>
                  <a:cubicBezTo>
                    <a:pt x="8780" y="453"/>
                    <a:pt x="8272" y="649"/>
                    <a:pt x="7897" y="964"/>
                  </a:cubicBezTo>
                  <a:cubicBezTo>
                    <a:pt x="7523" y="1278"/>
                    <a:pt x="7280" y="1711"/>
                    <a:pt x="7252" y="2196"/>
                  </a:cubicBezTo>
                  <a:lnTo>
                    <a:pt x="7252" y="2185"/>
                  </a:lnTo>
                  <a:lnTo>
                    <a:pt x="6634" y="2107"/>
                  </a:lnTo>
                  <a:lnTo>
                    <a:pt x="6664" y="1772"/>
                  </a:lnTo>
                  <a:cubicBezTo>
                    <a:pt x="6664" y="1283"/>
                    <a:pt x="6441" y="842"/>
                    <a:pt x="6071" y="522"/>
                  </a:cubicBezTo>
                  <a:cubicBezTo>
                    <a:pt x="5701" y="201"/>
                    <a:pt x="5185" y="0"/>
                    <a:pt x="4621" y="0"/>
                  </a:cubicBezTo>
                  <a:lnTo>
                    <a:pt x="4399" y="0"/>
                  </a:ln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endParaRPr sz="1994" dirty="0">
                <a:latin typeface="Lato Light" panose="020F0502020204030203" pitchFamily="34" charset="0"/>
              </a:endParaRPr>
            </a:p>
          </p:txBody>
        </p:sp>
        <p:sp>
          <p:nvSpPr>
            <p:cNvPr id="14" name="Shape 43431">
              <a:extLst>
                <a:ext uri="{FF2B5EF4-FFF2-40B4-BE49-F238E27FC236}">
                  <a16:creationId xmlns:a16="http://schemas.microsoft.com/office/drawing/2014/main" id="{9ECB5DF5-DB41-497A-A874-A141BD18B1C5}"/>
                </a:ext>
              </a:extLst>
            </p:cNvPr>
            <p:cNvSpPr/>
            <p:nvPr/>
          </p:nvSpPr>
          <p:spPr>
            <a:xfrm>
              <a:off x="1480685" y="2901127"/>
              <a:ext cx="3496748" cy="796512"/>
            </a:xfrm>
            <a:prstGeom prst="rect">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1994" dirty="0">
                <a:latin typeface="Lato Light" panose="020F0502020204030203" pitchFamily="34" charset="0"/>
              </a:endParaRPr>
            </a:p>
          </p:txBody>
        </p:sp>
        <p:sp>
          <p:nvSpPr>
            <p:cNvPr id="15" name="TextBox 14">
              <a:extLst>
                <a:ext uri="{FF2B5EF4-FFF2-40B4-BE49-F238E27FC236}">
                  <a16:creationId xmlns:a16="http://schemas.microsoft.com/office/drawing/2014/main" id="{CFC7BDE2-570C-49CC-8919-9D0C456D8A2C}"/>
                </a:ext>
              </a:extLst>
            </p:cNvPr>
            <p:cNvSpPr txBox="1"/>
            <p:nvPr/>
          </p:nvSpPr>
          <p:spPr>
            <a:xfrm>
              <a:off x="7092770" y="3264776"/>
              <a:ext cx="1336081" cy="288179"/>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a:t>
              </a:r>
            </a:p>
          </p:txBody>
        </p:sp>
        <p:sp>
          <p:nvSpPr>
            <p:cNvPr id="16" name="Subtitle 2">
              <a:extLst>
                <a:ext uri="{FF2B5EF4-FFF2-40B4-BE49-F238E27FC236}">
                  <a16:creationId xmlns:a16="http://schemas.microsoft.com/office/drawing/2014/main" id="{7FE9F350-DC66-4A41-AA04-41E11951622C}"/>
                </a:ext>
              </a:extLst>
            </p:cNvPr>
            <p:cNvSpPr txBox="1">
              <a:spLocks/>
            </p:cNvSpPr>
            <p:nvPr/>
          </p:nvSpPr>
          <p:spPr>
            <a:xfrm>
              <a:off x="7120478" y="3545573"/>
              <a:ext cx="2522542" cy="29618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8"/>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7" name="TextBox 16">
              <a:extLst>
                <a:ext uri="{FF2B5EF4-FFF2-40B4-BE49-F238E27FC236}">
                  <a16:creationId xmlns:a16="http://schemas.microsoft.com/office/drawing/2014/main" id="{2FBB0154-DBFD-4BEC-8CB3-2DB0100DEF2E}"/>
                </a:ext>
              </a:extLst>
            </p:cNvPr>
            <p:cNvSpPr txBox="1"/>
            <p:nvPr/>
          </p:nvSpPr>
          <p:spPr>
            <a:xfrm>
              <a:off x="2797630" y="4385809"/>
              <a:ext cx="1336081" cy="288179"/>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YOUR CAPTION</a:t>
              </a:r>
            </a:p>
          </p:txBody>
        </p:sp>
        <p:sp>
          <p:nvSpPr>
            <p:cNvPr id="18" name="Subtitle 2">
              <a:extLst>
                <a:ext uri="{FF2B5EF4-FFF2-40B4-BE49-F238E27FC236}">
                  <a16:creationId xmlns:a16="http://schemas.microsoft.com/office/drawing/2014/main" id="{72B72479-0ED5-4690-8141-1B4835F4B329}"/>
                </a:ext>
              </a:extLst>
            </p:cNvPr>
            <p:cNvSpPr txBox="1">
              <a:spLocks/>
            </p:cNvSpPr>
            <p:nvPr/>
          </p:nvSpPr>
          <p:spPr>
            <a:xfrm>
              <a:off x="1583460" y="4666606"/>
              <a:ext cx="2522542" cy="29618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8"/>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grpSp>
      <p:sp>
        <p:nvSpPr>
          <p:cNvPr id="20" name="TextBox 19">
            <a:extLst>
              <a:ext uri="{FF2B5EF4-FFF2-40B4-BE49-F238E27FC236}">
                <a16:creationId xmlns:a16="http://schemas.microsoft.com/office/drawing/2014/main" id="{263B6BBE-5F18-44D3-8C3B-5B7C8438BFFB}"/>
              </a:ext>
            </a:extLst>
          </p:cNvPr>
          <p:cNvSpPr txBox="1"/>
          <p:nvPr/>
        </p:nvSpPr>
        <p:spPr>
          <a:xfrm>
            <a:off x="5362262" y="3652351"/>
            <a:ext cx="987771" cy="1569660"/>
          </a:xfrm>
          <a:prstGeom prst="rect">
            <a:avLst/>
          </a:prstGeom>
          <a:noFill/>
        </p:spPr>
        <p:txBody>
          <a:bodyPr wrap="none" rtlCol="0">
            <a:spAutoFit/>
          </a:bodyPr>
          <a:lstStyle/>
          <a:p>
            <a:r>
              <a:rPr lang="en-ZA" sz="9600" dirty="0">
                <a:solidFill>
                  <a:schemeClr val="accent3"/>
                </a:solidFill>
                <a:latin typeface="+mj-lt"/>
              </a:rPr>
              <a:t>R</a:t>
            </a:r>
          </a:p>
        </p:txBody>
      </p:sp>
    </p:spTree>
    <p:extLst>
      <p:ext uri="{BB962C8B-B14F-4D97-AF65-F5344CB8AC3E}">
        <p14:creationId xmlns:p14="http://schemas.microsoft.com/office/powerpoint/2010/main" val="194170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1E9BC-3271-4A02-B963-2D1FB50829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854BE4-CCE2-4D92-BFEB-35834D5EDD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613FAF2-36EF-4682-86C4-B0D978B88EC9}"/>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8946D4C8-2297-48F4-8D4C-383D7542F0D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3C50781-863C-417C-A5C2-4D55A0F500B6}"/>
              </a:ext>
            </a:extLst>
          </p:cNvPr>
          <p:cNvSpPr>
            <a:spLocks noGrp="1"/>
          </p:cNvSpPr>
          <p:nvPr>
            <p:ph type="body" sz="quarter" idx="13"/>
          </p:nvPr>
        </p:nvSpPr>
        <p:spPr/>
        <p:txBody>
          <a:bodyPr/>
          <a:lstStyle/>
          <a:p>
            <a:endParaRPr lang="en-ZA"/>
          </a:p>
        </p:txBody>
      </p:sp>
      <p:grpSp>
        <p:nvGrpSpPr>
          <p:cNvPr id="31" name="Group 30">
            <a:extLst>
              <a:ext uri="{FF2B5EF4-FFF2-40B4-BE49-F238E27FC236}">
                <a16:creationId xmlns:a16="http://schemas.microsoft.com/office/drawing/2014/main" id="{1BC5473F-038C-4A7C-8EA3-CBC017AC33FF}"/>
              </a:ext>
            </a:extLst>
          </p:cNvPr>
          <p:cNvGrpSpPr/>
          <p:nvPr/>
        </p:nvGrpSpPr>
        <p:grpSpPr>
          <a:xfrm>
            <a:off x="1082592" y="1935041"/>
            <a:ext cx="9258056" cy="4034637"/>
            <a:chOff x="1455455" y="2230773"/>
            <a:chExt cx="8500060" cy="3704304"/>
          </a:xfrm>
        </p:grpSpPr>
        <p:sp>
          <p:nvSpPr>
            <p:cNvPr id="7" name="Shape 24453">
              <a:extLst>
                <a:ext uri="{FF2B5EF4-FFF2-40B4-BE49-F238E27FC236}">
                  <a16:creationId xmlns:a16="http://schemas.microsoft.com/office/drawing/2014/main" id="{C618F2ED-DFD3-4E74-9900-E37E2ED618ED}"/>
                </a:ext>
              </a:extLst>
            </p:cNvPr>
            <p:cNvSpPr/>
            <p:nvPr/>
          </p:nvSpPr>
          <p:spPr>
            <a:xfrm>
              <a:off x="5108390" y="3429000"/>
              <a:ext cx="1204421" cy="370593"/>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800" dirty="0">
                <a:latin typeface="+mn-lt"/>
                <a:ea typeface="Lato Light" panose="020F0502020204030203" pitchFamily="34" charset="0"/>
                <a:cs typeface="Lato Light" panose="020F0502020204030203" pitchFamily="34" charset="0"/>
              </a:endParaRPr>
            </a:p>
          </p:txBody>
        </p:sp>
        <p:sp>
          <p:nvSpPr>
            <p:cNvPr id="8" name="Shape 24456">
              <a:extLst>
                <a:ext uri="{FF2B5EF4-FFF2-40B4-BE49-F238E27FC236}">
                  <a16:creationId xmlns:a16="http://schemas.microsoft.com/office/drawing/2014/main" id="{1EB8F9A7-C03B-4F9B-9707-108E50AD3489}"/>
                </a:ext>
              </a:extLst>
            </p:cNvPr>
            <p:cNvSpPr/>
            <p:nvPr/>
          </p:nvSpPr>
          <p:spPr>
            <a:xfrm flipV="1">
              <a:off x="6368578" y="3614296"/>
              <a:ext cx="787144" cy="0"/>
            </a:xfrm>
            <a:prstGeom prst="line">
              <a:avLst/>
            </a:prstGeom>
            <a:noFill/>
            <a:ln w="63500" cap="flat">
              <a:solidFill>
                <a:srgbClr val="E5E5E5"/>
              </a:solidFill>
              <a:prstDash val="solid"/>
              <a:miter lim="400000"/>
            </a:ln>
            <a:effectLst/>
          </p:spPr>
          <p:txBody>
            <a:bodyPr wrap="square" lIns="28129" tIns="28129" rIns="28129" bIns="28129" numCol="1" anchor="ctr">
              <a:noAutofit/>
            </a:bodyPr>
            <a:lstStyle/>
            <a:p>
              <a:endParaRPr sz="2800" dirty="0"/>
            </a:p>
          </p:txBody>
        </p:sp>
        <p:sp>
          <p:nvSpPr>
            <p:cNvPr id="9" name="Shape 24462">
              <a:extLst>
                <a:ext uri="{FF2B5EF4-FFF2-40B4-BE49-F238E27FC236}">
                  <a16:creationId xmlns:a16="http://schemas.microsoft.com/office/drawing/2014/main" id="{60C97E2F-480C-49AF-91B1-9D6A8F0EBB0D}"/>
                </a:ext>
              </a:extLst>
            </p:cNvPr>
            <p:cNvSpPr/>
            <p:nvPr/>
          </p:nvSpPr>
          <p:spPr>
            <a:xfrm>
              <a:off x="5108390" y="5461073"/>
              <a:ext cx="1204421" cy="370592"/>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800" dirty="0">
                <a:latin typeface="+mn-lt"/>
                <a:ea typeface="Lato Light" panose="020F0502020204030203" pitchFamily="34" charset="0"/>
                <a:cs typeface="Lato Light" panose="020F0502020204030203" pitchFamily="34" charset="0"/>
              </a:endParaRPr>
            </a:p>
          </p:txBody>
        </p:sp>
        <p:sp>
          <p:nvSpPr>
            <p:cNvPr id="10" name="Shape 24464">
              <a:extLst>
                <a:ext uri="{FF2B5EF4-FFF2-40B4-BE49-F238E27FC236}">
                  <a16:creationId xmlns:a16="http://schemas.microsoft.com/office/drawing/2014/main" id="{B4C8F2DC-BEAB-4DAE-9E67-C02237CE7C4E}"/>
                </a:ext>
              </a:extLst>
            </p:cNvPr>
            <p:cNvSpPr/>
            <p:nvPr/>
          </p:nvSpPr>
          <p:spPr>
            <a:xfrm flipV="1">
              <a:off x="6368578" y="5646367"/>
              <a:ext cx="787144" cy="0"/>
            </a:xfrm>
            <a:prstGeom prst="line">
              <a:avLst/>
            </a:prstGeom>
            <a:noFill/>
            <a:ln w="63500" cap="flat">
              <a:solidFill>
                <a:srgbClr val="E5E5E5"/>
              </a:solidFill>
              <a:prstDash val="solid"/>
              <a:miter lim="400000"/>
            </a:ln>
            <a:effectLst/>
          </p:spPr>
          <p:txBody>
            <a:bodyPr wrap="square" lIns="28129" tIns="28129" rIns="28129" bIns="28129" numCol="1" anchor="ctr">
              <a:noAutofit/>
            </a:bodyPr>
            <a:lstStyle/>
            <a:p>
              <a:endParaRPr sz="2800" dirty="0"/>
            </a:p>
          </p:txBody>
        </p:sp>
        <p:sp>
          <p:nvSpPr>
            <p:cNvPr id="11" name="Shape 24469">
              <a:extLst>
                <a:ext uri="{FF2B5EF4-FFF2-40B4-BE49-F238E27FC236}">
                  <a16:creationId xmlns:a16="http://schemas.microsoft.com/office/drawing/2014/main" id="{6627443E-EC63-494D-9A20-F5E7295DF45E}"/>
                </a:ext>
              </a:extLst>
            </p:cNvPr>
            <p:cNvSpPr/>
            <p:nvPr/>
          </p:nvSpPr>
          <p:spPr>
            <a:xfrm>
              <a:off x="5108390" y="2412965"/>
              <a:ext cx="1204421" cy="370592"/>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800" dirty="0">
                <a:latin typeface="+mn-lt"/>
                <a:ea typeface="Lato Light" panose="020F0502020204030203" pitchFamily="34" charset="0"/>
                <a:cs typeface="Lato Light" panose="020F0502020204030203" pitchFamily="34" charset="0"/>
              </a:endParaRPr>
            </a:p>
          </p:txBody>
        </p:sp>
        <p:sp>
          <p:nvSpPr>
            <p:cNvPr id="12" name="Shape 24472">
              <a:extLst>
                <a:ext uri="{FF2B5EF4-FFF2-40B4-BE49-F238E27FC236}">
                  <a16:creationId xmlns:a16="http://schemas.microsoft.com/office/drawing/2014/main" id="{F8D89F89-94C7-4125-86CB-29624268745C}"/>
                </a:ext>
              </a:extLst>
            </p:cNvPr>
            <p:cNvSpPr/>
            <p:nvPr/>
          </p:nvSpPr>
          <p:spPr>
            <a:xfrm flipH="1" flipV="1">
              <a:off x="4265478" y="2598259"/>
              <a:ext cx="787144" cy="0"/>
            </a:xfrm>
            <a:prstGeom prst="line">
              <a:avLst/>
            </a:prstGeom>
            <a:noFill/>
            <a:ln w="63500" cap="flat">
              <a:solidFill>
                <a:srgbClr val="E5E5E5"/>
              </a:solidFill>
              <a:prstDash val="solid"/>
              <a:miter lim="400000"/>
            </a:ln>
            <a:effectLst/>
          </p:spPr>
          <p:txBody>
            <a:bodyPr wrap="square" lIns="28129" tIns="28129" rIns="28129" bIns="28129" numCol="1" anchor="ctr">
              <a:noAutofit/>
            </a:bodyPr>
            <a:lstStyle/>
            <a:p>
              <a:endParaRPr sz="2800" dirty="0"/>
            </a:p>
          </p:txBody>
        </p:sp>
        <p:sp>
          <p:nvSpPr>
            <p:cNvPr id="13" name="Shape 24477">
              <a:extLst>
                <a:ext uri="{FF2B5EF4-FFF2-40B4-BE49-F238E27FC236}">
                  <a16:creationId xmlns:a16="http://schemas.microsoft.com/office/drawing/2014/main" id="{C4175DB5-136D-4FF7-899A-7EF25E4F319D}"/>
                </a:ext>
              </a:extLst>
            </p:cNvPr>
            <p:cNvSpPr/>
            <p:nvPr/>
          </p:nvSpPr>
          <p:spPr>
            <a:xfrm>
              <a:off x="5108390" y="4445037"/>
              <a:ext cx="1204421" cy="370592"/>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800" dirty="0">
                <a:latin typeface="+mn-lt"/>
                <a:ea typeface="Lato Light" panose="020F0502020204030203" pitchFamily="34" charset="0"/>
                <a:cs typeface="Lato Light" panose="020F0502020204030203" pitchFamily="34" charset="0"/>
              </a:endParaRPr>
            </a:p>
          </p:txBody>
        </p:sp>
        <p:sp>
          <p:nvSpPr>
            <p:cNvPr id="14" name="Shape 24480">
              <a:extLst>
                <a:ext uri="{FF2B5EF4-FFF2-40B4-BE49-F238E27FC236}">
                  <a16:creationId xmlns:a16="http://schemas.microsoft.com/office/drawing/2014/main" id="{4F05F98F-6EED-4F45-B690-1993B2E32BC5}"/>
                </a:ext>
              </a:extLst>
            </p:cNvPr>
            <p:cNvSpPr/>
            <p:nvPr/>
          </p:nvSpPr>
          <p:spPr>
            <a:xfrm flipH="1" flipV="1">
              <a:off x="4265478" y="4630331"/>
              <a:ext cx="787144" cy="0"/>
            </a:xfrm>
            <a:prstGeom prst="line">
              <a:avLst/>
            </a:prstGeom>
            <a:noFill/>
            <a:ln w="63500" cap="flat">
              <a:solidFill>
                <a:srgbClr val="E5E5E5"/>
              </a:solidFill>
              <a:prstDash val="solid"/>
              <a:miter lim="400000"/>
            </a:ln>
            <a:effectLst/>
          </p:spPr>
          <p:txBody>
            <a:bodyPr wrap="square" lIns="28129" tIns="28129" rIns="28129" bIns="28129" numCol="1" anchor="ctr">
              <a:noAutofit/>
            </a:bodyPr>
            <a:lstStyle/>
            <a:p>
              <a:endParaRPr sz="2800" dirty="0"/>
            </a:p>
          </p:txBody>
        </p:sp>
        <p:sp>
          <p:nvSpPr>
            <p:cNvPr id="15" name="TextBox 14">
              <a:extLst>
                <a:ext uri="{FF2B5EF4-FFF2-40B4-BE49-F238E27FC236}">
                  <a16:creationId xmlns:a16="http://schemas.microsoft.com/office/drawing/2014/main" id="{CB72042D-73E3-405C-8E99-DF9C5D0F0796}"/>
                </a:ext>
              </a:extLst>
            </p:cNvPr>
            <p:cNvSpPr txBox="1"/>
            <p:nvPr/>
          </p:nvSpPr>
          <p:spPr>
            <a:xfrm>
              <a:off x="5423462" y="2428144"/>
              <a:ext cx="574279" cy="339093"/>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2016</a:t>
              </a:r>
            </a:p>
          </p:txBody>
        </p:sp>
        <p:sp>
          <p:nvSpPr>
            <p:cNvPr id="16" name="TextBox 15">
              <a:extLst>
                <a:ext uri="{FF2B5EF4-FFF2-40B4-BE49-F238E27FC236}">
                  <a16:creationId xmlns:a16="http://schemas.microsoft.com/office/drawing/2014/main" id="{51DE67F4-3320-4BA5-A3D9-CE27F20418B9}"/>
                </a:ext>
              </a:extLst>
            </p:cNvPr>
            <p:cNvSpPr txBox="1"/>
            <p:nvPr/>
          </p:nvSpPr>
          <p:spPr>
            <a:xfrm>
              <a:off x="5424932" y="3444751"/>
              <a:ext cx="571337" cy="339093"/>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2017</a:t>
              </a:r>
            </a:p>
          </p:txBody>
        </p:sp>
        <p:sp>
          <p:nvSpPr>
            <p:cNvPr id="17" name="TextBox 16">
              <a:extLst>
                <a:ext uri="{FF2B5EF4-FFF2-40B4-BE49-F238E27FC236}">
                  <a16:creationId xmlns:a16="http://schemas.microsoft.com/office/drawing/2014/main" id="{B2DF5316-B9EA-4FB0-A69F-0F904462D890}"/>
                </a:ext>
              </a:extLst>
            </p:cNvPr>
            <p:cNvSpPr txBox="1"/>
            <p:nvPr/>
          </p:nvSpPr>
          <p:spPr>
            <a:xfrm>
              <a:off x="5418310" y="4460787"/>
              <a:ext cx="584583" cy="339093"/>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2018</a:t>
              </a:r>
            </a:p>
          </p:txBody>
        </p:sp>
        <p:sp>
          <p:nvSpPr>
            <p:cNvPr id="18" name="TextBox 17">
              <a:extLst>
                <a:ext uri="{FF2B5EF4-FFF2-40B4-BE49-F238E27FC236}">
                  <a16:creationId xmlns:a16="http://schemas.microsoft.com/office/drawing/2014/main" id="{8B7D44C5-695D-453C-9110-7322C0C5C86F}"/>
                </a:ext>
              </a:extLst>
            </p:cNvPr>
            <p:cNvSpPr txBox="1"/>
            <p:nvPr/>
          </p:nvSpPr>
          <p:spPr>
            <a:xfrm>
              <a:off x="5423462" y="5476822"/>
              <a:ext cx="574279" cy="339093"/>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2019</a:t>
              </a:r>
            </a:p>
          </p:txBody>
        </p:sp>
        <p:sp>
          <p:nvSpPr>
            <p:cNvPr id="23" name="TextBox 22">
              <a:extLst>
                <a:ext uri="{FF2B5EF4-FFF2-40B4-BE49-F238E27FC236}">
                  <a16:creationId xmlns:a16="http://schemas.microsoft.com/office/drawing/2014/main" id="{58F00B3C-D9CB-43C8-AE7B-AA7DC3356B21}"/>
                </a:ext>
              </a:extLst>
            </p:cNvPr>
            <p:cNvSpPr txBox="1"/>
            <p:nvPr/>
          </p:nvSpPr>
          <p:spPr>
            <a:xfrm>
              <a:off x="7388583" y="3243258"/>
              <a:ext cx="1572133" cy="339093"/>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a:t>
              </a:r>
            </a:p>
          </p:txBody>
        </p:sp>
        <p:sp>
          <p:nvSpPr>
            <p:cNvPr id="24" name="Subtitle 2">
              <a:extLst>
                <a:ext uri="{FF2B5EF4-FFF2-40B4-BE49-F238E27FC236}">
                  <a16:creationId xmlns:a16="http://schemas.microsoft.com/office/drawing/2014/main" id="{194CC9CE-88E3-4580-80D1-7E23000DEFDF}"/>
                </a:ext>
              </a:extLst>
            </p:cNvPr>
            <p:cNvSpPr txBox="1">
              <a:spLocks/>
            </p:cNvSpPr>
            <p:nvPr/>
          </p:nvSpPr>
          <p:spPr>
            <a:xfrm>
              <a:off x="7432973" y="3549511"/>
              <a:ext cx="2522542" cy="348512"/>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8"/>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0AFA296A-01FD-4491-BF3D-0200482EC06F}"/>
                </a:ext>
              </a:extLst>
            </p:cNvPr>
            <p:cNvSpPr txBox="1"/>
            <p:nvPr/>
          </p:nvSpPr>
          <p:spPr>
            <a:xfrm>
              <a:off x="7388583" y="5280312"/>
              <a:ext cx="1572133" cy="339093"/>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a:t>
              </a:r>
            </a:p>
          </p:txBody>
        </p:sp>
        <p:sp>
          <p:nvSpPr>
            <p:cNvPr id="26" name="Subtitle 2">
              <a:extLst>
                <a:ext uri="{FF2B5EF4-FFF2-40B4-BE49-F238E27FC236}">
                  <a16:creationId xmlns:a16="http://schemas.microsoft.com/office/drawing/2014/main" id="{2F6FDEB9-A789-46B0-AD62-FE5DB71624AE}"/>
                </a:ext>
              </a:extLst>
            </p:cNvPr>
            <p:cNvSpPr txBox="1">
              <a:spLocks/>
            </p:cNvSpPr>
            <p:nvPr/>
          </p:nvSpPr>
          <p:spPr>
            <a:xfrm>
              <a:off x="7432973" y="5586565"/>
              <a:ext cx="2522542" cy="348512"/>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8"/>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586A4978-56E4-4633-9114-2E639AF21E0F}"/>
                </a:ext>
              </a:extLst>
            </p:cNvPr>
            <p:cNvSpPr txBox="1"/>
            <p:nvPr/>
          </p:nvSpPr>
          <p:spPr>
            <a:xfrm>
              <a:off x="2459132" y="2230773"/>
              <a:ext cx="1572133" cy="339093"/>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YOUR CAPTION</a:t>
              </a:r>
            </a:p>
          </p:txBody>
        </p:sp>
        <p:sp>
          <p:nvSpPr>
            <p:cNvPr id="28" name="Subtitle 2">
              <a:extLst>
                <a:ext uri="{FF2B5EF4-FFF2-40B4-BE49-F238E27FC236}">
                  <a16:creationId xmlns:a16="http://schemas.microsoft.com/office/drawing/2014/main" id="{463C6220-0D33-4E8B-BAD0-7B18D6F6EDEA}"/>
                </a:ext>
              </a:extLst>
            </p:cNvPr>
            <p:cNvSpPr txBox="1">
              <a:spLocks/>
            </p:cNvSpPr>
            <p:nvPr/>
          </p:nvSpPr>
          <p:spPr>
            <a:xfrm>
              <a:off x="1455455" y="2537026"/>
              <a:ext cx="2522542" cy="348512"/>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8"/>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9FA575C3-857C-44ED-85E8-A9C80B897383}"/>
                </a:ext>
              </a:extLst>
            </p:cNvPr>
            <p:cNvSpPr txBox="1"/>
            <p:nvPr/>
          </p:nvSpPr>
          <p:spPr>
            <a:xfrm>
              <a:off x="2459132" y="4267827"/>
              <a:ext cx="1572133" cy="339093"/>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YOUR CAPTION</a:t>
              </a:r>
            </a:p>
          </p:txBody>
        </p:sp>
        <p:sp>
          <p:nvSpPr>
            <p:cNvPr id="30" name="Subtitle 2">
              <a:extLst>
                <a:ext uri="{FF2B5EF4-FFF2-40B4-BE49-F238E27FC236}">
                  <a16:creationId xmlns:a16="http://schemas.microsoft.com/office/drawing/2014/main" id="{8DE65670-70E4-4B2E-A141-E7975A4227A3}"/>
                </a:ext>
              </a:extLst>
            </p:cNvPr>
            <p:cNvSpPr txBox="1">
              <a:spLocks/>
            </p:cNvSpPr>
            <p:nvPr/>
          </p:nvSpPr>
          <p:spPr>
            <a:xfrm>
              <a:off x="1455455" y="4574080"/>
              <a:ext cx="2522542" cy="348512"/>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8"/>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adipiscing</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elit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sed</a:t>
              </a:r>
              <a:r>
                <a:rPr lang="en-GB" sz="1100" dirty="0">
                  <a:solidFill>
                    <a:schemeClr val="tx1"/>
                  </a:solidFill>
                  <a:latin typeface="+mn-lt"/>
                  <a:ea typeface="Lato Light" panose="020F0502020204030203" pitchFamily="34" charset="0"/>
                  <a:cs typeface="Mukta ExtraLight" panose="020B0000000000000000" pitchFamily="34" charset="77"/>
                </a:rPr>
                <a:t> do </a:t>
              </a:r>
              <a:r>
                <a:rPr lang="en-GB" sz="1100" dirty="0" err="1">
                  <a:solidFill>
                    <a:schemeClr val="tx1"/>
                  </a:solidFill>
                  <a:latin typeface="+mn-lt"/>
                  <a:ea typeface="Lato Light" panose="020F0502020204030203" pitchFamily="34" charset="0"/>
                  <a:cs typeface="Mukta ExtraLight" panose="020B0000000000000000" pitchFamily="34" charset="77"/>
                </a:rPr>
                <a:t>eiusmod</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tempor</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24555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education, learning, business, startup, presentation, infographics, free, editable template, template, pitch, graphs, charts, diagrams, tables, data, slides, layout, concept, idea, inspiration, download, Google Slides"/>
  <p:tag name="DESCRIPTION" val="Make education and learning a visual and fun experience by using editable elements from the Education and Learning Infographic presentation template to better illustrate complex ideas."/>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1626</Words>
  <Application>Microsoft Office PowerPoint</Application>
  <PresentationFormat>Widescreen</PresentationFormat>
  <Paragraphs>209</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Bahnschrift</vt:lpstr>
      <vt:lpstr>Bahnschrift SemiBold</vt:lpstr>
      <vt:lpstr>Calibri</vt:lpstr>
      <vt:lpstr>Gill Sans</vt:lpstr>
      <vt:lpstr>Helvetica Neue Light</vt:lpstr>
      <vt:lpstr>Lato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175</cp:revision>
  <dcterms:created xsi:type="dcterms:W3CDTF">2020-04-19T22:46:17Z</dcterms:created>
  <dcterms:modified xsi:type="dcterms:W3CDTF">2020-05-15T13:14:53Z</dcterms:modified>
  <cp:category>Education and Learning</cp:category>
</cp:coreProperties>
</file>