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0"/>
  </p:notesMasterIdLst>
  <p:sldIdLst>
    <p:sldId id="277" r:id="rId2"/>
    <p:sldId id="278" r:id="rId3"/>
    <p:sldId id="279" r:id="rId4"/>
    <p:sldId id="256" r:id="rId5"/>
    <p:sldId id="292" r:id="rId6"/>
    <p:sldId id="283" r:id="rId7"/>
    <p:sldId id="284" r:id="rId8"/>
    <p:sldId id="285" r:id="rId9"/>
    <p:sldId id="294" r:id="rId10"/>
    <p:sldId id="286" r:id="rId11"/>
    <p:sldId id="291" r:id="rId12"/>
    <p:sldId id="293" r:id="rId13"/>
    <p:sldId id="287" r:id="rId14"/>
    <p:sldId id="288" r:id="rId15"/>
    <p:sldId id="289" r:id="rId16"/>
    <p:sldId id="290" r:id="rId17"/>
    <p:sldId id="281" r:id="rId18"/>
    <p:sldId id="282"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2DF2-433F-87E5-588F1A65DAA3}"/>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2-2DF2-433F-87E5-588F1A65DAA3}"/>
              </c:ext>
            </c:extLst>
          </c:dPt>
          <c:cat>
            <c:strRef>
              <c:f>Sheet1!$B$1:$C$1</c:f>
              <c:strCache>
                <c:ptCount val="2"/>
                <c:pt idx="0">
                  <c:v>April</c:v>
                </c:pt>
                <c:pt idx="1">
                  <c:v>May</c:v>
                </c:pt>
              </c:strCache>
            </c:strRef>
          </c:cat>
          <c:val>
            <c:numRef>
              <c:f>Sheet1!$B$2:$C$2</c:f>
              <c:numCache>
                <c:formatCode>General</c:formatCode>
                <c:ptCount val="2"/>
                <c:pt idx="0">
                  <c:v>65</c:v>
                </c:pt>
                <c:pt idx="1">
                  <c:v>35</c:v>
                </c:pt>
              </c:numCache>
            </c:numRef>
          </c:val>
          <c:extLst>
            <c:ext xmlns:c16="http://schemas.microsoft.com/office/drawing/2014/chart" uri="{C3380CC4-5D6E-409C-BE32-E72D297353CC}">
              <c16:uniqueId val="{00000003-2DF2-433F-87E5-588F1A65DAA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A482-4AAE-83E3-53FEE54578E9}"/>
              </c:ext>
            </c:extLst>
          </c:dPt>
          <c:dPt>
            <c:idx val="1"/>
            <c:bubble3D val="0"/>
            <c:spPr>
              <a:solidFill>
                <a:schemeClr val="accent2"/>
              </a:solidFill>
              <a:ln w="12700" cap="flat">
                <a:noFill/>
                <a:miter lim="400000"/>
              </a:ln>
              <a:effectLst/>
            </c:spPr>
            <c:extLst>
              <c:ext xmlns:c16="http://schemas.microsoft.com/office/drawing/2014/chart" uri="{C3380CC4-5D6E-409C-BE32-E72D297353CC}">
                <c16:uniqueId val="{00000002-A482-4AAE-83E3-53FEE54578E9}"/>
              </c:ext>
            </c:extLst>
          </c:dPt>
          <c:cat>
            <c:strRef>
              <c:f>Sheet1!$B$1:$C$1</c:f>
              <c:strCache>
                <c:ptCount val="2"/>
                <c:pt idx="0">
                  <c:v>April</c:v>
                </c:pt>
                <c:pt idx="1">
                  <c:v>May</c:v>
                </c:pt>
              </c:strCache>
            </c:strRef>
          </c:cat>
          <c:val>
            <c:numRef>
              <c:f>Sheet1!$B$2:$C$2</c:f>
              <c:numCache>
                <c:formatCode>General</c:formatCode>
                <c:ptCount val="2"/>
                <c:pt idx="0">
                  <c:v>56</c:v>
                </c:pt>
                <c:pt idx="1">
                  <c:v>44</c:v>
                </c:pt>
              </c:numCache>
            </c:numRef>
          </c:val>
          <c:extLst>
            <c:ext xmlns:c16="http://schemas.microsoft.com/office/drawing/2014/chart" uri="{C3380CC4-5D6E-409C-BE32-E72D297353CC}">
              <c16:uniqueId val="{00000003-A482-4AAE-83E3-53FEE54578E9}"/>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6E94-4F0F-BC62-732837B7D103}"/>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2-6E94-4F0F-BC62-732837B7D103}"/>
              </c:ext>
            </c:extLst>
          </c:dPt>
          <c:cat>
            <c:strRef>
              <c:f>Sheet1!$B$1:$C$1</c:f>
              <c:strCache>
                <c:ptCount val="2"/>
                <c:pt idx="0">
                  <c:v>April</c:v>
                </c:pt>
                <c:pt idx="1">
                  <c:v>May</c:v>
                </c:pt>
              </c:strCache>
            </c:strRef>
          </c:cat>
          <c:val>
            <c:numRef>
              <c:f>Sheet1!$B$2:$C$2</c:f>
              <c:numCache>
                <c:formatCode>General</c:formatCode>
                <c:ptCount val="2"/>
                <c:pt idx="0">
                  <c:v>39</c:v>
                </c:pt>
                <c:pt idx="1">
                  <c:v>61</c:v>
                </c:pt>
              </c:numCache>
            </c:numRef>
          </c:val>
          <c:extLst>
            <c:ext xmlns:c16="http://schemas.microsoft.com/office/drawing/2014/chart" uri="{C3380CC4-5D6E-409C-BE32-E72D297353CC}">
              <c16:uniqueId val="{00000003-6E94-4F0F-BC62-732837B7D10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817D-45EC-B953-37926B93DA2D}"/>
              </c:ext>
            </c:extLst>
          </c:dPt>
          <c:dPt>
            <c:idx val="1"/>
            <c:bubble3D val="0"/>
            <c:spPr>
              <a:solidFill>
                <a:schemeClr val="accent4"/>
              </a:solidFill>
              <a:ln w="12700" cap="flat">
                <a:noFill/>
                <a:miter lim="400000"/>
              </a:ln>
              <a:effectLst/>
            </c:spPr>
            <c:extLst>
              <c:ext xmlns:c16="http://schemas.microsoft.com/office/drawing/2014/chart" uri="{C3380CC4-5D6E-409C-BE32-E72D297353CC}">
                <c16:uniqueId val="{00000002-817D-45EC-B953-37926B93DA2D}"/>
              </c:ext>
            </c:extLst>
          </c:dPt>
          <c:cat>
            <c:strRef>
              <c:f>Sheet1!$B$1:$C$1</c:f>
              <c:strCache>
                <c:ptCount val="2"/>
                <c:pt idx="0">
                  <c:v>April</c:v>
                </c:pt>
                <c:pt idx="1">
                  <c:v>May</c:v>
                </c:pt>
              </c:strCache>
            </c:strRef>
          </c:cat>
          <c:val>
            <c:numRef>
              <c:f>Sheet1!$B$2:$C$2</c:f>
              <c:numCache>
                <c:formatCode>General</c:formatCode>
                <c:ptCount val="2"/>
                <c:pt idx="0">
                  <c:v>68</c:v>
                </c:pt>
                <c:pt idx="1">
                  <c:v>32</c:v>
                </c:pt>
              </c:numCache>
            </c:numRef>
          </c:val>
          <c:extLst>
            <c:ext xmlns:c16="http://schemas.microsoft.com/office/drawing/2014/chart" uri="{C3380CC4-5D6E-409C-BE32-E72D297353CC}">
              <c16:uniqueId val="{00000003-817D-45EC-B953-37926B93DA2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9687-475F-8287-EF1E4C3F1653}"/>
              </c:ext>
            </c:extLst>
          </c:dPt>
          <c:dPt>
            <c:idx val="1"/>
            <c:bubble3D val="0"/>
            <c:spPr>
              <a:solidFill>
                <a:schemeClr val="accent5"/>
              </a:solidFill>
              <a:ln w="12700" cap="flat">
                <a:noFill/>
                <a:miter lim="400000"/>
              </a:ln>
              <a:effectLst/>
            </c:spPr>
            <c:extLst>
              <c:ext xmlns:c16="http://schemas.microsoft.com/office/drawing/2014/chart" uri="{C3380CC4-5D6E-409C-BE32-E72D297353CC}">
                <c16:uniqueId val="{00000002-9687-475F-8287-EF1E4C3F1653}"/>
              </c:ext>
            </c:extLst>
          </c:dPt>
          <c:cat>
            <c:strRef>
              <c:f>Sheet1!$B$1:$C$1</c:f>
              <c:strCache>
                <c:ptCount val="2"/>
                <c:pt idx="0">
                  <c:v>April</c:v>
                </c:pt>
                <c:pt idx="1">
                  <c:v>May</c:v>
                </c:pt>
              </c:strCache>
            </c:strRef>
          </c:cat>
          <c:val>
            <c:numRef>
              <c:f>Sheet1!$B$2:$C$2</c:f>
              <c:numCache>
                <c:formatCode>General</c:formatCode>
                <c:ptCount val="2"/>
                <c:pt idx="0">
                  <c:v>98</c:v>
                </c:pt>
                <c:pt idx="1">
                  <c:v>2</c:v>
                </c:pt>
              </c:numCache>
            </c:numRef>
          </c:val>
          <c:extLst>
            <c:ext xmlns:c16="http://schemas.microsoft.com/office/drawing/2014/chart" uri="{C3380CC4-5D6E-409C-BE32-E72D297353CC}">
              <c16:uniqueId val="{00000003-9687-475F-8287-EF1E4C3F165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AD31-45CB-B10E-30525ABD6407}"/>
              </c:ext>
            </c:extLst>
          </c:dPt>
          <c:dPt>
            <c:idx val="1"/>
            <c:bubble3D val="0"/>
            <c:spPr>
              <a:solidFill>
                <a:schemeClr val="accent6"/>
              </a:solidFill>
              <a:ln w="12700" cap="flat">
                <a:noFill/>
                <a:miter lim="400000"/>
              </a:ln>
              <a:effectLst/>
            </c:spPr>
            <c:extLst>
              <c:ext xmlns:c16="http://schemas.microsoft.com/office/drawing/2014/chart" uri="{C3380CC4-5D6E-409C-BE32-E72D297353CC}">
                <c16:uniqueId val="{00000002-AD31-45CB-B10E-30525ABD6407}"/>
              </c:ext>
            </c:extLst>
          </c:dPt>
          <c:cat>
            <c:strRef>
              <c:f>Sheet1!$B$1:$C$1</c:f>
              <c:strCache>
                <c:ptCount val="2"/>
                <c:pt idx="0">
                  <c:v>April</c:v>
                </c:pt>
                <c:pt idx="1">
                  <c:v>May</c:v>
                </c:pt>
              </c:strCache>
            </c:strRef>
          </c:cat>
          <c:val>
            <c:numRef>
              <c:f>Sheet1!$B$2:$C$2</c:f>
              <c:numCache>
                <c:formatCode>General</c:formatCode>
                <c:ptCount val="2"/>
                <c:pt idx="0">
                  <c:v>77</c:v>
                </c:pt>
                <c:pt idx="1">
                  <c:v>23</c:v>
                </c:pt>
              </c:numCache>
            </c:numRef>
          </c:val>
          <c:extLst>
            <c:ext xmlns:c16="http://schemas.microsoft.com/office/drawing/2014/chart" uri="{C3380CC4-5D6E-409C-BE32-E72D297353CC}">
              <c16:uniqueId val="{00000003-AD31-45CB-B10E-30525ABD640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00763-15E9-431C-93DA-76FCD089A04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A848003-E72F-46FB-9C8F-AB1492A09D2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8D158BE-9B41-4197-A42E-58A375D3296A}"/>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6B23D73C-8AF7-4DAF-9B87-D48970F8DFC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390377D-1642-44E3-BA99-6A61EB580604}"/>
              </a:ext>
            </a:extLst>
          </p:cNvPr>
          <p:cNvSpPr>
            <a:spLocks noGrp="1"/>
          </p:cNvSpPr>
          <p:nvPr>
            <p:ph type="body" sz="quarter" idx="13"/>
          </p:nvPr>
        </p:nvSpPr>
        <p:spPr/>
        <p:txBody>
          <a:bodyPr/>
          <a:lstStyle/>
          <a:p>
            <a:endParaRPr lang="en-ZA"/>
          </a:p>
        </p:txBody>
      </p:sp>
      <p:grpSp>
        <p:nvGrpSpPr>
          <p:cNvPr id="42" name="Group 41">
            <a:extLst>
              <a:ext uri="{FF2B5EF4-FFF2-40B4-BE49-F238E27FC236}">
                <a16:creationId xmlns:a16="http://schemas.microsoft.com/office/drawing/2014/main" id="{52A1C601-95AB-44E2-B558-EB384117F1F6}"/>
              </a:ext>
            </a:extLst>
          </p:cNvPr>
          <p:cNvGrpSpPr/>
          <p:nvPr/>
        </p:nvGrpSpPr>
        <p:grpSpPr>
          <a:xfrm>
            <a:off x="1197715" y="1752121"/>
            <a:ext cx="8914439" cy="4494393"/>
            <a:chOff x="1400916" y="1024669"/>
            <a:chExt cx="8011002" cy="4038907"/>
          </a:xfrm>
        </p:grpSpPr>
        <p:sp>
          <p:nvSpPr>
            <p:cNvPr id="7" name="Shape 3698">
              <a:extLst>
                <a:ext uri="{FF2B5EF4-FFF2-40B4-BE49-F238E27FC236}">
                  <a16:creationId xmlns:a16="http://schemas.microsoft.com/office/drawing/2014/main" id="{C8E1D67B-13F1-446E-B769-E4D23598ED2D}"/>
                </a:ext>
              </a:extLst>
            </p:cNvPr>
            <p:cNvSpPr/>
            <p:nvPr/>
          </p:nvSpPr>
          <p:spPr>
            <a:xfrm>
              <a:off x="4604108" y="1144504"/>
              <a:ext cx="1381626" cy="1240966"/>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800" dirty="0"/>
            </a:p>
          </p:txBody>
        </p:sp>
        <p:sp>
          <p:nvSpPr>
            <p:cNvPr id="8" name="Shape 3699">
              <a:extLst>
                <a:ext uri="{FF2B5EF4-FFF2-40B4-BE49-F238E27FC236}">
                  <a16:creationId xmlns:a16="http://schemas.microsoft.com/office/drawing/2014/main" id="{5F5FB090-192D-4422-B277-F9D7FE10AA83}"/>
                </a:ext>
              </a:extLst>
            </p:cNvPr>
            <p:cNvSpPr/>
            <p:nvPr/>
          </p:nvSpPr>
          <p:spPr>
            <a:xfrm>
              <a:off x="1400916" y="1099177"/>
              <a:ext cx="3530493" cy="2099646"/>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800" dirty="0"/>
            </a:p>
          </p:txBody>
        </p:sp>
        <p:sp>
          <p:nvSpPr>
            <p:cNvPr id="9" name="Shape 3700">
              <a:extLst>
                <a:ext uri="{FF2B5EF4-FFF2-40B4-BE49-F238E27FC236}">
                  <a16:creationId xmlns:a16="http://schemas.microsoft.com/office/drawing/2014/main" id="{22E0CB3F-0DF2-400D-B5C2-61144F7A39C0}"/>
                </a:ext>
              </a:extLst>
            </p:cNvPr>
            <p:cNvSpPr/>
            <p:nvPr/>
          </p:nvSpPr>
          <p:spPr>
            <a:xfrm>
              <a:off x="2879313" y="3039171"/>
              <a:ext cx="1242340" cy="2024405"/>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800" dirty="0"/>
            </a:p>
          </p:txBody>
        </p:sp>
        <p:sp>
          <p:nvSpPr>
            <p:cNvPr id="10" name="Shape 3701">
              <a:extLst>
                <a:ext uri="{FF2B5EF4-FFF2-40B4-BE49-F238E27FC236}">
                  <a16:creationId xmlns:a16="http://schemas.microsoft.com/office/drawing/2014/main" id="{F3AD05ED-FC89-44BE-B147-75E0CB4CBF78}"/>
                </a:ext>
              </a:extLst>
            </p:cNvPr>
            <p:cNvSpPr/>
            <p:nvPr/>
          </p:nvSpPr>
          <p:spPr>
            <a:xfrm>
              <a:off x="4562216" y="2304875"/>
              <a:ext cx="1821234" cy="2148607"/>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800" dirty="0"/>
            </a:p>
          </p:txBody>
        </p:sp>
        <p:sp>
          <p:nvSpPr>
            <p:cNvPr id="11" name="Shape 3702">
              <a:extLst>
                <a:ext uri="{FF2B5EF4-FFF2-40B4-BE49-F238E27FC236}">
                  <a16:creationId xmlns:a16="http://schemas.microsoft.com/office/drawing/2014/main" id="{CA8C9897-8CF7-4DEA-AA7E-665C54E048F2}"/>
                </a:ext>
              </a:extLst>
            </p:cNvPr>
            <p:cNvSpPr/>
            <p:nvPr/>
          </p:nvSpPr>
          <p:spPr>
            <a:xfrm>
              <a:off x="5635337" y="1144504"/>
              <a:ext cx="3242725" cy="2560230"/>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800" dirty="0"/>
            </a:p>
          </p:txBody>
        </p:sp>
        <p:sp>
          <p:nvSpPr>
            <p:cNvPr id="12" name="Freeform 97">
              <a:extLst>
                <a:ext uri="{FF2B5EF4-FFF2-40B4-BE49-F238E27FC236}">
                  <a16:creationId xmlns:a16="http://schemas.microsoft.com/office/drawing/2014/main" id="{FCC49939-D710-4BC7-A25E-80F6151EB43D}"/>
                </a:ext>
              </a:extLst>
            </p:cNvPr>
            <p:cNvSpPr/>
            <p:nvPr/>
          </p:nvSpPr>
          <p:spPr>
            <a:xfrm>
              <a:off x="7925904" y="3483376"/>
              <a:ext cx="1486014" cy="1306797"/>
            </a:xfrm>
            <a:custGeom>
              <a:avLst/>
              <a:gdLst>
                <a:gd name="connsiteX0" fmla="*/ 1846993 w 3774003"/>
                <a:gd name="connsiteY0" fmla="*/ 2904761 h 3318849"/>
                <a:gd name="connsiteX1" fmla="*/ 1620687 w 3774003"/>
                <a:gd name="connsiteY1" fmla="*/ 3106909 h 3318849"/>
                <a:gd name="connsiteX2" fmla="*/ 1615163 w 3774003"/>
                <a:gd name="connsiteY2" fmla="*/ 2956211 h 3318849"/>
                <a:gd name="connsiteX3" fmla="*/ 1789691 w 3774003"/>
                <a:gd name="connsiteY3" fmla="*/ 2921277 h 3318849"/>
                <a:gd name="connsiteX4" fmla="*/ 1789691 w 3774003"/>
                <a:gd name="connsiteY4" fmla="*/ 2921277 h 3318849"/>
                <a:gd name="connsiteX5" fmla="*/ 1846993 w 3774003"/>
                <a:gd name="connsiteY5" fmla="*/ 2904761 h 3318849"/>
                <a:gd name="connsiteX6" fmla="*/ 3258177 w 3774003"/>
                <a:gd name="connsiteY6" fmla="*/ 2831343 h 3318849"/>
                <a:gd name="connsiteX7" fmla="*/ 3258177 w 3774003"/>
                <a:gd name="connsiteY7" fmla="*/ 2831343 h 3318849"/>
                <a:gd name="connsiteX8" fmla="*/ 3544317 w 3774003"/>
                <a:gd name="connsiteY8" fmla="*/ 2327682 h 3318849"/>
                <a:gd name="connsiteX9" fmla="*/ 3553543 w 3774003"/>
                <a:gd name="connsiteY9" fmla="*/ 2339745 h 3318849"/>
                <a:gd name="connsiteX10" fmla="*/ 3566035 w 3774003"/>
                <a:gd name="connsiteY10" fmla="*/ 2369995 h 3318849"/>
                <a:gd name="connsiteX11" fmla="*/ 3608185 w 3774003"/>
                <a:gd name="connsiteY11" fmla="*/ 2415450 h 3318849"/>
                <a:gd name="connsiteX12" fmla="*/ 3583075 w 3774003"/>
                <a:gd name="connsiteY12" fmla="*/ 2488385 h 3318849"/>
                <a:gd name="connsiteX13" fmla="*/ 3581559 w 3774003"/>
                <a:gd name="connsiteY13" fmla="*/ 2521272 h 3318849"/>
                <a:gd name="connsiteX14" fmla="*/ 3607741 w 3774003"/>
                <a:gd name="connsiteY14" fmla="*/ 2524973 h 3318849"/>
                <a:gd name="connsiteX15" fmla="*/ 3607741 w 3774003"/>
                <a:gd name="connsiteY15" fmla="*/ 2524973 h 3318849"/>
                <a:gd name="connsiteX16" fmla="*/ 3621201 w 3774003"/>
                <a:gd name="connsiteY16" fmla="*/ 2492912 h 3318849"/>
                <a:gd name="connsiteX17" fmla="*/ 3631713 w 3774003"/>
                <a:gd name="connsiteY17" fmla="*/ 2524494 h 3318849"/>
                <a:gd name="connsiteX18" fmla="*/ 3617199 w 3774003"/>
                <a:gd name="connsiteY18" fmla="*/ 2568857 h 3318849"/>
                <a:gd name="connsiteX19" fmla="*/ 3640475 w 3774003"/>
                <a:gd name="connsiteY19" fmla="*/ 2602515 h 3318849"/>
                <a:gd name="connsiteX20" fmla="*/ 3711925 w 3774003"/>
                <a:gd name="connsiteY20" fmla="*/ 2597988 h 3318849"/>
                <a:gd name="connsiteX21" fmla="*/ 3774003 w 3774003"/>
                <a:gd name="connsiteY21" fmla="*/ 2592476 h 3318849"/>
                <a:gd name="connsiteX22" fmla="*/ 3736907 w 3774003"/>
                <a:gd name="connsiteY22" fmla="*/ 2633538 h 3318849"/>
                <a:gd name="connsiteX23" fmla="*/ 3693979 w 3774003"/>
                <a:gd name="connsiteY23" fmla="*/ 2674040 h 3318849"/>
                <a:gd name="connsiteX24" fmla="*/ 3593103 w 3774003"/>
                <a:gd name="connsiteY24" fmla="*/ 2718962 h 3318849"/>
                <a:gd name="connsiteX25" fmla="*/ 3576967 w 3774003"/>
                <a:gd name="connsiteY25" fmla="*/ 2732010 h 3318849"/>
                <a:gd name="connsiteX26" fmla="*/ 3573239 w 3774003"/>
                <a:gd name="connsiteY26" fmla="*/ 2753393 h 3318849"/>
                <a:gd name="connsiteX27" fmla="*/ 3534627 w 3774003"/>
                <a:gd name="connsiteY27" fmla="*/ 2783003 h 3318849"/>
                <a:gd name="connsiteX28" fmla="*/ 3495195 w 3774003"/>
                <a:gd name="connsiteY28" fmla="*/ 2818686 h 3318849"/>
                <a:gd name="connsiteX29" fmla="*/ 3442303 w 3774003"/>
                <a:gd name="connsiteY29" fmla="*/ 2849681 h 3318849"/>
                <a:gd name="connsiteX30" fmla="*/ 3362343 w 3774003"/>
                <a:gd name="connsiteY30" fmla="*/ 2896601 h 3318849"/>
                <a:gd name="connsiteX31" fmla="*/ 3322805 w 3774003"/>
                <a:gd name="connsiteY31" fmla="*/ 2881795 h 3318849"/>
                <a:gd name="connsiteX32" fmla="*/ 3327343 w 3774003"/>
                <a:gd name="connsiteY32" fmla="*/ 2872759 h 3318849"/>
                <a:gd name="connsiteX33" fmla="*/ 3304165 w 3774003"/>
                <a:gd name="connsiteY33" fmla="*/ 2893082 h 3318849"/>
                <a:gd name="connsiteX34" fmla="*/ 3289619 w 3774003"/>
                <a:gd name="connsiteY34" fmla="*/ 2919527 h 3318849"/>
                <a:gd name="connsiteX35" fmla="*/ 3278555 w 3774003"/>
                <a:gd name="connsiteY35" fmla="*/ 2933503 h 3318849"/>
                <a:gd name="connsiteX36" fmla="*/ 3215895 w 3774003"/>
                <a:gd name="connsiteY36" fmla="*/ 2977299 h 3318849"/>
                <a:gd name="connsiteX37" fmla="*/ 3089013 w 3774003"/>
                <a:gd name="connsiteY37" fmla="*/ 3065961 h 3318849"/>
                <a:gd name="connsiteX38" fmla="*/ 3100971 w 3774003"/>
                <a:gd name="connsiteY38" fmla="*/ 3080301 h 3318849"/>
                <a:gd name="connsiteX39" fmla="*/ 3087635 w 3774003"/>
                <a:gd name="connsiteY39" fmla="*/ 3093640 h 3318849"/>
                <a:gd name="connsiteX40" fmla="*/ 3057461 w 3774003"/>
                <a:gd name="connsiteY40" fmla="*/ 3098580 h 3318849"/>
                <a:gd name="connsiteX41" fmla="*/ 3013577 w 3774003"/>
                <a:gd name="connsiteY41" fmla="*/ 3109734 h 3318849"/>
                <a:gd name="connsiteX42" fmla="*/ 2941829 w 3774003"/>
                <a:gd name="connsiteY42" fmla="*/ 3137436 h 3318849"/>
                <a:gd name="connsiteX43" fmla="*/ 2879245 w 3774003"/>
                <a:gd name="connsiteY43" fmla="*/ 3198578 h 3318849"/>
                <a:gd name="connsiteX44" fmla="*/ 2715109 w 3774003"/>
                <a:gd name="connsiteY44" fmla="*/ 3304266 h 3318849"/>
                <a:gd name="connsiteX45" fmla="*/ 2629727 w 3774003"/>
                <a:gd name="connsiteY45" fmla="*/ 3314532 h 3318849"/>
                <a:gd name="connsiteX46" fmla="*/ 2596049 w 3774003"/>
                <a:gd name="connsiteY46" fmla="*/ 3296595 h 3318849"/>
                <a:gd name="connsiteX47" fmla="*/ 2596049 w 3774003"/>
                <a:gd name="connsiteY47" fmla="*/ 3280593 h 3318849"/>
                <a:gd name="connsiteX48" fmla="*/ 2522775 w 3774003"/>
                <a:gd name="connsiteY48" fmla="*/ 3283279 h 3318849"/>
                <a:gd name="connsiteX49" fmla="*/ 2540767 w 3774003"/>
                <a:gd name="connsiteY49" fmla="*/ 3260698 h 3318849"/>
                <a:gd name="connsiteX50" fmla="*/ 2578019 w 3774003"/>
                <a:gd name="connsiteY50" fmla="*/ 3231197 h 3318849"/>
                <a:gd name="connsiteX51" fmla="*/ 2630545 w 3774003"/>
                <a:gd name="connsiteY51" fmla="*/ 3198031 h 3318849"/>
                <a:gd name="connsiteX52" fmla="*/ 2695141 w 3774003"/>
                <a:gd name="connsiteY52" fmla="*/ 3159175 h 3318849"/>
                <a:gd name="connsiteX53" fmla="*/ 2746625 w 3774003"/>
                <a:gd name="connsiteY53" fmla="*/ 3127330 h 3318849"/>
                <a:gd name="connsiteX54" fmla="*/ 2805707 w 3774003"/>
                <a:gd name="connsiteY54" fmla="*/ 3105227 h 3318849"/>
                <a:gd name="connsiteX55" fmla="*/ 2943021 w 3774003"/>
                <a:gd name="connsiteY55" fmla="*/ 3046248 h 3318849"/>
                <a:gd name="connsiteX56" fmla="*/ 2990629 w 3774003"/>
                <a:gd name="connsiteY56" fmla="*/ 3022051 h 3318849"/>
                <a:gd name="connsiteX57" fmla="*/ 3030899 w 3774003"/>
                <a:gd name="connsiteY57" fmla="*/ 3003818 h 3318849"/>
                <a:gd name="connsiteX58" fmla="*/ 3050457 w 3774003"/>
                <a:gd name="connsiteY58" fmla="*/ 2988043 h 3318849"/>
                <a:gd name="connsiteX59" fmla="*/ 3084543 w 3774003"/>
                <a:gd name="connsiteY59" fmla="*/ 2949141 h 3318849"/>
                <a:gd name="connsiteX60" fmla="*/ 3131035 w 3774003"/>
                <a:gd name="connsiteY60" fmla="*/ 2924990 h 3318849"/>
                <a:gd name="connsiteX61" fmla="*/ 3171081 w 3774003"/>
                <a:gd name="connsiteY61" fmla="*/ 2897105 h 3318849"/>
                <a:gd name="connsiteX62" fmla="*/ 3198313 w 3774003"/>
                <a:gd name="connsiteY62" fmla="*/ 2860958 h 3318849"/>
                <a:gd name="connsiteX63" fmla="*/ 3258177 w 3774003"/>
                <a:gd name="connsiteY63" fmla="*/ 2831343 h 3318849"/>
                <a:gd name="connsiteX64" fmla="*/ 3243463 w 3774003"/>
                <a:gd name="connsiteY64" fmla="*/ 2892712 h 3318849"/>
                <a:gd name="connsiteX65" fmla="*/ 3290847 w 3774003"/>
                <a:gd name="connsiteY65" fmla="*/ 2872157 h 3318849"/>
                <a:gd name="connsiteX66" fmla="*/ 3310187 w 3774003"/>
                <a:gd name="connsiteY66" fmla="*/ 2864369 h 3318849"/>
                <a:gd name="connsiteX67" fmla="*/ 3327391 w 3774003"/>
                <a:gd name="connsiteY67" fmla="*/ 2872662 h 3318849"/>
                <a:gd name="connsiteX68" fmla="*/ 3328567 w 3774003"/>
                <a:gd name="connsiteY68" fmla="*/ 2870319 h 3318849"/>
                <a:gd name="connsiteX69" fmla="*/ 3377425 w 3774003"/>
                <a:gd name="connsiteY69" fmla="*/ 2837778 h 3318849"/>
                <a:gd name="connsiteX70" fmla="*/ 3422397 w 3774003"/>
                <a:gd name="connsiteY70" fmla="*/ 2786838 h 3318849"/>
                <a:gd name="connsiteX71" fmla="*/ 3374645 w 3774003"/>
                <a:gd name="connsiteY71" fmla="*/ 2719281 h 3318849"/>
                <a:gd name="connsiteX72" fmla="*/ 3434257 w 3774003"/>
                <a:gd name="connsiteY72" fmla="*/ 2689857 h 3318849"/>
                <a:gd name="connsiteX73" fmla="*/ 3493363 w 3774003"/>
                <a:gd name="connsiteY73" fmla="*/ 2635535 h 3318849"/>
                <a:gd name="connsiteX74" fmla="*/ 3535891 w 3774003"/>
                <a:gd name="connsiteY74" fmla="*/ 2457017 h 3318849"/>
                <a:gd name="connsiteX75" fmla="*/ 3536565 w 3774003"/>
                <a:gd name="connsiteY75" fmla="*/ 2378676 h 3318849"/>
                <a:gd name="connsiteX76" fmla="*/ 3536461 w 3774003"/>
                <a:gd name="connsiteY76" fmla="*/ 2333754 h 3318849"/>
                <a:gd name="connsiteX77" fmla="*/ 3544317 w 3774003"/>
                <a:gd name="connsiteY77" fmla="*/ 2327682 h 3318849"/>
                <a:gd name="connsiteX78" fmla="*/ 51093 w 3774003"/>
                <a:gd name="connsiteY78" fmla="*/ 1767565 h 3318849"/>
                <a:gd name="connsiteX79" fmla="*/ 51157 w 3774003"/>
                <a:gd name="connsiteY79" fmla="*/ 1767684 h 3318849"/>
                <a:gd name="connsiteX80" fmla="*/ 51211 w 3774003"/>
                <a:gd name="connsiteY80" fmla="*/ 1767914 h 3318849"/>
                <a:gd name="connsiteX81" fmla="*/ 46203 w 3774003"/>
                <a:gd name="connsiteY81" fmla="*/ 1758379 h 3318849"/>
                <a:gd name="connsiteX82" fmla="*/ 49961 w 3774003"/>
                <a:gd name="connsiteY82" fmla="*/ 1764221 h 3318849"/>
                <a:gd name="connsiteX83" fmla="*/ 51093 w 3774003"/>
                <a:gd name="connsiteY83" fmla="*/ 1767565 h 3318849"/>
                <a:gd name="connsiteX84" fmla="*/ 2635231 w 3774003"/>
                <a:gd name="connsiteY84" fmla="*/ 1692435 h 3318849"/>
                <a:gd name="connsiteX85" fmla="*/ 2637755 w 3774003"/>
                <a:gd name="connsiteY85" fmla="*/ 1697574 h 3318849"/>
                <a:gd name="connsiteX86" fmla="*/ 2635231 w 3774003"/>
                <a:gd name="connsiteY86" fmla="*/ 1692435 h 3318849"/>
                <a:gd name="connsiteX87" fmla="*/ 155261 w 3774003"/>
                <a:gd name="connsiteY87" fmla="*/ 1487679 h 3318849"/>
                <a:gd name="connsiteX88" fmla="*/ 164949 w 3774003"/>
                <a:gd name="connsiteY88" fmla="*/ 1487679 h 3318849"/>
                <a:gd name="connsiteX89" fmla="*/ 155429 w 3774003"/>
                <a:gd name="connsiteY89" fmla="*/ 1490725 h 3318849"/>
                <a:gd name="connsiteX90" fmla="*/ 154779 w 3774003"/>
                <a:gd name="connsiteY90" fmla="*/ 1479003 h 3318849"/>
                <a:gd name="connsiteX91" fmla="*/ 155261 w 3774003"/>
                <a:gd name="connsiteY91" fmla="*/ 1487679 h 3318849"/>
                <a:gd name="connsiteX92" fmla="*/ 154455 w 3774003"/>
                <a:gd name="connsiteY92" fmla="*/ 1487679 h 3318849"/>
                <a:gd name="connsiteX93" fmla="*/ 154779 w 3774003"/>
                <a:gd name="connsiteY93" fmla="*/ 1479003 h 3318849"/>
                <a:gd name="connsiteX94" fmla="*/ 2175861 w 3774003"/>
                <a:gd name="connsiteY94" fmla="*/ 654486 h 3318849"/>
                <a:gd name="connsiteX95" fmla="*/ 2198811 w 3774003"/>
                <a:gd name="connsiteY95" fmla="*/ 733462 h 3318849"/>
                <a:gd name="connsiteX96" fmla="*/ 2220765 w 3774003"/>
                <a:gd name="connsiteY96" fmla="*/ 888690 h 3318849"/>
                <a:gd name="connsiteX97" fmla="*/ 2278895 w 3774003"/>
                <a:gd name="connsiteY97" fmla="*/ 902869 h 3318849"/>
                <a:gd name="connsiteX98" fmla="*/ 2345173 w 3774003"/>
                <a:gd name="connsiteY98" fmla="*/ 1274569 h 3318849"/>
                <a:gd name="connsiteX99" fmla="*/ 2473307 w 3774003"/>
                <a:gd name="connsiteY99" fmla="*/ 1376301 h 3318849"/>
                <a:gd name="connsiteX100" fmla="*/ 2516111 w 3774003"/>
                <a:gd name="connsiteY100" fmla="*/ 1523198 h 3318849"/>
                <a:gd name="connsiteX101" fmla="*/ 2522187 w 3774003"/>
                <a:gd name="connsiteY101" fmla="*/ 1497327 h 3318849"/>
                <a:gd name="connsiteX102" fmla="*/ 2564989 w 3774003"/>
                <a:gd name="connsiteY102" fmla="*/ 1605197 h 3318849"/>
                <a:gd name="connsiteX103" fmla="*/ 2637755 w 3774003"/>
                <a:gd name="connsiteY103" fmla="*/ 1697574 h 3318849"/>
                <a:gd name="connsiteX104" fmla="*/ 2632509 w 3774003"/>
                <a:gd name="connsiteY104" fmla="*/ 1878089 h 3318849"/>
                <a:gd name="connsiteX105" fmla="*/ 2635133 w 3774003"/>
                <a:gd name="connsiteY105" fmla="*/ 1982452 h 3318849"/>
                <a:gd name="connsiteX106" fmla="*/ 2527847 w 3774003"/>
                <a:gd name="connsiteY106" fmla="*/ 2155221 h 3318849"/>
                <a:gd name="connsiteX107" fmla="*/ 2408273 w 3774003"/>
                <a:gd name="connsiteY107" fmla="*/ 2302702 h 3318849"/>
                <a:gd name="connsiteX108" fmla="*/ 2101331 w 3774003"/>
                <a:gd name="connsiteY108" fmla="*/ 2647654 h 3318849"/>
                <a:gd name="connsiteX109" fmla="*/ 1929563 w 3774003"/>
                <a:gd name="connsiteY109" fmla="*/ 2709044 h 3318849"/>
                <a:gd name="connsiteX110" fmla="*/ 1803361 w 3774003"/>
                <a:gd name="connsiteY110" fmla="*/ 2780665 h 3318849"/>
                <a:gd name="connsiteX111" fmla="*/ 1768151 w 3774003"/>
                <a:gd name="connsiteY111" fmla="*/ 2702613 h 3318849"/>
                <a:gd name="connsiteX112" fmla="*/ 1640845 w 3774003"/>
                <a:gd name="connsiteY112" fmla="*/ 2759471 h 3318849"/>
                <a:gd name="connsiteX113" fmla="*/ 1490481 w 3774003"/>
                <a:gd name="connsiteY113" fmla="*/ 2697789 h 3318849"/>
                <a:gd name="connsiteX114" fmla="*/ 1496141 w 3774003"/>
                <a:gd name="connsiteY114" fmla="*/ 2545923 h 3318849"/>
                <a:gd name="connsiteX115" fmla="*/ 1429865 w 3774003"/>
                <a:gd name="connsiteY115" fmla="*/ 2516543 h 3318849"/>
                <a:gd name="connsiteX116" fmla="*/ 1464247 w 3774003"/>
                <a:gd name="connsiteY116" fmla="*/ 2415250 h 3318849"/>
                <a:gd name="connsiteX117" fmla="*/ 1352267 w 3774003"/>
                <a:gd name="connsiteY117" fmla="*/ 2492718 h 3318849"/>
                <a:gd name="connsiteX118" fmla="*/ 1442983 w 3774003"/>
                <a:gd name="connsiteY118" fmla="*/ 2394202 h 3318849"/>
                <a:gd name="connsiteX119" fmla="*/ 1490067 w 3774003"/>
                <a:gd name="connsiteY119" fmla="*/ 2301094 h 3318849"/>
                <a:gd name="connsiteX120" fmla="*/ 1283367 w 3774003"/>
                <a:gd name="connsiteY120" fmla="*/ 2469478 h 3318849"/>
                <a:gd name="connsiteX121" fmla="*/ 1272459 w 3774003"/>
                <a:gd name="connsiteY121" fmla="*/ 2337051 h 3318849"/>
                <a:gd name="connsiteX122" fmla="*/ 1248433 w 3774003"/>
                <a:gd name="connsiteY122" fmla="*/ 2266453 h 3318849"/>
                <a:gd name="connsiteX123" fmla="*/ 990645 w 3774003"/>
                <a:gd name="connsiteY123" fmla="*/ 2214710 h 3318849"/>
                <a:gd name="connsiteX124" fmla="*/ 643245 w 3774003"/>
                <a:gd name="connsiteY124" fmla="*/ 2308257 h 3318849"/>
                <a:gd name="connsiteX125" fmla="*/ 517595 w 3774003"/>
                <a:gd name="connsiteY125" fmla="*/ 2388063 h 3318849"/>
                <a:gd name="connsiteX126" fmla="*/ 356599 w 3774003"/>
                <a:gd name="connsiteY126" fmla="*/ 2384117 h 3318849"/>
                <a:gd name="connsiteX127" fmla="*/ 105991 w 3774003"/>
                <a:gd name="connsiteY127" fmla="*/ 2477371 h 3318849"/>
                <a:gd name="connsiteX128" fmla="*/ 1053 w 3774003"/>
                <a:gd name="connsiteY128" fmla="*/ 2379147 h 3318849"/>
                <a:gd name="connsiteX129" fmla="*/ 63325 w 3774003"/>
                <a:gd name="connsiteY129" fmla="*/ 2331497 h 3318849"/>
                <a:gd name="connsiteX130" fmla="*/ 88455 w 3774003"/>
                <a:gd name="connsiteY130" fmla="*/ 2139873 h 3318849"/>
                <a:gd name="connsiteX131" fmla="*/ 88455 w 3774003"/>
                <a:gd name="connsiteY131" fmla="*/ 1982891 h 3318849"/>
                <a:gd name="connsiteX132" fmla="*/ 56573 w 3774003"/>
                <a:gd name="connsiteY132" fmla="*/ 1790479 h 3318849"/>
                <a:gd name="connsiteX133" fmla="*/ 51211 w 3774003"/>
                <a:gd name="connsiteY133" fmla="*/ 1767914 h 3318849"/>
                <a:gd name="connsiteX134" fmla="*/ 54005 w 3774003"/>
                <a:gd name="connsiteY134" fmla="*/ 1776175 h 3318849"/>
                <a:gd name="connsiteX135" fmla="*/ 64291 w 3774003"/>
                <a:gd name="connsiteY135" fmla="*/ 1796821 h 3318849"/>
                <a:gd name="connsiteX136" fmla="*/ 70919 w 3774003"/>
                <a:gd name="connsiteY136" fmla="*/ 1763641 h 3318849"/>
                <a:gd name="connsiteX137" fmla="*/ 113309 w 3774003"/>
                <a:gd name="connsiteY137" fmla="*/ 1812315 h 3318849"/>
                <a:gd name="connsiteX138" fmla="*/ 118279 w 3774003"/>
                <a:gd name="connsiteY138" fmla="*/ 1609582 h 3318849"/>
                <a:gd name="connsiteX139" fmla="*/ 151521 w 3774003"/>
                <a:gd name="connsiteY139" fmla="*/ 1491976 h 3318849"/>
                <a:gd name="connsiteX140" fmla="*/ 155429 w 3774003"/>
                <a:gd name="connsiteY140" fmla="*/ 1490725 h 3318849"/>
                <a:gd name="connsiteX141" fmla="*/ 155491 w 3774003"/>
                <a:gd name="connsiteY141" fmla="*/ 1491827 h 3318849"/>
                <a:gd name="connsiteX142" fmla="*/ 167711 w 3774003"/>
                <a:gd name="connsiteY142" fmla="*/ 1517790 h 3318849"/>
                <a:gd name="connsiteX143" fmla="*/ 324565 w 3774003"/>
                <a:gd name="connsiteY143" fmla="*/ 1397787 h 3318849"/>
                <a:gd name="connsiteX144" fmla="*/ 443587 w 3774003"/>
                <a:gd name="connsiteY144" fmla="*/ 1371623 h 3318849"/>
                <a:gd name="connsiteX145" fmla="*/ 527537 w 3774003"/>
                <a:gd name="connsiteY145" fmla="*/ 1334936 h 3318849"/>
                <a:gd name="connsiteX146" fmla="*/ 711731 w 3774003"/>
                <a:gd name="connsiteY146" fmla="*/ 1230573 h 3318849"/>
                <a:gd name="connsiteX147" fmla="*/ 816669 w 3774003"/>
                <a:gd name="connsiteY147" fmla="*/ 1069206 h 3318849"/>
                <a:gd name="connsiteX148" fmla="*/ 847183 w 3774003"/>
                <a:gd name="connsiteY148" fmla="*/ 1143750 h 3318849"/>
                <a:gd name="connsiteX149" fmla="*/ 857263 w 3774003"/>
                <a:gd name="connsiteY149" fmla="*/ 1101362 h 3318849"/>
                <a:gd name="connsiteX150" fmla="*/ 887917 w 3774003"/>
                <a:gd name="connsiteY150" fmla="*/ 1053712 h 3318849"/>
                <a:gd name="connsiteX151" fmla="*/ 945493 w 3774003"/>
                <a:gd name="connsiteY151" fmla="*/ 980337 h 3318849"/>
                <a:gd name="connsiteX152" fmla="*/ 1182847 w 3774003"/>
                <a:gd name="connsiteY152" fmla="*/ 954319 h 3318849"/>
                <a:gd name="connsiteX153" fmla="*/ 1286127 w 3774003"/>
                <a:gd name="connsiteY153" fmla="*/ 935171 h 3318849"/>
                <a:gd name="connsiteX154" fmla="*/ 1387337 w 3774003"/>
                <a:gd name="connsiteY154" fmla="*/ 761380 h 3318849"/>
                <a:gd name="connsiteX155" fmla="*/ 1461209 w 3774003"/>
                <a:gd name="connsiteY155" fmla="*/ 686396 h 3318849"/>
                <a:gd name="connsiteX156" fmla="*/ 1510087 w 3774003"/>
                <a:gd name="connsiteY156" fmla="*/ 677919 h 3318849"/>
                <a:gd name="connsiteX157" fmla="*/ 1581887 w 3774003"/>
                <a:gd name="connsiteY157" fmla="*/ 724400 h 3318849"/>
                <a:gd name="connsiteX158" fmla="*/ 1673293 w 3774003"/>
                <a:gd name="connsiteY158" fmla="*/ 755241 h 3318849"/>
                <a:gd name="connsiteX159" fmla="*/ 1780303 w 3774003"/>
                <a:gd name="connsiteY159" fmla="*/ 751587 h 3318849"/>
                <a:gd name="connsiteX160" fmla="*/ 1709331 w 3774003"/>
                <a:gd name="connsiteY160" fmla="*/ 861942 h 3318849"/>
                <a:gd name="connsiteX161" fmla="*/ 1706293 w 3774003"/>
                <a:gd name="connsiteY161" fmla="*/ 1000361 h 3318849"/>
                <a:gd name="connsiteX162" fmla="*/ 1832495 w 3774003"/>
                <a:gd name="connsiteY162" fmla="*/ 1086746 h 3318849"/>
                <a:gd name="connsiteX163" fmla="*/ 1984931 w 3774003"/>
                <a:gd name="connsiteY163" fmla="*/ 1152667 h 3318849"/>
                <a:gd name="connsiteX164" fmla="*/ 2075923 w 3774003"/>
                <a:gd name="connsiteY164" fmla="*/ 878897 h 3318849"/>
                <a:gd name="connsiteX165" fmla="*/ 2114999 w 3774003"/>
                <a:gd name="connsiteY165" fmla="*/ 736970 h 3318849"/>
                <a:gd name="connsiteX166" fmla="*/ 2175861 w 3774003"/>
                <a:gd name="connsiteY166" fmla="*/ 654486 h 3318849"/>
                <a:gd name="connsiteX167" fmla="*/ 2676831 w 3774003"/>
                <a:gd name="connsiteY167" fmla="*/ 280931 h 3318849"/>
                <a:gd name="connsiteX168" fmla="*/ 2676831 w 3774003"/>
                <a:gd name="connsiteY168" fmla="*/ 280931 h 3318849"/>
                <a:gd name="connsiteX169" fmla="*/ 2744903 w 3774003"/>
                <a:gd name="connsiteY169" fmla="*/ 27918 h 3318849"/>
                <a:gd name="connsiteX170" fmla="*/ 2897063 w 3774003"/>
                <a:gd name="connsiteY170" fmla="*/ 205802 h 3318849"/>
                <a:gd name="connsiteX171" fmla="*/ 2884361 w 3774003"/>
                <a:gd name="connsiteY171" fmla="*/ 168530 h 3318849"/>
                <a:gd name="connsiteX172" fmla="*/ 2676831 w 3774003"/>
                <a:gd name="connsiteY172" fmla="*/ 280931 h 3318849"/>
                <a:gd name="connsiteX173" fmla="*/ 2605031 w 3774003"/>
                <a:gd name="connsiteY173" fmla="*/ 241028 h 3318849"/>
                <a:gd name="connsiteX174" fmla="*/ 2813389 w 3774003"/>
                <a:gd name="connsiteY174" fmla="*/ 198494 h 3318849"/>
                <a:gd name="connsiteX175" fmla="*/ 2879665 w 3774003"/>
                <a:gd name="connsiteY175" fmla="*/ 154498 h 3318849"/>
                <a:gd name="connsiteX176" fmla="*/ 2744903 w 3774003"/>
                <a:gd name="connsiteY176" fmla="*/ 27918 h 3318849"/>
                <a:gd name="connsiteX177" fmla="*/ 2107543 w 3774003"/>
                <a:gd name="connsiteY177" fmla="*/ 0 h 3318849"/>
                <a:gd name="connsiteX178" fmla="*/ 2372925 w 3774003"/>
                <a:gd name="connsiteY178" fmla="*/ 113279 h 3318849"/>
                <a:gd name="connsiteX179" fmla="*/ 2451215 w 3774003"/>
                <a:gd name="connsiteY179" fmla="*/ 216472 h 3318849"/>
                <a:gd name="connsiteX180" fmla="*/ 2580179 w 3774003"/>
                <a:gd name="connsiteY180" fmla="*/ 337059 h 3318849"/>
                <a:gd name="connsiteX181" fmla="*/ 2519977 w 3774003"/>
                <a:gd name="connsiteY181" fmla="*/ 339983 h 3318849"/>
                <a:gd name="connsiteX182" fmla="*/ 2613455 w 3774003"/>
                <a:gd name="connsiteY182" fmla="*/ 483518 h 3318849"/>
                <a:gd name="connsiteX183" fmla="*/ 2650459 w 3774003"/>
                <a:gd name="connsiteY183" fmla="*/ 524590 h 3318849"/>
                <a:gd name="connsiteX184" fmla="*/ 2705827 w 3774003"/>
                <a:gd name="connsiteY184" fmla="*/ 640208 h 3318849"/>
                <a:gd name="connsiteX185" fmla="*/ 2468751 w 3774003"/>
                <a:gd name="connsiteY185" fmla="*/ 522106 h 3318849"/>
                <a:gd name="connsiteX186" fmla="*/ 2253627 w 3774003"/>
                <a:gd name="connsiteY186" fmla="*/ 455015 h 3318849"/>
                <a:gd name="connsiteX187" fmla="*/ 2078271 w 3774003"/>
                <a:gd name="connsiteY187" fmla="*/ 510851 h 3318849"/>
                <a:gd name="connsiteX188" fmla="*/ 2072333 w 3774003"/>
                <a:gd name="connsiteY188" fmla="*/ 324781 h 3318849"/>
                <a:gd name="connsiteX189" fmla="*/ 2107543 w 3774003"/>
                <a:gd name="connsiteY189" fmla="*/ 0 h 331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4003" h="3318849">
                  <a:moveTo>
                    <a:pt x="1846993" y="2904761"/>
                  </a:moveTo>
                  <a:cubicBezTo>
                    <a:pt x="1817583" y="2901399"/>
                    <a:pt x="1724519" y="3157190"/>
                    <a:pt x="1620687" y="3106909"/>
                  </a:cubicBezTo>
                  <a:cubicBezTo>
                    <a:pt x="1574017" y="3084399"/>
                    <a:pt x="1609227" y="2990999"/>
                    <a:pt x="1615163" y="2956211"/>
                  </a:cubicBezTo>
                  <a:cubicBezTo>
                    <a:pt x="1631319" y="2863688"/>
                    <a:pt x="1726315" y="2928878"/>
                    <a:pt x="1789691" y="2921277"/>
                  </a:cubicBezTo>
                  <a:cubicBezTo>
                    <a:pt x="1771879" y="2923470"/>
                    <a:pt x="1809851" y="2918939"/>
                    <a:pt x="1789691" y="2921277"/>
                  </a:cubicBezTo>
                  <a:cubicBezTo>
                    <a:pt x="1808195" y="2913677"/>
                    <a:pt x="1827249" y="2908123"/>
                    <a:pt x="1846993" y="2904761"/>
                  </a:cubicBezTo>
                  <a:close/>
                  <a:moveTo>
                    <a:pt x="3258177" y="2831343"/>
                  </a:moveTo>
                  <a:cubicBezTo>
                    <a:pt x="3258177" y="2831343"/>
                    <a:pt x="3243499" y="2838377"/>
                    <a:pt x="3258177" y="2831343"/>
                  </a:cubicBezTo>
                  <a:close/>
                  <a:moveTo>
                    <a:pt x="3544317" y="2327682"/>
                  </a:moveTo>
                  <a:cubicBezTo>
                    <a:pt x="3556113" y="2326324"/>
                    <a:pt x="3553691" y="2330372"/>
                    <a:pt x="3553543" y="2339745"/>
                  </a:cubicBezTo>
                  <a:cubicBezTo>
                    <a:pt x="3553311" y="2352314"/>
                    <a:pt x="3554491" y="2362859"/>
                    <a:pt x="3566035" y="2369995"/>
                  </a:cubicBezTo>
                  <a:cubicBezTo>
                    <a:pt x="3586341" y="2382537"/>
                    <a:pt x="3608501" y="2386451"/>
                    <a:pt x="3608185" y="2415450"/>
                  </a:cubicBezTo>
                  <a:cubicBezTo>
                    <a:pt x="3607869" y="2442398"/>
                    <a:pt x="3593671" y="2464686"/>
                    <a:pt x="3583075" y="2488385"/>
                  </a:cubicBezTo>
                  <a:cubicBezTo>
                    <a:pt x="3578337" y="2499010"/>
                    <a:pt x="3574861" y="2510647"/>
                    <a:pt x="3581559" y="2521272"/>
                  </a:cubicBezTo>
                  <a:cubicBezTo>
                    <a:pt x="3587709" y="2530991"/>
                    <a:pt x="3599527" y="2534293"/>
                    <a:pt x="3607741" y="2524973"/>
                  </a:cubicBezTo>
                  <a:cubicBezTo>
                    <a:pt x="3594135" y="2540391"/>
                    <a:pt x="3613387" y="2518662"/>
                    <a:pt x="3607741" y="2524973"/>
                  </a:cubicBezTo>
                  <a:cubicBezTo>
                    <a:pt x="3614525" y="2517357"/>
                    <a:pt x="3622191" y="2503457"/>
                    <a:pt x="3621201" y="2492912"/>
                  </a:cubicBezTo>
                  <a:cubicBezTo>
                    <a:pt x="3636241" y="2488439"/>
                    <a:pt x="3632997" y="2516106"/>
                    <a:pt x="3631713" y="2524494"/>
                  </a:cubicBezTo>
                  <a:cubicBezTo>
                    <a:pt x="3629311" y="2540418"/>
                    <a:pt x="3621033" y="2553572"/>
                    <a:pt x="3617199" y="2568857"/>
                  </a:cubicBezTo>
                  <a:cubicBezTo>
                    <a:pt x="3613155" y="2585207"/>
                    <a:pt x="3627647" y="2595938"/>
                    <a:pt x="3640475" y="2602515"/>
                  </a:cubicBezTo>
                  <a:cubicBezTo>
                    <a:pt x="3666743" y="2615989"/>
                    <a:pt x="3687427" y="2612448"/>
                    <a:pt x="3711925" y="2597988"/>
                  </a:cubicBezTo>
                  <a:cubicBezTo>
                    <a:pt x="3731937" y="2586192"/>
                    <a:pt x="3753759" y="2573650"/>
                    <a:pt x="3774003" y="2592476"/>
                  </a:cubicBezTo>
                  <a:cubicBezTo>
                    <a:pt x="3758499" y="2602702"/>
                    <a:pt x="3748219" y="2619265"/>
                    <a:pt x="3736907" y="2633538"/>
                  </a:cubicBezTo>
                  <a:cubicBezTo>
                    <a:pt x="3724711" y="2648982"/>
                    <a:pt x="3709861" y="2662509"/>
                    <a:pt x="3693979" y="2674040"/>
                  </a:cubicBezTo>
                  <a:cubicBezTo>
                    <a:pt x="3663183" y="2696407"/>
                    <a:pt x="3627163" y="2703464"/>
                    <a:pt x="3593103" y="2718962"/>
                  </a:cubicBezTo>
                  <a:cubicBezTo>
                    <a:pt x="3587015" y="2721705"/>
                    <a:pt x="3578841" y="2724634"/>
                    <a:pt x="3576967" y="2732010"/>
                  </a:cubicBezTo>
                  <a:cubicBezTo>
                    <a:pt x="3575093" y="2739359"/>
                    <a:pt x="3578757" y="2746922"/>
                    <a:pt x="3573239" y="2753393"/>
                  </a:cubicBezTo>
                  <a:cubicBezTo>
                    <a:pt x="3563423" y="2764869"/>
                    <a:pt x="3545981" y="2772299"/>
                    <a:pt x="3534627" y="2783003"/>
                  </a:cubicBezTo>
                  <a:cubicBezTo>
                    <a:pt x="3521715" y="2795173"/>
                    <a:pt x="3509541" y="2808194"/>
                    <a:pt x="3495195" y="2818686"/>
                  </a:cubicBezTo>
                  <a:cubicBezTo>
                    <a:pt x="3478765" y="2830642"/>
                    <a:pt x="3459575" y="2838923"/>
                    <a:pt x="3442303" y="2849681"/>
                  </a:cubicBezTo>
                  <a:cubicBezTo>
                    <a:pt x="3416415" y="2865845"/>
                    <a:pt x="3390359" y="2884192"/>
                    <a:pt x="3362343" y="2896601"/>
                  </a:cubicBezTo>
                  <a:cubicBezTo>
                    <a:pt x="3351327" y="2901500"/>
                    <a:pt x="3326893" y="2895749"/>
                    <a:pt x="3322805" y="2881795"/>
                  </a:cubicBezTo>
                  <a:lnTo>
                    <a:pt x="3327343" y="2872759"/>
                  </a:lnTo>
                  <a:lnTo>
                    <a:pt x="3304165" y="2893082"/>
                  </a:lnTo>
                  <a:cubicBezTo>
                    <a:pt x="3297889" y="2899837"/>
                    <a:pt x="3293065" y="2907599"/>
                    <a:pt x="3289619" y="2919527"/>
                  </a:cubicBezTo>
                  <a:cubicBezTo>
                    <a:pt x="3287309" y="2927516"/>
                    <a:pt x="3284739" y="2929178"/>
                    <a:pt x="3278555" y="2933503"/>
                  </a:cubicBezTo>
                  <a:cubicBezTo>
                    <a:pt x="3257619" y="2948094"/>
                    <a:pt x="3236795" y="2962685"/>
                    <a:pt x="3215895" y="2977299"/>
                  </a:cubicBezTo>
                  <a:cubicBezTo>
                    <a:pt x="3173577" y="3006823"/>
                    <a:pt x="3131295" y="3036392"/>
                    <a:pt x="3089013" y="3065961"/>
                  </a:cubicBezTo>
                  <a:cubicBezTo>
                    <a:pt x="3089311" y="3065756"/>
                    <a:pt x="3099817" y="3078936"/>
                    <a:pt x="3100971" y="3080301"/>
                  </a:cubicBezTo>
                  <a:cubicBezTo>
                    <a:pt x="3105591" y="3085833"/>
                    <a:pt x="3090727" y="3092252"/>
                    <a:pt x="3087635" y="3093640"/>
                  </a:cubicBezTo>
                  <a:cubicBezTo>
                    <a:pt x="3078023" y="3097920"/>
                    <a:pt x="3067853" y="3097761"/>
                    <a:pt x="3057461" y="3098580"/>
                  </a:cubicBezTo>
                  <a:cubicBezTo>
                    <a:pt x="3042113" y="3099900"/>
                    <a:pt x="3028069" y="3104840"/>
                    <a:pt x="3013577" y="3109734"/>
                  </a:cubicBezTo>
                  <a:cubicBezTo>
                    <a:pt x="2990443" y="3117587"/>
                    <a:pt x="2961013" y="3121343"/>
                    <a:pt x="2941829" y="3137436"/>
                  </a:cubicBezTo>
                  <a:cubicBezTo>
                    <a:pt x="2919625" y="3156102"/>
                    <a:pt x="2901671" y="3179821"/>
                    <a:pt x="2879245" y="3198578"/>
                  </a:cubicBezTo>
                  <a:cubicBezTo>
                    <a:pt x="2828617" y="3240871"/>
                    <a:pt x="2772329" y="3272216"/>
                    <a:pt x="2715109" y="3304266"/>
                  </a:cubicBezTo>
                  <a:cubicBezTo>
                    <a:pt x="2689331" y="3318675"/>
                    <a:pt x="2658635" y="3323023"/>
                    <a:pt x="2629727" y="3314532"/>
                  </a:cubicBezTo>
                  <a:cubicBezTo>
                    <a:pt x="2617395" y="3310913"/>
                    <a:pt x="2606443" y="3304038"/>
                    <a:pt x="2596049" y="3296595"/>
                  </a:cubicBezTo>
                  <a:cubicBezTo>
                    <a:pt x="2594299" y="3293089"/>
                    <a:pt x="2596049" y="3284644"/>
                    <a:pt x="2596049" y="3280593"/>
                  </a:cubicBezTo>
                  <a:cubicBezTo>
                    <a:pt x="2570011" y="3285168"/>
                    <a:pt x="2549335" y="3284963"/>
                    <a:pt x="2522775" y="3283279"/>
                  </a:cubicBezTo>
                  <a:cubicBezTo>
                    <a:pt x="2523705" y="3283324"/>
                    <a:pt x="2535701" y="3262815"/>
                    <a:pt x="2540767" y="3260698"/>
                  </a:cubicBezTo>
                  <a:cubicBezTo>
                    <a:pt x="2558053" y="3253482"/>
                    <a:pt x="2565465" y="3244308"/>
                    <a:pt x="2578019" y="3231197"/>
                  </a:cubicBezTo>
                  <a:cubicBezTo>
                    <a:pt x="2592213" y="3216378"/>
                    <a:pt x="2613223" y="3208502"/>
                    <a:pt x="2630545" y="3198031"/>
                  </a:cubicBezTo>
                  <a:cubicBezTo>
                    <a:pt x="2652041" y="3184988"/>
                    <a:pt x="2673535" y="3172059"/>
                    <a:pt x="2695141" y="3159175"/>
                  </a:cubicBezTo>
                  <a:cubicBezTo>
                    <a:pt x="2712539" y="3148841"/>
                    <a:pt x="2729899" y="3138711"/>
                    <a:pt x="2746625" y="3127330"/>
                  </a:cubicBezTo>
                  <a:cubicBezTo>
                    <a:pt x="2764395" y="3115288"/>
                    <a:pt x="2785889" y="3112329"/>
                    <a:pt x="2805707" y="3105227"/>
                  </a:cubicBezTo>
                  <a:cubicBezTo>
                    <a:pt x="2852347" y="3088564"/>
                    <a:pt x="2897573" y="3065915"/>
                    <a:pt x="2943021" y="3046248"/>
                  </a:cubicBezTo>
                  <a:cubicBezTo>
                    <a:pt x="2959411" y="3039169"/>
                    <a:pt x="2975169" y="3030997"/>
                    <a:pt x="2990629" y="3022051"/>
                  </a:cubicBezTo>
                  <a:cubicBezTo>
                    <a:pt x="3003147" y="3014812"/>
                    <a:pt x="3019351" y="3011830"/>
                    <a:pt x="3030899" y="3003818"/>
                  </a:cubicBezTo>
                  <a:cubicBezTo>
                    <a:pt x="3037567" y="2999174"/>
                    <a:pt x="3044311" y="2992505"/>
                    <a:pt x="3050457" y="2988043"/>
                  </a:cubicBezTo>
                  <a:cubicBezTo>
                    <a:pt x="3064501" y="2977936"/>
                    <a:pt x="3071989" y="2960682"/>
                    <a:pt x="3084543" y="2949141"/>
                  </a:cubicBezTo>
                  <a:cubicBezTo>
                    <a:pt x="3097247" y="2937373"/>
                    <a:pt x="3114755" y="2930339"/>
                    <a:pt x="3131035" y="2924990"/>
                  </a:cubicBezTo>
                  <a:cubicBezTo>
                    <a:pt x="3147201" y="2919663"/>
                    <a:pt x="3158005" y="2908077"/>
                    <a:pt x="3171081" y="2897105"/>
                  </a:cubicBezTo>
                  <a:cubicBezTo>
                    <a:pt x="3183113" y="2886953"/>
                    <a:pt x="3184343" y="2870313"/>
                    <a:pt x="3198313" y="2860958"/>
                  </a:cubicBezTo>
                  <a:cubicBezTo>
                    <a:pt x="3216491" y="2848779"/>
                    <a:pt x="3238433" y="2840812"/>
                    <a:pt x="3258177" y="2831343"/>
                  </a:cubicBezTo>
                  <a:cubicBezTo>
                    <a:pt x="3253297" y="2851807"/>
                    <a:pt x="3248379" y="2872248"/>
                    <a:pt x="3243463" y="2892712"/>
                  </a:cubicBezTo>
                  <a:cubicBezTo>
                    <a:pt x="3259295" y="2885860"/>
                    <a:pt x="3275053" y="2878986"/>
                    <a:pt x="3290847" y="2872157"/>
                  </a:cubicBezTo>
                  <a:cubicBezTo>
                    <a:pt x="3300421" y="2867980"/>
                    <a:pt x="3305479" y="2864833"/>
                    <a:pt x="3310187" y="2864369"/>
                  </a:cubicBezTo>
                  <a:lnTo>
                    <a:pt x="3327391" y="2872662"/>
                  </a:lnTo>
                  <a:lnTo>
                    <a:pt x="3328567" y="2870319"/>
                  </a:lnTo>
                  <a:cubicBezTo>
                    <a:pt x="3341441" y="2857630"/>
                    <a:pt x="3371169" y="2842671"/>
                    <a:pt x="3377425" y="2837778"/>
                  </a:cubicBezTo>
                  <a:cubicBezTo>
                    <a:pt x="3393729" y="2825050"/>
                    <a:pt x="3421829" y="2810830"/>
                    <a:pt x="3422397" y="2786838"/>
                  </a:cubicBezTo>
                  <a:cubicBezTo>
                    <a:pt x="3423155" y="2758532"/>
                    <a:pt x="3369169" y="2746070"/>
                    <a:pt x="3374645" y="2719281"/>
                  </a:cubicBezTo>
                  <a:cubicBezTo>
                    <a:pt x="3379005" y="2698405"/>
                    <a:pt x="3419365" y="2697792"/>
                    <a:pt x="3434257" y="2689857"/>
                  </a:cubicBezTo>
                  <a:cubicBezTo>
                    <a:pt x="3459639" y="2676303"/>
                    <a:pt x="3473647" y="2655559"/>
                    <a:pt x="3493363" y="2635535"/>
                  </a:cubicBezTo>
                  <a:cubicBezTo>
                    <a:pt x="3542863" y="2585154"/>
                    <a:pt x="3545181" y="2523349"/>
                    <a:pt x="3535891" y="2457017"/>
                  </a:cubicBezTo>
                  <a:cubicBezTo>
                    <a:pt x="3532585" y="2433557"/>
                    <a:pt x="3519461" y="2397582"/>
                    <a:pt x="3536565" y="2378676"/>
                  </a:cubicBezTo>
                  <a:cubicBezTo>
                    <a:pt x="3545433" y="2368823"/>
                    <a:pt x="3537999" y="2345497"/>
                    <a:pt x="3536461" y="2333754"/>
                  </a:cubicBezTo>
                  <a:cubicBezTo>
                    <a:pt x="3535597" y="2327043"/>
                    <a:pt x="3534627" y="2328854"/>
                    <a:pt x="3544317" y="2327682"/>
                  </a:cubicBezTo>
                  <a:close/>
                  <a:moveTo>
                    <a:pt x="51093" y="1767565"/>
                  </a:moveTo>
                  <a:lnTo>
                    <a:pt x="51157" y="1767684"/>
                  </a:lnTo>
                  <a:lnTo>
                    <a:pt x="51211" y="1767914"/>
                  </a:lnTo>
                  <a:close/>
                  <a:moveTo>
                    <a:pt x="46203" y="1758379"/>
                  </a:moveTo>
                  <a:cubicBezTo>
                    <a:pt x="47447" y="1758708"/>
                    <a:pt x="48681" y="1760955"/>
                    <a:pt x="49961" y="1764221"/>
                  </a:cubicBezTo>
                  <a:lnTo>
                    <a:pt x="51093" y="1767565"/>
                  </a:lnTo>
                  <a:close/>
                  <a:moveTo>
                    <a:pt x="2635231" y="1692435"/>
                  </a:moveTo>
                  <a:cubicBezTo>
                    <a:pt x="2635607" y="1693162"/>
                    <a:pt x="2642623" y="1707331"/>
                    <a:pt x="2637755" y="1697574"/>
                  </a:cubicBezTo>
                  <a:cubicBezTo>
                    <a:pt x="2635719" y="1693445"/>
                    <a:pt x="2635105" y="1692193"/>
                    <a:pt x="2635231" y="1692435"/>
                  </a:cubicBezTo>
                  <a:close/>
                  <a:moveTo>
                    <a:pt x="155261" y="1487679"/>
                  </a:moveTo>
                  <a:lnTo>
                    <a:pt x="164949" y="1487679"/>
                  </a:lnTo>
                  <a:lnTo>
                    <a:pt x="155429" y="1490725"/>
                  </a:lnTo>
                  <a:close/>
                  <a:moveTo>
                    <a:pt x="154779" y="1479003"/>
                  </a:moveTo>
                  <a:lnTo>
                    <a:pt x="155261" y="1487679"/>
                  </a:lnTo>
                  <a:lnTo>
                    <a:pt x="154455" y="1487679"/>
                  </a:lnTo>
                  <a:cubicBezTo>
                    <a:pt x="154765" y="1479421"/>
                    <a:pt x="154739" y="1477420"/>
                    <a:pt x="154779" y="1479003"/>
                  </a:cubicBezTo>
                  <a:close/>
                  <a:moveTo>
                    <a:pt x="2175861" y="654486"/>
                  </a:moveTo>
                  <a:cubicBezTo>
                    <a:pt x="2183589" y="659075"/>
                    <a:pt x="2190267" y="681993"/>
                    <a:pt x="2198811" y="733462"/>
                  </a:cubicBezTo>
                  <a:cubicBezTo>
                    <a:pt x="2207235" y="785059"/>
                    <a:pt x="2212343" y="837240"/>
                    <a:pt x="2220765" y="888690"/>
                  </a:cubicBezTo>
                  <a:cubicBezTo>
                    <a:pt x="2230431" y="947742"/>
                    <a:pt x="2247001" y="900238"/>
                    <a:pt x="2278895" y="902869"/>
                  </a:cubicBezTo>
                  <a:cubicBezTo>
                    <a:pt x="2356633" y="908861"/>
                    <a:pt x="2306511" y="1224434"/>
                    <a:pt x="2345173" y="1274569"/>
                  </a:cubicBezTo>
                  <a:cubicBezTo>
                    <a:pt x="2365469" y="1301025"/>
                    <a:pt x="2490153" y="1326312"/>
                    <a:pt x="2473307" y="1376301"/>
                  </a:cubicBezTo>
                  <a:cubicBezTo>
                    <a:pt x="2465299" y="1399541"/>
                    <a:pt x="2519563" y="1519544"/>
                    <a:pt x="2516111" y="1523198"/>
                  </a:cubicBezTo>
                  <a:cubicBezTo>
                    <a:pt x="2518183" y="1514574"/>
                    <a:pt x="2520115" y="1505950"/>
                    <a:pt x="2522187" y="1497327"/>
                  </a:cubicBezTo>
                  <a:cubicBezTo>
                    <a:pt x="2583215" y="1494988"/>
                    <a:pt x="2557119" y="1573771"/>
                    <a:pt x="2564989" y="1605197"/>
                  </a:cubicBezTo>
                  <a:cubicBezTo>
                    <a:pt x="2575621" y="1647439"/>
                    <a:pt x="2620083" y="1661763"/>
                    <a:pt x="2637755" y="1697574"/>
                  </a:cubicBezTo>
                  <a:cubicBezTo>
                    <a:pt x="2663577" y="1749755"/>
                    <a:pt x="2667719" y="1828539"/>
                    <a:pt x="2632509" y="1878089"/>
                  </a:cubicBezTo>
                  <a:cubicBezTo>
                    <a:pt x="2620635" y="1894899"/>
                    <a:pt x="2637479" y="1959504"/>
                    <a:pt x="2635133" y="1982452"/>
                  </a:cubicBezTo>
                  <a:cubicBezTo>
                    <a:pt x="2628091" y="2048811"/>
                    <a:pt x="2537513" y="2088861"/>
                    <a:pt x="2527847" y="2155221"/>
                  </a:cubicBezTo>
                  <a:cubicBezTo>
                    <a:pt x="2520391" y="2206671"/>
                    <a:pt x="2451077" y="2276831"/>
                    <a:pt x="2408273" y="2302702"/>
                  </a:cubicBezTo>
                  <a:cubicBezTo>
                    <a:pt x="2279035" y="2381193"/>
                    <a:pt x="2195775" y="2534083"/>
                    <a:pt x="2101331" y="2647654"/>
                  </a:cubicBezTo>
                  <a:cubicBezTo>
                    <a:pt x="2058389" y="2699251"/>
                    <a:pt x="1988935" y="2683611"/>
                    <a:pt x="1929563" y="2709044"/>
                  </a:cubicBezTo>
                  <a:cubicBezTo>
                    <a:pt x="1907471" y="2718545"/>
                    <a:pt x="1821311" y="2782419"/>
                    <a:pt x="1803361" y="2780665"/>
                  </a:cubicBezTo>
                  <a:cubicBezTo>
                    <a:pt x="1764701" y="2777304"/>
                    <a:pt x="1771743" y="2716937"/>
                    <a:pt x="1768151" y="2702613"/>
                  </a:cubicBezTo>
                  <a:cubicBezTo>
                    <a:pt x="1765529" y="2692089"/>
                    <a:pt x="1656035" y="2762103"/>
                    <a:pt x="1640845" y="2759471"/>
                  </a:cubicBezTo>
                  <a:cubicBezTo>
                    <a:pt x="1601495" y="2752602"/>
                    <a:pt x="1524171" y="2721176"/>
                    <a:pt x="1490481" y="2697789"/>
                  </a:cubicBezTo>
                  <a:cubicBezTo>
                    <a:pt x="1440221" y="2662709"/>
                    <a:pt x="1508431" y="2592257"/>
                    <a:pt x="1496141" y="2545923"/>
                  </a:cubicBezTo>
                  <a:cubicBezTo>
                    <a:pt x="1488271" y="2515374"/>
                    <a:pt x="1431107" y="2525313"/>
                    <a:pt x="1429865" y="2516543"/>
                  </a:cubicBezTo>
                  <a:cubicBezTo>
                    <a:pt x="1428209" y="2504996"/>
                    <a:pt x="1509949" y="2435567"/>
                    <a:pt x="1464247" y="2415250"/>
                  </a:cubicBezTo>
                  <a:cubicBezTo>
                    <a:pt x="1470597" y="2418027"/>
                    <a:pt x="1384023" y="2494911"/>
                    <a:pt x="1352267" y="2492718"/>
                  </a:cubicBezTo>
                  <a:cubicBezTo>
                    <a:pt x="1376567" y="2457346"/>
                    <a:pt x="1414677" y="2434837"/>
                    <a:pt x="1442983" y="2394202"/>
                  </a:cubicBezTo>
                  <a:cubicBezTo>
                    <a:pt x="1464937" y="2362923"/>
                    <a:pt x="1473635" y="2329158"/>
                    <a:pt x="1490067" y="2301094"/>
                  </a:cubicBezTo>
                  <a:cubicBezTo>
                    <a:pt x="1447263" y="2374762"/>
                    <a:pt x="1345501" y="2413350"/>
                    <a:pt x="1283367" y="2469478"/>
                  </a:cubicBezTo>
                  <a:cubicBezTo>
                    <a:pt x="1281433" y="2441560"/>
                    <a:pt x="1294275" y="2362923"/>
                    <a:pt x="1272459" y="2337051"/>
                  </a:cubicBezTo>
                  <a:cubicBezTo>
                    <a:pt x="1256993" y="2318488"/>
                    <a:pt x="1263621" y="2273177"/>
                    <a:pt x="1248433" y="2266453"/>
                  </a:cubicBezTo>
                  <a:cubicBezTo>
                    <a:pt x="1163103" y="2228596"/>
                    <a:pt x="1082879" y="2209741"/>
                    <a:pt x="990645" y="2214710"/>
                  </a:cubicBezTo>
                  <a:cubicBezTo>
                    <a:pt x="874109" y="2220703"/>
                    <a:pt x="757295" y="2288085"/>
                    <a:pt x="643245" y="2308257"/>
                  </a:cubicBezTo>
                  <a:cubicBezTo>
                    <a:pt x="586081" y="2318488"/>
                    <a:pt x="580283" y="2385725"/>
                    <a:pt x="517595" y="2388063"/>
                  </a:cubicBezTo>
                  <a:cubicBezTo>
                    <a:pt x="464161" y="2390256"/>
                    <a:pt x="410173" y="2381778"/>
                    <a:pt x="356599" y="2384117"/>
                  </a:cubicBezTo>
                  <a:cubicBezTo>
                    <a:pt x="270025" y="2387771"/>
                    <a:pt x="198363" y="2467431"/>
                    <a:pt x="105991" y="2477371"/>
                  </a:cubicBezTo>
                  <a:cubicBezTo>
                    <a:pt x="70643" y="2481171"/>
                    <a:pt x="-10131" y="2416565"/>
                    <a:pt x="1053" y="2379147"/>
                  </a:cubicBezTo>
                  <a:cubicBezTo>
                    <a:pt x="7819" y="2356930"/>
                    <a:pt x="46203" y="2364969"/>
                    <a:pt x="63325" y="2331497"/>
                  </a:cubicBezTo>
                  <a:cubicBezTo>
                    <a:pt x="99777" y="2260899"/>
                    <a:pt x="103229" y="2214125"/>
                    <a:pt x="88455" y="2139873"/>
                  </a:cubicBezTo>
                  <a:cubicBezTo>
                    <a:pt x="77547" y="2085791"/>
                    <a:pt x="107233" y="2038726"/>
                    <a:pt x="88455" y="1982891"/>
                  </a:cubicBezTo>
                  <a:cubicBezTo>
                    <a:pt x="80585" y="1959760"/>
                    <a:pt x="67743" y="1846846"/>
                    <a:pt x="56573" y="1790479"/>
                  </a:cubicBezTo>
                  <a:lnTo>
                    <a:pt x="51211" y="1767914"/>
                  </a:lnTo>
                  <a:lnTo>
                    <a:pt x="54005" y="1776175"/>
                  </a:lnTo>
                  <a:cubicBezTo>
                    <a:pt x="56871" y="1784981"/>
                    <a:pt x="60149" y="1794263"/>
                    <a:pt x="64291" y="1796821"/>
                  </a:cubicBezTo>
                  <a:cubicBezTo>
                    <a:pt x="75889" y="1803983"/>
                    <a:pt x="71057" y="1763057"/>
                    <a:pt x="70919" y="1763641"/>
                  </a:cubicBezTo>
                  <a:cubicBezTo>
                    <a:pt x="74095" y="1748148"/>
                    <a:pt x="96601" y="1832339"/>
                    <a:pt x="113309" y="1812315"/>
                  </a:cubicBezTo>
                  <a:cubicBezTo>
                    <a:pt x="159565" y="1756625"/>
                    <a:pt x="49931" y="1680473"/>
                    <a:pt x="118279" y="1609582"/>
                  </a:cubicBezTo>
                  <a:cubicBezTo>
                    <a:pt x="137609" y="1589503"/>
                    <a:pt x="125965" y="1511230"/>
                    <a:pt x="151521" y="1491976"/>
                  </a:cubicBezTo>
                  <a:lnTo>
                    <a:pt x="155429" y="1490725"/>
                  </a:lnTo>
                  <a:lnTo>
                    <a:pt x="155491" y="1491827"/>
                  </a:lnTo>
                  <a:cubicBezTo>
                    <a:pt x="156629" y="1503977"/>
                    <a:pt x="159633" y="1519763"/>
                    <a:pt x="167711" y="1517790"/>
                  </a:cubicBezTo>
                  <a:cubicBezTo>
                    <a:pt x="209271" y="1507266"/>
                    <a:pt x="286457" y="1425267"/>
                    <a:pt x="324565" y="1397787"/>
                  </a:cubicBezTo>
                  <a:cubicBezTo>
                    <a:pt x="360879" y="1371770"/>
                    <a:pt x="401059" y="1392525"/>
                    <a:pt x="443587" y="1371623"/>
                  </a:cubicBezTo>
                  <a:cubicBezTo>
                    <a:pt x="457947" y="1364607"/>
                    <a:pt x="511659" y="1333767"/>
                    <a:pt x="527537" y="1334936"/>
                  </a:cubicBezTo>
                  <a:cubicBezTo>
                    <a:pt x="645179" y="1343267"/>
                    <a:pt x="648353" y="1289771"/>
                    <a:pt x="711731" y="1230573"/>
                  </a:cubicBezTo>
                  <a:cubicBezTo>
                    <a:pt x="719187" y="1223557"/>
                    <a:pt x="811007" y="1057951"/>
                    <a:pt x="816669" y="1069206"/>
                  </a:cubicBezTo>
                  <a:cubicBezTo>
                    <a:pt x="826473" y="1094346"/>
                    <a:pt x="835999" y="1119195"/>
                    <a:pt x="847183" y="1143750"/>
                  </a:cubicBezTo>
                  <a:cubicBezTo>
                    <a:pt x="850635" y="1129719"/>
                    <a:pt x="853949" y="1115540"/>
                    <a:pt x="857263" y="1101362"/>
                  </a:cubicBezTo>
                  <a:cubicBezTo>
                    <a:pt x="875765" y="1139219"/>
                    <a:pt x="819845" y="1034418"/>
                    <a:pt x="887917" y="1053712"/>
                  </a:cubicBezTo>
                  <a:cubicBezTo>
                    <a:pt x="933481" y="1066575"/>
                    <a:pt x="907247" y="1000800"/>
                    <a:pt x="945493" y="980337"/>
                  </a:cubicBezTo>
                  <a:cubicBezTo>
                    <a:pt x="994373" y="954173"/>
                    <a:pt x="1178015" y="765034"/>
                    <a:pt x="1182847" y="954319"/>
                  </a:cubicBezTo>
                  <a:cubicBezTo>
                    <a:pt x="1182847" y="934733"/>
                    <a:pt x="1293999" y="958558"/>
                    <a:pt x="1286127" y="935171"/>
                  </a:cubicBezTo>
                  <a:cubicBezTo>
                    <a:pt x="1267487" y="879190"/>
                    <a:pt x="1334455" y="796460"/>
                    <a:pt x="1387337" y="761380"/>
                  </a:cubicBezTo>
                  <a:cubicBezTo>
                    <a:pt x="1442293" y="725130"/>
                    <a:pt x="1558553" y="765180"/>
                    <a:pt x="1461209" y="686396"/>
                  </a:cubicBezTo>
                  <a:cubicBezTo>
                    <a:pt x="1447815" y="675580"/>
                    <a:pt x="1492413" y="660087"/>
                    <a:pt x="1510087" y="677919"/>
                  </a:cubicBezTo>
                  <a:cubicBezTo>
                    <a:pt x="1530661" y="698236"/>
                    <a:pt x="1554549" y="713729"/>
                    <a:pt x="1581887" y="724400"/>
                  </a:cubicBezTo>
                  <a:cubicBezTo>
                    <a:pt x="1588929" y="727761"/>
                    <a:pt x="1667081" y="756556"/>
                    <a:pt x="1673293" y="755241"/>
                  </a:cubicBezTo>
                  <a:cubicBezTo>
                    <a:pt x="1713611" y="746032"/>
                    <a:pt x="1745093" y="705398"/>
                    <a:pt x="1780303" y="751587"/>
                  </a:cubicBezTo>
                  <a:cubicBezTo>
                    <a:pt x="1800739" y="778627"/>
                    <a:pt x="1709331" y="826862"/>
                    <a:pt x="1709331" y="861942"/>
                  </a:cubicBezTo>
                  <a:cubicBezTo>
                    <a:pt x="1709331" y="933417"/>
                    <a:pt x="1644435" y="929763"/>
                    <a:pt x="1706293" y="1000361"/>
                  </a:cubicBezTo>
                  <a:cubicBezTo>
                    <a:pt x="1725349" y="1022140"/>
                    <a:pt x="1805985" y="1073591"/>
                    <a:pt x="1832495" y="1086746"/>
                  </a:cubicBezTo>
                  <a:cubicBezTo>
                    <a:pt x="1885931" y="1113348"/>
                    <a:pt x="1911889" y="1188039"/>
                    <a:pt x="1984931" y="1152667"/>
                  </a:cubicBezTo>
                  <a:cubicBezTo>
                    <a:pt x="2062945" y="1114956"/>
                    <a:pt x="2069021" y="950373"/>
                    <a:pt x="2075923" y="878897"/>
                  </a:cubicBezTo>
                  <a:cubicBezTo>
                    <a:pt x="2079237" y="844110"/>
                    <a:pt x="2096497" y="764011"/>
                    <a:pt x="2114999" y="736970"/>
                  </a:cubicBezTo>
                  <a:cubicBezTo>
                    <a:pt x="2147189" y="690106"/>
                    <a:pt x="2162981" y="646838"/>
                    <a:pt x="2175861" y="654486"/>
                  </a:cubicBezTo>
                  <a:close/>
                  <a:moveTo>
                    <a:pt x="2676831" y="280931"/>
                  </a:moveTo>
                  <a:cubicBezTo>
                    <a:pt x="2665647" y="276546"/>
                    <a:pt x="2711765" y="294525"/>
                    <a:pt x="2676831" y="280931"/>
                  </a:cubicBezTo>
                  <a:close/>
                  <a:moveTo>
                    <a:pt x="2744903" y="27918"/>
                  </a:moveTo>
                  <a:cubicBezTo>
                    <a:pt x="2787983" y="47504"/>
                    <a:pt x="2972315" y="139150"/>
                    <a:pt x="2897063" y="205802"/>
                  </a:cubicBezTo>
                  <a:cubicBezTo>
                    <a:pt x="2887535" y="196009"/>
                    <a:pt x="2883255" y="183585"/>
                    <a:pt x="2884361" y="168530"/>
                  </a:cubicBezTo>
                  <a:cubicBezTo>
                    <a:pt x="2886707" y="246144"/>
                    <a:pt x="2735929" y="303879"/>
                    <a:pt x="2676831" y="280931"/>
                  </a:cubicBezTo>
                  <a:cubicBezTo>
                    <a:pt x="2665647" y="276546"/>
                    <a:pt x="2600475" y="253891"/>
                    <a:pt x="2605031" y="241028"/>
                  </a:cubicBezTo>
                  <a:cubicBezTo>
                    <a:pt x="2692159" y="233135"/>
                    <a:pt x="2737723" y="231527"/>
                    <a:pt x="2813389" y="198494"/>
                  </a:cubicBezTo>
                  <a:cubicBezTo>
                    <a:pt x="2826369" y="192793"/>
                    <a:pt x="2832305" y="85946"/>
                    <a:pt x="2879665" y="154498"/>
                  </a:cubicBezTo>
                  <a:cubicBezTo>
                    <a:pt x="2854535" y="87846"/>
                    <a:pt x="2770309" y="88284"/>
                    <a:pt x="2744903" y="27918"/>
                  </a:cubicBezTo>
                  <a:close/>
                  <a:moveTo>
                    <a:pt x="2107543" y="0"/>
                  </a:moveTo>
                  <a:cubicBezTo>
                    <a:pt x="2148691" y="4970"/>
                    <a:pt x="2364503" y="75129"/>
                    <a:pt x="2372925" y="113279"/>
                  </a:cubicBezTo>
                  <a:cubicBezTo>
                    <a:pt x="2407859" y="103632"/>
                    <a:pt x="2469165" y="184462"/>
                    <a:pt x="2451215" y="216472"/>
                  </a:cubicBezTo>
                  <a:cubicBezTo>
                    <a:pt x="2507965" y="210772"/>
                    <a:pt x="2595229" y="276693"/>
                    <a:pt x="2580179" y="337059"/>
                  </a:cubicBezTo>
                  <a:cubicBezTo>
                    <a:pt x="2560157" y="339983"/>
                    <a:pt x="2539583" y="336621"/>
                    <a:pt x="2519977" y="339983"/>
                  </a:cubicBezTo>
                  <a:cubicBezTo>
                    <a:pt x="2527571" y="361323"/>
                    <a:pt x="2605171" y="481471"/>
                    <a:pt x="2613455" y="483518"/>
                  </a:cubicBezTo>
                  <a:cubicBezTo>
                    <a:pt x="2638861" y="480594"/>
                    <a:pt x="2663715" y="493165"/>
                    <a:pt x="2650459" y="524590"/>
                  </a:cubicBezTo>
                  <a:cubicBezTo>
                    <a:pt x="2688845" y="525175"/>
                    <a:pt x="2787017" y="640208"/>
                    <a:pt x="2705827" y="640208"/>
                  </a:cubicBezTo>
                  <a:cubicBezTo>
                    <a:pt x="2632233" y="640208"/>
                    <a:pt x="2503823" y="576772"/>
                    <a:pt x="2468751" y="522106"/>
                  </a:cubicBezTo>
                  <a:cubicBezTo>
                    <a:pt x="2402889" y="439668"/>
                    <a:pt x="2361879" y="379447"/>
                    <a:pt x="2253627" y="455015"/>
                  </a:cubicBezTo>
                  <a:cubicBezTo>
                    <a:pt x="2298779" y="545492"/>
                    <a:pt x="2126875" y="541107"/>
                    <a:pt x="2078271" y="510851"/>
                  </a:cubicBezTo>
                  <a:cubicBezTo>
                    <a:pt x="2089731" y="463493"/>
                    <a:pt x="2112375" y="359277"/>
                    <a:pt x="2072333" y="324781"/>
                  </a:cubicBezTo>
                  <a:cubicBezTo>
                    <a:pt x="2126735" y="245705"/>
                    <a:pt x="2101607" y="94423"/>
                    <a:pt x="2107543" y="0"/>
                  </a:cubicBezTo>
                  <a:close/>
                </a:path>
              </a:pathLst>
            </a:custGeom>
            <a:solidFill>
              <a:schemeClr val="bg1">
                <a:lumMod val="85000"/>
              </a:schemeClr>
            </a:solidFill>
            <a:ln w="12700" cap="flat">
              <a:noFill/>
              <a:miter lim="400000"/>
            </a:ln>
            <a:effectLst/>
          </p:spPr>
          <p:txBody>
            <a:bodyPr wrap="square" lIns="28129" tIns="28129" rIns="28129" bIns="28129" numCol="1" anchor="ctr">
              <a:noAutofit/>
            </a:bodyPr>
            <a:lstStyle/>
            <a:p>
              <a:endParaRPr sz="2800" dirty="0"/>
            </a:p>
          </p:txBody>
        </p:sp>
        <p:sp>
          <p:nvSpPr>
            <p:cNvPr id="13" name="Shape 3709">
              <a:extLst>
                <a:ext uri="{FF2B5EF4-FFF2-40B4-BE49-F238E27FC236}">
                  <a16:creationId xmlns:a16="http://schemas.microsoft.com/office/drawing/2014/main" id="{8AD85A8E-8442-4189-8618-6C4D75BD4602}"/>
                </a:ext>
              </a:extLst>
            </p:cNvPr>
            <p:cNvSpPr/>
            <p:nvPr/>
          </p:nvSpPr>
          <p:spPr>
            <a:xfrm>
              <a:off x="2428260" y="1645166"/>
              <a:ext cx="5917963" cy="2772381"/>
            </a:xfrm>
            <a:custGeom>
              <a:avLst/>
              <a:gdLst/>
              <a:ahLst/>
              <a:cxnLst>
                <a:cxn ang="0">
                  <a:pos x="wd2" y="hd2"/>
                </a:cxn>
                <a:cxn ang="5400000">
                  <a:pos x="wd2" y="hd2"/>
                </a:cxn>
                <a:cxn ang="10800000">
                  <a:pos x="wd2" y="hd2"/>
                </a:cxn>
                <a:cxn ang="16200000">
                  <a:pos x="wd2" y="hd2"/>
                </a:cxn>
              </a:cxnLst>
              <a:rect l="0" t="0" r="r" b="b"/>
              <a:pathLst>
                <a:path w="21600" h="21600" extrusionOk="0">
                  <a:moveTo>
                    <a:pt x="0" y="4292"/>
                  </a:moveTo>
                  <a:lnTo>
                    <a:pt x="3989" y="19246"/>
                  </a:lnTo>
                  <a:lnTo>
                    <a:pt x="9178" y="3946"/>
                  </a:lnTo>
                  <a:lnTo>
                    <a:pt x="11708" y="8238"/>
                  </a:lnTo>
                  <a:lnTo>
                    <a:pt x="15730" y="0"/>
                  </a:lnTo>
                  <a:lnTo>
                    <a:pt x="19330" y="7615"/>
                  </a:lnTo>
                  <a:lnTo>
                    <a:pt x="21600" y="21600"/>
                  </a:lnTo>
                </a:path>
              </a:pathLst>
            </a:custGeom>
            <a:noFill/>
            <a:ln w="63500" cap="flat">
              <a:solidFill>
                <a:schemeClr val="accent1">
                  <a:lumMod val="50000"/>
                </a:schemeClr>
              </a:solidFill>
              <a:prstDash val="solid"/>
              <a:miter lim="400000"/>
            </a:ln>
            <a:effectLst/>
          </p:spPr>
          <p:txBody>
            <a:bodyPr wrap="square" lIns="28129" tIns="28129" rIns="28129" bIns="28129" numCol="1" anchor="ctr">
              <a:noAutofit/>
            </a:bodyPr>
            <a:lstStyle/>
            <a:p>
              <a:pPr defTabSz="808826">
                <a:defRPr sz="10400">
                  <a:solidFill>
                    <a:srgbClr val="000000"/>
                  </a:solidFill>
                  <a:latin typeface="Gill Sans"/>
                  <a:ea typeface="Gill Sans"/>
                  <a:cs typeface="Gill Sans"/>
                  <a:sym typeface="Gill Sans"/>
                </a:defRPr>
              </a:pPr>
              <a:endParaRPr sz="7200" dirty="0">
                <a:ea typeface="Lato Light" panose="020F0502020204030203" pitchFamily="34" charset="0"/>
                <a:cs typeface="Lato Light" panose="020F0502020204030203" pitchFamily="34" charset="0"/>
              </a:endParaRPr>
            </a:p>
          </p:txBody>
        </p:sp>
        <p:sp>
          <p:nvSpPr>
            <p:cNvPr id="14" name="Shape 3710">
              <a:extLst>
                <a:ext uri="{FF2B5EF4-FFF2-40B4-BE49-F238E27FC236}">
                  <a16:creationId xmlns:a16="http://schemas.microsoft.com/office/drawing/2014/main" id="{6340D79B-BEB8-43DE-8757-2275EF43406A}"/>
                </a:ext>
              </a:extLst>
            </p:cNvPr>
            <p:cNvSpPr/>
            <p:nvPr/>
          </p:nvSpPr>
          <p:spPr>
            <a:xfrm flipV="1">
              <a:off x="6737887" y="1024669"/>
              <a:ext cx="1" cy="621579"/>
            </a:xfrm>
            <a:prstGeom prst="line">
              <a:avLst/>
            </a:prstGeom>
            <a:noFill/>
            <a:ln w="88900" cap="flat">
              <a:solidFill>
                <a:schemeClr val="accent3">
                  <a:lumMod val="60000"/>
                  <a:lumOff val="40000"/>
                </a:schemeClr>
              </a:solidFill>
              <a:prstDash val="solid"/>
              <a:miter lim="400000"/>
            </a:ln>
            <a:effectLst/>
          </p:spPr>
          <p:txBody>
            <a:bodyPr wrap="square" lIns="28129" tIns="28129" rIns="28129" bIns="28129" numCol="1" anchor="ctr">
              <a:noAutofit/>
            </a:bodyPr>
            <a:lstStyle/>
            <a:p>
              <a:endParaRPr sz="2800" dirty="0"/>
            </a:p>
          </p:txBody>
        </p:sp>
        <p:sp>
          <p:nvSpPr>
            <p:cNvPr id="15" name="Shape 3711">
              <a:extLst>
                <a:ext uri="{FF2B5EF4-FFF2-40B4-BE49-F238E27FC236}">
                  <a16:creationId xmlns:a16="http://schemas.microsoft.com/office/drawing/2014/main" id="{BF720A61-EAEA-4673-A892-A2E241BB7F5C}"/>
                </a:ext>
              </a:extLst>
            </p:cNvPr>
            <p:cNvSpPr/>
            <p:nvPr/>
          </p:nvSpPr>
          <p:spPr>
            <a:xfrm>
              <a:off x="6671244" y="1582967"/>
              <a:ext cx="133288" cy="133289"/>
            </a:xfrm>
            <a:prstGeom prst="ellipse">
              <a:avLst/>
            </a:prstGeom>
            <a:solidFill>
              <a:schemeClr val="bg1">
                <a:lumMod val="50000"/>
              </a:schemeClr>
            </a:solidFill>
            <a:ln w="12700" cap="flat">
              <a:noFill/>
              <a:miter lim="400000"/>
            </a:ln>
            <a:effectLst/>
          </p:spPr>
          <p:txBody>
            <a:bodyPr wrap="square" lIns="28129" tIns="28129" rIns="28129" bIns="28129" numCol="1" anchor="ctr">
              <a:noAutofit/>
            </a:bodyPr>
            <a:lstStyle/>
            <a:p>
              <a:endParaRPr sz="2800" dirty="0"/>
            </a:p>
          </p:txBody>
        </p:sp>
        <p:sp>
          <p:nvSpPr>
            <p:cNvPr id="16" name="Shape 3712">
              <a:extLst>
                <a:ext uri="{FF2B5EF4-FFF2-40B4-BE49-F238E27FC236}">
                  <a16:creationId xmlns:a16="http://schemas.microsoft.com/office/drawing/2014/main" id="{F448B8A0-CE2F-4A57-B12E-0E70FB6C69D9}"/>
                </a:ext>
              </a:extLst>
            </p:cNvPr>
            <p:cNvSpPr/>
            <p:nvPr/>
          </p:nvSpPr>
          <p:spPr>
            <a:xfrm>
              <a:off x="6764545" y="1032044"/>
              <a:ext cx="900113" cy="3376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540" y="10800"/>
                  </a:lnTo>
                  <a:lnTo>
                    <a:pt x="21600" y="0"/>
                  </a:lnTo>
                  <a:lnTo>
                    <a:pt x="0" y="0"/>
                  </a:lnTo>
                  <a:lnTo>
                    <a:pt x="0" y="21600"/>
                  </a:lnTo>
                  <a:cubicBezTo>
                    <a:pt x="0" y="21600"/>
                    <a:pt x="21600" y="21600"/>
                    <a:pt x="21600" y="21600"/>
                  </a:cubicBezTo>
                  <a:close/>
                </a:path>
              </a:pathLst>
            </a:cu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0" dirty="0">
                <a:latin typeface="+mn-lt"/>
                <a:ea typeface="Lato Light" panose="020F0502020204030203" pitchFamily="34" charset="0"/>
                <a:cs typeface="Lato Light" panose="020F0502020204030203" pitchFamily="34" charset="0"/>
              </a:endParaRPr>
            </a:p>
          </p:txBody>
        </p:sp>
        <p:sp>
          <p:nvSpPr>
            <p:cNvPr id="17" name="Shape 3714">
              <a:extLst>
                <a:ext uri="{FF2B5EF4-FFF2-40B4-BE49-F238E27FC236}">
                  <a16:creationId xmlns:a16="http://schemas.microsoft.com/office/drawing/2014/main" id="{40A2E860-6BAA-403A-B9ED-39785D4A1F14}"/>
                </a:ext>
              </a:extLst>
            </p:cNvPr>
            <p:cNvSpPr/>
            <p:nvPr/>
          </p:nvSpPr>
          <p:spPr>
            <a:xfrm flipV="1">
              <a:off x="7733100" y="2001572"/>
              <a:ext cx="1" cy="621578"/>
            </a:xfrm>
            <a:prstGeom prst="line">
              <a:avLst/>
            </a:prstGeom>
            <a:noFill/>
            <a:ln w="88900" cap="flat">
              <a:solidFill>
                <a:schemeClr val="accent2">
                  <a:lumMod val="60000"/>
                  <a:lumOff val="40000"/>
                </a:schemeClr>
              </a:solidFill>
              <a:prstDash val="solid"/>
              <a:miter lim="400000"/>
            </a:ln>
            <a:effectLst/>
          </p:spPr>
          <p:txBody>
            <a:bodyPr wrap="square" lIns="28129" tIns="28129" rIns="28129" bIns="28129" numCol="1" anchor="ctr">
              <a:noAutofit/>
            </a:bodyPr>
            <a:lstStyle/>
            <a:p>
              <a:endParaRPr sz="2800" dirty="0"/>
            </a:p>
          </p:txBody>
        </p:sp>
        <p:sp>
          <p:nvSpPr>
            <p:cNvPr id="18" name="Shape 3715">
              <a:extLst>
                <a:ext uri="{FF2B5EF4-FFF2-40B4-BE49-F238E27FC236}">
                  <a16:creationId xmlns:a16="http://schemas.microsoft.com/office/drawing/2014/main" id="{83691A90-D020-48C2-BD6C-3667D50E1E97}"/>
                </a:ext>
              </a:extLst>
            </p:cNvPr>
            <p:cNvSpPr/>
            <p:nvPr/>
          </p:nvSpPr>
          <p:spPr>
            <a:xfrm>
              <a:off x="7666457" y="2556505"/>
              <a:ext cx="133288" cy="133289"/>
            </a:xfrm>
            <a:prstGeom prst="ellipse">
              <a:avLst/>
            </a:prstGeom>
            <a:solidFill>
              <a:schemeClr val="bg1">
                <a:lumMod val="50000"/>
              </a:schemeClr>
            </a:solidFill>
            <a:ln w="12700" cap="flat">
              <a:noFill/>
              <a:miter lim="400000"/>
            </a:ln>
            <a:effectLst/>
          </p:spPr>
          <p:txBody>
            <a:bodyPr wrap="square" lIns="28129" tIns="28129" rIns="28129" bIns="28129" numCol="1" anchor="ctr">
              <a:noAutofit/>
            </a:bodyPr>
            <a:lstStyle/>
            <a:p>
              <a:endParaRPr sz="2800" dirty="0"/>
            </a:p>
          </p:txBody>
        </p:sp>
        <p:sp>
          <p:nvSpPr>
            <p:cNvPr id="19" name="Shape 3716">
              <a:extLst>
                <a:ext uri="{FF2B5EF4-FFF2-40B4-BE49-F238E27FC236}">
                  <a16:creationId xmlns:a16="http://schemas.microsoft.com/office/drawing/2014/main" id="{5DAFACE1-0C6B-43C4-89D4-0781A3077267}"/>
                </a:ext>
              </a:extLst>
            </p:cNvPr>
            <p:cNvSpPr/>
            <p:nvPr/>
          </p:nvSpPr>
          <p:spPr>
            <a:xfrm>
              <a:off x="7759758" y="2000601"/>
              <a:ext cx="900113" cy="3376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540" y="10800"/>
                  </a:ln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0" dirty="0">
                <a:latin typeface="+mn-lt"/>
                <a:ea typeface="Lato Light" panose="020F0502020204030203" pitchFamily="34" charset="0"/>
                <a:cs typeface="Lato Light" panose="020F0502020204030203" pitchFamily="34" charset="0"/>
              </a:endParaRPr>
            </a:p>
          </p:txBody>
        </p:sp>
        <p:sp>
          <p:nvSpPr>
            <p:cNvPr id="20" name="Shape 3718">
              <a:extLst>
                <a:ext uri="{FF2B5EF4-FFF2-40B4-BE49-F238E27FC236}">
                  <a16:creationId xmlns:a16="http://schemas.microsoft.com/office/drawing/2014/main" id="{FDAAC52D-91CD-442E-BF17-81196CB545DE}"/>
                </a:ext>
              </a:extLst>
            </p:cNvPr>
            <p:cNvSpPr/>
            <p:nvPr/>
          </p:nvSpPr>
          <p:spPr>
            <a:xfrm flipV="1">
              <a:off x="8354405" y="3804643"/>
              <a:ext cx="1" cy="621578"/>
            </a:xfrm>
            <a:prstGeom prst="line">
              <a:avLst/>
            </a:prstGeom>
            <a:noFill/>
            <a:ln w="88900" cap="flat">
              <a:solidFill>
                <a:schemeClr val="accent1">
                  <a:lumMod val="60000"/>
                  <a:lumOff val="40000"/>
                </a:schemeClr>
              </a:solidFill>
              <a:prstDash val="solid"/>
              <a:miter lim="400000"/>
            </a:ln>
            <a:effectLst/>
          </p:spPr>
          <p:txBody>
            <a:bodyPr wrap="square" lIns="28129" tIns="28129" rIns="28129" bIns="28129" numCol="1" anchor="ctr">
              <a:noAutofit/>
            </a:bodyPr>
            <a:lstStyle/>
            <a:p>
              <a:endParaRPr sz="2800" dirty="0"/>
            </a:p>
          </p:txBody>
        </p:sp>
        <p:sp>
          <p:nvSpPr>
            <p:cNvPr id="21" name="Shape 3719">
              <a:extLst>
                <a:ext uri="{FF2B5EF4-FFF2-40B4-BE49-F238E27FC236}">
                  <a16:creationId xmlns:a16="http://schemas.microsoft.com/office/drawing/2014/main" id="{08B72A7A-98C3-4407-8AE5-13E85D479D67}"/>
                </a:ext>
              </a:extLst>
            </p:cNvPr>
            <p:cNvSpPr/>
            <p:nvPr/>
          </p:nvSpPr>
          <p:spPr>
            <a:xfrm>
              <a:off x="8279579" y="4358926"/>
              <a:ext cx="133288" cy="133288"/>
            </a:xfrm>
            <a:prstGeom prst="ellipse">
              <a:avLst/>
            </a:prstGeom>
            <a:solidFill>
              <a:schemeClr val="bg1">
                <a:lumMod val="50000"/>
              </a:schemeClr>
            </a:solidFill>
            <a:ln w="12700" cap="flat">
              <a:noFill/>
              <a:miter lim="400000"/>
            </a:ln>
            <a:effectLst/>
          </p:spPr>
          <p:txBody>
            <a:bodyPr wrap="square" lIns="28129" tIns="28129" rIns="28129" bIns="28129" numCol="1" anchor="ctr">
              <a:noAutofit/>
            </a:bodyPr>
            <a:lstStyle/>
            <a:p>
              <a:endParaRPr sz="2800" dirty="0"/>
            </a:p>
          </p:txBody>
        </p:sp>
        <p:sp>
          <p:nvSpPr>
            <p:cNvPr id="22" name="Shape 3720">
              <a:extLst>
                <a:ext uri="{FF2B5EF4-FFF2-40B4-BE49-F238E27FC236}">
                  <a16:creationId xmlns:a16="http://schemas.microsoft.com/office/drawing/2014/main" id="{D51930C2-7513-4827-BF01-B3C20938AD08}"/>
                </a:ext>
              </a:extLst>
            </p:cNvPr>
            <p:cNvSpPr/>
            <p:nvPr/>
          </p:nvSpPr>
          <p:spPr>
            <a:xfrm>
              <a:off x="8372880" y="3810543"/>
              <a:ext cx="900113" cy="3376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081" y="10800"/>
                  </a:lnTo>
                  <a:lnTo>
                    <a:pt x="21600" y="0"/>
                  </a:lnTo>
                  <a:lnTo>
                    <a:pt x="0" y="0"/>
                  </a:lnTo>
                  <a:lnTo>
                    <a:pt x="0" y="21600"/>
                  </a:lnTo>
                  <a:lnTo>
                    <a:pt x="21600" y="21600"/>
                  </a:lnTo>
                  <a:close/>
                </a:path>
              </a:pathLst>
            </a:cu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0" dirty="0">
                <a:latin typeface="+mn-lt"/>
                <a:ea typeface="Lato Light" panose="020F0502020204030203" pitchFamily="34" charset="0"/>
                <a:cs typeface="Lato Light" panose="020F0502020204030203" pitchFamily="34" charset="0"/>
              </a:endParaRPr>
            </a:p>
          </p:txBody>
        </p:sp>
        <p:sp>
          <p:nvSpPr>
            <p:cNvPr id="23" name="Shape 3722">
              <a:extLst>
                <a:ext uri="{FF2B5EF4-FFF2-40B4-BE49-F238E27FC236}">
                  <a16:creationId xmlns:a16="http://schemas.microsoft.com/office/drawing/2014/main" id="{5953AA24-C99B-49C1-978B-799FD53477E6}"/>
                </a:ext>
              </a:extLst>
            </p:cNvPr>
            <p:cNvSpPr/>
            <p:nvPr/>
          </p:nvSpPr>
          <p:spPr>
            <a:xfrm flipV="1">
              <a:off x="5644226" y="2098995"/>
              <a:ext cx="1" cy="621578"/>
            </a:xfrm>
            <a:prstGeom prst="line">
              <a:avLst/>
            </a:prstGeom>
            <a:noFill/>
            <a:ln w="88900" cap="flat">
              <a:solidFill>
                <a:schemeClr val="accent1">
                  <a:lumMod val="60000"/>
                  <a:lumOff val="40000"/>
                </a:schemeClr>
              </a:solidFill>
              <a:prstDash val="solid"/>
              <a:miter lim="400000"/>
            </a:ln>
            <a:effectLst/>
          </p:spPr>
          <p:txBody>
            <a:bodyPr wrap="square" lIns="28129" tIns="28129" rIns="28129" bIns="28129" numCol="1" anchor="ctr">
              <a:noAutofit/>
            </a:bodyPr>
            <a:lstStyle/>
            <a:p>
              <a:endParaRPr sz="2800" dirty="0"/>
            </a:p>
          </p:txBody>
        </p:sp>
        <p:sp>
          <p:nvSpPr>
            <p:cNvPr id="24" name="Shape 3723">
              <a:extLst>
                <a:ext uri="{FF2B5EF4-FFF2-40B4-BE49-F238E27FC236}">
                  <a16:creationId xmlns:a16="http://schemas.microsoft.com/office/drawing/2014/main" id="{1A36AEF2-12B0-4389-8B0C-AEB822FA9807}"/>
                </a:ext>
              </a:extLst>
            </p:cNvPr>
            <p:cNvSpPr/>
            <p:nvPr/>
          </p:nvSpPr>
          <p:spPr>
            <a:xfrm>
              <a:off x="5569400" y="2644825"/>
              <a:ext cx="133288" cy="133288"/>
            </a:xfrm>
            <a:prstGeom prst="ellipse">
              <a:avLst/>
            </a:prstGeom>
            <a:solidFill>
              <a:schemeClr val="bg1">
                <a:lumMod val="50000"/>
              </a:schemeClr>
            </a:solidFill>
            <a:ln w="12700" cap="flat">
              <a:noFill/>
              <a:miter lim="400000"/>
            </a:ln>
            <a:effectLst/>
          </p:spPr>
          <p:txBody>
            <a:bodyPr wrap="square" lIns="28129" tIns="28129" rIns="28129" bIns="28129" numCol="1" anchor="ctr">
              <a:noAutofit/>
            </a:bodyPr>
            <a:lstStyle/>
            <a:p>
              <a:endParaRPr sz="2800" dirty="0"/>
            </a:p>
          </p:txBody>
        </p:sp>
        <p:sp>
          <p:nvSpPr>
            <p:cNvPr id="25" name="Shape 3724">
              <a:extLst>
                <a:ext uri="{FF2B5EF4-FFF2-40B4-BE49-F238E27FC236}">
                  <a16:creationId xmlns:a16="http://schemas.microsoft.com/office/drawing/2014/main" id="{C3F05586-0E06-4183-BE36-E31CA5C2A516}"/>
                </a:ext>
              </a:extLst>
            </p:cNvPr>
            <p:cNvSpPr/>
            <p:nvPr/>
          </p:nvSpPr>
          <p:spPr>
            <a:xfrm>
              <a:off x="5654517" y="2105847"/>
              <a:ext cx="900113" cy="3376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540" y="10800"/>
                  </a:lnTo>
                  <a:lnTo>
                    <a:pt x="21600" y="0"/>
                  </a:lnTo>
                  <a:lnTo>
                    <a:pt x="0" y="0"/>
                  </a:lnTo>
                  <a:lnTo>
                    <a:pt x="0" y="21600"/>
                  </a:lnTo>
                  <a:cubicBezTo>
                    <a:pt x="0" y="21600"/>
                    <a:pt x="21600" y="21600"/>
                    <a:pt x="21600" y="21600"/>
                  </a:cubicBezTo>
                  <a:close/>
                </a:path>
              </a:pathLst>
            </a:cu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0" dirty="0">
                <a:latin typeface="+mn-lt"/>
                <a:ea typeface="Lato Light" panose="020F0502020204030203" pitchFamily="34" charset="0"/>
                <a:cs typeface="Lato Light" panose="020F0502020204030203" pitchFamily="34" charset="0"/>
              </a:endParaRPr>
            </a:p>
          </p:txBody>
        </p:sp>
        <p:sp>
          <p:nvSpPr>
            <p:cNvPr id="26" name="Shape 3726">
              <a:extLst>
                <a:ext uri="{FF2B5EF4-FFF2-40B4-BE49-F238E27FC236}">
                  <a16:creationId xmlns:a16="http://schemas.microsoft.com/office/drawing/2014/main" id="{CB7446F3-7D56-46D3-BA5F-506CAC259D94}"/>
                </a:ext>
              </a:extLst>
            </p:cNvPr>
            <p:cNvSpPr/>
            <p:nvPr/>
          </p:nvSpPr>
          <p:spPr>
            <a:xfrm flipV="1">
              <a:off x="4947392" y="1521197"/>
              <a:ext cx="1" cy="621579"/>
            </a:xfrm>
            <a:prstGeom prst="line">
              <a:avLst/>
            </a:prstGeom>
            <a:noFill/>
            <a:ln w="88900" cap="flat">
              <a:solidFill>
                <a:schemeClr val="accent2">
                  <a:lumMod val="60000"/>
                  <a:lumOff val="40000"/>
                </a:schemeClr>
              </a:solidFill>
              <a:prstDash val="solid"/>
              <a:miter lim="400000"/>
            </a:ln>
            <a:effectLst/>
          </p:spPr>
          <p:txBody>
            <a:bodyPr wrap="square" lIns="28129" tIns="28129" rIns="28129" bIns="28129" numCol="1" anchor="ctr">
              <a:noAutofit/>
            </a:bodyPr>
            <a:lstStyle/>
            <a:p>
              <a:endParaRPr sz="2800" dirty="0"/>
            </a:p>
          </p:txBody>
        </p:sp>
        <p:sp>
          <p:nvSpPr>
            <p:cNvPr id="27" name="Shape 3727">
              <a:extLst>
                <a:ext uri="{FF2B5EF4-FFF2-40B4-BE49-F238E27FC236}">
                  <a16:creationId xmlns:a16="http://schemas.microsoft.com/office/drawing/2014/main" id="{F27634C6-C8A1-48AC-AEE7-AE905C5199A4}"/>
                </a:ext>
              </a:extLst>
            </p:cNvPr>
            <p:cNvSpPr/>
            <p:nvPr/>
          </p:nvSpPr>
          <p:spPr>
            <a:xfrm>
              <a:off x="4880749" y="2076131"/>
              <a:ext cx="133288" cy="133289"/>
            </a:xfrm>
            <a:prstGeom prst="ellipse">
              <a:avLst/>
            </a:prstGeom>
            <a:solidFill>
              <a:schemeClr val="bg1">
                <a:lumMod val="50000"/>
              </a:schemeClr>
            </a:solidFill>
            <a:ln w="12700" cap="flat">
              <a:noFill/>
              <a:miter lim="400000"/>
            </a:ln>
            <a:effectLst/>
          </p:spPr>
          <p:txBody>
            <a:bodyPr wrap="square" lIns="28129" tIns="28129" rIns="28129" bIns="28129" numCol="1" anchor="ctr">
              <a:noAutofit/>
            </a:bodyPr>
            <a:lstStyle/>
            <a:p>
              <a:endParaRPr sz="2800" dirty="0"/>
            </a:p>
          </p:txBody>
        </p:sp>
        <p:sp>
          <p:nvSpPr>
            <p:cNvPr id="28" name="Shape 3728">
              <a:extLst>
                <a:ext uri="{FF2B5EF4-FFF2-40B4-BE49-F238E27FC236}">
                  <a16:creationId xmlns:a16="http://schemas.microsoft.com/office/drawing/2014/main" id="{C87864C5-E5CD-4D49-A2AB-7CCE4CE9C2A6}"/>
                </a:ext>
              </a:extLst>
            </p:cNvPr>
            <p:cNvSpPr/>
            <p:nvPr/>
          </p:nvSpPr>
          <p:spPr>
            <a:xfrm>
              <a:off x="4965164" y="1528698"/>
              <a:ext cx="900113" cy="3376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540" y="10800"/>
                  </a:ln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0" dirty="0">
                <a:latin typeface="+mn-lt"/>
                <a:ea typeface="Lato Light" panose="020F0502020204030203" pitchFamily="34" charset="0"/>
                <a:cs typeface="Lato Light" panose="020F0502020204030203" pitchFamily="34" charset="0"/>
              </a:endParaRPr>
            </a:p>
          </p:txBody>
        </p:sp>
        <p:sp>
          <p:nvSpPr>
            <p:cNvPr id="29" name="Shape 3730">
              <a:extLst>
                <a:ext uri="{FF2B5EF4-FFF2-40B4-BE49-F238E27FC236}">
                  <a16:creationId xmlns:a16="http://schemas.microsoft.com/office/drawing/2014/main" id="{061C0B43-0532-4A1B-B0AA-0937CEBD5DB2}"/>
                </a:ext>
              </a:extLst>
            </p:cNvPr>
            <p:cNvSpPr/>
            <p:nvPr/>
          </p:nvSpPr>
          <p:spPr>
            <a:xfrm flipV="1">
              <a:off x="2436442" y="1570069"/>
              <a:ext cx="2" cy="621579"/>
            </a:xfrm>
            <a:prstGeom prst="line">
              <a:avLst/>
            </a:prstGeom>
            <a:noFill/>
            <a:ln w="88900" cap="flat">
              <a:solidFill>
                <a:schemeClr val="accent1">
                  <a:lumMod val="60000"/>
                  <a:lumOff val="40000"/>
                </a:schemeClr>
              </a:solidFill>
              <a:prstDash val="solid"/>
              <a:miter lim="400000"/>
            </a:ln>
            <a:effectLst/>
          </p:spPr>
          <p:txBody>
            <a:bodyPr wrap="square" lIns="28129" tIns="28129" rIns="28129" bIns="28129" numCol="1" anchor="ctr">
              <a:noAutofit/>
            </a:bodyPr>
            <a:lstStyle/>
            <a:p>
              <a:endParaRPr sz="2800" dirty="0"/>
            </a:p>
          </p:txBody>
        </p:sp>
        <p:sp>
          <p:nvSpPr>
            <p:cNvPr id="30" name="Shape 3731">
              <a:extLst>
                <a:ext uri="{FF2B5EF4-FFF2-40B4-BE49-F238E27FC236}">
                  <a16:creationId xmlns:a16="http://schemas.microsoft.com/office/drawing/2014/main" id="{D143CE84-4709-4276-9856-2B685BDC0F6E}"/>
                </a:ext>
              </a:extLst>
            </p:cNvPr>
            <p:cNvSpPr/>
            <p:nvPr/>
          </p:nvSpPr>
          <p:spPr>
            <a:xfrm>
              <a:off x="2361616" y="2125003"/>
              <a:ext cx="133288" cy="133289"/>
            </a:xfrm>
            <a:prstGeom prst="ellipse">
              <a:avLst/>
            </a:prstGeom>
            <a:solidFill>
              <a:schemeClr val="bg1">
                <a:lumMod val="50000"/>
              </a:schemeClr>
            </a:solidFill>
            <a:ln w="12700" cap="flat">
              <a:noFill/>
              <a:miter lim="400000"/>
            </a:ln>
            <a:effectLst/>
          </p:spPr>
          <p:txBody>
            <a:bodyPr wrap="square" lIns="28129" tIns="28129" rIns="28129" bIns="28129" numCol="1" anchor="ctr">
              <a:noAutofit/>
            </a:bodyPr>
            <a:lstStyle/>
            <a:p>
              <a:endParaRPr sz="2800" dirty="0"/>
            </a:p>
          </p:txBody>
        </p:sp>
        <p:sp>
          <p:nvSpPr>
            <p:cNvPr id="31" name="Shape 3732">
              <a:extLst>
                <a:ext uri="{FF2B5EF4-FFF2-40B4-BE49-F238E27FC236}">
                  <a16:creationId xmlns:a16="http://schemas.microsoft.com/office/drawing/2014/main" id="{53E199BB-FC93-4B09-95AA-37325FD6EA9B}"/>
                </a:ext>
              </a:extLst>
            </p:cNvPr>
            <p:cNvSpPr/>
            <p:nvPr/>
          </p:nvSpPr>
          <p:spPr>
            <a:xfrm>
              <a:off x="2450474" y="1563953"/>
              <a:ext cx="900113" cy="3376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540" y="10800"/>
                  </a:lnTo>
                  <a:lnTo>
                    <a:pt x="21600" y="0"/>
                  </a:lnTo>
                  <a:lnTo>
                    <a:pt x="0" y="0"/>
                  </a:lnTo>
                  <a:lnTo>
                    <a:pt x="0" y="21600"/>
                  </a:lnTo>
                  <a:cubicBezTo>
                    <a:pt x="0" y="21600"/>
                    <a:pt x="21600" y="21600"/>
                    <a:pt x="21600" y="21600"/>
                  </a:cubicBezTo>
                  <a:close/>
                </a:path>
              </a:pathLst>
            </a:cu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0" dirty="0">
                <a:latin typeface="+mn-lt"/>
                <a:ea typeface="Lato Light" panose="020F0502020204030203" pitchFamily="34" charset="0"/>
                <a:cs typeface="Lato Light" panose="020F0502020204030203" pitchFamily="34" charset="0"/>
              </a:endParaRPr>
            </a:p>
          </p:txBody>
        </p:sp>
        <p:sp>
          <p:nvSpPr>
            <p:cNvPr id="32" name="Shape 3734">
              <a:extLst>
                <a:ext uri="{FF2B5EF4-FFF2-40B4-BE49-F238E27FC236}">
                  <a16:creationId xmlns:a16="http://schemas.microsoft.com/office/drawing/2014/main" id="{9B35EFD6-4DAE-4DD4-8B7F-7319085D86B8}"/>
                </a:ext>
              </a:extLst>
            </p:cNvPr>
            <p:cNvSpPr/>
            <p:nvPr/>
          </p:nvSpPr>
          <p:spPr>
            <a:xfrm flipV="1">
              <a:off x="3521367" y="3493638"/>
              <a:ext cx="1" cy="621578"/>
            </a:xfrm>
            <a:prstGeom prst="line">
              <a:avLst/>
            </a:prstGeom>
            <a:noFill/>
            <a:ln w="88900" cap="flat">
              <a:solidFill>
                <a:schemeClr val="accent3">
                  <a:lumMod val="60000"/>
                  <a:lumOff val="40000"/>
                </a:schemeClr>
              </a:solidFill>
              <a:prstDash val="solid"/>
              <a:miter lim="400000"/>
            </a:ln>
            <a:effectLst/>
          </p:spPr>
          <p:txBody>
            <a:bodyPr wrap="square" lIns="28129" tIns="28129" rIns="28129" bIns="28129" numCol="1" anchor="ctr">
              <a:noAutofit/>
            </a:bodyPr>
            <a:lstStyle/>
            <a:p>
              <a:endParaRPr sz="2800" dirty="0"/>
            </a:p>
          </p:txBody>
        </p:sp>
        <p:sp>
          <p:nvSpPr>
            <p:cNvPr id="33" name="Shape 3735">
              <a:extLst>
                <a:ext uri="{FF2B5EF4-FFF2-40B4-BE49-F238E27FC236}">
                  <a16:creationId xmlns:a16="http://schemas.microsoft.com/office/drawing/2014/main" id="{ECC46DBB-F961-42D9-9A0D-F464C712DBA7}"/>
                </a:ext>
              </a:extLst>
            </p:cNvPr>
            <p:cNvSpPr/>
            <p:nvPr/>
          </p:nvSpPr>
          <p:spPr>
            <a:xfrm>
              <a:off x="3454724" y="4048788"/>
              <a:ext cx="133288" cy="133288"/>
            </a:xfrm>
            <a:prstGeom prst="ellipse">
              <a:avLst/>
            </a:prstGeom>
            <a:solidFill>
              <a:schemeClr val="bg1">
                <a:lumMod val="50000"/>
              </a:schemeClr>
            </a:solidFill>
            <a:ln w="12700" cap="flat">
              <a:noFill/>
              <a:miter lim="400000"/>
            </a:ln>
            <a:effectLst/>
          </p:spPr>
          <p:txBody>
            <a:bodyPr wrap="square" lIns="28129" tIns="28129" rIns="28129" bIns="28129" numCol="1" anchor="ctr">
              <a:noAutofit/>
            </a:bodyPr>
            <a:lstStyle/>
            <a:p>
              <a:endParaRPr sz="2800" dirty="0"/>
            </a:p>
          </p:txBody>
        </p:sp>
        <p:sp>
          <p:nvSpPr>
            <p:cNvPr id="34" name="Shape 3736">
              <a:extLst>
                <a:ext uri="{FF2B5EF4-FFF2-40B4-BE49-F238E27FC236}">
                  <a16:creationId xmlns:a16="http://schemas.microsoft.com/office/drawing/2014/main" id="{C2186507-2D7D-4BB4-98C2-3FC14450EE78}"/>
                </a:ext>
              </a:extLst>
            </p:cNvPr>
            <p:cNvSpPr/>
            <p:nvPr/>
          </p:nvSpPr>
          <p:spPr>
            <a:xfrm>
              <a:off x="3547873" y="3500923"/>
              <a:ext cx="900113" cy="3376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540" y="10800"/>
                  </a:lnTo>
                  <a:lnTo>
                    <a:pt x="21600" y="0"/>
                  </a:lnTo>
                  <a:lnTo>
                    <a:pt x="0" y="0"/>
                  </a:lnTo>
                  <a:lnTo>
                    <a:pt x="0" y="21600"/>
                  </a:lnTo>
                  <a:cubicBezTo>
                    <a:pt x="0" y="21600"/>
                    <a:pt x="21600" y="21600"/>
                    <a:pt x="21600" y="21600"/>
                  </a:cubicBezTo>
                  <a:close/>
                </a:path>
              </a:pathLst>
            </a:cu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50" dirty="0">
                <a:latin typeface="+mn-lt"/>
                <a:ea typeface="Lato Light" panose="020F0502020204030203" pitchFamily="34" charset="0"/>
                <a:cs typeface="Lato Light" panose="020F0502020204030203" pitchFamily="34" charset="0"/>
              </a:endParaRPr>
            </a:p>
          </p:txBody>
        </p:sp>
        <p:sp>
          <p:nvSpPr>
            <p:cNvPr id="35" name="TextBox 34">
              <a:extLst>
                <a:ext uri="{FF2B5EF4-FFF2-40B4-BE49-F238E27FC236}">
                  <a16:creationId xmlns:a16="http://schemas.microsoft.com/office/drawing/2014/main" id="{974158CA-4A94-47EF-A745-927F6EB41D3D}"/>
                </a:ext>
              </a:extLst>
            </p:cNvPr>
            <p:cNvSpPr txBox="1"/>
            <p:nvPr/>
          </p:nvSpPr>
          <p:spPr>
            <a:xfrm>
              <a:off x="2535870" y="1610487"/>
              <a:ext cx="409404" cy="235097"/>
            </a:xfrm>
            <a:prstGeom prst="rect">
              <a:avLst/>
            </a:prstGeom>
            <a:noFill/>
          </p:spPr>
          <p:txBody>
            <a:bodyPr wrap="none" rtlCol="0" anchor="ctr" anchorCtr="0">
              <a:spAutoFit/>
            </a:bodyPr>
            <a:lstStyle/>
            <a:p>
              <a:r>
                <a:rPr lang="en-US" sz="1100" b="1" dirty="0">
                  <a:solidFill>
                    <a:schemeClr val="bg1"/>
                  </a:solidFill>
                  <a:ea typeface="League Spartan" charset="0"/>
                  <a:cs typeface="Poppins" pitchFamily="2" charset="77"/>
                </a:rPr>
                <a:t>USA</a:t>
              </a:r>
            </a:p>
          </p:txBody>
        </p:sp>
        <p:sp>
          <p:nvSpPr>
            <p:cNvPr id="36" name="TextBox 35">
              <a:extLst>
                <a:ext uri="{FF2B5EF4-FFF2-40B4-BE49-F238E27FC236}">
                  <a16:creationId xmlns:a16="http://schemas.microsoft.com/office/drawing/2014/main" id="{88C8D02D-C035-4C12-AB25-6D83599487DE}"/>
                </a:ext>
              </a:extLst>
            </p:cNvPr>
            <p:cNvSpPr txBox="1"/>
            <p:nvPr/>
          </p:nvSpPr>
          <p:spPr>
            <a:xfrm>
              <a:off x="3629632" y="3552779"/>
              <a:ext cx="588031" cy="235097"/>
            </a:xfrm>
            <a:prstGeom prst="rect">
              <a:avLst/>
            </a:prstGeom>
            <a:noFill/>
          </p:spPr>
          <p:txBody>
            <a:bodyPr wrap="none" rtlCol="0" anchor="ctr" anchorCtr="0">
              <a:spAutoFit/>
            </a:bodyPr>
            <a:lstStyle/>
            <a:p>
              <a:r>
                <a:rPr lang="en-US" sz="1100" b="1" dirty="0">
                  <a:solidFill>
                    <a:schemeClr val="bg1"/>
                  </a:solidFill>
                  <a:ea typeface="League Spartan" charset="0"/>
                  <a:cs typeface="Poppins" pitchFamily="2" charset="77"/>
                </a:rPr>
                <a:t>BRAZIL</a:t>
              </a:r>
            </a:p>
          </p:txBody>
        </p:sp>
        <p:sp>
          <p:nvSpPr>
            <p:cNvPr id="37" name="TextBox 36">
              <a:extLst>
                <a:ext uri="{FF2B5EF4-FFF2-40B4-BE49-F238E27FC236}">
                  <a16:creationId xmlns:a16="http://schemas.microsoft.com/office/drawing/2014/main" id="{06C6F8DB-36E0-4C7F-8631-820C4D554BDE}"/>
                </a:ext>
              </a:extLst>
            </p:cNvPr>
            <p:cNvSpPr txBox="1"/>
            <p:nvPr/>
          </p:nvSpPr>
          <p:spPr>
            <a:xfrm>
              <a:off x="5039405" y="1571043"/>
              <a:ext cx="528969" cy="235097"/>
            </a:xfrm>
            <a:prstGeom prst="rect">
              <a:avLst/>
            </a:prstGeom>
            <a:noFill/>
          </p:spPr>
          <p:txBody>
            <a:bodyPr wrap="none" rtlCol="0" anchor="ctr" anchorCtr="0">
              <a:spAutoFit/>
            </a:bodyPr>
            <a:lstStyle/>
            <a:p>
              <a:r>
                <a:rPr lang="en-US" sz="1100" b="1" dirty="0">
                  <a:solidFill>
                    <a:schemeClr val="bg1"/>
                  </a:solidFill>
                  <a:ea typeface="League Spartan" charset="0"/>
                  <a:cs typeface="Poppins" pitchFamily="2" charset="77"/>
                </a:rPr>
                <a:t>SPAIN</a:t>
              </a:r>
            </a:p>
          </p:txBody>
        </p:sp>
        <p:sp>
          <p:nvSpPr>
            <p:cNvPr id="38" name="TextBox 37">
              <a:extLst>
                <a:ext uri="{FF2B5EF4-FFF2-40B4-BE49-F238E27FC236}">
                  <a16:creationId xmlns:a16="http://schemas.microsoft.com/office/drawing/2014/main" id="{66EE8B06-1879-4F9D-A715-8C5B4D52EA6A}"/>
                </a:ext>
              </a:extLst>
            </p:cNvPr>
            <p:cNvSpPr txBox="1"/>
            <p:nvPr/>
          </p:nvSpPr>
          <p:spPr>
            <a:xfrm>
              <a:off x="5734832" y="2157130"/>
              <a:ext cx="582269" cy="235097"/>
            </a:xfrm>
            <a:prstGeom prst="rect">
              <a:avLst/>
            </a:prstGeom>
            <a:noFill/>
          </p:spPr>
          <p:txBody>
            <a:bodyPr wrap="none" rtlCol="0" anchor="ctr" anchorCtr="0">
              <a:spAutoFit/>
            </a:bodyPr>
            <a:lstStyle/>
            <a:p>
              <a:r>
                <a:rPr lang="en-US" sz="1100" b="1" dirty="0">
                  <a:solidFill>
                    <a:schemeClr val="bg1"/>
                  </a:solidFill>
                  <a:ea typeface="League Spartan" charset="0"/>
                  <a:cs typeface="Poppins" pitchFamily="2" charset="77"/>
                </a:rPr>
                <a:t>SUDAN</a:t>
              </a:r>
            </a:p>
          </p:txBody>
        </p:sp>
        <p:sp>
          <p:nvSpPr>
            <p:cNvPr id="39" name="TextBox 38">
              <a:extLst>
                <a:ext uri="{FF2B5EF4-FFF2-40B4-BE49-F238E27FC236}">
                  <a16:creationId xmlns:a16="http://schemas.microsoft.com/office/drawing/2014/main" id="{7F0BD35E-78CA-4A3C-BF28-2EB0B1D0C35F}"/>
                </a:ext>
              </a:extLst>
            </p:cNvPr>
            <p:cNvSpPr txBox="1"/>
            <p:nvPr/>
          </p:nvSpPr>
          <p:spPr>
            <a:xfrm>
              <a:off x="6814476" y="1078373"/>
              <a:ext cx="603877" cy="235097"/>
            </a:xfrm>
            <a:prstGeom prst="rect">
              <a:avLst/>
            </a:prstGeom>
            <a:noFill/>
          </p:spPr>
          <p:txBody>
            <a:bodyPr wrap="none" rtlCol="0" anchor="ctr" anchorCtr="0">
              <a:spAutoFit/>
            </a:bodyPr>
            <a:lstStyle/>
            <a:p>
              <a:r>
                <a:rPr lang="en-US" sz="1100" b="1" dirty="0">
                  <a:solidFill>
                    <a:schemeClr val="bg1"/>
                  </a:solidFill>
                  <a:ea typeface="League Spartan" charset="0"/>
                  <a:cs typeface="Poppins" pitchFamily="2" charset="77"/>
                </a:rPr>
                <a:t>RUSSIA</a:t>
              </a:r>
            </a:p>
          </p:txBody>
        </p:sp>
        <p:sp>
          <p:nvSpPr>
            <p:cNvPr id="40" name="TextBox 39">
              <a:extLst>
                <a:ext uri="{FF2B5EF4-FFF2-40B4-BE49-F238E27FC236}">
                  <a16:creationId xmlns:a16="http://schemas.microsoft.com/office/drawing/2014/main" id="{5DE29C33-E70B-4B16-BBCF-360DBC5C3D8A}"/>
                </a:ext>
              </a:extLst>
            </p:cNvPr>
            <p:cNvSpPr txBox="1"/>
            <p:nvPr/>
          </p:nvSpPr>
          <p:spPr>
            <a:xfrm>
              <a:off x="7838930" y="2042944"/>
              <a:ext cx="536172" cy="235097"/>
            </a:xfrm>
            <a:prstGeom prst="rect">
              <a:avLst/>
            </a:prstGeom>
            <a:noFill/>
          </p:spPr>
          <p:txBody>
            <a:bodyPr wrap="none" rtlCol="0" anchor="ctr" anchorCtr="0">
              <a:spAutoFit/>
            </a:bodyPr>
            <a:lstStyle/>
            <a:p>
              <a:r>
                <a:rPr lang="en-US" sz="1100" b="1" dirty="0">
                  <a:solidFill>
                    <a:schemeClr val="bg1"/>
                  </a:solidFill>
                  <a:ea typeface="League Spartan" charset="0"/>
                  <a:cs typeface="Poppins" pitchFamily="2" charset="77"/>
                </a:rPr>
                <a:t>CHINA</a:t>
              </a:r>
            </a:p>
          </p:txBody>
        </p:sp>
        <p:sp>
          <p:nvSpPr>
            <p:cNvPr id="41" name="TextBox 40">
              <a:extLst>
                <a:ext uri="{FF2B5EF4-FFF2-40B4-BE49-F238E27FC236}">
                  <a16:creationId xmlns:a16="http://schemas.microsoft.com/office/drawing/2014/main" id="{963B7274-CC46-48AD-8E07-70E016881C68}"/>
                </a:ext>
              </a:extLst>
            </p:cNvPr>
            <p:cNvSpPr txBox="1"/>
            <p:nvPr/>
          </p:nvSpPr>
          <p:spPr>
            <a:xfrm>
              <a:off x="8432484" y="3861825"/>
              <a:ext cx="822840" cy="235097"/>
            </a:xfrm>
            <a:prstGeom prst="rect">
              <a:avLst/>
            </a:prstGeom>
            <a:noFill/>
          </p:spPr>
          <p:txBody>
            <a:bodyPr wrap="none" rtlCol="0" anchor="ctr" anchorCtr="0">
              <a:spAutoFit/>
            </a:bodyPr>
            <a:lstStyle/>
            <a:p>
              <a:r>
                <a:rPr lang="en-US" sz="1100" b="1" dirty="0">
                  <a:solidFill>
                    <a:schemeClr val="bg1"/>
                  </a:solidFill>
                  <a:ea typeface="League Spartan" charset="0"/>
                  <a:cs typeface="Poppins" pitchFamily="2" charset="77"/>
                </a:rPr>
                <a:t>AUSTRALIA</a:t>
              </a:r>
            </a:p>
          </p:txBody>
        </p:sp>
      </p:grpSp>
    </p:spTree>
    <p:extLst>
      <p:ext uri="{BB962C8B-B14F-4D97-AF65-F5344CB8AC3E}">
        <p14:creationId xmlns:p14="http://schemas.microsoft.com/office/powerpoint/2010/main" val="238166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B1C21B-D2AB-4748-BF2A-8ED36C8998C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777A352-D43D-482D-B96A-F62DFCF7C82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A1FD7AD-1353-45B8-8317-8251C28434A7}"/>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08474C47-12D8-4BA8-880D-5F7C1AE83F4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617CF7C-694A-4A5B-A130-6B2A4F368AA0}"/>
              </a:ext>
            </a:extLst>
          </p:cNvPr>
          <p:cNvSpPr>
            <a:spLocks noGrp="1"/>
          </p:cNvSpPr>
          <p:nvPr>
            <p:ph type="body" sz="quarter" idx="13"/>
          </p:nvPr>
        </p:nvSpPr>
        <p:spPr/>
        <p:txBody>
          <a:bodyPr/>
          <a:lstStyle/>
          <a:p>
            <a:endParaRPr lang="en-ZA"/>
          </a:p>
        </p:txBody>
      </p:sp>
      <p:sp>
        <p:nvSpPr>
          <p:cNvPr id="20" name="Circle">
            <a:extLst>
              <a:ext uri="{FF2B5EF4-FFF2-40B4-BE49-F238E27FC236}">
                <a16:creationId xmlns:a16="http://schemas.microsoft.com/office/drawing/2014/main" id="{25C91453-2654-479B-AEC2-862A628E8737}"/>
              </a:ext>
            </a:extLst>
          </p:cNvPr>
          <p:cNvSpPr/>
          <p:nvPr/>
        </p:nvSpPr>
        <p:spPr>
          <a:xfrm>
            <a:off x="1305320" y="4974304"/>
            <a:ext cx="150867" cy="150626"/>
          </a:xfrm>
          <a:prstGeom prst="ellipse">
            <a:avLst/>
          </a:prstGeom>
          <a:solidFill>
            <a:schemeClr val="accent1"/>
          </a:solidFill>
          <a:ln w="12700" cap="flat">
            <a:noFill/>
            <a:miter lim="400000"/>
          </a:ln>
          <a:effectLst/>
        </p:spPr>
        <p:txBody>
          <a:bodyPr wrap="square" lIns="0" tIns="0" rIns="0" bIns="0" numCol="1" anchor="t">
            <a:noAutofit/>
          </a:bodyPr>
          <a:lstStyle/>
          <a:p>
            <a:endParaRPr sz="1994" dirty="0"/>
          </a:p>
        </p:txBody>
      </p:sp>
      <p:sp>
        <p:nvSpPr>
          <p:cNvPr id="21" name="Circle">
            <a:extLst>
              <a:ext uri="{FF2B5EF4-FFF2-40B4-BE49-F238E27FC236}">
                <a16:creationId xmlns:a16="http://schemas.microsoft.com/office/drawing/2014/main" id="{6A1D5004-5BF7-458E-BE53-28F341948B24}"/>
              </a:ext>
            </a:extLst>
          </p:cNvPr>
          <p:cNvSpPr/>
          <p:nvPr/>
        </p:nvSpPr>
        <p:spPr>
          <a:xfrm>
            <a:off x="4564385" y="4974304"/>
            <a:ext cx="150867" cy="150626"/>
          </a:xfrm>
          <a:prstGeom prst="ellipse">
            <a:avLst/>
          </a:prstGeom>
          <a:solidFill>
            <a:schemeClr val="accent3"/>
          </a:solidFill>
          <a:ln w="12700" cap="flat">
            <a:noFill/>
            <a:miter lim="400000"/>
          </a:ln>
          <a:effectLst/>
        </p:spPr>
        <p:txBody>
          <a:bodyPr wrap="square" lIns="0" tIns="0" rIns="0" bIns="0" numCol="1" anchor="t">
            <a:noAutofit/>
          </a:bodyPr>
          <a:lstStyle/>
          <a:p>
            <a:endParaRPr sz="1994" dirty="0"/>
          </a:p>
        </p:txBody>
      </p:sp>
      <p:sp>
        <p:nvSpPr>
          <p:cNvPr id="22" name="Circle">
            <a:extLst>
              <a:ext uri="{FF2B5EF4-FFF2-40B4-BE49-F238E27FC236}">
                <a16:creationId xmlns:a16="http://schemas.microsoft.com/office/drawing/2014/main" id="{D553E4E7-B765-4E25-B961-4EDE94D280D4}"/>
              </a:ext>
            </a:extLst>
          </p:cNvPr>
          <p:cNvSpPr/>
          <p:nvPr/>
        </p:nvSpPr>
        <p:spPr>
          <a:xfrm>
            <a:off x="7714982" y="4974304"/>
            <a:ext cx="150867" cy="150626"/>
          </a:xfrm>
          <a:prstGeom prst="ellipse">
            <a:avLst/>
          </a:prstGeom>
          <a:solidFill>
            <a:schemeClr val="accent5"/>
          </a:solidFill>
          <a:ln w="12700" cap="flat">
            <a:noFill/>
            <a:miter lim="400000"/>
          </a:ln>
          <a:effectLst/>
        </p:spPr>
        <p:txBody>
          <a:bodyPr wrap="square" lIns="0" tIns="0" rIns="0" bIns="0" numCol="1" anchor="t">
            <a:noAutofit/>
          </a:bodyPr>
          <a:lstStyle/>
          <a:p>
            <a:endParaRPr sz="1994" dirty="0"/>
          </a:p>
        </p:txBody>
      </p:sp>
      <p:sp>
        <p:nvSpPr>
          <p:cNvPr id="23" name="Circle">
            <a:extLst>
              <a:ext uri="{FF2B5EF4-FFF2-40B4-BE49-F238E27FC236}">
                <a16:creationId xmlns:a16="http://schemas.microsoft.com/office/drawing/2014/main" id="{04921491-E973-4523-A3FF-8BE986579A3B}"/>
              </a:ext>
            </a:extLst>
          </p:cNvPr>
          <p:cNvSpPr/>
          <p:nvPr/>
        </p:nvSpPr>
        <p:spPr>
          <a:xfrm>
            <a:off x="1305733" y="5642060"/>
            <a:ext cx="150867" cy="150626"/>
          </a:xfrm>
          <a:prstGeom prst="ellipse">
            <a:avLst/>
          </a:prstGeom>
          <a:solidFill>
            <a:schemeClr val="accent2"/>
          </a:solidFill>
          <a:ln w="12700" cap="flat">
            <a:noFill/>
            <a:miter lim="400000"/>
          </a:ln>
          <a:effectLst/>
        </p:spPr>
        <p:txBody>
          <a:bodyPr wrap="square" lIns="0" tIns="0" rIns="0" bIns="0" numCol="1" anchor="t">
            <a:noAutofit/>
          </a:bodyPr>
          <a:lstStyle/>
          <a:p>
            <a:endParaRPr sz="1994" dirty="0"/>
          </a:p>
        </p:txBody>
      </p:sp>
      <p:sp>
        <p:nvSpPr>
          <p:cNvPr id="24" name="Circle">
            <a:extLst>
              <a:ext uri="{FF2B5EF4-FFF2-40B4-BE49-F238E27FC236}">
                <a16:creationId xmlns:a16="http://schemas.microsoft.com/office/drawing/2014/main" id="{E803625D-919B-4FAC-A86C-B1466106A65D}"/>
              </a:ext>
            </a:extLst>
          </p:cNvPr>
          <p:cNvSpPr/>
          <p:nvPr/>
        </p:nvSpPr>
        <p:spPr>
          <a:xfrm>
            <a:off x="4564385" y="5642060"/>
            <a:ext cx="150867" cy="150626"/>
          </a:xfrm>
          <a:prstGeom prst="ellipse">
            <a:avLst/>
          </a:prstGeom>
          <a:solidFill>
            <a:schemeClr val="accent4"/>
          </a:solidFill>
          <a:ln w="12700" cap="flat">
            <a:noFill/>
            <a:miter lim="400000"/>
          </a:ln>
          <a:effectLst/>
        </p:spPr>
        <p:txBody>
          <a:bodyPr wrap="square" lIns="0" tIns="0" rIns="0" bIns="0" numCol="1" anchor="t">
            <a:noAutofit/>
          </a:bodyPr>
          <a:lstStyle/>
          <a:p>
            <a:endParaRPr sz="1994" dirty="0"/>
          </a:p>
        </p:txBody>
      </p:sp>
      <p:sp>
        <p:nvSpPr>
          <p:cNvPr id="25" name="Circle">
            <a:extLst>
              <a:ext uri="{FF2B5EF4-FFF2-40B4-BE49-F238E27FC236}">
                <a16:creationId xmlns:a16="http://schemas.microsoft.com/office/drawing/2014/main" id="{75FECB8C-0641-4A88-9175-4F6011357002}"/>
              </a:ext>
            </a:extLst>
          </p:cNvPr>
          <p:cNvSpPr/>
          <p:nvPr/>
        </p:nvSpPr>
        <p:spPr>
          <a:xfrm>
            <a:off x="7714982" y="5642060"/>
            <a:ext cx="150867" cy="150626"/>
          </a:xfrm>
          <a:prstGeom prst="ellipse">
            <a:avLst/>
          </a:prstGeom>
          <a:solidFill>
            <a:schemeClr val="accent6"/>
          </a:solidFill>
          <a:ln w="12700" cap="flat">
            <a:noFill/>
            <a:miter lim="400000"/>
          </a:ln>
          <a:effectLst/>
        </p:spPr>
        <p:txBody>
          <a:bodyPr wrap="square" lIns="0" tIns="0" rIns="0" bIns="0" numCol="1" anchor="t">
            <a:noAutofit/>
          </a:bodyPr>
          <a:lstStyle/>
          <a:p>
            <a:endParaRPr sz="1994" dirty="0"/>
          </a:p>
        </p:txBody>
      </p:sp>
      <p:sp>
        <p:nvSpPr>
          <p:cNvPr id="26" name="Subtitle 2">
            <a:extLst>
              <a:ext uri="{FF2B5EF4-FFF2-40B4-BE49-F238E27FC236}">
                <a16:creationId xmlns:a16="http://schemas.microsoft.com/office/drawing/2014/main" id="{7B75580E-3ED7-47EB-AB8F-BF914179697F}"/>
              </a:ext>
            </a:extLst>
          </p:cNvPr>
          <p:cNvSpPr txBox="1">
            <a:spLocks/>
          </p:cNvSpPr>
          <p:nvPr/>
        </p:nvSpPr>
        <p:spPr>
          <a:xfrm>
            <a:off x="1568648" y="5131271"/>
            <a:ext cx="2326450" cy="19024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27" name="TextBox 26">
            <a:extLst>
              <a:ext uri="{FF2B5EF4-FFF2-40B4-BE49-F238E27FC236}">
                <a16:creationId xmlns:a16="http://schemas.microsoft.com/office/drawing/2014/main" id="{5B5DDD1D-D48F-45A6-A0DE-5AC23E9910F6}"/>
              </a:ext>
            </a:extLst>
          </p:cNvPr>
          <p:cNvSpPr txBox="1"/>
          <p:nvPr/>
        </p:nvSpPr>
        <p:spPr>
          <a:xfrm>
            <a:off x="1507689" y="4896340"/>
            <a:ext cx="846707" cy="286232"/>
          </a:xfrm>
          <a:prstGeom prst="rect">
            <a:avLst/>
          </a:prstGeom>
          <a:noFill/>
        </p:spPr>
        <p:txBody>
          <a:bodyPr wrap="none" rtlCol="0" anchor="ctr" anchorCtr="0">
            <a:spAutoFit/>
          </a:bodyPr>
          <a:lstStyle/>
          <a:p>
            <a:r>
              <a:rPr lang="en-US" sz="1260" b="1" dirty="0">
                <a:solidFill>
                  <a:schemeClr val="tx2"/>
                </a:solidFill>
                <a:ea typeface="League Spartan" charset="0"/>
                <a:cs typeface="Poppins" pitchFamily="2" charset="77"/>
              </a:rPr>
              <a:t>LABEL 01</a:t>
            </a:r>
          </a:p>
        </p:txBody>
      </p:sp>
      <p:sp>
        <p:nvSpPr>
          <p:cNvPr id="28" name="Subtitle 2">
            <a:extLst>
              <a:ext uri="{FF2B5EF4-FFF2-40B4-BE49-F238E27FC236}">
                <a16:creationId xmlns:a16="http://schemas.microsoft.com/office/drawing/2014/main" id="{0D0F6AF0-6B1F-4EBE-8BC0-4138F35CA8B0}"/>
              </a:ext>
            </a:extLst>
          </p:cNvPr>
          <p:cNvSpPr txBox="1">
            <a:spLocks/>
          </p:cNvSpPr>
          <p:nvPr/>
        </p:nvSpPr>
        <p:spPr>
          <a:xfrm>
            <a:off x="7975799" y="5131271"/>
            <a:ext cx="2326450" cy="19024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29" name="TextBox 28">
            <a:extLst>
              <a:ext uri="{FF2B5EF4-FFF2-40B4-BE49-F238E27FC236}">
                <a16:creationId xmlns:a16="http://schemas.microsoft.com/office/drawing/2014/main" id="{7767CD34-19EE-4163-8CB5-34F9A4BDF42B}"/>
              </a:ext>
            </a:extLst>
          </p:cNvPr>
          <p:cNvSpPr txBox="1"/>
          <p:nvPr/>
        </p:nvSpPr>
        <p:spPr>
          <a:xfrm>
            <a:off x="7914838" y="4896340"/>
            <a:ext cx="880369" cy="286232"/>
          </a:xfrm>
          <a:prstGeom prst="rect">
            <a:avLst/>
          </a:prstGeom>
          <a:noFill/>
        </p:spPr>
        <p:txBody>
          <a:bodyPr wrap="none" rtlCol="0" anchor="ctr" anchorCtr="0">
            <a:spAutoFit/>
          </a:bodyPr>
          <a:lstStyle/>
          <a:p>
            <a:r>
              <a:rPr lang="en-US" sz="1260" b="1" dirty="0">
                <a:solidFill>
                  <a:schemeClr val="tx2"/>
                </a:solidFill>
                <a:ea typeface="League Spartan" charset="0"/>
                <a:cs typeface="Poppins" pitchFamily="2" charset="77"/>
              </a:rPr>
              <a:t>LABEL 05</a:t>
            </a:r>
          </a:p>
        </p:txBody>
      </p:sp>
      <p:sp>
        <p:nvSpPr>
          <p:cNvPr id="30" name="Subtitle 2">
            <a:extLst>
              <a:ext uri="{FF2B5EF4-FFF2-40B4-BE49-F238E27FC236}">
                <a16:creationId xmlns:a16="http://schemas.microsoft.com/office/drawing/2014/main" id="{16D833D8-B20F-4AC9-96C0-721C5AC1970E}"/>
              </a:ext>
            </a:extLst>
          </p:cNvPr>
          <p:cNvSpPr txBox="1">
            <a:spLocks/>
          </p:cNvSpPr>
          <p:nvPr/>
        </p:nvSpPr>
        <p:spPr>
          <a:xfrm>
            <a:off x="4827714" y="5131271"/>
            <a:ext cx="2326450" cy="19024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31" name="TextBox 30">
            <a:extLst>
              <a:ext uri="{FF2B5EF4-FFF2-40B4-BE49-F238E27FC236}">
                <a16:creationId xmlns:a16="http://schemas.microsoft.com/office/drawing/2014/main" id="{A00EB7B0-E21F-4687-84F6-B9737250E109}"/>
              </a:ext>
            </a:extLst>
          </p:cNvPr>
          <p:cNvSpPr txBox="1"/>
          <p:nvPr/>
        </p:nvSpPr>
        <p:spPr>
          <a:xfrm>
            <a:off x="4766755" y="4896340"/>
            <a:ext cx="877163" cy="286232"/>
          </a:xfrm>
          <a:prstGeom prst="rect">
            <a:avLst/>
          </a:prstGeom>
          <a:noFill/>
        </p:spPr>
        <p:txBody>
          <a:bodyPr wrap="none" rtlCol="0" anchor="ctr" anchorCtr="0">
            <a:spAutoFit/>
          </a:bodyPr>
          <a:lstStyle/>
          <a:p>
            <a:r>
              <a:rPr lang="en-US" sz="1260" b="1" dirty="0">
                <a:solidFill>
                  <a:schemeClr val="tx2"/>
                </a:solidFill>
                <a:ea typeface="League Spartan" charset="0"/>
                <a:cs typeface="Poppins" pitchFamily="2" charset="77"/>
              </a:rPr>
              <a:t>LABEL 03</a:t>
            </a:r>
          </a:p>
        </p:txBody>
      </p:sp>
      <p:sp>
        <p:nvSpPr>
          <p:cNvPr id="32" name="Subtitle 2">
            <a:extLst>
              <a:ext uri="{FF2B5EF4-FFF2-40B4-BE49-F238E27FC236}">
                <a16:creationId xmlns:a16="http://schemas.microsoft.com/office/drawing/2014/main" id="{F052C59C-4A33-4BB1-8F7C-A97735E5D84A}"/>
              </a:ext>
            </a:extLst>
          </p:cNvPr>
          <p:cNvSpPr txBox="1">
            <a:spLocks/>
          </p:cNvSpPr>
          <p:nvPr/>
        </p:nvSpPr>
        <p:spPr>
          <a:xfrm>
            <a:off x="1568648" y="5753496"/>
            <a:ext cx="2326450" cy="19024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33" name="TextBox 32">
            <a:extLst>
              <a:ext uri="{FF2B5EF4-FFF2-40B4-BE49-F238E27FC236}">
                <a16:creationId xmlns:a16="http://schemas.microsoft.com/office/drawing/2014/main" id="{74BD2D4D-F562-4D64-B59D-CDD265C6F1B0}"/>
              </a:ext>
            </a:extLst>
          </p:cNvPr>
          <p:cNvSpPr txBox="1"/>
          <p:nvPr/>
        </p:nvSpPr>
        <p:spPr>
          <a:xfrm>
            <a:off x="1507689" y="5518563"/>
            <a:ext cx="875561" cy="286232"/>
          </a:xfrm>
          <a:prstGeom prst="rect">
            <a:avLst/>
          </a:prstGeom>
          <a:noFill/>
        </p:spPr>
        <p:txBody>
          <a:bodyPr wrap="none" rtlCol="0" anchor="ctr" anchorCtr="0">
            <a:spAutoFit/>
          </a:bodyPr>
          <a:lstStyle/>
          <a:p>
            <a:r>
              <a:rPr lang="en-US" sz="1260" b="1" dirty="0">
                <a:solidFill>
                  <a:schemeClr val="tx2"/>
                </a:solidFill>
                <a:ea typeface="League Spartan" charset="0"/>
                <a:cs typeface="Poppins" pitchFamily="2" charset="77"/>
              </a:rPr>
              <a:t>LABEL 02</a:t>
            </a:r>
          </a:p>
        </p:txBody>
      </p:sp>
      <p:sp>
        <p:nvSpPr>
          <p:cNvPr id="34" name="Subtitle 2">
            <a:extLst>
              <a:ext uri="{FF2B5EF4-FFF2-40B4-BE49-F238E27FC236}">
                <a16:creationId xmlns:a16="http://schemas.microsoft.com/office/drawing/2014/main" id="{0D197EDA-5AF9-4AD0-B714-928291A478ED}"/>
              </a:ext>
            </a:extLst>
          </p:cNvPr>
          <p:cNvSpPr txBox="1">
            <a:spLocks/>
          </p:cNvSpPr>
          <p:nvPr/>
        </p:nvSpPr>
        <p:spPr>
          <a:xfrm>
            <a:off x="7975799" y="5753497"/>
            <a:ext cx="2326450" cy="19024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35" name="TextBox 34">
            <a:extLst>
              <a:ext uri="{FF2B5EF4-FFF2-40B4-BE49-F238E27FC236}">
                <a16:creationId xmlns:a16="http://schemas.microsoft.com/office/drawing/2014/main" id="{6D26B9BC-8C34-49D7-AFFF-4A17A57444AB}"/>
              </a:ext>
            </a:extLst>
          </p:cNvPr>
          <p:cNvSpPr txBox="1"/>
          <p:nvPr/>
        </p:nvSpPr>
        <p:spPr>
          <a:xfrm>
            <a:off x="7914838" y="5518563"/>
            <a:ext cx="875561" cy="286232"/>
          </a:xfrm>
          <a:prstGeom prst="rect">
            <a:avLst/>
          </a:prstGeom>
          <a:noFill/>
        </p:spPr>
        <p:txBody>
          <a:bodyPr wrap="none" rtlCol="0" anchor="ctr" anchorCtr="0">
            <a:spAutoFit/>
          </a:bodyPr>
          <a:lstStyle/>
          <a:p>
            <a:r>
              <a:rPr lang="en-US" sz="1260" b="1" dirty="0">
                <a:solidFill>
                  <a:schemeClr val="tx2"/>
                </a:solidFill>
                <a:ea typeface="League Spartan" charset="0"/>
                <a:cs typeface="Poppins" pitchFamily="2" charset="77"/>
              </a:rPr>
              <a:t>LABEL 06</a:t>
            </a:r>
          </a:p>
        </p:txBody>
      </p:sp>
      <p:sp>
        <p:nvSpPr>
          <p:cNvPr id="36" name="Subtitle 2">
            <a:extLst>
              <a:ext uri="{FF2B5EF4-FFF2-40B4-BE49-F238E27FC236}">
                <a16:creationId xmlns:a16="http://schemas.microsoft.com/office/drawing/2014/main" id="{ED656ECB-E582-40D1-B918-8DBABB74C665}"/>
              </a:ext>
            </a:extLst>
          </p:cNvPr>
          <p:cNvSpPr txBox="1">
            <a:spLocks/>
          </p:cNvSpPr>
          <p:nvPr/>
        </p:nvSpPr>
        <p:spPr>
          <a:xfrm>
            <a:off x="4827715" y="5753496"/>
            <a:ext cx="2326450" cy="19024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37" name="TextBox 36">
            <a:extLst>
              <a:ext uri="{FF2B5EF4-FFF2-40B4-BE49-F238E27FC236}">
                <a16:creationId xmlns:a16="http://schemas.microsoft.com/office/drawing/2014/main" id="{2CAFF474-AFC2-4B35-B3E1-9CB989ED81B4}"/>
              </a:ext>
            </a:extLst>
          </p:cNvPr>
          <p:cNvSpPr txBox="1"/>
          <p:nvPr/>
        </p:nvSpPr>
        <p:spPr>
          <a:xfrm>
            <a:off x="4766755" y="5518563"/>
            <a:ext cx="883575" cy="286232"/>
          </a:xfrm>
          <a:prstGeom prst="rect">
            <a:avLst/>
          </a:prstGeom>
          <a:noFill/>
        </p:spPr>
        <p:txBody>
          <a:bodyPr wrap="none" rtlCol="0" anchor="ctr" anchorCtr="0">
            <a:spAutoFit/>
          </a:bodyPr>
          <a:lstStyle/>
          <a:p>
            <a:r>
              <a:rPr lang="en-US" sz="1260" b="1" dirty="0">
                <a:solidFill>
                  <a:schemeClr val="tx2"/>
                </a:solidFill>
                <a:ea typeface="League Spartan" charset="0"/>
                <a:cs typeface="Poppins" pitchFamily="2" charset="77"/>
              </a:rPr>
              <a:t>LABEL 04</a:t>
            </a:r>
          </a:p>
        </p:txBody>
      </p:sp>
      <p:grpSp>
        <p:nvGrpSpPr>
          <p:cNvPr id="71" name="Group 70">
            <a:extLst>
              <a:ext uri="{FF2B5EF4-FFF2-40B4-BE49-F238E27FC236}">
                <a16:creationId xmlns:a16="http://schemas.microsoft.com/office/drawing/2014/main" id="{92371C0B-FE7E-47F1-B68A-B968A55CE7A9}"/>
              </a:ext>
            </a:extLst>
          </p:cNvPr>
          <p:cNvGrpSpPr/>
          <p:nvPr/>
        </p:nvGrpSpPr>
        <p:grpSpPr>
          <a:xfrm>
            <a:off x="3089499" y="1600281"/>
            <a:ext cx="5164789" cy="3275301"/>
            <a:chOff x="2889644" y="1766410"/>
            <a:chExt cx="4570707" cy="2898558"/>
          </a:xfrm>
        </p:grpSpPr>
        <p:sp>
          <p:nvSpPr>
            <p:cNvPr id="46" name="Shape 47320">
              <a:extLst>
                <a:ext uri="{FF2B5EF4-FFF2-40B4-BE49-F238E27FC236}">
                  <a16:creationId xmlns:a16="http://schemas.microsoft.com/office/drawing/2014/main" id="{8954A693-73CD-4361-9655-AAFCDF630EA1}"/>
                </a:ext>
              </a:extLst>
            </p:cNvPr>
            <p:cNvSpPr/>
            <p:nvPr/>
          </p:nvSpPr>
          <p:spPr>
            <a:xfrm>
              <a:off x="4707849" y="2440413"/>
              <a:ext cx="784243" cy="704401"/>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994" dirty="0"/>
            </a:p>
          </p:txBody>
        </p:sp>
        <p:sp>
          <p:nvSpPr>
            <p:cNvPr id="47" name="Shape 47321">
              <a:extLst>
                <a:ext uri="{FF2B5EF4-FFF2-40B4-BE49-F238E27FC236}">
                  <a16:creationId xmlns:a16="http://schemas.microsoft.com/office/drawing/2014/main" id="{A3FA8E40-AC49-4692-891B-3EB575B7F00C}"/>
                </a:ext>
              </a:extLst>
            </p:cNvPr>
            <p:cNvSpPr/>
            <p:nvPr/>
          </p:nvSpPr>
          <p:spPr>
            <a:xfrm>
              <a:off x="2889644" y="2414684"/>
              <a:ext cx="2003989" cy="1191807"/>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994" dirty="0"/>
            </a:p>
          </p:txBody>
        </p:sp>
        <p:sp>
          <p:nvSpPr>
            <p:cNvPr id="48" name="Shape 47322">
              <a:extLst>
                <a:ext uri="{FF2B5EF4-FFF2-40B4-BE49-F238E27FC236}">
                  <a16:creationId xmlns:a16="http://schemas.microsoft.com/office/drawing/2014/main" id="{F3346F62-FECB-4FC0-88C3-39110941C6B3}"/>
                </a:ext>
              </a:extLst>
            </p:cNvPr>
            <p:cNvSpPr/>
            <p:nvPr/>
          </p:nvSpPr>
          <p:spPr>
            <a:xfrm>
              <a:off x="3728817" y="3515870"/>
              <a:ext cx="705180" cy="1149098"/>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994" dirty="0"/>
            </a:p>
          </p:txBody>
        </p:sp>
        <p:sp>
          <p:nvSpPr>
            <p:cNvPr id="49" name="Shape 47323">
              <a:extLst>
                <a:ext uri="{FF2B5EF4-FFF2-40B4-BE49-F238E27FC236}">
                  <a16:creationId xmlns:a16="http://schemas.microsoft.com/office/drawing/2014/main" id="{388F7C86-5D4E-49BC-B5A9-69FF298AB3EF}"/>
                </a:ext>
              </a:extLst>
            </p:cNvPr>
            <p:cNvSpPr/>
            <p:nvPr/>
          </p:nvSpPr>
          <p:spPr>
            <a:xfrm>
              <a:off x="4684070" y="3099066"/>
              <a:ext cx="1033774" cy="1219598"/>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accent6">
                <a:lumMod val="40000"/>
                <a:lumOff val="60000"/>
              </a:schemeClr>
            </a:solidFill>
            <a:ln w="12700" cap="flat">
              <a:noFill/>
              <a:miter lim="400000"/>
            </a:ln>
            <a:effectLst/>
          </p:spPr>
          <p:txBody>
            <a:bodyPr wrap="square" lIns="0" tIns="0" rIns="0" bIns="0" numCol="1" anchor="ctr">
              <a:noAutofit/>
            </a:bodyPr>
            <a:lstStyle/>
            <a:p>
              <a:endParaRPr sz="1994" dirty="0"/>
            </a:p>
          </p:txBody>
        </p:sp>
        <p:sp>
          <p:nvSpPr>
            <p:cNvPr id="50" name="Shape 47324">
              <a:extLst>
                <a:ext uri="{FF2B5EF4-FFF2-40B4-BE49-F238E27FC236}">
                  <a16:creationId xmlns:a16="http://schemas.microsoft.com/office/drawing/2014/main" id="{D5CC8CA2-4BDF-46B9-ACAC-65137F3E4C3B}"/>
                </a:ext>
              </a:extLst>
            </p:cNvPr>
            <p:cNvSpPr/>
            <p:nvPr/>
          </p:nvSpPr>
          <p:spPr>
            <a:xfrm>
              <a:off x="5293199" y="2440412"/>
              <a:ext cx="1840645" cy="1453245"/>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994" dirty="0"/>
            </a:p>
          </p:txBody>
        </p:sp>
        <p:sp>
          <p:nvSpPr>
            <p:cNvPr id="51" name="Shape 47325">
              <a:extLst>
                <a:ext uri="{FF2B5EF4-FFF2-40B4-BE49-F238E27FC236}">
                  <a16:creationId xmlns:a16="http://schemas.microsoft.com/office/drawing/2014/main" id="{8BF5BF1B-6CA5-4F69-8212-E0BCD4BAC888}"/>
                </a:ext>
              </a:extLst>
            </p:cNvPr>
            <p:cNvSpPr/>
            <p:nvPr/>
          </p:nvSpPr>
          <p:spPr>
            <a:xfrm>
              <a:off x="6593396" y="3768009"/>
              <a:ext cx="651460" cy="695869"/>
            </a:xfrm>
            <a:custGeom>
              <a:avLst/>
              <a:gdLst/>
              <a:ahLst/>
              <a:cxnLst>
                <a:cxn ang="0">
                  <a:pos x="wd2" y="hd2"/>
                </a:cxn>
                <a:cxn ang="5400000">
                  <a:pos x="wd2" y="hd2"/>
                </a:cxn>
                <a:cxn ang="10800000">
                  <a:pos x="wd2" y="hd2"/>
                </a:cxn>
                <a:cxn ang="16200000">
                  <a:pos x="wd2" y="hd2"/>
                </a:cxn>
              </a:cxnLst>
              <a:rect l="0" t="0"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2"/>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6"/>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5"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8"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994" dirty="0"/>
            </a:p>
          </p:txBody>
        </p:sp>
        <p:sp>
          <p:nvSpPr>
            <p:cNvPr id="52" name="Shape 47326">
              <a:extLst>
                <a:ext uri="{FF2B5EF4-FFF2-40B4-BE49-F238E27FC236}">
                  <a16:creationId xmlns:a16="http://schemas.microsoft.com/office/drawing/2014/main" id="{0AAAF65A-1897-4AD6-90E6-23752C255543}"/>
                </a:ext>
              </a:extLst>
            </p:cNvPr>
            <p:cNvSpPr/>
            <p:nvPr/>
          </p:nvSpPr>
          <p:spPr>
            <a:xfrm>
              <a:off x="7196134" y="4314480"/>
              <a:ext cx="264217" cy="209503"/>
            </a:xfrm>
            <a:custGeom>
              <a:avLst/>
              <a:gdLst/>
              <a:ahLst/>
              <a:cxnLst>
                <a:cxn ang="0">
                  <a:pos x="wd2" y="hd2"/>
                </a:cxn>
                <a:cxn ang="5400000">
                  <a:pos x="wd2" y="hd2"/>
                </a:cxn>
                <a:cxn ang="10800000">
                  <a:pos x="wd2" y="hd2"/>
                </a:cxn>
                <a:cxn ang="16200000">
                  <a:pos x="wd2" y="hd2"/>
                </a:cxn>
              </a:cxnLst>
              <a:rect l="0" t="0" r="r" b="b"/>
              <a:pathLst>
                <a:path w="21600" h="21483" extrusionOk="0">
                  <a:moveTo>
                    <a:pt x="17642" y="4"/>
                  </a:moveTo>
                  <a:cubicBezTo>
                    <a:pt x="17475" y="30"/>
                    <a:pt x="17480" y="-2"/>
                    <a:pt x="17495" y="144"/>
                  </a:cubicBezTo>
                  <a:cubicBezTo>
                    <a:pt x="17521" y="398"/>
                    <a:pt x="17666" y="905"/>
                    <a:pt x="17513" y="1118"/>
                  </a:cubicBezTo>
                  <a:cubicBezTo>
                    <a:pt x="17218" y="1528"/>
                    <a:pt x="17438" y="2303"/>
                    <a:pt x="17495" y="2811"/>
                  </a:cubicBezTo>
                  <a:cubicBezTo>
                    <a:pt x="17655" y="4248"/>
                    <a:pt x="17609" y="5594"/>
                    <a:pt x="16755" y="6685"/>
                  </a:cubicBezTo>
                  <a:cubicBezTo>
                    <a:pt x="16414" y="7119"/>
                    <a:pt x="16176" y="7551"/>
                    <a:pt x="15738" y="7845"/>
                  </a:cubicBezTo>
                  <a:cubicBezTo>
                    <a:pt x="15480" y="8017"/>
                    <a:pt x="14777" y="8042"/>
                    <a:pt x="14702" y="8494"/>
                  </a:cubicBezTo>
                  <a:cubicBezTo>
                    <a:pt x="14608" y="9075"/>
                    <a:pt x="15547" y="9342"/>
                    <a:pt x="15534" y="9956"/>
                  </a:cubicBezTo>
                  <a:cubicBezTo>
                    <a:pt x="15524" y="10475"/>
                    <a:pt x="15039" y="10793"/>
                    <a:pt x="14758" y="11069"/>
                  </a:cubicBezTo>
                  <a:cubicBezTo>
                    <a:pt x="14614" y="11210"/>
                    <a:pt x="13749" y="11737"/>
                    <a:pt x="13814" y="12020"/>
                  </a:cubicBezTo>
                  <a:cubicBezTo>
                    <a:pt x="13885" y="12322"/>
                    <a:pt x="14308" y="12428"/>
                    <a:pt x="14499" y="12322"/>
                  </a:cubicBezTo>
                  <a:cubicBezTo>
                    <a:pt x="14982" y="12053"/>
                    <a:pt x="15439" y="11674"/>
                    <a:pt x="15886" y="11324"/>
                  </a:cubicBezTo>
                  <a:cubicBezTo>
                    <a:pt x="16184" y="11091"/>
                    <a:pt x="16508" y="10910"/>
                    <a:pt x="16792" y="10651"/>
                  </a:cubicBezTo>
                  <a:cubicBezTo>
                    <a:pt x="17040" y="10425"/>
                    <a:pt x="17253" y="10126"/>
                    <a:pt x="17476" y="9863"/>
                  </a:cubicBezTo>
                  <a:cubicBezTo>
                    <a:pt x="17672" y="9631"/>
                    <a:pt x="17972" y="9485"/>
                    <a:pt x="18142" y="9237"/>
                  </a:cubicBezTo>
                  <a:cubicBezTo>
                    <a:pt x="18237" y="9096"/>
                    <a:pt x="18165" y="8932"/>
                    <a:pt x="18197" y="8773"/>
                  </a:cubicBezTo>
                  <a:cubicBezTo>
                    <a:pt x="18230" y="8613"/>
                    <a:pt x="18369" y="8554"/>
                    <a:pt x="18475" y="8494"/>
                  </a:cubicBezTo>
                  <a:cubicBezTo>
                    <a:pt x="19063" y="8159"/>
                    <a:pt x="19700" y="8004"/>
                    <a:pt x="20232" y="7520"/>
                  </a:cubicBezTo>
                  <a:cubicBezTo>
                    <a:pt x="20506" y="7270"/>
                    <a:pt x="20760" y="6973"/>
                    <a:pt x="20971" y="6639"/>
                  </a:cubicBezTo>
                  <a:cubicBezTo>
                    <a:pt x="21167" y="6329"/>
                    <a:pt x="21332" y="5955"/>
                    <a:pt x="21600" y="5734"/>
                  </a:cubicBezTo>
                  <a:cubicBezTo>
                    <a:pt x="21250" y="5326"/>
                    <a:pt x="20873" y="5618"/>
                    <a:pt x="20527" y="5873"/>
                  </a:cubicBezTo>
                  <a:cubicBezTo>
                    <a:pt x="20104" y="6187"/>
                    <a:pt x="19760" y="6257"/>
                    <a:pt x="19307" y="5966"/>
                  </a:cubicBezTo>
                  <a:cubicBezTo>
                    <a:pt x="19086" y="5824"/>
                    <a:pt x="18830" y="5578"/>
                    <a:pt x="18900" y="5224"/>
                  </a:cubicBezTo>
                  <a:cubicBezTo>
                    <a:pt x="18966" y="4893"/>
                    <a:pt x="19099" y="4617"/>
                    <a:pt x="19140" y="4273"/>
                  </a:cubicBezTo>
                  <a:cubicBezTo>
                    <a:pt x="19163" y="4091"/>
                    <a:pt x="19234" y="3503"/>
                    <a:pt x="18974" y="3600"/>
                  </a:cubicBezTo>
                  <a:cubicBezTo>
                    <a:pt x="18991" y="3828"/>
                    <a:pt x="18850" y="4108"/>
                    <a:pt x="18734" y="4273"/>
                  </a:cubicBezTo>
                  <a:cubicBezTo>
                    <a:pt x="18592" y="4474"/>
                    <a:pt x="18396" y="4414"/>
                    <a:pt x="18290" y="4203"/>
                  </a:cubicBezTo>
                  <a:cubicBezTo>
                    <a:pt x="18174" y="3973"/>
                    <a:pt x="18226" y="3714"/>
                    <a:pt x="18308" y="3484"/>
                  </a:cubicBezTo>
                  <a:cubicBezTo>
                    <a:pt x="18491" y="2971"/>
                    <a:pt x="18728" y="2490"/>
                    <a:pt x="18734" y="1907"/>
                  </a:cubicBezTo>
                  <a:cubicBezTo>
                    <a:pt x="18739" y="1278"/>
                    <a:pt x="18363" y="1204"/>
                    <a:pt x="18012" y="932"/>
                  </a:cubicBezTo>
                  <a:cubicBezTo>
                    <a:pt x="17813" y="777"/>
                    <a:pt x="17786" y="555"/>
                    <a:pt x="17790" y="283"/>
                  </a:cubicBezTo>
                  <a:cubicBezTo>
                    <a:pt x="17793" y="80"/>
                    <a:pt x="17846" y="-25"/>
                    <a:pt x="17642" y="4"/>
                  </a:cubicBezTo>
                  <a:close/>
                  <a:moveTo>
                    <a:pt x="12705" y="10930"/>
                  </a:moveTo>
                  <a:cubicBezTo>
                    <a:pt x="12364" y="11135"/>
                    <a:pt x="11983" y="11292"/>
                    <a:pt x="11669" y="11556"/>
                  </a:cubicBezTo>
                  <a:cubicBezTo>
                    <a:pt x="11428" y="11759"/>
                    <a:pt x="11396" y="12125"/>
                    <a:pt x="11188" y="12345"/>
                  </a:cubicBezTo>
                  <a:cubicBezTo>
                    <a:pt x="10963" y="12582"/>
                    <a:pt x="10783" y="12833"/>
                    <a:pt x="10504" y="12948"/>
                  </a:cubicBezTo>
                  <a:cubicBezTo>
                    <a:pt x="10223" y="13064"/>
                    <a:pt x="9928" y="13204"/>
                    <a:pt x="9709" y="13458"/>
                  </a:cubicBezTo>
                  <a:cubicBezTo>
                    <a:pt x="9492" y="13708"/>
                    <a:pt x="9359" y="14098"/>
                    <a:pt x="9117" y="14316"/>
                  </a:cubicBezTo>
                  <a:cubicBezTo>
                    <a:pt x="9011" y="14413"/>
                    <a:pt x="8881" y="14564"/>
                    <a:pt x="8766" y="14664"/>
                  </a:cubicBezTo>
                  <a:cubicBezTo>
                    <a:pt x="8566" y="14838"/>
                    <a:pt x="8297" y="14902"/>
                    <a:pt x="8082" y="15059"/>
                  </a:cubicBezTo>
                  <a:cubicBezTo>
                    <a:pt x="7814" y="15252"/>
                    <a:pt x="7532" y="15415"/>
                    <a:pt x="7249" y="15569"/>
                  </a:cubicBezTo>
                  <a:cubicBezTo>
                    <a:pt x="6465" y="15995"/>
                    <a:pt x="5687" y="16484"/>
                    <a:pt x="4882" y="16845"/>
                  </a:cubicBezTo>
                  <a:cubicBezTo>
                    <a:pt x="4540" y="16999"/>
                    <a:pt x="4172" y="17071"/>
                    <a:pt x="3865" y="17332"/>
                  </a:cubicBezTo>
                  <a:cubicBezTo>
                    <a:pt x="3576" y="17578"/>
                    <a:pt x="3278" y="17804"/>
                    <a:pt x="2977" y="18028"/>
                  </a:cubicBezTo>
                  <a:cubicBezTo>
                    <a:pt x="2605" y="18307"/>
                    <a:pt x="2238" y="18581"/>
                    <a:pt x="1868" y="18863"/>
                  </a:cubicBezTo>
                  <a:cubicBezTo>
                    <a:pt x="1569" y="19090"/>
                    <a:pt x="1206" y="19261"/>
                    <a:pt x="962" y="19582"/>
                  </a:cubicBezTo>
                  <a:cubicBezTo>
                    <a:pt x="745" y="19866"/>
                    <a:pt x="613" y="20052"/>
                    <a:pt x="314" y="20208"/>
                  </a:cubicBezTo>
                  <a:cubicBezTo>
                    <a:pt x="227" y="20254"/>
                    <a:pt x="16" y="20697"/>
                    <a:pt x="0" y="20695"/>
                  </a:cubicBezTo>
                  <a:cubicBezTo>
                    <a:pt x="459" y="20732"/>
                    <a:pt x="808" y="20748"/>
                    <a:pt x="1258" y="20649"/>
                  </a:cubicBezTo>
                  <a:cubicBezTo>
                    <a:pt x="1258" y="20737"/>
                    <a:pt x="1227" y="20921"/>
                    <a:pt x="1258" y="20997"/>
                  </a:cubicBezTo>
                  <a:cubicBezTo>
                    <a:pt x="1437" y="21158"/>
                    <a:pt x="1637" y="21313"/>
                    <a:pt x="1849" y="21391"/>
                  </a:cubicBezTo>
                  <a:cubicBezTo>
                    <a:pt x="2348" y="21575"/>
                    <a:pt x="2883" y="21472"/>
                    <a:pt x="3329" y="21159"/>
                  </a:cubicBezTo>
                  <a:cubicBezTo>
                    <a:pt x="4316" y="20465"/>
                    <a:pt x="5284" y="19779"/>
                    <a:pt x="6158" y="18863"/>
                  </a:cubicBezTo>
                  <a:cubicBezTo>
                    <a:pt x="6546" y="18457"/>
                    <a:pt x="6847" y="17945"/>
                    <a:pt x="7231" y="17541"/>
                  </a:cubicBezTo>
                  <a:cubicBezTo>
                    <a:pt x="7562" y="17192"/>
                    <a:pt x="8070" y="17108"/>
                    <a:pt x="8470" y="16938"/>
                  </a:cubicBezTo>
                  <a:cubicBezTo>
                    <a:pt x="8720" y="16832"/>
                    <a:pt x="8963" y="16734"/>
                    <a:pt x="9228" y="16706"/>
                  </a:cubicBezTo>
                  <a:cubicBezTo>
                    <a:pt x="9407" y="16688"/>
                    <a:pt x="9580" y="16682"/>
                    <a:pt x="9746" y="16590"/>
                  </a:cubicBezTo>
                  <a:cubicBezTo>
                    <a:pt x="9799" y="16560"/>
                    <a:pt x="10066" y="16431"/>
                    <a:pt x="9986" y="16311"/>
                  </a:cubicBezTo>
                  <a:cubicBezTo>
                    <a:pt x="9966" y="16282"/>
                    <a:pt x="9788" y="16005"/>
                    <a:pt x="9783" y="16010"/>
                  </a:cubicBezTo>
                  <a:cubicBezTo>
                    <a:pt x="10513" y="15369"/>
                    <a:pt x="11234" y="14724"/>
                    <a:pt x="11965" y="14085"/>
                  </a:cubicBezTo>
                  <a:cubicBezTo>
                    <a:pt x="12326" y="13768"/>
                    <a:pt x="12695" y="13449"/>
                    <a:pt x="13056" y="13133"/>
                  </a:cubicBezTo>
                  <a:cubicBezTo>
                    <a:pt x="13163" y="13040"/>
                    <a:pt x="13201" y="13005"/>
                    <a:pt x="13241" y="12832"/>
                  </a:cubicBezTo>
                  <a:cubicBezTo>
                    <a:pt x="13360" y="12315"/>
                    <a:pt x="13569" y="12154"/>
                    <a:pt x="13888" y="11811"/>
                  </a:cubicBezTo>
                  <a:cubicBezTo>
                    <a:pt x="13606" y="11527"/>
                    <a:pt x="13590" y="11630"/>
                    <a:pt x="13260" y="11811"/>
                  </a:cubicBezTo>
                  <a:cubicBezTo>
                    <a:pt x="12987" y="11959"/>
                    <a:pt x="12719" y="12103"/>
                    <a:pt x="12446" y="12252"/>
                  </a:cubicBezTo>
                  <a:cubicBezTo>
                    <a:pt x="12531" y="11809"/>
                    <a:pt x="12620" y="11373"/>
                    <a:pt x="12705" y="10930"/>
                  </a:cubicBezTo>
                  <a:close/>
                </a:path>
              </a:pathLst>
            </a:custGeom>
            <a:solidFill>
              <a:schemeClr val="bg1">
                <a:lumMod val="85000"/>
              </a:schemeClr>
            </a:solidFill>
            <a:ln w="12700" cap="flat">
              <a:noFill/>
              <a:miter lim="400000"/>
            </a:ln>
            <a:effectLst/>
          </p:spPr>
          <p:txBody>
            <a:bodyPr wrap="square" lIns="28129" tIns="28129" rIns="28129" bIns="28129" numCol="1" anchor="ctr">
              <a:noAutofit/>
            </a:bodyPr>
            <a:lstStyle/>
            <a:p>
              <a:endParaRPr sz="1994" dirty="0"/>
            </a:p>
          </p:txBody>
        </p:sp>
        <p:sp>
          <p:nvSpPr>
            <p:cNvPr id="53" name="Shape 47329">
              <a:extLst>
                <a:ext uri="{FF2B5EF4-FFF2-40B4-BE49-F238E27FC236}">
                  <a16:creationId xmlns:a16="http://schemas.microsoft.com/office/drawing/2014/main" id="{CB1AE0E9-B49A-4F5D-8CF8-AF7CD864FD7A}"/>
                </a:ext>
              </a:extLst>
            </p:cNvPr>
            <p:cNvSpPr/>
            <p:nvPr/>
          </p:nvSpPr>
          <p:spPr>
            <a:xfrm>
              <a:off x="3768481" y="3203602"/>
              <a:ext cx="701455" cy="8983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1"/>
            </a:solidFill>
            <a:ln w="12700" cap="flat">
              <a:noFill/>
              <a:miter lim="400000"/>
            </a:ln>
            <a:effectLst/>
          </p:spPr>
          <p:txBody>
            <a:bodyPr wrap="square" lIns="0" tIns="0" rIns="0" bIns="0" numCol="1" anchor="t">
              <a:noAutofit/>
            </a:bodyPr>
            <a:lstStyle/>
            <a:p>
              <a:endParaRPr sz="1994" dirty="0"/>
            </a:p>
          </p:txBody>
        </p:sp>
        <p:sp>
          <p:nvSpPr>
            <p:cNvPr id="54" name="Shape 47330">
              <a:extLst>
                <a:ext uri="{FF2B5EF4-FFF2-40B4-BE49-F238E27FC236}">
                  <a16:creationId xmlns:a16="http://schemas.microsoft.com/office/drawing/2014/main" id="{DCF69D84-893B-4284-804E-D4F5FA74483E}"/>
                </a:ext>
              </a:extLst>
            </p:cNvPr>
            <p:cNvSpPr/>
            <p:nvPr/>
          </p:nvSpPr>
          <p:spPr>
            <a:xfrm>
              <a:off x="3858404" y="3293262"/>
              <a:ext cx="521611" cy="521258"/>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3484C9"/>
                  </a:solidFill>
                  <a:latin typeface="Helvetica Neue Light"/>
                  <a:ea typeface="Helvetica Neue Light"/>
                  <a:cs typeface="Helvetica Neue Light"/>
                  <a:sym typeface="Helvetica Neue Light"/>
                </a:defRPr>
              </a:lvl1pPr>
            </a:lstStyle>
            <a:p>
              <a:endParaRPr sz="1385" dirty="0">
                <a:latin typeface="+mn-lt"/>
                <a:ea typeface="Lato Light" panose="020F0502020204030203" pitchFamily="34" charset="0"/>
                <a:cs typeface="Lato Light" panose="020F0502020204030203" pitchFamily="34" charset="0"/>
              </a:endParaRPr>
            </a:p>
          </p:txBody>
        </p:sp>
        <p:sp>
          <p:nvSpPr>
            <p:cNvPr id="55" name="Shape 47332">
              <a:extLst>
                <a:ext uri="{FF2B5EF4-FFF2-40B4-BE49-F238E27FC236}">
                  <a16:creationId xmlns:a16="http://schemas.microsoft.com/office/drawing/2014/main" id="{74B1BBE8-F098-4262-A94D-2184CEDAD996}"/>
                </a:ext>
              </a:extLst>
            </p:cNvPr>
            <p:cNvSpPr/>
            <p:nvPr/>
          </p:nvSpPr>
          <p:spPr>
            <a:xfrm>
              <a:off x="5477289" y="1766410"/>
              <a:ext cx="701455" cy="8983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2"/>
            </a:solidFill>
            <a:ln w="12700" cap="flat">
              <a:noFill/>
              <a:miter lim="400000"/>
            </a:ln>
            <a:effectLst/>
          </p:spPr>
          <p:txBody>
            <a:bodyPr wrap="square" lIns="0" tIns="0" rIns="0" bIns="0" numCol="1" anchor="t">
              <a:noAutofit/>
            </a:bodyPr>
            <a:lstStyle/>
            <a:p>
              <a:endParaRPr sz="1994" dirty="0"/>
            </a:p>
          </p:txBody>
        </p:sp>
        <p:sp>
          <p:nvSpPr>
            <p:cNvPr id="56" name="Shape 47333">
              <a:extLst>
                <a:ext uri="{FF2B5EF4-FFF2-40B4-BE49-F238E27FC236}">
                  <a16:creationId xmlns:a16="http://schemas.microsoft.com/office/drawing/2014/main" id="{6A9E93AA-1F20-4CB5-9D8A-8867508F4ED2}"/>
                </a:ext>
              </a:extLst>
            </p:cNvPr>
            <p:cNvSpPr/>
            <p:nvPr/>
          </p:nvSpPr>
          <p:spPr>
            <a:xfrm>
              <a:off x="5567212" y="1856069"/>
              <a:ext cx="521611" cy="521257"/>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3484C9"/>
                  </a:solidFill>
                  <a:latin typeface="Helvetica Neue Light"/>
                  <a:ea typeface="Helvetica Neue Light"/>
                  <a:cs typeface="Helvetica Neue Light"/>
                  <a:sym typeface="Helvetica Neue Light"/>
                </a:defRPr>
              </a:lvl1pPr>
            </a:lstStyle>
            <a:p>
              <a:endParaRPr sz="1385" dirty="0">
                <a:latin typeface="+mn-lt"/>
                <a:ea typeface="Lato Light" panose="020F0502020204030203" pitchFamily="34" charset="0"/>
                <a:cs typeface="Lato Light" panose="020F0502020204030203" pitchFamily="34" charset="0"/>
              </a:endParaRPr>
            </a:p>
          </p:txBody>
        </p:sp>
        <p:sp>
          <p:nvSpPr>
            <p:cNvPr id="57" name="Shape 47335">
              <a:extLst>
                <a:ext uri="{FF2B5EF4-FFF2-40B4-BE49-F238E27FC236}">
                  <a16:creationId xmlns:a16="http://schemas.microsoft.com/office/drawing/2014/main" id="{11155D7B-976B-4ADA-8F31-DC4CD7B2FE8C}"/>
                </a:ext>
              </a:extLst>
            </p:cNvPr>
            <p:cNvSpPr/>
            <p:nvPr/>
          </p:nvSpPr>
          <p:spPr>
            <a:xfrm>
              <a:off x="6574302" y="3292959"/>
              <a:ext cx="701455" cy="8983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6"/>
            </a:solidFill>
            <a:ln w="12700" cap="flat">
              <a:noFill/>
              <a:miter lim="400000"/>
            </a:ln>
            <a:effectLst/>
          </p:spPr>
          <p:txBody>
            <a:bodyPr wrap="square" lIns="0" tIns="0" rIns="0" bIns="0" numCol="1" anchor="t">
              <a:noAutofit/>
            </a:bodyPr>
            <a:lstStyle/>
            <a:p>
              <a:endParaRPr sz="1994" dirty="0"/>
            </a:p>
          </p:txBody>
        </p:sp>
        <p:sp>
          <p:nvSpPr>
            <p:cNvPr id="58" name="Shape 47336">
              <a:extLst>
                <a:ext uri="{FF2B5EF4-FFF2-40B4-BE49-F238E27FC236}">
                  <a16:creationId xmlns:a16="http://schemas.microsoft.com/office/drawing/2014/main" id="{59EF48A1-8F35-4BB2-B432-FFCF626A766D}"/>
                </a:ext>
              </a:extLst>
            </p:cNvPr>
            <p:cNvSpPr/>
            <p:nvPr/>
          </p:nvSpPr>
          <p:spPr>
            <a:xfrm>
              <a:off x="6664225" y="3382619"/>
              <a:ext cx="521611" cy="521258"/>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3484C9"/>
                  </a:solidFill>
                  <a:latin typeface="Helvetica Neue Light"/>
                  <a:ea typeface="Helvetica Neue Light"/>
                  <a:cs typeface="Helvetica Neue Light"/>
                  <a:sym typeface="Helvetica Neue Light"/>
                </a:defRPr>
              </a:lvl1pPr>
            </a:lstStyle>
            <a:p>
              <a:endParaRPr sz="1385" dirty="0">
                <a:latin typeface="+mn-lt"/>
                <a:ea typeface="Lato Light" panose="020F0502020204030203" pitchFamily="34" charset="0"/>
                <a:cs typeface="Lato Light" panose="020F0502020204030203" pitchFamily="34" charset="0"/>
              </a:endParaRPr>
            </a:p>
          </p:txBody>
        </p:sp>
        <p:sp>
          <p:nvSpPr>
            <p:cNvPr id="59" name="Shape 47338">
              <a:extLst>
                <a:ext uri="{FF2B5EF4-FFF2-40B4-BE49-F238E27FC236}">
                  <a16:creationId xmlns:a16="http://schemas.microsoft.com/office/drawing/2014/main" id="{A8F4CD5E-4ABA-4CC9-B7FF-48EF75A3502B}"/>
                </a:ext>
              </a:extLst>
            </p:cNvPr>
            <p:cNvSpPr/>
            <p:nvPr/>
          </p:nvSpPr>
          <p:spPr>
            <a:xfrm>
              <a:off x="3290296" y="1964188"/>
              <a:ext cx="701455" cy="8983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3"/>
            </a:solidFill>
            <a:ln w="12700" cap="flat">
              <a:noFill/>
              <a:miter lim="400000"/>
            </a:ln>
            <a:effectLst/>
          </p:spPr>
          <p:txBody>
            <a:bodyPr wrap="square" lIns="0" tIns="0" rIns="0" bIns="0" numCol="1" anchor="t">
              <a:noAutofit/>
            </a:bodyPr>
            <a:lstStyle/>
            <a:p>
              <a:endParaRPr sz="1994" dirty="0"/>
            </a:p>
          </p:txBody>
        </p:sp>
        <p:sp>
          <p:nvSpPr>
            <p:cNvPr id="60" name="Shape 47339">
              <a:extLst>
                <a:ext uri="{FF2B5EF4-FFF2-40B4-BE49-F238E27FC236}">
                  <a16:creationId xmlns:a16="http://schemas.microsoft.com/office/drawing/2014/main" id="{C7175958-495C-4470-A178-28C785CCAC63}"/>
                </a:ext>
              </a:extLst>
            </p:cNvPr>
            <p:cNvSpPr/>
            <p:nvPr/>
          </p:nvSpPr>
          <p:spPr>
            <a:xfrm>
              <a:off x="3380219" y="2053848"/>
              <a:ext cx="521611" cy="521258"/>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3484C9"/>
                  </a:solidFill>
                  <a:latin typeface="Helvetica Neue Light"/>
                  <a:ea typeface="Helvetica Neue Light"/>
                  <a:cs typeface="Helvetica Neue Light"/>
                  <a:sym typeface="Helvetica Neue Light"/>
                </a:defRPr>
              </a:lvl1pPr>
            </a:lstStyle>
            <a:p>
              <a:endParaRPr sz="1385" dirty="0">
                <a:latin typeface="+mn-lt"/>
                <a:ea typeface="Lato Light" panose="020F0502020204030203" pitchFamily="34" charset="0"/>
                <a:cs typeface="Lato Light" panose="020F0502020204030203" pitchFamily="34" charset="0"/>
              </a:endParaRPr>
            </a:p>
          </p:txBody>
        </p:sp>
        <p:sp>
          <p:nvSpPr>
            <p:cNvPr id="61" name="Shape 47341">
              <a:extLst>
                <a:ext uri="{FF2B5EF4-FFF2-40B4-BE49-F238E27FC236}">
                  <a16:creationId xmlns:a16="http://schemas.microsoft.com/office/drawing/2014/main" id="{185FE612-A065-404C-A81E-BBBF5285CCFF}"/>
                </a:ext>
              </a:extLst>
            </p:cNvPr>
            <p:cNvSpPr/>
            <p:nvPr/>
          </p:nvSpPr>
          <p:spPr>
            <a:xfrm>
              <a:off x="6004437" y="2125927"/>
              <a:ext cx="701456" cy="8983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5"/>
            </a:solidFill>
            <a:ln w="12700" cap="flat">
              <a:noFill/>
              <a:miter lim="400000"/>
            </a:ln>
            <a:effectLst/>
          </p:spPr>
          <p:txBody>
            <a:bodyPr wrap="square" lIns="0" tIns="0" rIns="0" bIns="0" numCol="1" anchor="t">
              <a:noAutofit/>
            </a:bodyPr>
            <a:lstStyle/>
            <a:p>
              <a:endParaRPr sz="1994" dirty="0"/>
            </a:p>
          </p:txBody>
        </p:sp>
        <p:sp>
          <p:nvSpPr>
            <p:cNvPr id="62" name="Shape 47342">
              <a:extLst>
                <a:ext uri="{FF2B5EF4-FFF2-40B4-BE49-F238E27FC236}">
                  <a16:creationId xmlns:a16="http://schemas.microsoft.com/office/drawing/2014/main" id="{665DBEF1-CCFE-4325-AF9F-386C156D2A39}"/>
                </a:ext>
              </a:extLst>
            </p:cNvPr>
            <p:cNvSpPr/>
            <p:nvPr/>
          </p:nvSpPr>
          <p:spPr>
            <a:xfrm>
              <a:off x="6094359" y="2215587"/>
              <a:ext cx="521612" cy="521258"/>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3484C9"/>
                  </a:solidFill>
                  <a:latin typeface="Helvetica Neue Light"/>
                  <a:ea typeface="Helvetica Neue Light"/>
                  <a:cs typeface="Helvetica Neue Light"/>
                  <a:sym typeface="Helvetica Neue Light"/>
                </a:defRPr>
              </a:lvl1pPr>
            </a:lstStyle>
            <a:p>
              <a:endParaRPr sz="1385" dirty="0">
                <a:latin typeface="+mn-lt"/>
                <a:ea typeface="Lato Light" panose="020F0502020204030203" pitchFamily="34" charset="0"/>
                <a:cs typeface="Lato Light" panose="020F0502020204030203" pitchFamily="34" charset="0"/>
              </a:endParaRPr>
            </a:p>
          </p:txBody>
        </p:sp>
        <p:sp>
          <p:nvSpPr>
            <p:cNvPr id="63" name="Shape 47344">
              <a:extLst>
                <a:ext uri="{FF2B5EF4-FFF2-40B4-BE49-F238E27FC236}">
                  <a16:creationId xmlns:a16="http://schemas.microsoft.com/office/drawing/2014/main" id="{08722D34-ADFC-43F2-AC1C-5B5A4D22B560}"/>
                </a:ext>
              </a:extLst>
            </p:cNvPr>
            <p:cNvSpPr/>
            <p:nvPr/>
          </p:nvSpPr>
          <p:spPr>
            <a:xfrm>
              <a:off x="4626533" y="2036267"/>
              <a:ext cx="701456" cy="8983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4"/>
            </a:solidFill>
            <a:ln w="12700" cap="flat">
              <a:noFill/>
              <a:miter lim="400000"/>
            </a:ln>
            <a:effectLst/>
          </p:spPr>
          <p:txBody>
            <a:bodyPr wrap="square" lIns="0" tIns="0" rIns="0" bIns="0" numCol="1" anchor="t">
              <a:noAutofit/>
            </a:bodyPr>
            <a:lstStyle/>
            <a:p>
              <a:endParaRPr sz="1994" dirty="0"/>
            </a:p>
          </p:txBody>
        </p:sp>
        <p:sp>
          <p:nvSpPr>
            <p:cNvPr id="64" name="Shape 47345">
              <a:extLst>
                <a:ext uri="{FF2B5EF4-FFF2-40B4-BE49-F238E27FC236}">
                  <a16:creationId xmlns:a16="http://schemas.microsoft.com/office/drawing/2014/main" id="{83E9A216-1C62-4A43-8FAB-90958FD242E5}"/>
                </a:ext>
              </a:extLst>
            </p:cNvPr>
            <p:cNvSpPr/>
            <p:nvPr/>
          </p:nvSpPr>
          <p:spPr>
            <a:xfrm>
              <a:off x="4716455" y="2125927"/>
              <a:ext cx="521612" cy="521258"/>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3484C9"/>
                  </a:solidFill>
                  <a:latin typeface="Helvetica Neue Light"/>
                  <a:ea typeface="Helvetica Neue Light"/>
                  <a:cs typeface="Helvetica Neue Light"/>
                  <a:sym typeface="Helvetica Neue Light"/>
                </a:defRPr>
              </a:lvl1pPr>
            </a:lstStyle>
            <a:p>
              <a:endParaRPr sz="1385" dirty="0">
                <a:latin typeface="+mn-lt"/>
                <a:ea typeface="Lato Light" panose="020F0502020204030203" pitchFamily="34" charset="0"/>
                <a:cs typeface="Lato Light" panose="020F0502020204030203" pitchFamily="34" charset="0"/>
              </a:endParaRPr>
            </a:p>
          </p:txBody>
        </p:sp>
        <p:sp>
          <p:nvSpPr>
            <p:cNvPr id="65" name="TextBox 64">
              <a:extLst>
                <a:ext uri="{FF2B5EF4-FFF2-40B4-BE49-F238E27FC236}">
                  <a16:creationId xmlns:a16="http://schemas.microsoft.com/office/drawing/2014/main" id="{A3E4BD2F-C4B6-43B6-9838-5DCF917BA369}"/>
                </a:ext>
              </a:extLst>
            </p:cNvPr>
            <p:cNvSpPr txBox="1"/>
            <p:nvPr/>
          </p:nvSpPr>
          <p:spPr>
            <a:xfrm>
              <a:off x="3399717" y="2149908"/>
              <a:ext cx="482614" cy="326849"/>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15%</a:t>
              </a:r>
            </a:p>
          </p:txBody>
        </p:sp>
        <p:sp>
          <p:nvSpPr>
            <p:cNvPr id="66" name="TextBox 65">
              <a:extLst>
                <a:ext uri="{FF2B5EF4-FFF2-40B4-BE49-F238E27FC236}">
                  <a16:creationId xmlns:a16="http://schemas.microsoft.com/office/drawing/2014/main" id="{8057823B-E729-4A7B-AA36-4D984FEAA99E}"/>
                </a:ext>
              </a:extLst>
            </p:cNvPr>
            <p:cNvSpPr txBox="1"/>
            <p:nvPr/>
          </p:nvSpPr>
          <p:spPr>
            <a:xfrm>
              <a:off x="3855931" y="3386567"/>
              <a:ext cx="522335" cy="326849"/>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35%</a:t>
              </a:r>
            </a:p>
          </p:txBody>
        </p:sp>
        <p:sp>
          <p:nvSpPr>
            <p:cNvPr id="67" name="TextBox 66">
              <a:extLst>
                <a:ext uri="{FF2B5EF4-FFF2-40B4-BE49-F238E27FC236}">
                  <a16:creationId xmlns:a16="http://schemas.microsoft.com/office/drawing/2014/main" id="{B77FEF0C-27C8-49DA-966B-EB3133482792}"/>
                </a:ext>
              </a:extLst>
            </p:cNvPr>
            <p:cNvSpPr txBox="1"/>
            <p:nvPr/>
          </p:nvSpPr>
          <p:spPr>
            <a:xfrm>
              <a:off x="4715298" y="2225392"/>
              <a:ext cx="520916" cy="326849"/>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20%</a:t>
              </a:r>
            </a:p>
          </p:txBody>
        </p:sp>
        <p:sp>
          <p:nvSpPr>
            <p:cNvPr id="68" name="TextBox 67">
              <a:extLst>
                <a:ext uri="{FF2B5EF4-FFF2-40B4-BE49-F238E27FC236}">
                  <a16:creationId xmlns:a16="http://schemas.microsoft.com/office/drawing/2014/main" id="{F79F801F-58FC-4D99-B903-3529A9561C88}"/>
                </a:ext>
              </a:extLst>
            </p:cNvPr>
            <p:cNvSpPr txBox="1"/>
            <p:nvPr/>
          </p:nvSpPr>
          <p:spPr>
            <a:xfrm>
              <a:off x="5575480" y="1945093"/>
              <a:ext cx="516661" cy="326849"/>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57%</a:t>
              </a:r>
            </a:p>
          </p:txBody>
        </p:sp>
        <p:sp>
          <p:nvSpPr>
            <p:cNvPr id="69" name="TextBox 68">
              <a:extLst>
                <a:ext uri="{FF2B5EF4-FFF2-40B4-BE49-F238E27FC236}">
                  <a16:creationId xmlns:a16="http://schemas.microsoft.com/office/drawing/2014/main" id="{BE6AAA49-2D82-4901-8030-85F780A4B430}"/>
                </a:ext>
              </a:extLst>
            </p:cNvPr>
            <p:cNvSpPr txBox="1"/>
            <p:nvPr/>
          </p:nvSpPr>
          <p:spPr>
            <a:xfrm>
              <a:off x="6111730" y="2305085"/>
              <a:ext cx="486871" cy="326849"/>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81%</a:t>
              </a:r>
            </a:p>
          </p:txBody>
        </p:sp>
        <p:sp>
          <p:nvSpPr>
            <p:cNvPr id="70" name="TextBox 69">
              <a:extLst>
                <a:ext uri="{FF2B5EF4-FFF2-40B4-BE49-F238E27FC236}">
                  <a16:creationId xmlns:a16="http://schemas.microsoft.com/office/drawing/2014/main" id="{456344E5-D6BE-4BE3-8D4B-76B0D8318086}"/>
                </a:ext>
              </a:extLst>
            </p:cNvPr>
            <p:cNvSpPr txBox="1"/>
            <p:nvPr/>
          </p:nvSpPr>
          <p:spPr>
            <a:xfrm>
              <a:off x="6657250" y="3479823"/>
              <a:ext cx="523754" cy="326849"/>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68%</a:t>
              </a:r>
            </a:p>
          </p:txBody>
        </p:sp>
      </p:grpSp>
    </p:spTree>
    <p:extLst>
      <p:ext uri="{BB962C8B-B14F-4D97-AF65-F5344CB8AC3E}">
        <p14:creationId xmlns:p14="http://schemas.microsoft.com/office/powerpoint/2010/main" val="41511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152C9-296D-4782-B6E4-5CD9CA0D6F4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4244A14-01C2-4F30-B7B0-4D8DD02654C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9192171-660A-476A-8248-086680EF29FC}"/>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ADC3340F-E83E-4EF5-B66E-9BA9531650D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FC12DD7-83F5-4684-A3B2-A5877B311A31}"/>
              </a:ext>
            </a:extLst>
          </p:cNvPr>
          <p:cNvSpPr>
            <a:spLocks noGrp="1"/>
          </p:cNvSpPr>
          <p:nvPr>
            <p:ph type="body" sz="quarter" idx="13"/>
          </p:nvPr>
        </p:nvSpPr>
        <p:spPr/>
        <p:txBody>
          <a:bodyPr/>
          <a:lstStyle/>
          <a:p>
            <a:endParaRPr lang="en-ZA"/>
          </a:p>
        </p:txBody>
      </p:sp>
      <p:grpSp>
        <p:nvGrpSpPr>
          <p:cNvPr id="33" name="Group 32">
            <a:extLst>
              <a:ext uri="{FF2B5EF4-FFF2-40B4-BE49-F238E27FC236}">
                <a16:creationId xmlns:a16="http://schemas.microsoft.com/office/drawing/2014/main" id="{0E4CE782-81C6-4A41-A27C-DD1D626F4942}"/>
              </a:ext>
            </a:extLst>
          </p:cNvPr>
          <p:cNvGrpSpPr/>
          <p:nvPr/>
        </p:nvGrpSpPr>
        <p:grpSpPr>
          <a:xfrm>
            <a:off x="1731532" y="1723165"/>
            <a:ext cx="8024477" cy="4517459"/>
            <a:chOff x="1965213" y="1859198"/>
            <a:chExt cx="7338034" cy="4131019"/>
          </a:xfrm>
        </p:grpSpPr>
        <p:sp>
          <p:nvSpPr>
            <p:cNvPr id="7" name="Shape 10308">
              <a:extLst>
                <a:ext uri="{FF2B5EF4-FFF2-40B4-BE49-F238E27FC236}">
                  <a16:creationId xmlns:a16="http://schemas.microsoft.com/office/drawing/2014/main" id="{2777A3EB-AF2D-49ED-94D8-8EB2AF1078C4}"/>
                </a:ext>
              </a:extLst>
            </p:cNvPr>
            <p:cNvSpPr/>
            <p:nvPr/>
          </p:nvSpPr>
          <p:spPr>
            <a:xfrm>
              <a:off x="1965213" y="1859198"/>
              <a:ext cx="3235591" cy="192426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400" dirty="0"/>
            </a:p>
          </p:txBody>
        </p:sp>
        <p:sp>
          <p:nvSpPr>
            <p:cNvPr id="8" name="Shape 10309">
              <a:extLst>
                <a:ext uri="{FF2B5EF4-FFF2-40B4-BE49-F238E27FC236}">
                  <a16:creationId xmlns:a16="http://schemas.microsoft.com/office/drawing/2014/main" id="{AD29EBE0-3374-42AB-A8E0-9F03ECAA3907}"/>
                </a:ext>
              </a:extLst>
            </p:cNvPr>
            <p:cNvSpPr/>
            <p:nvPr/>
          </p:nvSpPr>
          <p:spPr>
            <a:xfrm>
              <a:off x="3320120" y="3637145"/>
              <a:ext cx="1138567" cy="1855306"/>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400" dirty="0"/>
            </a:p>
          </p:txBody>
        </p:sp>
        <p:sp>
          <p:nvSpPr>
            <p:cNvPr id="9" name="Shape 10310">
              <a:extLst>
                <a:ext uri="{FF2B5EF4-FFF2-40B4-BE49-F238E27FC236}">
                  <a16:creationId xmlns:a16="http://schemas.microsoft.com/office/drawing/2014/main" id="{67B79A02-C345-4CE9-8821-CC4845FA4CB9}"/>
                </a:ext>
              </a:extLst>
            </p:cNvPr>
            <p:cNvSpPr/>
            <p:nvPr/>
          </p:nvSpPr>
          <p:spPr>
            <a:xfrm>
              <a:off x="4862449" y="2964184"/>
              <a:ext cx="1669107" cy="196913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400" dirty="0"/>
            </a:p>
          </p:txBody>
        </p:sp>
        <p:sp>
          <p:nvSpPr>
            <p:cNvPr id="10" name="Shape 10311">
              <a:extLst>
                <a:ext uri="{FF2B5EF4-FFF2-40B4-BE49-F238E27FC236}">
                  <a16:creationId xmlns:a16="http://schemas.microsoft.com/office/drawing/2014/main" id="{7AB2EA36-1564-4803-8644-1B4F3DB2C2B6}"/>
                </a:ext>
              </a:extLst>
            </p:cNvPr>
            <p:cNvSpPr/>
            <p:nvPr/>
          </p:nvSpPr>
          <p:spPr>
            <a:xfrm>
              <a:off x="5845934" y="1900739"/>
              <a:ext cx="2971861" cy="2346375"/>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2400" dirty="0"/>
            </a:p>
          </p:txBody>
        </p:sp>
        <p:sp>
          <p:nvSpPr>
            <p:cNvPr id="11" name="Freeform 45">
              <a:extLst>
                <a:ext uri="{FF2B5EF4-FFF2-40B4-BE49-F238E27FC236}">
                  <a16:creationId xmlns:a16="http://schemas.microsoft.com/office/drawing/2014/main" id="{7C46F092-C0CB-4C48-9DAA-6262E9F4C6FA}"/>
                </a:ext>
              </a:extLst>
            </p:cNvPr>
            <p:cNvSpPr/>
            <p:nvPr/>
          </p:nvSpPr>
          <p:spPr>
            <a:xfrm>
              <a:off x="7940483" y="4049780"/>
              <a:ext cx="1362764" cy="1198413"/>
            </a:xfrm>
            <a:custGeom>
              <a:avLst/>
              <a:gdLst>
                <a:gd name="connsiteX0" fmla="*/ 1439799 w 2941969"/>
                <a:gd name="connsiteY0" fmla="*/ 2264366 h 2587164"/>
                <a:gd name="connsiteX1" fmla="*/ 1263383 w 2941969"/>
                <a:gd name="connsiteY1" fmla="*/ 2421947 h 2587164"/>
                <a:gd name="connsiteX2" fmla="*/ 1259079 w 2941969"/>
                <a:gd name="connsiteY2" fmla="*/ 2304473 h 2587164"/>
                <a:gd name="connsiteX3" fmla="*/ 1395129 w 2941969"/>
                <a:gd name="connsiteY3" fmla="*/ 2277241 h 2587164"/>
                <a:gd name="connsiteX4" fmla="*/ 1395129 w 2941969"/>
                <a:gd name="connsiteY4" fmla="*/ 2277241 h 2587164"/>
                <a:gd name="connsiteX5" fmla="*/ 1439799 w 2941969"/>
                <a:gd name="connsiteY5" fmla="*/ 2264366 h 2587164"/>
                <a:gd name="connsiteX6" fmla="*/ 2539867 w 2941969"/>
                <a:gd name="connsiteY6" fmla="*/ 2207136 h 2587164"/>
                <a:gd name="connsiteX7" fmla="*/ 2539867 w 2941969"/>
                <a:gd name="connsiteY7" fmla="*/ 2207136 h 2587164"/>
                <a:gd name="connsiteX8" fmla="*/ 2762923 w 2941969"/>
                <a:gd name="connsiteY8" fmla="*/ 1814515 h 2587164"/>
                <a:gd name="connsiteX9" fmla="*/ 2770115 w 2941969"/>
                <a:gd name="connsiteY9" fmla="*/ 1823918 h 2587164"/>
                <a:gd name="connsiteX10" fmla="*/ 2779851 w 2941969"/>
                <a:gd name="connsiteY10" fmla="*/ 1847499 h 2587164"/>
                <a:gd name="connsiteX11" fmla="*/ 2812709 w 2941969"/>
                <a:gd name="connsiteY11" fmla="*/ 1882933 h 2587164"/>
                <a:gd name="connsiteX12" fmla="*/ 2793135 w 2941969"/>
                <a:gd name="connsiteY12" fmla="*/ 1939789 h 2587164"/>
                <a:gd name="connsiteX13" fmla="*/ 2791953 w 2941969"/>
                <a:gd name="connsiteY13" fmla="*/ 1965425 h 2587164"/>
                <a:gd name="connsiteX14" fmla="*/ 2812363 w 2941969"/>
                <a:gd name="connsiteY14" fmla="*/ 1968310 h 2587164"/>
                <a:gd name="connsiteX15" fmla="*/ 2812363 w 2941969"/>
                <a:gd name="connsiteY15" fmla="*/ 1968310 h 2587164"/>
                <a:gd name="connsiteX16" fmla="*/ 2822857 w 2941969"/>
                <a:gd name="connsiteY16" fmla="*/ 1943317 h 2587164"/>
                <a:gd name="connsiteX17" fmla="*/ 2831049 w 2941969"/>
                <a:gd name="connsiteY17" fmla="*/ 1967936 h 2587164"/>
                <a:gd name="connsiteX18" fmla="*/ 2819737 w 2941969"/>
                <a:gd name="connsiteY18" fmla="*/ 2002519 h 2587164"/>
                <a:gd name="connsiteX19" fmla="*/ 2837881 w 2941969"/>
                <a:gd name="connsiteY19" fmla="*/ 2028757 h 2587164"/>
                <a:gd name="connsiteX20" fmla="*/ 2893579 w 2941969"/>
                <a:gd name="connsiteY20" fmla="*/ 2025228 h 2587164"/>
                <a:gd name="connsiteX21" fmla="*/ 2941969 w 2941969"/>
                <a:gd name="connsiteY21" fmla="*/ 2020931 h 2587164"/>
                <a:gd name="connsiteX22" fmla="*/ 2913053 w 2941969"/>
                <a:gd name="connsiteY22" fmla="*/ 2052940 h 2587164"/>
                <a:gd name="connsiteX23" fmla="*/ 2879589 w 2941969"/>
                <a:gd name="connsiteY23" fmla="*/ 2084513 h 2587164"/>
                <a:gd name="connsiteX24" fmla="*/ 2800951 w 2941969"/>
                <a:gd name="connsiteY24" fmla="*/ 2119531 h 2587164"/>
                <a:gd name="connsiteX25" fmla="*/ 2788373 w 2941969"/>
                <a:gd name="connsiteY25" fmla="*/ 2129703 h 2587164"/>
                <a:gd name="connsiteX26" fmla="*/ 2785467 w 2941969"/>
                <a:gd name="connsiteY26" fmla="*/ 2146371 h 2587164"/>
                <a:gd name="connsiteX27" fmla="*/ 2755369 w 2941969"/>
                <a:gd name="connsiteY27" fmla="*/ 2169454 h 2587164"/>
                <a:gd name="connsiteX28" fmla="*/ 2724629 w 2941969"/>
                <a:gd name="connsiteY28" fmla="*/ 2197270 h 2587164"/>
                <a:gd name="connsiteX29" fmla="*/ 2683399 w 2941969"/>
                <a:gd name="connsiteY29" fmla="*/ 2221432 h 2587164"/>
                <a:gd name="connsiteX30" fmla="*/ 2621067 w 2941969"/>
                <a:gd name="connsiteY30" fmla="*/ 2258007 h 2587164"/>
                <a:gd name="connsiteX31" fmla="*/ 2590247 w 2941969"/>
                <a:gd name="connsiteY31" fmla="*/ 2246466 h 2587164"/>
                <a:gd name="connsiteX32" fmla="*/ 2593785 w 2941969"/>
                <a:gd name="connsiteY32" fmla="*/ 2239417 h 2587164"/>
                <a:gd name="connsiteX33" fmla="*/ 2575715 w 2941969"/>
                <a:gd name="connsiteY33" fmla="*/ 2255264 h 2587164"/>
                <a:gd name="connsiteX34" fmla="*/ 2564375 w 2941969"/>
                <a:gd name="connsiteY34" fmla="*/ 2275878 h 2587164"/>
                <a:gd name="connsiteX35" fmla="*/ 2555751 w 2941969"/>
                <a:gd name="connsiteY35" fmla="*/ 2286773 h 2587164"/>
                <a:gd name="connsiteX36" fmla="*/ 2506907 w 2941969"/>
                <a:gd name="connsiteY36" fmla="*/ 2320914 h 2587164"/>
                <a:gd name="connsiteX37" fmla="*/ 2407997 w 2941969"/>
                <a:gd name="connsiteY37" fmla="*/ 2390029 h 2587164"/>
                <a:gd name="connsiteX38" fmla="*/ 2417319 w 2941969"/>
                <a:gd name="connsiteY38" fmla="*/ 2401208 h 2587164"/>
                <a:gd name="connsiteX39" fmla="*/ 2406923 w 2941969"/>
                <a:gd name="connsiteY39" fmla="*/ 2411606 h 2587164"/>
                <a:gd name="connsiteX40" fmla="*/ 2383401 w 2941969"/>
                <a:gd name="connsiteY40" fmla="*/ 2415456 h 2587164"/>
                <a:gd name="connsiteX41" fmla="*/ 2349191 w 2941969"/>
                <a:gd name="connsiteY41" fmla="*/ 2424151 h 2587164"/>
                <a:gd name="connsiteX42" fmla="*/ 2293261 w 2941969"/>
                <a:gd name="connsiteY42" fmla="*/ 2445746 h 2587164"/>
                <a:gd name="connsiteX43" fmla="*/ 2244475 w 2941969"/>
                <a:gd name="connsiteY43" fmla="*/ 2493408 h 2587164"/>
                <a:gd name="connsiteX44" fmla="*/ 2116525 w 2941969"/>
                <a:gd name="connsiteY44" fmla="*/ 2575796 h 2587164"/>
                <a:gd name="connsiteX45" fmla="*/ 2049967 w 2941969"/>
                <a:gd name="connsiteY45" fmla="*/ 2583799 h 2587164"/>
                <a:gd name="connsiteX46" fmla="*/ 2023715 w 2941969"/>
                <a:gd name="connsiteY46" fmla="*/ 2569816 h 2587164"/>
                <a:gd name="connsiteX47" fmla="*/ 2023715 w 2941969"/>
                <a:gd name="connsiteY47" fmla="*/ 2557341 h 2587164"/>
                <a:gd name="connsiteX48" fmla="*/ 1966593 w 2941969"/>
                <a:gd name="connsiteY48" fmla="*/ 2559435 h 2587164"/>
                <a:gd name="connsiteX49" fmla="*/ 1980619 w 2941969"/>
                <a:gd name="connsiteY49" fmla="*/ 2541833 h 2587164"/>
                <a:gd name="connsiteX50" fmla="*/ 2009659 w 2941969"/>
                <a:gd name="connsiteY50" fmla="*/ 2518836 h 2587164"/>
                <a:gd name="connsiteX51" fmla="*/ 2050605 w 2941969"/>
                <a:gd name="connsiteY51" fmla="*/ 2492982 h 2587164"/>
                <a:gd name="connsiteX52" fmla="*/ 2100959 w 2941969"/>
                <a:gd name="connsiteY52" fmla="*/ 2462692 h 2587164"/>
                <a:gd name="connsiteX53" fmla="*/ 2141093 w 2941969"/>
                <a:gd name="connsiteY53" fmla="*/ 2437868 h 2587164"/>
                <a:gd name="connsiteX54" fmla="*/ 2187149 w 2941969"/>
                <a:gd name="connsiteY54" fmla="*/ 2420638 h 2587164"/>
                <a:gd name="connsiteX55" fmla="*/ 2294191 w 2941969"/>
                <a:gd name="connsiteY55" fmla="*/ 2374662 h 2587164"/>
                <a:gd name="connsiteX56" fmla="*/ 2331303 w 2941969"/>
                <a:gd name="connsiteY56" fmla="*/ 2355799 h 2587164"/>
                <a:gd name="connsiteX57" fmla="*/ 2362695 w 2941969"/>
                <a:gd name="connsiteY57" fmla="*/ 2341586 h 2587164"/>
                <a:gd name="connsiteX58" fmla="*/ 2377941 w 2941969"/>
                <a:gd name="connsiteY58" fmla="*/ 2329289 h 2587164"/>
                <a:gd name="connsiteX59" fmla="*/ 2404511 w 2941969"/>
                <a:gd name="connsiteY59" fmla="*/ 2298964 h 2587164"/>
                <a:gd name="connsiteX60" fmla="*/ 2440753 w 2941969"/>
                <a:gd name="connsiteY60" fmla="*/ 2280137 h 2587164"/>
                <a:gd name="connsiteX61" fmla="*/ 2471971 w 2941969"/>
                <a:gd name="connsiteY61" fmla="*/ 2258400 h 2587164"/>
                <a:gd name="connsiteX62" fmla="*/ 2493199 w 2941969"/>
                <a:gd name="connsiteY62" fmla="*/ 2230222 h 2587164"/>
                <a:gd name="connsiteX63" fmla="*/ 2539867 w 2941969"/>
                <a:gd name="connsiteY63" fmla="*/ 2207136 h 2587164"/>
                <a:gd name="connsiteX64" fmla="*/ 2528395 w 2941969"/>
                <a:gd name="connsiteY64" fmla="*/ 2254975 h 2587164"/>
                <a:gd name="connsiteX65" fmla="*/ 2565335 w 2941969"/>
                <a:gd name="connsiteY65" fmla="*/ 2238952 h 2587164"/>
                <a:gd name="connsiteX66" fmla="*/ 2580409 w 2941969"/>
                <a:gd name="connsiteY66" fmla="*/ 2232881 h 2587164"/>
                <a:gd name="connsiteX67" fmla="*/ 2593821 w 2941969"/>
                <a:gd name="connsiteY67" fmla="*/ 2239346 h 2587164"/>
                <a:gd name="connsiteX68" fmla="*/ 2594739 w 2941969"/>
                <a:gd name="connsiteY68" fmla="*/ 2237520 h 2587164"/>
                <a:gd name="connsiteX69" fmla="*/ 2632825 w 2941969"/>
                <a:gd name="connsiteY69" fmla="*/ 2212153 h 2587164"/>
                <a:gd name="connsiteX70" fmla="*/ 2667881 w 2941969"/>
                <a:gd name="connsiteY70" fmla="*/ 2172443 h 2587164"/>
                <a:gd name="connsiteX71" fmla="*/ 2630657 w 2941969"/>
                <a:gd name="connsiteY71" fmla="*/ 2119781 h 2587164"/>
                <a:gd name="connsiteX72" fmla="*/ 2677127 w 2941969"/>
                <a:gd name="connsiteY72" fmla="*/ 2096843 h 2587164"/>
                <a:gd name="connsiteX73" fmla="*/ 2723201 w 2941969"/>
                <a:gd name="connsiteY73" fmla="*/ 2054497 h 2587164"/>
                <a:gd name="connsiteX74" fmla="*/ 2756353 w 2941969"/>
                <a:gd name="connsiteY74" fmla="*/ 1915336 h 2587164"/>
                <a:gd name="connsiteX75" fmla="*/ 2756879 w 2941969"/>
                <a:gd name="connsiteY75" fmla="*/ 1854266 h 2587164"/>
                <a:gd name="connsiteX76" fmla="*/ 2756797 w 2941969"/>
                <a:gd name="connsiteY76" fmla="*/ 1819247 h 2587164"/>
                <a:gd name="connsiteX77" fmla="*/ 2762923 w 2941969"/>
                <a:gd name="connsiteY77" fmla="*/ 1814515 h 2587164"/>
                <a:gd name="connsiteX78" fmla="*/ 39829 w 2941969"/>
                <a:gd name="connsiteY78" fmla="*/ 1377880 h 2587164"/>
                <a:gd name="connsiteX79" fmla="*/ 39879 w 2941969"/>
                <a:gd name="connsiteY79" fmla="*/ 1377974 h 2587164"/>
                <a:gd name="connsiteX80" fmla="*/ 39923 w 2941969"/>
                <a:gd name="connsiteY80" fmla="*/ 1378156 h 2587164"/>
                <a:gd name="connsiteX81" fmla="*/ 36019 w 2941969"/>
                <a:gd name="connsiteY81" fmla="*/ 1370720 h 2587164"/>
                <a:gd name="connsiteX82" fmla="*/ 38949 w 2941969"/>
                <a:gd name="connsiteY82" fmla="*/ 1375275 h 2587164"/>
                <a:gd name="connsiteX83" fmla="*/ 39829 w 2941969"/>
                <a:gd name="connsiteY83" fmla="*/ 1377880 h 2587164"/>
                <a:gd name="connsiteX84" fmla="*/ 2054257 w 2941969"/>
                <a:gd name="connsiteY84" fmla="*/ 1319315 h 2587164"/>
                <a:gd name="connsiteX85" fmla="*/ 2056225 w 2941969"/>
                <a:gd name="connsiteY85" fmla="*/ 1323321 h 2587164"/>
                <a:gd name="connsiteX86" fmla="*/ 2054257 w 2941969"/>
                <a:gd name="connsiteY86" fmla="*/ 1319315 h 2587164"/>
                <a:gd name="connsiteX87" fmla="*/ 121031 w 2941969"/>
                <a:gd name="connsiteY87" fmla="*/ 1159700 h 2587164"/>
                <a:gd name="connsiteX88" fmla="*/ 128585 w 2941969"/>
                <a:gd name="connsiteY88" fmla="*/ 1159700 h 2587164"/>
                <a:gd name="connsiteX89" fmla="*/ 121549 w 2941969"/>
                <a:gd name="connsiteY89" fmla="*/ 1164692 h 2587164"/>
                <a:gd name="connsiteX90" fmla="*/ 121211 w 2941969"/>
                <a:gd name="connsiteY90" fmla="*/ 1162933 h 2587164"/>
                <a:gd name="connsiteX91" fmla="*/ 120657 w 2941969"/>
                <a:gd name="connsiteY91" fmla="*/ 1152937 h 2587164"/>
                <a:gd name="connsiteX92" fmla="*/ 121031 w 2941969"/>
                <a:gd name="connsiteY92" fmla="*/ 1159700 h 2587164"/>
                <a:gd name="connsiteX93" fmla="*/ 120405 w 2941969"/>
                <a:gd name="connsiteY93" fmla="*/ 1159700 h 2587164"/>
                <a:gd name="connsiteX94" fmla="*/ 120657 w 2941969"/>
                <a:gd name="connsiteY94" fmla="*/ 1152937 h 2587164"/>
                <a:gd name="connsiteX95" fmla="*/ 1696163 w 2941969"/>
                <a:gd name="connsiteY95" fmla="*/ 510196 h 2587164"/>
                <a:gd name="connsiteX96" fmla="*/ 1714053 w 2941969"/>
                <a:gd name="connsiteY96" fmla="*/ 571760 h 2587164"/>
                <a:gd name="connsiteX97" fmla="*/ 1731167 w 2941969"/>
                <a:gd name="connsiteY97" fmla="*/ 692767 h 2587164"/>
                <a:gd name="connsiteX98" fmla="*/ 1776481 w 2941969"/>
                <a:gd name="connsiteY98" fmla="*/ 703819 h 2587164"/>
                <a:gd name="connsiteX99" fmla="*/ 1828147 w 2941969"/>
                <a:gd name="connsiteY99" fmla="*/ 993573 h 2587164"/>
                <a:gd name="connsiteX100" fmla="*/ 1928033 w 2941969"/>
                <a:gd name="connsiteY100" fmla="*/ 1072876 h 2587164"/>
                <a:gd name="connsiteX101" fmla="*/ 1961399 w 2941969"/>
                <a:gd name="connsiteY101" fmla="*/ 1187388 h 2587164"/>
                <a:gd name="connsiteX102" fmla="*/ 1966135 w 2941969"/>
                <a:gd name="connsiteY102" fmla="*/ 1167220 h 2587164"/>
                <a:gd name="connsiteX103" fmla="*/ 1999503 w 2941969"/>
                <a:gd name="connsiteY103" fmla="*/ 1251309 h 2587164"/>
                <a:gd name="connsiteX104" fmla="*/ 2056225 w 2941969"/>
                <a:gd name="connsiteY104" fmla="*/ 1323321 h 2587164"/>
                <a:gd name="connsiteX105" fmla="*/ 2052135 w 2941969"/>
                <a:gd name="connsiteY105" fmla="*/ 1464039 h 2587164"/>
                <a:gd name="connsiteX106" fmla="*/ 2054181 w 2941969"/>
                <a:gd name="connsiteY106" fmla="*/ 1545393 h 2587164"/>
                <a:gd name="connsiteX107" fmla="*/ 1970549 w 2941969"/>
                <a:gd name="connsiteY107" fmla="*/ 1680072 h 2587164"/>
                <a:gd name="connsiteX108" fmla="*/ 1877335 w 2941969"/>
                <a:gd name="connsiteY108" fmla="*/ 1795040 h 2587164"/>
                <a:gd name="connsiteX109" fmla="*/ 1638063 w 2941969"/>
                <a:gd name="connsiteY109" fmla="*/ 2063942 h 2587164"/>
                <a:gd name="connsiteX110" fmla="*/ 1504165 w 2941969"/>
                <a:gd name="connsiteY110" fmla="*/ 2111798 h 2587164"/>
                <a:gd name="connsiteX111" fmla="*/ 1405785 w 2941969"/>
                <a:gd name="connsiteY111" fmla="*/ 2167629 h 2587164"/>
                <a:gd name="connsiteX112" fmla="*/ 1378339 w 2941969"/>
                <a:gd name="connsiteY112" fmla="*/ 2106785 h 2587164"/>
                <a:gd name="connsiteX113" fmla="*/ 1279099 w 2941969"/>
                <a:gd name="connsiteY113" fmla="*/ 2151108 h 2587164"/>
                <a:gd name="connsiteX114" fmla="*/ 1161883 w 2941969"/>
                <a:gd name="connsiteY114" fmla="*/ 2103025 h 2587164"/>
                <a:gd name="connsiteX115" fmla="*/ 1166297 w 2941969"/>
                <a:gd name="connsiteY115" fmla="*/ 1984639 h 2587164"/>
                <a:gd name="connsiteX116" fmla="*/ 1114631 w 2941969"/>
                <a:gd name="connsiteY116" fmla="*/ 1961737 h 2587164"/>
                <a:gd name="connsiteX117" fmla="*/ 1141433 w 2941969"/>
                <a:gd name="connsiteY117" fmla="*/ 1882775 h 2587164"/>
                <a:gd name="connsiteX118" fmla="*/ 1054141 w 2941969"/>
                <a:gd name="connsiteY118" fmla="*/ 1943164 h 2587164"/>
                <a:gd name="connsiteX119" fmla="*/ 1124857 w 2941969"/>
                <a:gd name="connsiteY119" fmla="*/ 1866367 h 2587164"/>
                <a:gd name="connsiteX120" fmla="*/ 1161561 w 2941969"/>
                <a:gd name="connsiteY120" fmla="*/ 1793786 h 2587164"/>
                <a:gd name="connsiteX121" fmla="*/ 1000431 w 2941969"/>
                <a:gd name="connsiteY121" fmla="*/ 1925047 h 2587164"/>
                <a:gd name="connsiteX122" fmla="*/ 991927 w 2941969"/>
                <a:gd name="connsiteY122" fmla="*/ 1821816 h 2587164"/>
                <a:gd name="connsiteX123" fmla="*/ 973199 w 2941969"/>
                <a:gd name="connsiteY123" fmla="*/ 1766782 h 2587164"/>
                <a:gd name="connsiteX124" fmla="*/ 772243 w 2941969"/>
                <a:gd name="connsiteY124" fmla="*/ 1726447 h 2587164"/>
                <a:gd name="connsiteX125" fmla="*/ 501433 w 2941969"/>
                <a:gd name="connsiteY125" fmla="*/ 1799369 h 2587164"/>
                <a:gd name="connsiteX126" fmla="*/ 403485 w 2941969"/>
                <a:gd name="connsiteY126" fmla="*/ 1861582 h 2587164"/>
                <a:gd name="connsiteX127" fmla="*/ 277983 w 2941969"/>
                <a:gd name="connsiteY127" fmla="*/ 1858505 h 2587164"/>
                <a:gd name="connsiteX128" fmla="*/ 82625 w 2941969"/>
                <a:gd name="connsiteY128" fmla="*/ 1931200 h 2587164"/>
                <a:gd name="connsiteX129" fmla="*/ 821 w 2941969"/>
                <a:gd name="connsiteY129" fmla="*/ 1854631 h 2587164"/>
                <a:gd name="connsiteX130" fmla="*/ 49365 w 2941969"/>
                <a:gd name="connsiteY130" fmla="*/ 1817486 h 2587164"/>
                <a:gd name="connsiteX131" fmla="*/ 68955 w 2941969"/>
                <a:gd name="connsiteY131" fmla="*/ 1668109 h 2587164"/>
                <a:gd name="connsiteX132" fmla="*/ 68955 w 2941969"/>
                <a:gd name="connsiteY132" fmla="*/ 1545735 h 2587164"/>
                <a:gd name="connsiteX133" fmla="*/ 44101 w 2941969"/>
                <a:gd name="connsiteY133" fmla="*/ 1395743 h 2587164"/>
                <a:gd name="connsiteX134" fmla="*/ 39923 w 2941969"/>
                <a:gd name="connsiteY134" fmla="*/ 1378156 h 2587164"/>
                <a:gd name="connsiteX135" fmla="*/ 42101 w 2941969"/>
                <a:gd name="connsiteY135" fmla="*/ 1384593 h 2587164"/>
                <a:gd name="connsiteX136" fmla="*/ 50119 w 2941969"/>
                <a:gd name="connsiteY136" fmla="*/ 1400687 h 2587164"/>
                <a:gd name="connsiteX137" fmla="*/ 55285 w 2941969"/>
                <a:gd name="connsiteY137" fmla="*/ 1374822 h 2587164"/>
                <a:gd name="connsiteX138" fmla="*/ 88329 w 2941969"/>
                <a:gd name="connsiteY138" fmla="*/ 1412765 h 2587164"/>
                <a:gd name="connsiteX139" fmla="*/ 92203 w 2941969"/>
                <a:gd name="connsiteY139" fmla="*/ 1254728 h 2587164"/>
                <a:gd name="connsiteX140" fmla="*/ 111201 w 2941969"/>
                <a:gd name="connsiteY140" fmla="*/ 1172033 h 2587164"/>
                <a:gd name="connsiteX141" fmla="*/ 121549 w 2941969"/>
                <a:gd name="connsiteY141" fmla="*/ 1164692 h 2587164"/>
                <a:gd name="connsiteX142" fmla="*/ 123945 w 2941969"/>
                <a:gd name="connsiteY142" fmla="*/ 1177181 h 2587164"/>
                <a:gd name="connsiteX143" fmla="*/ 130737 w 2941969"/>
                <a:gd name="connsiteY143" fmla="*/ 1183172 h 2587164"/>
                <a:gd name="connsiteX144" fmla="*/ 253011 w 2941969"/>
                <a:gd name="connsiteY144" fmla="*/ 1089626 h 2587164"/>
                <a:gd name="connsiteX145" fmla="*/ 345793 w 2941969"/>
                <a:gd name="connsiteY145" fmla="*/ 1069230 h 2587164"/>
                <a:gd name="connsiteX146" fmla="*/ 411235 w 2941969"/>
                <a:gd name="connsiteY146" fmla="*/ 1040631 h 2587164"/>
                <a:gd name="connsiteX147" fmla="*/ 554821 w 2941969"/>
                <a:gd name="connsiteY147" fmla="*/ 959277 h 2587164"/>
                <a:gd name="connsiteX148" fmla="*/ 636623 w 2941969"/>
                <a:gd name="connsiteY148" fmla="*/ 833485 h 2587164"/>
                <a:gd name="connsiteX149" fmla="*/ 660411 w 2941969"/>
                <a:gd name="connsiteY149" fmla="*/ 891595 h 2587164"/>
                <a:gd name="connsiteX150" fmla="*/ 668269 w 2941969"/>
                <a:gd name="connsiteY150" fmla="*/ 858552 h 2587164"/>
                <a:gd name="connsiteX151" fmla="*/ 692163 w 2941969"/>
                <a:gd name="connsiteY151" fmla="*/ 821407 h 2587164"/>
                <a:gd name="connsiteX152" fmla="*/ 737047 w 2941969"/>
                <a:gd name="connsiteY152" fmla="*/ 764208 h 2587164"/>
                <a:gd name="connsiteX153" fmla="*/ 922073 w 2941969"/>
                <a:gd name="connsiteY153" fmla="*/ 743926 h 2587164"/>
                <a:gd name="connsiteX154" fmla="*/ 1002583 w 2941969"/>
                <a:gd name="connsiteY154" fmla="*/ 729000 h 2587164"/>
                <a:gd name="connsiteX155" fmla="*/ 1081481 w 2941969"/>
                <a:gd name="connsiteY155" fmla="*/ 593523 h 2587164"/>
                <a:gd name="connsiteX156" fmla="*/ 1139065 w 2941969"/>
                <a:gd name="connsiteY156" fmla="*/ 535071 h 2587164"/>
                <a:gd name="connsiteX157" fmla="*/ 1177169 w 2941969"/>
                <a:gd name="connsiteY157" fmla="*/ 528462 h 2587164"/>
                <a:gd name="connsiteX158" fmla="*/ 1233139 w 2941969"/>
                <a:gd name="connsiteY158" fmla="*/ 564696 h 2587164"/>
                <a:gd name="connsiteX159" fmla="*/ 1304393 w 2941969"/>
                <a:gd name="connsiteY159" fmla="*/ 588738 h 2587164"/>
                <a:gd name="connsiteX160" fmla="*/ 1387811 w 2941969"/>
                <a:gd name="connsiteY160" fmla="*/ 585889 h 2587164"/>
                <a:gd name="connsiteX161" fmla="*/ 1332485 w 2941969"/>
                <a:gd name="connsiteY161" fmla="*/ 671915 h 2587164"/>
                <a:gd name="connsiteX162" fmla="*/ 1330117 w 2941969"/>
                <a:gd name="connsiteY162" fmla="*/ 779818 h 2587164"/>
                <a:gd name="connsiteX163" fmla="*/ 1428497 w 2941969"/>
                <a:gd name="connsiteY163" fmla="*/ 847158 h 2587164"/>
                <a:gd name="connsiteX164" fmla="*/ 1547327 w 2941969"/>
                <a:gd name="connsiteY164" fmla="*/ 898546 h 2587164"/>
                <a:gd name="connsiteX165" fmla="*/ 1618257 w 2941969"/>
                <a:gd name="connsiteY165" fmla="*/ 685132 h 2587164"/>
                <a:gd name="connsiteX166" fmla="*/ 1648719 w 2941969"/>
                <a:gd name="connsiteY166" fmla="*/ 574495 h 2587164"/>
                <a:gd name="connsiteX167" fmla="*/ 1696163 w 2941969"/>
                <a:gd name="connsiteY167" fmla="*/ 510196 h 2587164"/>
                <a:gd name="connsiteX168" fmla="*/ 2086687 w 2941969"/>
                <a:gd name="connsiteY168" fmla="*/ 218996 h 2587164"/>
                <a:gd name="connsiteX169" fmla="*/ 2086687 w 2941969"/>
                <a:gd name="connsiteY169" fmla="*/ 218996 h 2587164"/>
                <a:gd name="connsiteX170" fmla="*/ 2139751 w 2941969"/>
                <a:gd name="connsiteY170" fmla="*/ 21763 h 2587164"/>
                <a:gd name="connsiteX171" fmla="*/ 2258365 w 2941969"/>
                <a:gd name="connsiteY171" fmla="*/ 160430 h 2587164"/>
                <a:gd name="connsiteX172" fmla="*/ 2248463 w 2941969"/>
                <a:gd name="connsiteY172" fmla="*/ 131375 h 2587164"/>
                <a:gd name="connsiteX173" fmla="*/ 2086687 w 2941969"/>
                <a:gd name="connsiteY173" fmla="*/ 218996 h 2587164"/>
                <a:gd name="connsiteX174" fmla="*/ 2030717 w 2941969"/>
                <a:gd name="connsiteY174" fmla="*/ 187890 h 2587164"/>
                <a:gd name="connsiteX175" fmla="*/ 2193139 w 2941969"/>
                <a:gd name="connsiteY175" fmla="*/ 154733 h 2587164"/>
                <a:gd name="connsiteX176" fmla="*/ 2244803 w 2941969"/>
                <a:gd name="connsiteY176" fmla="*/ 120437 h 2587164"/>
                <a:gd name="connsiteX177" fmla="*/ 2139751 w 2941969"/>
                <a:gd name="connsiteY177" fmla="*/ 21763 h 2587164"/>
                <a:gd name="connsiteX178" fmla="*/ 1642907 w 2941969"/>
                <a:gd name="connsiteY178" fmla="*/ 0 h 2587164"/>
                <a:gd name="connsiteX179" fmla="*/ 1849781 w 2941969"/>
                <a:gd name="connsiteY179" fmla="*/ 88305 h 2587164"/>
                <a:gd name="connsiteX180" fmla="*/ 1910811 w 2941969"/>
                <a:gd name="connsiteY180" fmla="*/ 168748 h 2587164"/>
                <a:gd name="connsiteX181" fmla="*/ 2011343 w 2941969"/>
                <a:gd name="connsiteY181" fmla="*/ 262750 h 2587164"/>
                <a:gd name="connsiteX182" fmla="*/ 1964413 w 2941969"/>
                <a:gd name="connsiteY182" fmla="*/ 265029 h 2587164"/>
                <a:gd name="connsiteX183" fmla="*/ 2037283 w 2941969"/>
                <a:gd name="connsiteY183" fmla="*/ 376920 h 2587164"/>
                <a:gd name="connsiteX184" fmla="*/ 2066129 w 2941969"/>
                <a:gd name="connsiteY184" fmla="*/ 408937 h 2587164"/>
                <a:gd name="connsiteX185" fmla="*/ 2109291 w 2941969"/>
                <a:gd name="connsiteY185" fmla="*/ 499065 h 2587164"/>
                <a:gd name="connsiteX186" fmla="*/ 1924481 w 2941969"/>
                <a:gd name="connsiteY186" fmla="*/ 407000 h 2587164"/>
                <a:gd name="connsiteX187" fmla="*/ 1756785 w 2941969"/>
                <a:gd name="connsiteY187" fmla="*/ 354701 h 2587164"/>
                <a:gd name="connsiteX188" fmla="*/ 1620087 w 2941969"/>
                <a:gd name="connsiteY188" fmla="*/ 398227 h 2587164"/>
                <a:gd name="connsiteX189" fmla="*/ 1615459 w 2941969"/>
                <a:gd name="connsiteY189" fmla="*/ 253179 h 2587164"/>
                <a:gd name="connsiteX190" fmla="*/ 1642907 w 2941969"/>
                <a:gd name="connsiteY190" fmla="*/ 0 h 258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2941969" h="2587164">
                  <a:moveTo>
                    <a:pt x="1439799" y="2264366"/>
                  </a:moveTo>
                  <a:cubicBezTo>
                    <a:pt x="1416871" y="2261745"/>
                    <a:pt x="1344325" y="2461143"/>
                    <a:pt x="1263383" y="2421947"/>
                  </a:cubicBezTo>
                  <a:cubicBezTo>
                    <a:pt x="1227003" y="2404401"/>
                    <a:pt x="1254451" y="2331592"/>
                    <a:pt x="1259079" y="2304473"/>
                  </a:cubicBezTo>
                  <a:cubicBezTo>
                    <a:pt x="1271671" y="2232349"/>
                    <a:pt x="1345725" y="2283167"/>
                    <a:pt x="1395129" y="2277241"/>
                  </a:cubicBezTo>
                  <a:cubicBezTo>
                    <a:pt x="1381245" y="2278951"/>
                    <a:pt x="1410845" y="2275419"/>
                    <a:pt x="1395129" y="2277241"/>
                  </a:cubicBezTo>
                  <a:cubicBezTo>
                    <a:pt x="1409553" y="2271317"/>
                    <a:pt x="1424407" y="2266987"/>
                    <a:pt x="1439799" y="2264366"/>
                  </a:cubicBezTo>
                  <a:close/>
                  <a:moveTo>
                    <a:pt x="2539867" y="2207136"/>
                  </a:moveTo>
                  <a:cubicBezTo>
                    <a:pt x="2528425" y="2212619"/>
                    <a:pt x="2539867" y="2207136"/>
                    <a:pt x="2539867" y="2207136"/>
                  </a:cubicBezTo>
                  <a:close/>
                  <a:moveTo>
                    <a:pt x="2762923" y="1814515"/>
                  </a:moveTo>
                  <a:cubicBezTo>
                    <a:pt x="2772117" y="1813456"/>
                    <a:pt x="2770229" y="1816611"/>
                    <a:pt x="2770115" y="1823918"/>
                  </a:cubicBezTo>
                  <a:cubicBezTo>
                    <a:pt x="2769933" y="1833716"/>
                    <a:pt x="2770853" y="1841936"/>
                    <a:pt x="2779851" y="1847499"/>
                  </a:cubicBezTo>
                  <a:cubicBezTo>
                    <a:pt x="2795681" y="1857276"/>
                    <a:pt x="2812955" y="1860327"/>
                    <a:pt x="2812709" y="1882933"/>
                  </a:cubicBezTo>
                  <a:cubicBezTo>
                    <a:pt x="2812463" y="1903940"/>
                    <a:pt x="2801395" y="1921314"/>
                    <a:pt x="2793135" y="1939789"/>
                  </a:cubicBezTo>
                  <a:cubicBezTo>
                    <a:pt x="2789441" y="1948071"/>
                    <a:pt x="2786731" y="1957142"/>
                    <a:pt x="2791953" y="1965425"/>
                  </a:cubicBezTo>
                  <a:cubicBezTo>
                    <a:pt x="2796747" y="1973001"/>
                    <a:pt x="2805959" y="1975575"/>
                    <a:pt x="2812363" y="1968310"/>
                  </a:cubicBezTo>
                  <a:cubicBezTo>
                    <a:pt x="2801757" y="1980329"/>
                    <a:pt x="2816765" y="1963390"/>
                    <a:pt x="2812363" y="1968310"/>
                  </a:cubicBezTo>
                  <a:cubicBezTo>
                    <a:pt x="2817651" y="1962373"/>
                    <a:pt x="2823627" y="1951538"/>
                    <a:pt x="2822857" y="1943317"/>
                  </a:cubicBezTo>
                  <a:cubicBezTo>
                    <a:pt x="2834581" y="1939830"/>
                    <a:pt x="2832051" y="1961398"/>
                    <a:pt x="2831049" y="1967936"/>
                  </a:cubicBezTo>
                  <a:cubicBezTo>
                    <a:pt x="2829177" y="1980350"/>
                    <a:pt x="2822725" y="1990604"/>
                    <a:pt x="2819737" y="2002519"/>
                  </a:cubicBezTo>
                  <a:cubicBezTo>
                    <a:pt x="2816583" y="2015264"/>
                    <a:pt x="2827881" y="2023630"/>
                    <a:pt x="2837881" y="2028757"/>
                  </a:cubicBezTo>
                  <a:cubicBezTo>
                    <a:pt x="2858357" y="2039261"/>
                    <a:pt x="2874481" y="2036500"/>
                    <a:pt x="2893579" y="2025228"/>
                  </a:cubicBezTo>
                  <a:cubicBezTo>
                    <a:pt x="2909177" y="2016032"/>
                    <a:pt x="2926189" y="2006255"/>
                    <a:pt x="2941969" y="2020931"/>
                  </a:cubicBezTo>
                  <a:cubicBezTo>
                    <a:pt x="2929883" y="2028902"/>
                    <a:pt x="2921871" y="2041814"/>
                    <a:pt x="2913053" y="2052940"/>
                  </a:cubicBezTo>
                  <a:cubicBezTo>
                    <a:pt x="2903545" y="2064980"/>
                    <a:pt x="2891969" y="2075525"/>
                    <a:pt x="2879589" y="2084513"/>
                  </a:cubicBezTo>
                  <a:cubicBezTo>
                    <a:pt x="2855581" y="2101949"/>
                    <a:pt x="2827503" y="2107450"/>
                    <a:pt x="2800951" y="2119531"/>
                  </a:cubicBezTo>
                  <a:cubicBezTo>
                    <a:pt x="2796207" y="2121669"/>
                    <a:pt x="2789835" y="2123953"/>
                    <a:pt x="2788373" y="2129703"/>
                  </a:cubicBezTo>
                  <a:cubicBezTo>
                    <a:pt x="2786913" y="2135432"/>
                    <a:pt x="2789769" y="2141327"/>
                    <a:pt x="2785467" y="2146371"/>
                  </a:cubicBezTo>
                  <a:cubicBezTo>
                    <a:pt x="2777815" y="2155318"/>
                    <a:pt x="2764219" y="2161110"/>
                    <a:pt x="2755369" y="2169454"/>
                  </a:cubicBezTo>
                  <a:cubicBezTo>
                    <a:pt x="2745303" y="2178941"/>
                    <a:pt x="2735813" y="2189091"/>
                    <a:pt x="2724629" y="2197270"/>
                  </a:cubicBezTo>
                  <a:cubicBezTo>
                    <a:pt x="2711823" y="2206590"/>
                    <a:pt x="2696863" y="2213046"/>
                    <a:pt x="2683399" y="2221432"/>
                  </a:cubicBezTo>
                  <a:cubicBezTo>
                    <a:pt x="2663219" y="2234032"/>
                    <a:pt x="2642907" y="2248334"/>
                    <a:pt x="2621067" y="2258007"/>
                  </a:cubicBezTo>
                  <a:cubicBezTo>
                    <a:pt x="2612479" y="2261827"/>
                    <a:pt x="2593431" y="2257343"/>
                    <a:pt x="2590247" y="2246466"/>
                  </a:cubicBezTo>
                  <a:lnTo>
                    <a:pt x="2593785" y="2239417"/>
                  </a:lnTo>
                  <a:lnTo>
                    <a:pt x="2575715" y="2255264"/>
                  </a:lnTo>
                  <a:cubicBezTo>
                    <a:pt x="2570821" y="2260529"/>
                    <a:pt x="2567061" y="2266580"/>
                    <a:pt x="2564375" y="2275878"/>
                  </a:cubicBezTo>
                  <a:cubicBezTo>
                    <a:pt x="2562575" y="2282107"/>
                    <a:pt x="2560571" y="2283402"/>
                    <a:pt x="2555751" y="2286773"/>
                  </a:cubicBezTo>
                  <a:cubicBezTo>
                    <a:pt x="2539431" y="2298148"/>
                    <a:pt x="2523197" y="2309522"/>
                    <a:pt x="2506907" y="2320914"/>
                  </a:cubicBezTo>
                  <a:cubicBezTo>
                    <a:pt x="2473917" y="2343928"/>
                    <a:pt x="2440957" y="2366978"/>
                    <a:pt x="2407997" y="2390029"/>
                  </a:cubicBezTo>
                  <a:cubicBezTo>
                    <a:pt x="2408229" y="2389869"/>
                    <a:pt x="2416419" y="2400143"/>
                    <a:pt x="2417319" y="2401208"/>
                  </a:cubicBezTo>
                  <a:cubicBezTo>
                    <a:pt x="2420919" y="2405520"/>
                    <a:pt x="2409333" y="2410523"/>
                    <a:pt x="2406923" y="2411606"/>
                  </a:cubicBezTo>
                  <a:cubicBezTo>
                    <a:pt x="2399431" y="2414942"/>
                    <a:pt x="2391503" y="2414818"/>
                    <a:pt x="2383401" y="2415456"/>
                  </a:cubicBezTo>
                  <a:cubicBezTo>
                    <a:pt x="2371435" y="2416486"/>
                    <a:pt x="2360487" y="2420336"/>
                    <a:pt x="2349191" y="2424151"/>
                  </a:cubicBezTo>
                  <a:cubicBezTo>
                    <a:pt x="2331157" y="2430273"/>
                    <a:pt x="2308217" y="2433201"/>
                    <a:pt x="2293261" y="2445746"/>
                  </a:cubicBezTo>
                  <a:cubicBezTo>
                    <a:pt x="2275953" y="2460297"/>
                    <a:pt x="2261955" y="2478787"/>
                    <a:pt x="2244475" y="2493408"/>
                  </a:cubicBezTo>
                  <a:cubicBezTo>
                    <a:pt x="2205009" y="2526377"/>
                    <a:pt x="2161131" y="2550811"/>
                    <a:pt x="2116525" y="2575796"/>
                  </a:cubicBezTo>
                  <a:cubicBezTo>
                    <a:pt x="2096429" y="2587028"/>
                    <a:pt x="2072501" y="2590417"/>
                    <a:pt x="2049967" y="2583799"/>
                  </a:cubicBezTo>
                  <a:cubicBezTo>
                    <a:pt x="2040353" y="2580977"/>
                    <a:pt x="2031817" y="2575618"/>
                    <a:pt x="2023715" y="2569816"/>
                  </a:cubicBezTo>
                  <a:cubicBezTo>
                    <a:pt x="2022349" y="2567083"/>
                    <a:pt x="2023715" y="2560500"/>
                    <a:pt x="2023715" y="2557341"/>
                  </a:cubicBezTo>
                  <a:cubicBezTo>
                    <a:pt x="2003415" y="2560908"/>
                    <a:pt x="1987299" y="2560748"/>
                    <a:pt x="1966593" y="2559435"/>
                  </a:cubicBezTo>
                  <a:cubicBezTo>
                    <a:pt x="1967319" y="2559471"/>
                    <a:pt x="1976669" y="2543483"/>
                    <a:pt x="1980619" y="2541833"/>
                  </a:cubicBezTo>
                  <a:cubicBezTo>
                    <a:pt x="1994093" y="2536208"/>
                    <a:pt x="1999873" y="2529057"/>
                    <a:pt x="2009659" y="2518836"/>
                  </a:cubicBezTo>
                  <a:cubicBezTo>
                    <a:pt x="2020723" y="2507284"/>
                    <a:pt x="2037101" y="2501145"/>
                    <a:pt x="2050605" y="2492982"/>
                  </a:cubicBezTo>
                  <a:cubicBezTo>
                    <a:pt x="2067361" y="2482815"/>
                    <a:pt x="2084117" y="2472736"/>
                    <a:pt x="2100959" y="2462692"/>
                  </a:cubicBezTo>
                  <a:cubicBezTo>
                    <a:pt x="2114521" y="2454636"/>
                    <a:pt x="2128053" y="2446740"/>
                    <a:pt x="2141093" y="2437868"/>
                  </a:cubicBezTo>
                  <a:cubicBezTo>
                    <a:pt x="2154945" y="2428481"/>
                    <a:pt x="2171701" y="2426174"/>
                    <a:pt x="2187149" y="2420638"/>
                  </a:cubicBezTo>
                  <a:cubicBezTo>
                    <a:pt x="2223507" y="2407649"/>
                    <a:pt x="2258761" y="2389993"/>
                    <a:pt x="2294191" y="2374662"/>
                  </a:cubicBezTo>
                  <a:cubicBezTo>
                    <a:pt x="2306967" y="2369143"/>
                    <a:pt x="2319251" y="2362773"/>
                    <a:pt x="2331303" y="2355799"/>
                  </a:cubicBezTo>
                  <a:cubicBezTo>
                    <a:pt x="2341061" y="2350157"/>
                    <a:pt x="2353693" y="2347832"/>
                    <a:pt x="2362695" y="2341586"/>
                  </a:cubicBezTo>
                  <a:cubicBezTo>
                    <a:pt x="2367893" y="2337966"/>
                    <a:pt x="2373149" y="2332767"/>
                    <a:pt x="2377941" y="2329289"/>
                  </a:cubicBezTo>
                  <a:cubicBezTo>
                    <a:pt x="2388889" y="2321411"/>
                    <a:pt x="2394725" y="2307960"/>
                    <a:pt x="2404511" y="2298964"/>
                  </a:cubicBezTo>
                  <a:cubicBezTo>
                    <a:pt x="2414415" y="2289790"/>
                    <a:pt x="2428063" y="2284307"/>
                    <a:pt x="2440753" y="2280137"/>
                  </a:cubicBezTo>
                  <a:cubicBezTo>
                    <a:pt x="2453357" y="2275985"/>
                    <a:pt x="2461779" y="2266953"/>
                    <a:pt x="2471971" y="2258400"/>
                  </a:cubicBezTo>
                  <a:cubicBezTo>
                    <a:pt x="2481351" y="2250486"/>
                    <a:pt x="2482309" y="2237515"/>
                    <a:pt x="2493199" y="2230222"/>
                  </a:cubicBezTo>
                  <a:cubicBezTo>
                    <a:pt x="2507371" y="2220728"/>
                    <a:pt x="2524475" y="2214518"/>
                    <a:pt x="2539867" y="2207136"/>
                  </a:cubicBezTo>
                  <a:cubicBezTo>
                    <a:pt x="2536061" y="2223088"/>
                    <a:pt x="2532229" y="2239023"/>
                    <a:pt x="2528395" y="2254975"/>
                  </a:cubicBezTo>
                  <a:cubicBezTo>
                    <a:pt x="2540737" y="2249634"/>
                    <a:pt x="2553021" y="2244275"/>
                    <a:pt x="2565335" y="2238952"/>
                  </a:cubicBezTo>
                  <a:cubicBezTo>
                    <a:pt x="2572799" y="2235696"/>
                    <a:pt x="2576741" y="2233243"/>
                    <a:pt x="2580409" y="2232881"/>
                  </a:cubicBezTo>
                  <a:lnTo>
                    <a:pt x="2593821" y="2239346"/>
                  </a:lnTo>
                  <a:lnTo>
                    <a:pt x="2594739" y="2237520"/>
                  </a:lnTo>
                  <a:cubicBezTo>
                    <a:pt x="2604773" y="2227628"/>
                    <a:pt x="2627947" y="2215967"/>
                    <a:pt x="2632825" y="2212153"/>
                  </a:cubicBezTo>
                  <a:cubicBezTo>
                    <a:pt x="2645533" y="2202231"/>
                    <a:pt x="2667439" y="2191146"/>
                    <a:pt x="2667881" y="2172443"/>
                  </a:cubicBezTo>
                  <a:cubicBezTo>
                    <a:pt x="2668473" y="2150378"/>
                    <a:pt x="2626387" y="2140663"/>
                    <a:pt x="2630657" y="2119781"/>
                  </a:cubicBezTo>
                  <a:cubicBezTo>
                    <a:pt x="2634055" y="2103506"/>
                    <a:pt x="2665517" y="2103029"/>
                    <a:pt x="2677127" y="2096843"/>
                  </a:cubicBezTo>
                  <a:cubicBezTo>
                    <a:pt x="2696913" y="2086277"/>
                    <a:pt x="2707831" y="2070107"/>
                    <a:pt x="2723201" y="2054497"/>
                  </a:cubicBezTo>
                  <a:cubicBezTo>
                    <a:pt x="2761789" y="2015223"/>
                    <a:pt x="2763595" y="1967044"/>
                    <a:pt x="2756353" y="1915336"/>
                  </a:cubicBezTo>
                  <a:cubicBezTo>
                    <a:pt x="2753775" y="1897048"/>
                    <a:pt x="2743547" y="1869004"/>
                    <a:pt x="2756879" y="1854266"/>
                  </a:cubicBezTo>
                  <a:cubicBezTo>
                    <a:pt x="2763793" y="1846586"/>
                    <a:pt x="2757995" y="1828402"/>
                    <a:pt x="2756797" y="1819247"/>
                  </a:cubicBezTo>
                  <a:cubicBezTo>
                    <a:pt x="2756125" y="1814016"/>
                    <a:pt x="2755369" y="1815428"/>
                    <a:pt x="2762923" y="1814515"/>
                  </a:cubicBezTo>
                  <a:close/>
                  <a:moveTo>
                    <a:pt x="39829" y="1377880"/>
                  </a:moveTo>
                  <a:lnTo>
                    <a:pt x="39879" y="1377974"/>
                  </a:lnTo>
                  <a:lnTo>
                    <a:pt x="39923" y="1378156"/>
                  </a:lnTo>
                  <a:close/>
                  <a:moveTo>
                    <a:pt x="36019" y="1370720"/>
                  </a:moveTo>
                  <a:cubicBezTo>
                    <a:pt x="36987" y="1370977"/>
                    <a:pt x="37949" y="1372729"/>
                    <a:pt x="38949" y="1375275"/>
                  </a:cubicBezTo>
                  <a:lnTo>
                    <a:pt x="39829" y="1377880"/>
                  </a:lnTo>
                  <a:close/>
                  <a:moveTo>
                    <a:pt x="2054257" y="1319315"/>
                  </a:moveTo>
                  <a:cubicBezTo>
                    <a:pt x="2054551" y="1319881"/>
                    <a:pt x="2060021" y="1330926"/>
                    <a:pt x="2056225" y="1323321"/>
                  </a:cubicBezTo>
                  <a:cubicBezTo>
                    <a:pt x="2054637" y="1320102"/>
                    <a:pt x="2054161" y="1319126"/>
                    <a:pt x="2054257" y="1319315"/>
                  </a:cubicBezTo>
                  <a:close/>
                  <a:moveTo>
                    <a:pt x="121031" y="1159700"/>
                  </a:moveTo>
                  <a:lnTo>
                    <a:pt x="128585" y="1159700"/>
                  </a:lnTo>
                  <a:lnTo>
                    <a:pt x="121549" y="1164692"/>
                  </a:lnTo>
                  <a:lnTo>
                    <a:pt x="121211" y="1162933"/>
                  </a:lnTo>
                  <a:close/>
                  <a:moveTo>
                    <a:pt x="120657" y="1152937"/>
                  </a:moveTo>
                  <a:lnTo>
                    <a:pt x="121031" y="1159700"/>
                  </a:lnTo>
                  <a:lnTo>
                    <a:pt x="120405" y="1159700"/>
                  </a:lnTo>
                  <a:cubicBezTo>
                    <a:pt x="120647" y="1153263"/>
                    <a:pt x="120627" y="1151703"/>
                    <a:pt x="120657" y="1152937"/>
                  </a:cubicBezTo>
                  <a:close/>
                  <a:moveTo>
                    <a:pt x="1696163" y="510196"/>
                  </a:moveTo>
                  <a:cubicBezTo>
                    <a:pt x="1702187" y="513773"/>
                    <a:pt x="1707393" y="531639"/>
                    <a:pt x="1714053" y="571760"/>
                  </a:cubicBezTo>
                  <a:cubicBezTo>
                    <a:pt x="1720619" y="611982"/>
                    <a:pt x="1724601" y="652659"/>
                    <a:pt x="1731167" y="692767"/>
                  </a:cubicBezTo>
                  <a:cubicBezTo>
                    <a:pt x="1738701" y="738799"/>
                    <a:pt x="1751617" y="701768"/>
                    <a:pt x="1776481" y="703819"/>
                  </a:cubicBezTo>
                  <a:cubicBezTo>
                    <a:pt x="1837081" y="708491"/>
                    <a:pt x="1798009" y="954491"/>
                    <a:pt x="1828147" y="993573"/>
                  </a:cubicBezTo>
                  <a:cubicBezTo>
                    <a:pt x="1843969" y="1014196"/>
                    <a:pt x="1941163" y="1033908"/>
                    <a:pt x="1928033" y="1072876"/>
                  </a:cubicBezTo>
                  <a:cubicBezTo>
                    <a:pt x="1921789" y="1090993"/>
                    <a:pt x="1964091" y="1184539"/>
                    <a:pt x="1961399" y="1187388"/>
                  </a:cubicBezTo>
                  <a:cubicBezTo>
                    <a:pt x="1963013" y="1180665"/>
                    <a:pt x="1964521" y="1173943"/>
                    <a:pt x="1966135" y="1167220"/>
                  </a:cubicBezTo>
                  <a:cubicBezTo>
                    <a:pt x="2013709" y="1165397"/>
                    <a:pt x="1993367" y="1226812"/>
                    <a:pt x="1999503" y="1251309"/>
                  </a:cubicBezTo>
                  <a:cubicBezTo>
                    <a:pt x="2007791" y="1284239"/>
                    <a:pt x="2042449" y="1295405"/>
                    <a:pt x="2056225" y="1323321"/>
                  </a:cubicBezTo>
                  <a:cubicBezTo>
                    <a:pt x="2076353" y="1363998"/>
                    <a:pt x="2079583" y="1425412"/>
                    <a:pt x="2052135" y="1464039"/>
                  </a:cubicBezTo>
                  <a:cubicBezTo>
                    <a:pt x="2042879" y="1477142"/>
                    <a:pt x="2056011" y="1527504"/>
                    <a:pt x="2054181" y="1545393"/>
                  </a:cubicBezTo>
                  <a:cubicBezTo>
                    <a:pt x="2048691" y="1597123"/>
                    <a:pt x="1978083" y="1628343"/>
                    <a:pt x="1970549" y="1680072"/>
                  </a:cubicBezTo>
                  <a:cubicBezTo>
                    <a:pt x="1964735" y="1720180"/>
                    <a:pt x="1910703" y="1774872"/>
                    <a:pt x="1877335" y="1795040"/>
                  </a:cubicBezTo>
                  <a:cubicBezTo>
                    <a:pt x="1776589" y="1856226"/>
                    <a:pt x="1711685" y="1975410"/>
                    <a:pt x="1638063" y="2063942"/>
                  </a:cubicBezTo>
                  <a:cubicBezTo>
                    <a:pt x="1604587" y="2104164"/>
                    <a:pt x="1550447" y="2091972"/>
                    <a:pt x="1504165" y="2111798"/>
                  </a:cubicBezTo>
                  <a:cubicBezTo>
                    <a:pt x="1486943" y="2119204"/>
                    <a:pt x="1419779" y="2168997"/>
                    <a:pt x="1405785" y="2167629"/>
                  </a:cubicBezTo>
                  <a:cubicBezTo>
                    <a:pt x="1375647" y="2165009"/>
                    <a:pt x="1381137" y="2117951"/>
                    <a:pt x="1378339" y="2106785"/>
                  </a:cubicBezTo>
                  <a:cubicBezTo>
                    <a:pt x="1376293" y="2098581"/>
                    <a:pt x="1290939" y="2153159"/>
                    <a:pt x="1279099" y="2151108"/>
                  </a:cubicBezTo>
                  <a:cubicBezTo>
                    <a:pt x="1248423" y="2145753"/>
                    <a:pt x="1188147" y="2121255"/>
                    <a:pt x="1161883" y="2103025"/>
                  </a:cubicBezTo>
                  <a:cubicBezTo>
                    <a:pt x="1122705" y="2075565"/>
                    <a:pt x="1175877" y="2020758"/>
                    <a:pt x="1166297" y="1984639"/>
                  </a:cubicBezTo>
                  <a:cubicBezTo>
                    <a:pt x="1160161" y="1960825"/>
                    <a:pt x="1115601" y="1968573"/>
                    <a:pt x="1114631" y="1961737"/>
                  </a:cubicBezTo>
                  <a:cubicBezTo>
                    <a:pt x="1113341" y="1952735"/>
                    <a:pt x="1177061" y="1898613"/>
                    <a:pt x="1141433" y="1882775"/>
                  </a:cubicBezTo>
                  <a:cubicBezTo>
                    <a:pt x="1146385" y="1884940"/>
                    <a:pt x="1078897" y="1944873"/>
                    <a:pt x="1054141" y="1943164"/>
                  </a:cubicBezTo>
                  <a:cubicBezTo>
                    <a:pt x="1073085" y="1915590"/>
                    <a:pt x="1102791" y="1898043"/>
                    <a:pt x="1124857" y="1866367"/>
                  </a:cubicBezTo>
                  <a:cubicBezTo>
                    <a:pt x="1141971" y="1841984"/>
                    <a:pt x="1148753" y="1815663"/>
                    <a:pt x="1161561" y="1793786"/>
                  </a:cubicBezTo>
                  <a:cubicBezTo>
                    <a:pt x="1128195" y="1851213"/>
                    <a:pt x="1048867" y="1881294"/>
                    <a:pt x="1000431" y="1925047"/>
                  </a:cubicBezTo>
                  <a:cubicBezTo>
                    <a:pt x="998923" y="1903284"/>
                    <a:pt x="1008935" y="1841984"/>
                    <a:pt x="991927" y="1821816"/>
                  </a:cubicBezTo>
                  <a:cubicBezTo>
                    <a:pt x="979873" y="1807345"/>
                    <a:pt x="985039" y="1772023"/>
                    <a:pt x="973199" y="1766782"/>
                  </a:cubicBezTo>
                  <a:cubicBezTo>
                    <a:pt x="906681" y="1737271"/>
                    <a:pt x="844145" y="1722573"/>
                    <a:pt x="772243" y="1726447"/>
                  </a:cubicBezTo>
                  <a:cubicBezTo>
                    <a:pt x="681399" y="1731118"/>
                    <a:pt x="590341" y="1783645"/>
                    <a:pt x="501433" y="1799369"/>
                  </a:cubicBezTo>
                  <a:cubicBezTo>
                    <a:pt x="456873" y="1807345"/>
                    <a:pt x="452351" y="1859759"/>
                    <a:pt x="403485" y="1861582"/>
                  </a:cubicBezTo>
                  <a:cubicBezTo>
                    <a:pt x="361831" y="1863291"/>
                    <a:pt x="319745" y="1856682"/>
                    <a:pt x="277983" y="1858505"/>
                  </a:cubicBezTo>
                  <a:cubicBezTo>
                    <a:pt x="210495" y="1861354"/>
                    <a:pt x="154633" y="1923452"/>
                    <a:pt x="82625" y="1931200"/>
                  </a:cubicBezTo>
                  <a:cubicBezTo>
                    <a:pt x="55069" y="1934163"/>
                    <a:pt x="-7897" y="1883800"/>
                    <a:pt x="821" y="1854631"/>
                  </a:cubicBezTo>
                  <a:cubicBezTo>
                    <a:pt x="6095" y="1837312"/>
                    <a:pt x="36019" y="1843579"/>
                    <a:pt x="49365" y="1817486"/>
                  </a:cubicBezTo>
                  <a:cubicBezTo>
                    <a:pt x="77781" y="1762452"/>
                    <a:pt x="80471" y="1725991"/>
                    <a:pt x="68955" y="1668109"/>
                  </a:cubicBezTo>
                  <a:cubicBezTo>
                    <a:pt x="60451" y="1625950"/>
                    <a:pt x="83593" y="1589261"/>
                    <a:pt x="68955" y="1545735"/>
                  </a:cubicBezTo>
                  <a:cubicBezTo>
                    <a:pt x="62821" y="1527704"/>
                    <a:pt x="52809" y="1439684"/>
                    <a:pt x="44101" y="1395743"/>
                  </a:cubicBezTo>
                  <a:lnTo>
                    <a:pt x="39923" y="1378156"/>
                  </a:lnTo>
                  <a:lnTo>
                    <a:pt x="42101" y="1384593"/>
                  </a:lnTo>
                  <a:cubicBezTo>
                    <a:pt x="44333" y="1391458"/>
                    <a:pt x="46891" y="1398693"/>
                    <a:pt x="50119" y="1400687"/>
                  </a:cubicBezTo>
                  <a:cubicBezTo>
                    <a:pt x="59159" y="1406270"/>
                    <a:pt x="55393" y="1374367"/>
                    <a:pt x="55285" y="1374822"/>
                  </a:cubicBezTo>
                  <a:cubicBezTo>
                    <a:pt x="57761" y="1362745"/>
                    <a:pt x="75305" y="1428375"/>
                    <a:pt x="88329" y="1412765"/>
                  </a:cubicBezTo>
                  <a:cubicBezTo>
                    <a:pt x="124387" y="1369353"/>
                    <a:pt x="38925" y="1309989"/>
                    <a:pt x="92203" y="1254728"/>
                  </a:cubicBezTo>
                  <a:cubicBezTo>
                    <a:pt x="105119" y="1241311"/>
                    <a:pt x="100297" y="1194566"/>
                    <a:pt x="111201" y="1172033"/>
                  </a:cubicBezTo>
                  <a:lnTo>
                    <a:pt x="121549" y="1164692"/>
                  </a:lnTo>
                  <a:lnTo>
                    <a:pt x="123945" y="1177181"/>
                  </a:lnTo>
                  <a:cubicBezTo>
                    <a:pt x="125429" y="1181250"/>
                    <a:pt x="127589" y="1183941"/>
                    <a:pt x="130737" y="1183172"/>
                  </a:cubicBezTo>
                  <a:cubicBezTo>
                    <a:pt x="163135" y="1174968"/>
                    <a:pt x="223303" y="1111047"/>
                    <a:pt x="253011" y="1089626"/>
                  </a:cubicBezTo>
                  <a:cubicBezTo>
                    <a:pt x="281319" y="1069344"/>
                    <a:pt x="312641" y="1085524"/>
                    <a:pt x="345793" y="1069230"/>
                  </a:cubicBezTo>
                  <a:cubicBezTo>
                    <a:pt x="356987" y="1063761"/>
                    <a:pt x="398857" y="1039719"/>
                    <a:pt x="411235" y="1040631"/>
                  </a:cubicBezTo>
                  <a:cubicBezTo>
                    <a:pt x="502941" y="1047126"/>
                    <a:pt x="505415" y="1005423"/>
                    <a:pt x="554821" y="959277"/>
                  </a:cubicBezTo>
                  <a:cubicBezTo>
                    <a:pt x="560633" y="953807"/>
                    <a:pt x="632211" y="824711"/>
                    <a:pt x="636623" y="833485"/>
                  </a:cubicBezTo>
                  <a:cubicBezTo>
                    <a:pt x="644265" y="853083"/>
                    <a:pt x="651693" y="872453"/>
                    <a:pt x="660411" y="891595"/>
                  </a:cubicBezTo>
                  <a:cubicBezTo>
                    <a:pt x="663101" y="880657"/>
                    <a:pt x="665685" y="869604"/>
                    <a:pt x="668269" y="858552"/>
                  </a:cubicBezTo>
                  <a:cubicBezTo>
                    <a:pt x="682691" y="888063"/>
                    <a:pt x="639099" y="806367"/>
                    <a:pt x="692163" y="821407"/>
                  </a:cubicBezTo>
                  <a:cubicBezTo>
                    <a:pt x="727683" y="831434"/>
                    <a:pt x="707233" y="780160"/>
                    <a:pt x="737047" y="764208"/>
                  </a:cubicBezTo>
                  <a:cubicBezTo>
                    <a:pt x="775151" y="743813"/>
                    <a:pt x="918305" y="596372"/>
                    <a:pt x="922073" y="743926"/>
                  </a:cubicBezTo>
                  <a:cubicBezTo>
                    <a:pt x="922073" y="728658"/>
                    <a:pt x="1008719" y="747231"/>
                    <a:pt x="1002583" y="729000"/>
                  </a:cubicBezTo>
                  <a:cubicBezTo>
                    <a:pt x="988053" y="685360"/>
                    <a:pt x="1040255" y="620869"/>
                    <a:pt x="1081481" y="593523"/>
                  </a:cubicBezTo>
                  <a:cubicBezTo>
                    <a:pt x="1124319" y="565266"/>
                    <a:pt x="1214949" y="596486"/>
                    <a:pt x="1139065" y="535071"/>
                  </a:cubicBezTo>
                  <a:cubicBezTo>
                    <a:pt x="1128625" y="526639"/>
                    <a:pt x="1163391" y="514562"/>
                    <a:pt x="1177169" y="528462"/>
                  </a:cubicBezTo>
                  <a:cubicBezTo>
                    <a:pt x="1193205" y="544300"/>
                    <a:pt x="1211827" y="556378"/>
                    <a:pt x="1233139" y="564696"/>
                  </a:cubicBezTo>
                  <a:cubicBezTo>
                    <a:pt x="1238627" y="567317"/>
                    <a:pt x="1299549" y="589763"/>
                    <a:pt x="1304393" y="588738"/>
                  </a:cubicBezTo>
                  <a:cubicBezTo>
                    <a:pt x="1335823" y="581559"/>
                    <a:pt x="1360363" y="549884"/>
                    <a:pt x="1387811" y="585889"/>
                  </a:cubicBezTo>
                  <a:cubicBezTo>
                    <a:pt x="1403741" y="606968"/>
                    <a:pt x="1332485" y="644569"/>
                    <a:pt x="1332485" y="671915"/>
                  </a:cubicBezTo>
                  <a:cubicBezTo>
                    <a:pt x="1332485" y="727633"/>
                    <a:pt x="1281897" y="724784"/>
                    <a:pt x="1330117" y="779818"/>
                  </a:cubicBezTo>
                  <a:cubicBezTo>
                    <a:pt x="1344971" y="796795"/>
                    <a:pt x="1407831" y="836903"/>
                    <a:pt x="1428497" y="847158"/>
                  </a:cubicBezTo>
                  <a:cubicBezTo>
                    <a:pt x="1470151" y="867895"/>
                    <a:pt x="1490387" y="926119"/>
                    <a:pt x="1547327" y="898546"/>
                  </a:cubicBezTo>
                  <a:cubicBezTo>
                    <a:pt x="1608139" y="869149"/>
                    <a:pt x="1612875" y="740850"/>
                    <a:pt x="1618257" y="685132"/>
                  </a:cubicBezTo>
                  <a:cubicBezTo>
                    <a:pt x="1620841" y="658014"/>
                    <a:pt x="1634295" y="595574"/>
                    <a:pt x="1648719" y="574495"/>
                  </a:cubicBezTo>
                  <a:cubicBezTo>
                    <a:pt x="1673811" y="537962"/>
                    <a:pt x="1686121" y="504234"/>
                    <a:pt x="1696163" y="510196"/>
                  </a:cubicBezTo>
                  <a:close/>
                  <a:moveTo>
                    <a:pt x="2086687" y="218996"/>
                  </a:moveTo>
                  <a:cubicBezTo>
                    <a:pt x="2077969" y="215578"/>
                    <a:pt x="2113919" y="229593"/>
                    <a:pt x="2086687" y="218996"/>
                  </a:cubicBezTo>
                  <a:close/>
                  <a:moveTo>
                    <a:pt x="2139751" y="21763"/>
                  </a:moveTo>
                  <a:cubicBezTo>
                    <a:pt x="2173333" y="37031"/>
                    <a:pt x="2317027" y="108473"/>
                    <a:pt x="2258365" y="160430"/>
                  </a:cubicBezTo>
                  <a:cubicBezTo>
                    <a:pt x="2250939" y="152796"/>
                    <a:pt x="2247601" y="143111"/>
                    <a:pt x="2248463" y="131375"/>
                  </a:cubicBezTo>
                  <a:cubicBezTo>
                    <a:pt x="2250293" y="191878"/>
                    <a:pt x="2132755" y="236885"/>
                    <a:pt x="2086687" y="218996"/>
                  </a:cubicBezTo>
                  <a:cubicBezTo>
                    <a:pt x="2077969" y="215578"/>
                    <a:pt x="2027165" y="197917"/>
                    <a:pt x="2030717" y="187890"/>
                  </a:cubicBezTo>
                  <a:cubicBezTo>
                    <a:pt x="2098635" y="181737"/>
                    <a:pt x="2134153" y="180484"/>
                    <a:pt x="2193139" y="154733"/>
                  </a:cubicBezTo>
                  <a:cubicBezTo>
                    <a:pt x="2203255" y="150290"/>
                    <a:pt x="2207883" y="66998"/>
                    <a:pt x="2244803" y="120437"/>
                  </a:cubicBezTo>
                  <a:cubicBezTo>
                    <a:pt x="2225213" y="68479"/>
                    <a:pt x="2159555" y="68821"/>
                    <a:pt x="2139751" y="21763"/>
                  </a:cubicBezTo>
                  <a:close/>
                  <a:moveTo>
                    <a:pt x="1642907" y="0"/>
                  </a:moveTo>
                  <a:cubicBezTo>
                    <a:pt x="1674981" y="3874"/>
                    <a:pt x="1843215" y="58566"/>
                    <a:pt x="1849781" y="88305"/>
                  </a:cubicBezTo>
                  <a:cubicBezTo>
                    <a:pt x="1877013" y="80785"/>
                    <a:pt x="1924803" y="143795"/>
                    <a:pt x="1910811" y="168748"/>
                  </a:cubicBezTo>
                  <a:cubicBezTo>
                    <a:pt x="1955049" y="164304"/>
                    <a:pt x="2023075" y="215692"/>
                    <a:pt x="2011343" y="262750"/>
                  </a:cubicBezTo>
                  <a:cubicBezTo>
                    <a:pt x="1995735" y="265029"/>
                    <a:pt x="1979697" y="262408"/>
                    <a:pt x="1964413" y="265029"/>
                  </a:cubicBezTo>
                  <a:cubicBezTo>
                    <a:pt x="1970333" y="281664"/>
                    <a:pt x="2030823" y="375325"/>
                    <a:pt x="2037283" y="376920"/>
                  </a:cubicBezTo>
                  <a:cubicBezTo>
                    <a:pt x="2057087" y="374641"/>
                    <a:pt x="2076461" y="384440"/>
                    <a:pt x="2066129" y="408937"/>
                  </a:cubicBezTo>
                  <a:cubicBezTo>
                    <a:pt x="2096051" y="409393"/>
                    <a:pt x="2172579" y="499065"/>
                    <a:pt x="2109291" y="499065"/>
                  </a:cubicBezTo>
                  <a:cubicBezTo>
                    <a:pt x="2051921" y="499065"/>
                    <a:pt x="1951819" y="449615"/>
                    <a:pt x="1924481" y="407000"/>
                  </a:cubicBezTo>
                  <a:cubicBezTo>
                    <a:pt x="1873139" y="342737"/>
                    <a:pt x="1841171" y="295793"/>
                    <a:pt x="1756785" y="354701"/>
                  </a:cubicBezTo>
                  <a:cubicBezTo>
                    <a:pt x="1791981" y="425231"/>
                    <a:pt x="1657975" y="421813"/>
                    <a:pt x="1620087" y="398227"/>
                  </a:cubicBezTo>
                  <a:cubicBezTo>
                    <a:pt x="1629021" y="361310"/>
                    <a:pt x="1646673" y="280069"/>
                    <a:pt x="1615459" y="253179"/>
                  </a:cubicBezTo>
                  <a:cubicBezTo>
                    <a:pt x="1657867" y="191536"/>
                    <a:pt x="1638277" y="73607"/>
                    <a:pt x="164290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400" dirty="0"/>
            </a:p>
          </p:txBody>
        </p:sp>
        <p:sp>
          <p:nvSpPr>
            <p:cNvPr id="12" name="Shape 10317">
              <a:extLst>
                <a:ext uri="{FF2B5EF4-FFF2-40B4-BE49-F238E27FC236}">
                  <a16:creationId xmlns:a16="http://schemas.microsoft.com/office/drawing/2014/main" id="{697C5F4E-6B07-4260-BD9C-0C442FAE5E21}"/>
                </a:ext>
              </a:extLst>
            </p:cNvPr>
            <p:cNvSpPr/>
            <p:nvPr/>
          </p:nvSpPr>
          <p:spPr>
            <a:xfrm>
              <a:off x="4900844" y="1900739"/>
              <a:ext cx="1266219" cy="1137309"/>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400" dirty="0"/>
            </a:p>
          </p:txBody>
        </p:sp>
        <p:sp>
          <p:nvSpPr>
            <p:cNvPr id="13" name="Shape 10319">
              <a:extLst>
                <a:ext uri="{FF2B5EF4-FFF2-40B4-BE49-F238E27FC236}">
                  <a16:creationId xmlns:a16="http://schemas.microsoft.com/office/drawing/2014/main" id="{0B6C4F6D-FB61-40AE-B9E6-D8A196B46657}"/>
                </a:ext>
              </a:extLst>
            </p:cNvPr>
            <p:cNvSpPr/>
            <p:nvPr/>
          </p:nvSpPr>
          <p:spPr>
            <a:xfrm rot="16200000">
              <a:off x="7424717" y="3639534"/>
              <a:ext cx="1414177" cy="6464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599" y="8021"/>
                  </a:lnTo>
                </a:path>
              </a:pathLst>
            </a:custGeom>
            <a:noFill/>
            <a:ln w="38100" cap="flat">
              <a:solidFill>
                <a:schemeClr val="bg1">
                  <a:lumMod val="50000"/>
                </a:schemeClr>
              </a:solidFill>
              <a:prstDash val="solid"/>
              <a:miter lim="400000"/>
            </a:ln>
            <a:effectLst/>
          </p:spPr>
          <p:txBody>
            <a:bodyPr wrap="square" lIns="28129" tIns="28129" rIns="28129" bIns="28129" numCol="1" anchor="ctr">
              <a:noAutofit/>
            </a:bodyPr>
            <a:lstStyle/>
            <a:p>
              <a:endParaRPr sz="2400" dirty="0"/>
            </a:p>
          </p:txBody>
        </p:sp>
        <p:sp>
          <p:nvSpPr>
            <p:cNvPr id="14" name="Shape 10320">
              <a:extLst>
                <a:ext uri="{FF2B5EF4-FFF2-40B4-BE49-F238E27FC236}">
                  <a16:creationId xmlns:a16="http://schemas.microsoft.com/office/drawing/2014/main" id="{AAA4D45B-35A4-4AE2-8BA2-6225CF05DF45}"/>
                </a:ext>
              </a:extLst>
            </p:cNvPr>
            <p:cNvSpPr/>
            <p:nvPr/>
          </p:nvSpPr>
          <p:spPr>
            <a:xfrm>
              <a:off x="8415189" y="4602107"/>
              <a:ext cx="127834" cy="127834"/>
            </a:xfrm>
            <a:prstGeom prst="ellipse">
              <a:avLst/>
            </a:prstGeom>
            <a:solidFill>
              <a:schemeClr val="accent6"/>
            </a:solidFill>
            <a:ln w="12700" cap="flat">
              <a:noFill/>
              <a:miter lim="400000"/>
            </a:ln>
            <a:effectLst/>
          </p:spPr>
          <p:txBody>
            <a:bodyPr wrap="square" lIns="0" tIns="0" rIns="0" bIns="0" numCol="1" anchor="t">
              <a:noAutofit/>
            </a:bodyPr>
            <a:lstStyle/>
            <a:p>
              <a:endParaRPr sz="2400" dirty="0"/>
            </a:p>
          </p:txBody>
        </p:sp>
        <p:sp>
          <p:nvSpPr>
            <p:cNvPr id="15" name="Shape 10322">
              <a:extLst>
                <a:ext uri="{FF2B5EF4-FFF2-40B4-BE49-F238E27FC236}">
                  <a16:creationId xmlns:a16="http://schemas.microsoft.com/office/drawing/2014/main" id="{2C2F04B7-C19E-4799-AB90-F664723FBF16}"/>
                </a:ext>
              </a:extLst>
            </p:cNvPr>
            <p:cNvSpPr/>
            <p:nvPr/>
          </p:nvSpPr>
          <p:spPr>
            <a:xfrm rot="16200000">
              <a:off x="5774586" y="2978612"/>
              <a:ext cx="1310558" cy="12429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path>
              </a:pathLst>
            </a:custGeom>
            <a:noFill/>
            <a:ln w="38100" cap="flat">
              <a:solidFill>
                <a:schemeClr val="bg1">
                  <a:lumMod val="50000"/>
                </a:schemeClr>
              </a:solidFill>
              <a:prstDash val="solid"/>
              <a:miter lim="400000"/>
            </a:ln>
            <a:effectLst/>
          </p:spPr>
          <p:txBody>
            <a:bodyPr wrap="square" lIns="28129" tIns="28129" rIns="28129" bIns="28129" numCol="1" anchor="ctr">
              <a:noAutofit/>
            </a:bodyPr>
            <a:lstStyle/>
            <a:p>
              <a:endParaRPr sz="2400" dirty="0"/>
            </a:p>
          </p:txBody>
        </p:sp>
        <p:sp>
          <p:nvSpPr>
            <p:cNvPr id="16" name="Shape 10323">
              <a:extLst>
                <a:ext uri="{FF2B5EF4-FFF2-40B4-BE49-F238E27FC236}">
                  <a16:creationId xmlns:a16="http://schemas.microsoft.com/office/drawing/2014/main" id="{5C2E3F10-8252-4D50-BE11-26C7B8178C73}"/>
                </a:ext>
              </a:extLst>
            </p:cNvPr>
            <p:cNvSpPr/>
            <p:nvPr/>
          </p:nvSpPr>
          <p:spPr>
            <a:xfrm>
              <a:off x="5744609" y="2881059"/>
              <a:ext cx="127834" cy="127834"/>
            </a:xfrm>
            <a:prstGeom prst="ellipse">
              <a:avLst/>
            </a:prstGeom>
            <a:solidFill>
              <a:schemeClr val="accent6"/>
            </a:solidFill>
            <a:ln w="12700" cap="flat">
              <a:noFill/>
              <a:miter lim="400000"/>
            </a:ln>
            <a:effectLst/>
          </p:spPr>
          <p:txBody>
            <a:bodyPr wrap="square" lIns="0" tIns="0" rIns="0" bIns="0" numCol="1" anchor="t">
              <a:noAutofit/>
            </a:bodyPr>
            <a:lstStyle/>
            <a:p>
              <a:endParaRPr sz="2400" dirty="0"/>
            </a:p>
          </p:txBody>
        </p:sp>
        <p:sp>
          <p:nvSpPr>
            <p:cNvPr id="17" name="Shape 10325">
              <a:extLst>
                <a:ext uri="{FF2B5EF4-FFF2-40B4-BE49-F238E27FC236}">
                  <a16:creationId xmlns:a16="http://schemas.microsoft.com/office/drawing/2014/main" id="{003099CC-A280-46E8-8C41-C8F627D4BBBC}"/>
                </a:ext>
              </a:extLst>
            </p:cNvPr>
            <p:cNvSpPr/>
            <p:nvPr/>
          </p:nvSpPr>
          <p:spPr>
            <a:xfrm>
              <a:off x="5003192" y="2265008"/>
              <a:ext cx="601165" cy="18773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chemeClr val="bg1">
                  <a:lumMod val="50000"/>
                </a:schemeClr>
              </a:solidFill>
              <a:prstDash val="solid"/>
              <a:miter lim="400000"/>
            </a:ln>
            <a:effectLst/>
          </p:spPr>
          <p:txBody>
            <a:bodyPr wrap="square" lIns="28129" tIns="28129" rIns="28129" bIns="28129" numCol="1" anchor="ctr">
              <a:noAutofit/>
            </a:bodyPr>
            <a:lstStyle/>
            <a:p>
              <a:endParaRPr sz="2400" dirty="0"/>
            </a:p>
          </p:txBody>
        </p:sp>
        <p:sp>
          <p:nvSpPr>
            <p:cNvPr id="18" name="Shape 10326">
              <a:extLst>
                <a:ext uri="{FF2B5EF4-FFF2-40B4-BE49-F238E27FC236}">
                  <a16:creationId xmlns:a16="http://schemas.microsoft.com/office/drawing/2014/main" id="{69DFACAD-E071-4257-9118-A0582CCE1697}"/>
                </a:ext>
              </a:extLst>
            </p:cNvPr>
            <p:cNvSpPr/>
            <p:nvPr/>
          </p:nvSpPr>
          <p:spPr>
            <a:xfrm>
              <a:off x="4943412" y="2201242"/>
              <a:ext cx="127834" cy="127834"/>
            </a:xfrm>
            <a:prstGeom prst="ellipse">
              <a:avLst/>
            </a:prstGeom>
            <a:solidFill>
              <a:schemeClr val="accent6"/>
            </a:solidFill>
            <a:ln w="12700" cap="flat">
              <a:noFill/>
              <a:miter lim="400000"/>
            </a:ln>
            <a:effectLst/>
          </p:spPr>
          <p:txBody>
            <a:bodyPr wrap="square" lIns="0" tIns="0" rIns="0" bIns="0" numCol="1" anchor="t">
              <a:noAutofit/>
            </a:bodyPr>
            <a:lstStyle/>
            <a:p>
              <a:endParaRPr sz="2400" dirty="0"/>
            </a:p>
          </p:txBody>
        </p:sp>
        <p:sp>
          <p:nvSpPr>
            <p:cNvPr id="19" name="Shape 10328">
              <a:extLst>
                <a:ext uri="{FF2B5EF4-FFF2-40B4-BE49-F238E27FC236}">
                  <a16:creationId xmlns:a16="http://schemas.microsoft.com/office/drawing/2014/main" id="{E3329173-5038-435F-8B47-71F99C9D98A2}"/>
                </a:ext>
              </a:extLst>
            </p:cNvPr>
            <p:cNvSpPr/>
            <p:nvPr/>
          </p:nvSpPr>
          <p:spPr>
            <a:xfrm>
              <a:off x="2898924" y="3221493"/>
              <a:ext cx="1813002" cy="1665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chemeClr val="bg1">
                  <a:lumMod val="50000"/>
                </a:schemeClr>
              </a:solidFill>
              <a:prstDash val="solid"/>
              <a:miter lim="400000"/>
            </a:ln>
            <a:effectLst/>
          </p:spPr>
          <p:txBody>
            <a:bodyPr wrap="square" lIns="28129" tIns="28129" rIns="28129" bIns="28129" numCol="1" anchor="ctr">
              <a:noAutofit/>
            </a:bodyPr>
            <a:lstStyle/>
            <a:p>
              <a:endParaRPr sz="2400" dirty="0"/>
            </a:p>
          </p:txBody>
        </p:sp>
        <p:sp>
          <p:nvSpPr>
            <p:cNvPr id="20" name="Shape 10329">
              <a:extLst>
                <a:ext uri="{FF2B5EF4-FFF2-40B4-BE49-F238E27FC236}">
                  <a16:creationId xmlns:a16="http://schemas.microsoft.com/office/drawing/2014/main" id="{45D3BA7F-C138-44DB-87FD-D40958D7D6DB}"/>
                </a:ext>
              </a:extLst>
            </p:cNvPr>
            <p:cNvSpPr/>
            <p:nvPr/>
          </p:nvSpPr>
          <p:spPr>
            <a:xfrm>
              <a:off x="2818904" y="3157426"/>
              <a:ext cx="127834" cy="127834"/>
            </a:xfrm>
            <a:prstGeom prst="ellipse">
              <a:avLst/>
            </a:prstGeom>
            <a:solidFill>
              <a:schemeClr val="accent6"/>
            </a:solidFill>
            <a:ln w="12700" cap="flat">
              <a:noFill/>
              <a:miter lim="400000"/>
            </a:ln>
            <a:effectLst/>
          </p:spPr>
          <p:txBody>
            <a:bodyPr wrap="square" lIns="0" tIns="0" rIns="0" bIns="0" numCol="1" anchor="t">
              <a:noAutofit/>
            </a:bodyPr>
            <a:lstStyle/>
            <a:p>
              <a:endParaRPr sz="2400" dirty="0"/>
            </a:p>
          </p:txBody>
        </p:sp>
        <p:sp>
          <p:nvSpPr>
            <p:cNvPr id="21" name="Shape 10331">
              <a:extLst>
                <a:ext uri="{FF2B5EF4-FFF2-40B4-BE49-F238E27FC236}">
                  <a16:creationId xmlns:a16="http://schemas.microsoft.com/office/drawing/2014/main" id="{F318F907-861A-4AB6-96FF-2CB33EA2ED69}"/>
                </a:ext>
              </a:extLst>
            </p:cNvPr>
            <p:cNvSpPr/>
            <p:nvPr/>
          </p:nvSpPr>
          <p:spPr>
            <a:xfrm rot="16200000">
              <a:off x="3245984" y="4698401"/>
              <a:ext cx="601163" cy="3460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8100" cap="flat">
              <a:solidFill>
                <a:schemeClr val="bg1">
                  <a:lumMod val="50000"/>
                </a:schemeClr>
              </a:solidFill>
              <a:prstDash val="solid"/>
              <a:miter lim="400000"/>
            </a:ln>
            <a:effectLst/>
          </p:spPr>
          <p:txBody>
            <a:bodyPr wrap="square" lIns="28129" tIns="28129" rIns="28129" bIns="28129" numCol="1" anchor="ctr">
              <a:noAutofit/>
            </a:bodyPr>
            <a:lstStyle/>
            <a:p>
              <a:endParaRPr sz="2400" dirty="0"/>
            </a:p>
          </p:txBody>
        </p:sp>
        <p:sp>
          <p:nvSpPr>
            <p:cNvPr id="22" name="Shape 10332">
              <a:extLst>
                <a:ext uri="{FF2B5EF4-FFF2-40B4-BE49-F238E27FC236}">
                  <a16:creationId xmlns:a16="http://schemas.microsoft.com/office/drawing/2014/main" id="{67154BCA-19B5-4710-9F5D-567C5BBA4220}"/>
                </a:ext>
              </a:extLst>
            </p:cNvPr>
            <p:cNvSpPr/>
            <p:nvPr/>
          </p:nvSpPr>
          <p:spPr>
            <a:xfrm>
              <a:off x="3655528" y="4482546"/>
              <a:ext cx="127834" cy="127834"/>
            </a:xfrm>
            <a:prstGeom prst="ellipse">
              <a:avLst/>
            </a:prstGeom>
            <a:solidFill>
              <a:schemeClr val="accent6"/>
            </a:solidFill>
            <a:ln w="12700" cap="flat">
              <a:noFill/>
              <a:miter lim="400000"/>
            </a:ln>
            <a:effectLst/>
          </p:spPr>
          <p:txBody>
            <a:bodyPr wrap="square" lIns="0" tIns="0" rIns="0" bIns="0" numCol="1" anchor="t">
              <a:noAutofit/>
            </a:bodyPr>
            <a:lstStyle/>
            <a:p>
              <a:endParaRPr sz="2400" dirty="0"/>
            </a:p>
          </p:txBody>
        </p:sp>
        <p:sp>
          <p:nvSpPr>
            <p:cNvPr id="23" name="Shape 10335">
              <a:extLst>
                <a:ext uri="{FF2B5EF4-FFF2-40B4-BE49-F238E27FC236}">
                  <a16:creationId xmlns:a16="http://schemas.microsoft.com/office/drawing/2014/main" id="{52AEC814-8364-4C22-8812-367D9DC4BCE5}"/>
                </a:ext>
              </a:extLst>
            </p:cNvPr>
            <p:cNvSpPr/>
            <p:nvPr/>
          </p:nvSpPr>
          <p:spPr>
            <a:xfrm>
              <a:off x="5185602" y="4124439"/>
              <a:ext cx="830164" cy="830164"/>
            </a:xfrm>
            <a:prstGeom prst="ellipse">
              <a:avLst/>
            </a:prstGeom>
            <a:solidFill>
              <a:schemeClr val="accent4"/>
            </a:solidFill>
            <a:ln w="12700" cap="flat">
              <a:noFill/>
              <a:miter lim="400000"/>
            </a:ln>
            <a:effectLst/>
          </p:spPr>
          <p:txBody>
            <a:bodyPr wrap="square" lIns="0" tIns="0" rIns="0" bIns="0" numCol="1" anchor="t">
              <a:noAutofit/>
            </a:bodyPr>
            <a:lstStyle/>
            <a:p>
              <a:endParaRPr sz="2400" dirty="0"/>
            </a:p>
          </p:txBody>
        </p:sp>
        <p:sp>
          <p:nvSpPr>
            <p:cNvPr id="24" name="Shape 10338">
              <a:extLst>
                <a:ext uri="{FF2B5EF4-FFF2-40B4-BE49-F238E27FC236}">
                  <a16:creationId xmlns:a16="http://schemas.microsoft.com/office/drawing/2014/main" id="{4E6008F9-FE42-4119-A3E6-13CA7936538A}"/>
                </a:ext>
              </a:extLst>
            </p:cNvPr>
            <p:cNvSpPr/>
            <p:nvPr/>
          </p:nvSpPr>
          <p:spPr>
            <a:xfrm>
              <a:off x="2197189" y="4556286"/>
              <a:ext cx="1236972" cy="1236972"/>
            </a:xfrm>
            <a:prstGeom prst="ellipse">
              <a:avLst/>
            </a:prstGeom>
            <a:solidFill>
              <a:schemeClr val="accent3"/>
            </a:solidFill>
            <a:ln w="12700" cap="flat">
              <a:noFill/>
              <a:miter lim="400000"/>
            </a:ln>
            <a:effectLst/>
          </p:spPr>
          <p:txBody>
            <a:bodyPr wrap="square" lIns="0" tIns="0" rIns="0" bIns="0" numCol="1" anchor="t">
              <a:noAutofit/>
            </a:bodyPr>
            <a:lstStyle/>
            <a:p>
              <a:endParaRPr sz="2400" dirty="0"/>
            </a:p>
          </p:txBody>
        </p:sp>
        <p:sp>
          <p:nvSpPr>
            <p:cNvPr id="25" name="Shape 10341">
              <a:extLst>
                <a:ext uri="{FF2B5EF4-FFF2-40B4-BE49-F238E27FC236}">
                  <a16:creationId xmlns:a16="http://schemas.microsoft.com/office/drawing/2014/main" id="{F25BE95C-EF3D-45A1-9B9D-34A6EF999FA8}"/>
                </a:ext>
              </a:extLst>
            </p:cNvPr>
            <p:cNvSpPr/>
            <p:nvPr/>
          </p:nvSpPr>
          <p:spPr>
            <a:xfrm>
              <a:off x="4093614" y="4753245"/>
              <a:ext cx="1236972" cy="1236972"/>
            </a:xfrm>
            <a:prstGeom prst="ellipse">
              <a:avLst/>
            </a:prstGeom>
            <a:solidFill>
              <a:schemeClr val="accent1"/>
            </a:solidFill>
            <a:ln w="12700" cap="flat">
              <a:noFill/>
              <a:miter lim="400000"/>
            </a:ln>
            <a:effectLst/>
          </p:spPr>
          <p:txBody>
            <a:bodyPr wrap="square" lIns="0" tIns="0" rIns="0" bIns="0" numCol="1" anchor="t">
              <a:noAutofit/>
            </a:bodyPr>
            <a:lstStyle/>
            <a:p>
              <a:endParaRPr sz="2400" dirty="0"/>
            </a:p>
          </p:txBody>
        </p:sp>
        <p:sp>
          <p:nvSpPr>
            <p:cNvPr id="26" name="Shape 10344">
              <a:extLst>
                <a:ext uri="{FF2B5EF4-FFF2-40B4-BE49-F238E27FC236}">
                  <a16:creationId xmlns:a16="http://schemas.microsoft.com/office/drawing/2014/main" id="{39636926-48D0-4EA0-82A8-C1F444C6FE5E}"/>
                </a:ext>
              </a:extLst>
            </p:cNvPr>
            <p:cNvSpPr/>
            <p:nvPr/>
          </p:nvSpPr>
          <p:spPr>
            <a:xfrm>
              <a:off x="6432716" y="4257686"/>
              <a:ext cx="1236972" cy="1236972"/>
            </a:xfrm>
            <a:prstGeom prst="ellipse">
              <a:avLst/>
            </a:prstGeom>
            <a:solidFill>
              <a:schemeClr val="accent2"/>
            </a:solidFill>
            <a:ln w="12700" cap="flat">
              <a:noFill/>
              <a:miter lim="400000"/>
            </a:ln>
            <a:effectLst/>
          </p:spPr>
          <p:txBody>
            <a:bodyPr wrap="square" lIns="0" tIns="0" rIns="0" bIns="0" numCol="1" anchor="t">
              <a:noAutofit/>
            </a:bodyPr>
            <a:lstStyle/>
            <a:p>
              <a:endParaRPr sz="2400" dirty="0"/>
            </a:p>
          </p:txBody>
        </p:sp>
        <p:sp>
          <p:nvSpPr>
            <p:cNvPr id="27" name="Shape 10347">
              <a:extLst>
                <a:ext uri="{FF2B5EF4-FFF2-40B4-BE49-F238E27FC236}">
                  <a16:creationId xmlns:a16="http://schemas.microsoft.com/office/drawing/2014/main" id="{DE575F1C-5AB6-442A-976F-4943EFD8E152}"/>
                </a:ext>
              </a:extLst>
            </p:cNvPr>
            <p:cNvSpPr/>
            <p:nvPr/>
          </p:nvSpPr>
          <p:spPr>
            <a:xfrm>
              <a:off x="8040115" y="2838690"/>
              <a:ext cx="830163" cy="830163"/>
            </a:xfrm>
            <a:prstGeom prst="ellipse">
              <a:avLst/>
            </a:prstGeom>
            <a:solidFill>
              <a:schemeClr val="accent5"/>
            </a:solidFill>
            <a:ln w="12700" cap="flat">
              <a:noFill/>
              <a:miter lim="400000"/>
            </a:ln>
            <a:effectLst/>
          </p:spPr>
          <p:txBody>
            <a:bodyPr wrap="square" lIns="0" tIns="0" rIns="0" bIns="0" numCol="1" anchor="t">
              <a:noAutofit/>
            </a:bodyPr>
            <a:lstStyle/>
            <a:p>
              <a:endParaRPr sz="2400" dirty="0"/>
            </a:p>
          </p:txBody>
        </p:sp>
        <p:sp>
          <p:nvSpPr>
            <p:cNvPr id="28" name="Subtitle 2">
              <a:extLst>
                <a:ext uri="{FF2B5EF4-FFF2-40B4-BE49-F238E27FC236}">
                  <a16:creationId xmlns:a16="http://schemas.microsoft.com/office/drawing/2014/main" id="{FC5FA68F-C6FC-447F-805B-81ED257A1E27}"/>
                </a:ext>
              </a:extLst>
            </p:cNvPr>
            <p:cNvSpPr txBox="1">
              <a:spLocks/>
            </p:cNvSpPr>
            <p:nvPr/>
          </p:nvSpPr>
          <p:spPr>
            <a:xfrm>
              <a:off x="2341693" y="4940889"/>
              <a:ext cx="943826" cy="455418"/>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81"/>
                </a:lnSpc>
              </a:pPr>
              <a:r>
                <a:rPr lang="pt-BR" sz="1050" dirty="0">
                  <a:solidFill>
                    <a:schemeClr val="bg1"/>
                  </a:solidFill>
                  <a:latin typeface="+mn-lt"/>
                  <a:ea typeface="Lato Light" panose="020F0502020204030203" pitchFamily="34" charset="0"/>
                  <a:cs typeface="Mukta ExtraLight" panose="020B0000000000000000" pitchFamily="34" charset="77"/>
                </a:rPr>
                <a:t>Lorem ipsum dolor sit amet, cuma modo</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68077C19-9313-4FF3-85B7-8989D2C84CE8}"/>
                </a:ext>
              </a:extLst>
            </p:cNvPr>
            <p:cNvSpPr txBox="1">
              <a:spLocks/>
            </p:cNvSpPr>
            <p:nvPr/>
          </p:nvSpPr>
          <p:spPr>
            <a:xfrm>
              <a:off x="4244669" y="5144023"/>
              <a:ext cx="943826" cy="455418"/>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81"/>
                </a:lnSpc>
              </a:pPr>
              <a:r>
                <a:rPr lang="pt-BR" sz="1050" dirty="0">
                  <a:solidFill>
                    <a:schemeClr val="bg1"/>
                  </a:solidFill>
                  <a:latin typeface="+mn-lt"/>
                  <a:ea typeface="Lato Light" panose="020F0502020204030203" pitchFamily="34" charset="0"/>
                  <a:cs typeface="Mukta ExtraLight" panose="020B0000000000000000" pitchFamily="34" charset="77"/>
                </a:rPr>
                <a:t>Lorem ipsum dolor sit amet, cuma modo</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id="{930836B7-EDD2-4335-8E73-33B859487A66}"/>
                </a:ext>
              </a:extLst>
            </p:cNvPr>
            <p:cNvSpPr txBox="1">
              <a:spLocks/>
            </p:cNvSpPr>
            <p:nvPr/>
          </p:nvSpPr>
          <p:spPr>
            <a:xfrm>
              <a:off x="6579289" y="4659666"/>
              <a:ext cx="943826" cy="455418"/>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81"/>
                </a:lnSpc>
              </a:pPr>
              <a:r>
                <a:rPr lang="pt-BR" sz="1050" dirty="0">
                  <a:solidFill>
                    <a:schemeClr val="bg1"/>
                  </a:solidFill>
                  <a:latin typeface="+mn-lt"/>
                  <a:ea typeface="Lato Light" panose="020F0502020204030203" pitchFamily="34" charset="0"/>
                  <a:cs typeface="Mukta ExtraLight" panose="020B0000000000000000" pitchFamily="34" charset="77"/>
                </a:rPr>
                <a:t>Lorem ipsum dolor sit amet, cuma modo</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31" name="Subtitle 2">
              <a:extLst>
                <a:ext uri="{FF2B5EF4-FFF2-40B4-BE49-F238E27FC236}">
                  <a16:creationId xmlns:a16="http://schemas.microsoft.com/office/drawing/2014/main" id="{371BF334-B780-4C10-9D17-DF039C937C6C}"/>
                </a:ext>
              </a:extLst>
            </p:cNvPr>
            <p:cNvSpPr txBox="1">
              <a:spLocks/>
            </p:cNvSpPr>
            <p:nvPr/>
          </p:nvSpPr>
          <p:spPr>
            <a:xfrm>
              <a:off x="8098041" y="3026063"/>
              <a:ext cx="713217" cy="455418"/>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81"/>
                </a:lnSpc>
              </a:pPr>
              <a:r>
                <a:rPr lang="da-DK" sz="1050"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32" name="Subtitle 2">
              <a:extLst>
                <a:ext uri="{FF2B5EF4-FFF2-40B4-BE49-F238E27FC236}">
                  <a16:creationId xmlns:a16="http://schemas.microsoft.com/office/drawing/2014/main" id="{336AE24B-8972-4C2D-AB59-ABF19B22363A}"/>
                </a:ext>
              </a:extLst>
            </p:cNvPr>
            <p:cNvSpPr txBox="1">
              <a:spLocks/>
            </p:cNvSpPr>
            <p:nvPr/>
          </p:nvSpPr>
          <p:spPr>
            <a:xfrm>
              <a:off x="5244075" y="4309806"/>
              <a:ext cx="713217" cy="455418"/>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81"/>
                </a:lnSpc>
              </a:pPr>
              <a:r>
                <a:rPr lang="da-DK" sz="1050"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91838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E9DA37-D221-464C-9280-5A857034E2A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B155E69-422B-4524-AA2C-547ECCBE4BF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FCC388F-99EC-4D7D-9DF4-FBEEC8C225DB}"/>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EB1F6647-9C20-483F-8C41-4D46B924702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626E61D-D53F-42C5-A762-7D8DE864C158}"/>
              </a:ext>
            </a:extLst>
          </p:cNvPr>
          <p:cNvSpPr>
            <a:spLocks noGrp="1"/>
          </p:cNvSpPr>
          <p:nvPr>
            <p:ph type="body" sz="quarter" idx="13"/>
          </p:nvPr>
        </p:nvSpPr>
        <p:spPr/>
        <p:txBody>
          <a:bodyPr/>
          <a:lstStyle/>
          <a:p>
            <a:endParaRPr lang="en-ZA"/>
          </a:p>
        </p:txBody>
      </p:sp>
      <p:grpSp>
        <p:nvGrpSpPr>
          <p:cNvPr id="30" name="Group 29">
            <a:extLst>
              <a:ext uri="{FF2B5EF4-FFF2-40B4-BE49-F238E27FC236}">
                <a16:creationId xmlns:a16="http://schemas.microsoft.com/office/drawing/2014/main" id="{AF3AA3B0-9F93-46D7-858D-45F6416B8717}"/>
              </a:ext>
            </a:extLst>
          </p:cNvPr>
          <p:cNvGrpSpPr/>
          <p:nvPr/>
        </p:nvGrpSpPr>
        <p:grpSpPr>
          <a:xfrm>
            <a:off x="1263124" y="1948726"/>
            <a:ext cx="8947675" cy="4427931"/>
            <a:chOff x="1398685" y="1107778"/>
            <a:chExt cx="8011448" cy="3964621"/>
          </a:xfrm>
        </p:grpSpPr>
        <p:sp>
          <p:nvSpPr>
            <p:cNvPr id="7" name="Shape 2797">
              <a:extLst>
                <a:ext uri="{FF2B5EF4-FFF2-40B4-BE49-F238E27FC236}">
                  <a16:creationId xmlns:a16="http://schemas.microsoft.com/office/drawing/2014/main" id="{780BB3AB-C11C-4B38-9B10-1B19F7452CCA}"/>
                </a:ext>
              </a:extLst>
            </p:cNvPr>
            <p:cNvSpPr/>
            <p:nvPr/>
          </p:nvSpPr>
          <p:spPr>
            <a:xfrm>
              <a:off x="4602056" y="1153108"/>
              <a:ext cx="1381703" cy="1241035"/>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400" dirty="0"/>
            </a:p>
          </p:txBody>
        </p:sp>
        <p:sp>
          <p:nvSpPr>
            <p:cNvPr id="8" name="Shape 2798">
              <a:extLst>
                <a:ext uri="{FF2B5EF4-FFF2-40B4-BE49-F238E27FC236}">
                  <a16:creationId xmlns:a16="http://schemas.microsoft.com/office/drawing/2014/main" id="{8E2E18B6-340E-44C6-9225-3E45F5CABA75}"/>
                </a:ext>
              </a:extLst>
            </p:cNvPr>
            <p:cNvSpPr/>
            <p:nvPr/>
          </p:nvSpPr>
          <p:spPr>
            <a:xfrm>
              <a:off x="2877164" y="3047881"/>
              <a:ext cx="1242409" cy="2024518"/>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400" dirty="0"/>
            </a:p>
          </p:txBody>
        </p:sp>
        <p:sp>
          <p:nvSpPr>
            <p:cNvPr id="9" name="Shape 2799">
              <a:extLst>
                <a:ext uri="{FF2B5EF4-FFF2-40B4-BE49-F238E27FC236}">
                  <a16:creationId xmlns:a16="http://schemas.microsoft.com/office/drawing/2014/main" id="{7F515DEF-D05F-4712-A3CA-7F2A3AAB02D9}"/>
                </a:ext>
              </a:extLst>
            </p:cNvPr>
            <p:cNvSpPr/>
            <p:nvPr/>
          </p:nvSpPr>
          <p:spPr>
            <a:xfrm>
              <a:off x="1398685" y="1107778"/>
              <a:ext cx="3530690" cy="2099764"/>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2400" dirty="0"/>
            </a:p>
          </p:txBody>
        </p:sp>
        <p:sp>
          <p:nvSpPr>
            <p:cNvPr id="10" name="Shape 2800">
              <a:extLst>
                <a:ext uri="{FF2B5EF4-FFF2-40B4-BE49-F238E27FC236}">
                  <a16:creationId xmlns:a16="http://schemas.microsoft.com/office/drawing/2014/main" id="{83A44DED-7B73-4D3E-8BDB-A9CAEB90CFB1}"/>
                </a:ext>
              </a:extLst>
            </p:cNvPr>
            <p:cNvSpPr/>
            <p:nvPr/>
          </p:nvSpPr>
          <p:spPr>
            <a:xfrm>
              <a:off x="4560161" y="2313543"/>
              <a:ext cx="1821336" cy="2148727"/>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400" dirty="0"/>
            </a:p>
          </p:txBody>
        </p:sp>
        <p:sp>
          <p:nvSpPr>
            <p:cNvPr id="11" name="Shape 2801">
              <a:extLst>
                <a:ext uri="{FF2B5EF4-FFF2-40B4-BE49-F238E27FC236}">
                  <a16:creationId xmlns:a16="http://schemas.microsoft.com/office/drawing/2014/main" id="{DC23D46E-81AD-47D4-936F-E979C66AF5DD}"/>
                </a:ext>
              </a:extLst>
            </p:cNvPr>
            <p:cNvSpPr/>
            <p:nvPr/>
          </p:nvSpPr>
          <p:spPr>
            <a:xfrm>
              <a:off x="5633342" y="1153107"/>
              <a:ext cx="3242906" cy="2560373"/>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2400" dirty="0"/>
            </a:p>
          </p:txBody>
        </p:sp>
        <p:sp>
          <p:nvSpPr>
            <p:cNvPr id="12" name="Freeform 52">
              <a:extLst>
                <a:ext uri="{FF2B5EF4-FFF2-40B4-BE49-F238E27FC236}">
                  <a16:creationId xmlns:a16="http://schemas.microsoft.com/office/drawing/2014/main" id="{D5B160E7-AE5D-4E50-AAA5-4F6A5CC493C6}"/>
                </a:ext>
              </a:extLst>
            </p:cNvPr>
            <p:cNvSpPr/>
            <p:nvPr/>
          </p:nvSpPr>
          <p:spPr>
            <a:xfrm>
              <a:off x="7924037" y="3492110"/>
              <a:ext cx="1486096" cy="1304478"/>
            </a:xfrm>
            <a:custGeom>
              <a:avLst/>
              <a:gdLst>
                <a:gd name="connsiteX0" fmla="*/ 1847097 w 3774213"/>
                <a:gd name="connsiteY0" fmla="*/ 2904922 h 3312961"/>
                <a:gd name="connsiteX1" fmla="*/ 1620779 w 3774213"/>
                <a:gd name="connsiteY1" fmla="*/ 3107081 h 3312961"/>
                <a:gd name="connsiteX2" fmla="*/ 1615255 w 3774213"/>
                <a:gd name="connsiteY2" fmla="*/ 2956376 h 3312961"/>
                <a:gd name="connsiteX3" fmla="*/ 1789793 w 3774213"/>
                <a:gd name="connsiteY3" fmla="*/ 2921440 h 3312961"/>
                <a:gd name="connsiteX4" fmla="*/ 1789793 w 3774213"/>
                <a:gd name="connsiteY4" fmla="*/ 2921440 h 3312961"/>
                <a:gd name="connsiteX5" fmla="*/ 1847097 w 3774213"/>
                <a:gd name="connsiteY5" fmla="*/ 2904922 h 3312961"/>
                <a:gd name="connsiteX6" fmla="*/ 3258361 w 3774213"/>
                <a:gd name="connsiteY6" fmla="*/ 2825429 h 3312961"/>
                <a:gd name="connsiteX7" fmla="*/ 3258361 w 3774213"/>
                <a:gd name="connsiteY7" fmla="*/ 2825429 h 3312961"/>
                <a:gd name="connsiteX8" fmla="*/ 3544517 w 3774213"/>
                <a:gd name="connsiteY8" fmla="*/ 2321740 h 3312961"/>
                <a:gd name="connsiteX9" fmla="*/ 3553743 w 3774213"/>
                <a:gd name="connsiteY9" fmla="*/ 2333804 h 3312961"/>
                <a:gd name="connsiteX10" fmla="*/ 3566235 w 3774213"/>
                <a:gd name="connsiteY10" fmla="*/ 2364055 h 3312961"/>
                <a:gd name="connsiteX11" fmla="*/ 3608387 w 3774213"/>
                <a:gd name="connsiteY11" fmla="*/ 2409513 h 3312961"/>
                <a:gd name="connsiteX12" fmla="*/ 3583277 w 3774213"/>
                <a:gd name="connsiteY12" fmla="*/ 2482453 h 3312961"/>
                <a:gd name="connsiteX13" fmla="*/ 3581761 w 3774213"/>
                <a:gd name="connsiteY13" fmla="*/ 2515341 h 3312961"/>
                <a:gd name="connsiteX14" fmla="*/ 3607945 w 3774213"/>
                <a:gd name="connsiteY14" fmla="*/ 2519042 h 3312961"/>
                <a:gd name="connsiteX15" fmla="*/ 3607945 w 3774213"/>
                <a:gd name="connsiteY15" fmla="*/ 2519042 h 3312961"/>
                <a:gd name="connsiteX16" fmla="*/ 3621405 w 3774213"/>
                <a:gd name="connsiteY16" fmla="*/ 2486980 h 3312961"/>
                <a:gd name="connsiteX17" fmla="*/ 3631917 w 3774213"/>
                <a:gd name="connsiteY17" fmla="*/ 2518563 h 3312961"/>
                <a:gd name="connsiteX18" fmla="*/ 3617403 w 3774213"/>
                <a:gd name="connsiteY18" fmla="*/ 2562929 h 3312961"/>
                <a:gd name="connsiteX19" fmla="*/ 3640681 w 3774213"/>
                <a:gd name="connsiteY19" fmla="*/ 2596589 h 3312961"/>
                <a:gd name="connsiteX20" fmla="*/ 3712135 w 3774213"/>
                <a:gd name="connsiteY20" fmla="*/ 2592062 h 3312961"/>
                <a:gd name="connsiteX21" fmla="*/ 3774213 w 3774213"/>
                <a:gd name="connsiteY21" fmla="*/ 2586550 h 3312961"/>
                <a:gd name="connsiteX22" fmla="*/ 3737117 w 3774213"/>
                <a:gd name="connsiteY22" fmla="*/ 2627613 h 3312961"/>
                <a:gd name="connsiteX23" fmla="*/ 3694187 w 3774213"/>
                <a:gd name="connsiteY23" fmla="*/ 2668118 h 3312961"/>
                <a:gd name="connsiteX24" fmla="*/ 3593305 w 3774213"/>
                <a:gd name="connsiteY24" fmla="*/ 2713042 h 3312961"/>
                <a:gd name="connsiteX25" fmla="*/ 3577169 w 3774213"/>
                <a:gd name="connsiteY25" fmla="*/ 2726091 h 3312961"/>
                <a:gd name="connsiteX26" fmla="*/ 3573439 w 3774213"/>
                <a:gd name="connsiteY26" fmla="*/ 2747475 h 3312961"/>
                <a:gd name="connsiteX27" fmla="*/ 3534827 w 3774213"/>
                <a:gd name="connsiteY27" fmla="*/ 2777088 h 3312961"/>
                <a:gd name="connsiteX28" fmla="*/ 3495393 w 3774213"/>
                <a:gd name="connsiteY28" fmla="*/ 2812772 h 3312961"/>
                <a:gd name="connsiteX29" fmla="*/ 3442497 w 3774213"/>
                <a:gd name="connsiteY29" fmla="*/ 2843770 h 3312961"/>
                <a:gd name="connsiteX30" fmla="*/ 3362533 w 3774213"/>
                <a:gd name="connsiteY30" fmla="*/ 2890692 h 3312961"/>
                <a:gd name="connsiteX31" fmla="*/ 3322993 w 3774213"/>
                <a:gd name="connsiteY31" fmla="*/ 2875885 h 3312961"/>
                <a:gd name="connsiteX32" fmla="*/ 3327533 w 3774213"/>
                <a:gd name="connsiteY32" fmla="*/ 2866843 h 3312961"/>
                <a:gd name="connsiteX33" fmla="*/ 3304353 w 3774213"/>
                <a:gd name="connsiteY33" fmla="*/ 2887171 h 3312961"/>
                <a:gd name="connsiteX34" fmla="*/ 3289805 w 3774213"/>
                <a:gd name="connsiteY34" fmla="*/ 2913617 h 3312961"/>
                <a:gd name="connsiteX35" fmla="*/ 3278739 w 3774213"/>
                <a:gd name="connsiteY35" fmla="*/ 2927595 h 3312961"/>
                <a:gd name="connsiteX36" fmla="*/ 3216077 w 3774213"/>
                <a:gd name="connsiteY36" fmla="*/ 2971393 h 3312961"/>
                <a:gd name="connsiteX37" fmla="*/ 3089189 w 3774213"/>
                <a:gd name="connsiteY37" fmla="*/ 3060059 h 3312961"/>
                <a:gd name="connsiteX38" fmla="*/ 3101147 w 3774213"/>
                <a:gd name="connsiteY38" fmla="*/ 3074401 h 3312961"/>
                <a:gd name="connsiteX39" fmla="*/ 3087809 w 3774213"/>
                <a:gd name="connsiteY39" fmla="*/ 3087740 h 3312961"/>
                <a:gd name="connsiteX40" fmla="*/ 3057633 w 3774213"/>
                <a:gd name="connsiteY40" fmla="*/ 3092680 h 3312961"/>
                <a:gd name="connsiteX41" fmla="*/ 3013747 w 3774213"/>
                <a:gd name="connsiteY41" fmla="*/ 3103835 h 3312961"/>
                <a:gd name="connsiteX42" fmla="*/ 2941995 w 3774213"/>
                <a:gd name="connsiteY42" fmla="*/ 3131539 h 3312961"/>
                <a:gd name="connsiteX43" fmla="*/ 2879407 w 3774213"/>
                <a:gd name="connsiteY43" fmla="*/ 3192683 h 3312961"/>
                <a:gd name="connsiteX44" fmla="*/ 2715263 w 3774213"/>
                <a:gd name="connsiteY44" fmla="*/ 3298377 h 3312961"/>
                <a:gd name="connsiteX45" fmla="*/ 2629875 w 3774213"/>
                <a:gd name="connsiteY45" fmla="*/ 3308644 h 3312961"/>
                <a:gd name="connsiteX46" fmla="*/ 2596197 w 3774213"/>
                <a:gd name="connsiteY46" fmla="*/ 3290706 h 3312961"/>
                <a:gd name="connsiteX47" fmla="*/ 2596197 w 3774213"/>
                <a:gd name="connsiteY47" fmla="*/ 3274702 h 3312961"/>
                <a:gd name="connsiteX48" fmla="*/ 2522917 w 3774213"/>
                <a:gd name="connsiteY48" fmla="*/ 3277389 h 3312961"/>
                <a:gd name="connsiteX49" fmla="*/ 2540911 w 3774213"/>
                <a:gd name="connsiteY49" fmla="*/ 3254807 h 3312961"/>
                <a:gd name="connsiteX50" fmla="*/ 2578165 w 3774213"/>
                <a:gd name="connsiteY50" fmla="*/ 3225304 h 3312961"/>
                <a:gd name="connsiteX51" fmla="*/ 2630695 w 3774213"/>
                <a:gd name="connsiteY51" fmla="*/ 3192137 h 3312961"/>
                <a:gd name="connsiteX52" fmla="*/ 2695295 w 3774213"/>
                <a:gd name="connsiteY52" fmla="*/ 3153278 h 3312961"/>
                <a:gd name="connsiteX53" fmla="*/ 2746781 w 3774213"/>
                <a:gd name="connsiteY53" fmla="*/ 3121431 h 3312961"/>
                <a:gd name="connsiteX54" fmla="*/ 2805867 w 3774213"/>
                <a:gd name="connsiteY54" fmla="*/ 3099327 h 3312961"/>
                <a:gd name="connsiteX55" fmla="*/ 2943187 w 3774213"/>
                <a:gd name="connsiteY55" fmla="*/ 3040345 h 3312961"/>
                <a:gd name="connsiteX56" fmla="*/ 2990799 w 3774213"/>
                <a:gd name="connsiteY56" fmla="*/ 3016147 h 3312961"/>
                <a:gd name="connsiteX57" fmla="*/ 3031071 w 3774213"/>
                <a:gd name="connsiteY57" fmla="*/ 2997913 h 3312961"/>
                <a:gd name="connsiteX58" fmla="*/ 3050629 w 3774213"/>
                <a:gd name="connsiteY58" fmla="*/ 2982137 h 3312961"/>
                <a:gd name="connsiteX59" fmla="*/ 3084717 w 3774213"/>
                <a:gd name="connsiteY59" fmla="*/ 2943234 h 3312961"/>
                <a:gd name="connsiteX60" fmla="*/ 3131211 w 3774213"/>
                <a:gd name="connsiteY60" fmla="*/ 2919081 h 3312961"/>
                <a:gd name="connsiteX61" fmla="*/ 3171261 w 3774213"/>
                <a:gd name="connsiteY61" fmla="*/ 2891195 h 3312961"/>
                <a:gd name="connsiteX62" fmla="*/ 3198493 w 3774213"/>
                <a:gd name="connsiteY62" fmla="*/ 2855045 h 3312961"/>
                <a:gd name="connsiteX63" fmla="*/ 3258361 w 3774213"/>
                <a:gd name="connsiteY63" fmla="*/ 2825429 h 3312961"/>
                <a:gd name="connsiteX64" fmla="*/ 3243645 w 3774213"/>
                <a:gd name="connsiteY64" fmla="*/ 2886801 h 3312961"/>
                <a:gd name="connsiteX65" fmla="*/ 3291033 w 3774213"/>
                <a:gd name="connsiteY65" fmla="*/ 2866245 h 3312961"/>
                <a:gd name="connsiteX66" fmla="*/ 3310373 w 3774213"/>
                <a:gd name="connsiteY66" fmla="*/ 2858457 h 3312961"/>
                <a:gd name="connsiteX67" fmla="*/ 3327579 w 3774213"/>
                <a:gd name="connsiteY67" fmla="*/ 2866751 h 3312961"/>
                <a:gd name="connsiteX68" fmla="*/ 3328755 w 3774213"/>
                <a:gd name="connsiteY68" fmla="*/ 2864408 h 3312961"/>
                <a:gd name="connsiteX69" fmla="*/ 3377615 w 3774213"/>
                <a:gd name="connsiteY69" fmla="*/ 2831866 h 3312961"/>
                <a:gd name="connsiteX70" fmla="*/ 3422589 w 3774213"/>
                <a:gd name="connsiteY70" fmla="*/ 2780923 h 3312961"/>
                <a:gd name="connsiteX71" fmla="*/ 3374835 w 3774213"/>
                <a:gd name="connsiteY71" fmla="*/ 2713362 h 3312961"/>
                <a:gd name="connsiteX72" fmla="*/ 3434449 w 3774213"/>
                <a:gd name="connsiteY72" fmla="*/ 2683936 h 3312961"/>
                <a:gd name="connsiteX73" fmla="*/ 3493559 w 3774213"/>
                <a:gd name="connsiteY73" fmla="*/ 2629610 h 3312961"/>
                <a:gd name="connsiteX74" fmla="*/ 3536091 w 3774213"/>
                <a:gd name="connsiteY74" fmla="*/ 2451083 h 3312961"/>
                <a:gd name="connsiteX75" fmla="*/ 3536765 w 3774213"/>
                <a:gd name="connsiteY75" fmla="*/ 2372737 h 3312961"/>
                <a:gd name="connsiteX76" fmla="*/ 3536659 w 3774213"/>
                <a:gd name="connsiteY76" fmla="*/ 2327812 h 3312961"/>
                <a:gd name="connsiteX77" fmla="*/ 3544517 w 3774213"/>
                <a:gd name="connsiteY77" fmla="*/ 2321740 h 3312961"/>
                <a:gd name="connsiteX78" fmla="*/ 51097 w 3774213"/>
                <a:gd name="connsiteY78" fmla="*/ 1767664 h 3312961"/>
                <a:gd name="connsiteX79" fmla="*/ 51161 w 3774213"/>
                <a:gd name="connsiteY79" fmla="*/ 1767783 h 3312961"/>
                <a:gd name="connsiteX80" fmla="*/ 51215 w 3774213"/>
                <a:gd name="connsiteY80" fmla="*/ 1768012 h 3312961"/>
                <a:gd name="connsiteX81" fmla="*/ 46207 w 3774213"/>
                <a:gd name="connsiteY81" fmla="*/ 1758477 h 3312961"/>
                <a:gd name="connsiteX82" fmla="*/ 49965 w 3774213"/>
                <a:gd name="connsiteY82" fmla="*/ 1764319 h 3312961"/>
                <a:gd name="connsiteX83" fmla="*/ 51097 w 3774213"/>
                <a:gd name="connsiteY83" fmla="*/ 1767664 h 3312961"/>
                <a:gd name="connsiteX84" fmla="*/ 2635381 w 3774213"/>
                <a:gd name="connsiteY84" fmla="*/ 1692529 h 3312961"/>
                <a:gd name="connsiteX85" fmla="*/ 2637905 w 3774213"/>
                <a:gd name="connsiteY85" fmla="*/ 1697668 h 3312961"/>
                <a:gd name="connsiteX86" fmla="*/ 2635381 w 3774213"/>
                <a:gd name="connsiteY86" fmla="*/ 1692529 h 3312961"/>
                <a:gd name="connsiteX87" fmla="*/ 155271 w 3774213"/>
                <a:gd name="connsiteY87" fmla="*/ 1487762 h 3312961"/>
                <a:gd name="connsiteX88" fmla="*/ 164959 w 3774213"/>
                <a:gd name="connsiteY88" fmla="*/ 1487762 h 3312961"/>
                <a:gd name="connsiteX89" fmla="*/ 155439 w 3774213"/>
                <a:gd name="connsiteY89" fmla="*/ 1490808 h 3312961"/>
                <a:gd name="connsiteX90" fmla="*/ 154789 w 3774213"/>
                <a:gd name="connsiteY90" fmla="*/ 1479085 h 3312961"/>
                <a:gd name="connsiteX91" fmla="*/ 155271 w 3774213"/>
                <a:gd name="connsiteY91" fmla="*/ 1487762 h 3312961"/>
                <a:gd name="connsiteX92" fmla="*/ 154465 w 3774213"/>
                <a:gd name="connsiteY92" fmla="*/ 1487762 h 3312961"/>
                <a:gd name="connsiteX93" fmla="*/ 154789 w 3774213"/>
                <a:gd name="connsiteY93" fmla="*/ 1479085 h 3312961"/>
                <a:gd name="connsiteX94" fmla="*/ 2175983 w 3774213"/>
                <a:gd name="connsiteY94" fmla="*/ 654522 h 3312961"/>
                <a:gd name="connsiteX95" fmla="*/ 2198935 w 3774213"/>
                <a:gd name="connsiteY95" fmla="*/ 733503 h 3312961"/>
                <a:gd name="connsiteX96" fmla="*/ 2220891 w 3774213"/>
                <a:gd name="connsiteY96" fmla="*/ 888740 h 3312961"/>
                <a:gd name="connsiteX97" fmla="*/ 2279025 w 3774213"/>
                <a:gd name="connsiteY97" fmla="*/ 902919 h 3312961"/>
                <a:gd name="connsiteX98" fmla="*/ 2345305 w 3774213"/>
                <a:gd name="connsiteY98" fmla="*/ 1274640 h 3312961"/>
                <a:gd name="connsiteX99" fmla="*/ 2473447 w 3774213"/>
                <a:gd name="connsiteY99" fmla="*/ 1376377 h 3312961"/>
                <a:gd name="connsiteX100" fmla="*/ 2516253 w 3774213"/>
                <a:gd name="connsiteY100" fmla="*/ 1523282 h 3312961"/>
                <a:gd name="connsiteX101" fmla="*/ 2522329 w 3774213"/>
                <a:gd name="connsiteY101" fmla="*/ 1497410 h 3312961"/>
                <a:gd name="connsiteX102" fmla="*/ 2565135 w 3774213"/>
                <a:gd name="connsiteY102" fmla="*/ 1605286 h 3312961"/>
                <a:gd name="connsiteX103" fmla="*/ 2637905 w 3774213"/>
                <a:gd name="connsiteY103" fmla="*/ 1697668 h 3312961"/>
                <a:gd name="connsiteX104" fmla="*/ 2632657 w 3774213"/>
                <a:gd name="connsiteY104" fmla="*/ 1878194 h 3312961"/>
                <a:gd name="connsiteX105" fmla="*/ 2635281 w 3774213"/>
                <a:gd name="connsiteY105" fmla="*/ 1982562 h 3312961"/>
                <a:gd name="connsiteX106" fmla="*/ 2527989 w 3774213"/>
                <a:gd name="connsiteY106" fmla="*/ 2155340 h 3312961"/>
                <a:gd name="connsiteX107" fmla="*/ 2408409 w 3774213"/>
                <a:gd name="connsiteY107" fmla="*/ 2302830 h 3312961"/>
                <a:gd name="connsiteX108" fmla="*/ 2101449 w 3774213"/>
                <a:gd name="connsiteY108" fmla="*/ 2647802 h 3312961"/>
                <a:gd name="connsiteX109" fmla="*/ 1929673 w 3774213"/>
                <a:gd name="connsiteY109" fmla="*/ 2709195 h 3312961"/>
                <a:gd name="connsiteX110" fmla="*/ 1803463 w 3774213"/>
                <a:gd name="connsiteY110" fmla="*/ 2780820 h 3312961"/>
                <a:gd name="connsiteX111" fmla="*/ 1768251 w 3774213"/>
                <a:gd name="connsiteY111" fmla="*/ 2702763 h 3312961"/>
                <a:gd name="connsiteX112" fmla="*/ 1640939 w 3774213"/>
                <a:gd name="connsiteY112" fmla="*/ 2759625 h 3312961"/>
                <a:gd name="connsiteX113" fmla="*/ 1490565 w 3774213"/>
                <a:gd name="connsiteY113" fmla="*/ 2697939 h 3312961"/>
                <a:gd name="connsiteX114" fmla="*/ 1496227 w 3774213"/>
                <a:gd name="connsiteY114" fmla="*/ 2546064 h 3312961"/>
                <a:gd name="connsiteX115" fmla="*/ 1429947 w 3774213"/>
                <a:gd name="connsiteY115" fmla="*/ 2516683 h 3312961"/>
                <a:gd name="connsiteX116" fmla="*/ 1464329 w 3774213"/>
                <a:gd name="connsiteY116" fmla="*/ 2415384 h 3312961"/>
                <a:gd name="connsiteX117" fmla="*/ 1352343 w 3774213"/>
                <a:gd name="connsiteY117" fmla="*/ 2492857 h 3312961"/>
                <a:gd name="connsiteX118" fmla="*/ 1443065 w 3774213"/>
                <a:gd name="connsiteY118" fmla="*/ 2394335 h 3312961"/>
                <a:gd name="connsiteX119" fmla="*/ 1490151 w 3774213"/>
                <a:gd name="connsiteY119" fmla="*/ 2301222 h 3312961"/>
                <a:gd name="connsiteX120" fmla="*/ 1283439 w 3774213"/>
                <a:gd name="connsiteY120" fmla="*/ 2469615 h 3312961"/>
                <a:gd name="connsiteX121" fmla="*/ 1272531 w 3774213"/>
                <a:gd name="connsiteY121" fmla="*/ 2337181 h 3312961"/>
                <a:gd name="connsiteX122" fmla="*/ 1248503 w 3774213"/>
                <a:gd name="connsiteY122" fmla="*/ 2266579 h 3312961"/>
                <a:gd name="connsiteX123" fmla="*/ 990701 w 3774213"/>
                <a:gd name="connsiteY123" fmla="*/ 2214833 h 3312961"/>
                <a:gd name="connsiteX124" fmla="*/ 643281 w 3774213"/>
                <a:gd name="connsiteY124" fmla="*/ 2308385 h 3312961"/>
                <a:gd name="connsiteX125" fmla="*/ 517625 w 3774213"/>
                <a:gd name="connsiteY125" fmla="*/ 2388196 h 3312961"/>
                <a:gd name="connsiteX126" fmla="*/ 356619 w 3774213"/>
                <a:gd name="connsiteY126" fmla="*/ 2384249 h 3312961"/>
                <a:gd name="connsiteX127" fmla="*/ 105997 w 3774213"/>
                <a:gd name="connsiteY127" fmla="*/ 2477508 h 3312961"/>
                <a:gd name="connsiteX128" fmla="*/ 1053 w 3774213"/>
                <a:gd name="connsiteY128" fmla="*/ 2379279 h 3312961"/>
                <a:gd name="connsiteX129" fmla="*/ 63329 w 3774213"/>
                <a:gd name="connsiteY129" fmla="*/ 2331626 h 3312961"/>
                <a:gd name="connsiteX130" fmla="*/ 88461 w 3774213"/>
                <a:gd name="connsiteY130" fmla="*/ 2139992 h 3312961"/>
                <a:gd name="connsiteX131" fmla="*/ 88461 w 3774213"/>
                <a:gd name="connsiteY131" fmla="*/ 1983001 h 3312961"/>
                <a:gd name="connsiteX132" fmla="*/ 56577 w 3774213"/>
                <a:gd name="connsiteY132" fmla="*/ 1790578 h 3312961"/>
                <a:gd name="connsiteX133" fmla="*/ 51215 w 3774213"/>
                <a:gd name="connsiteY133" fmla="*/ 1768012 h 3312961"/>
                <a:gd name="connsiteX134" fmla="*/ 54009 w 3774213"/>
                <a:gd name="connsiteY134" fmla="*/ 1776274 h 3312961"/>
                <a:gd name="connsiteX135" fmla="*/ 64297 w 3774213"/>
                <a:gd name="connsiteY135" fmla="*/ 1796921 h 3312961"/>
                <a:gd name="connsiteX136" fmla="*/ 70925 w 3774213"/>
                <a:gd name="connsiteY136" fmla="*/ 1763739 h 3312961"/>
                <a:gd name="connsiteX137" fmla="*/ 113315 w 3774213"/>
                <a:gd name="connsiteY137" fmla="*/ 1812415 h 3312961"/>
                <a:gd name="connsiteX138" fmla="*/ 118287 w 3774213"/>
                <a:gd name="connsiteY138" fmla="*/ 1609672 h 3312961"/>
                <a:gd name="connsiteX139" fmla="*/ 151531 w 3774213"/>
                <a:gd name="connsiteY139" fmla="*/ 1492059 h 3312961"/>
                <a:gd name="connsiteX140" fmla="*/ 155439 w 3774213"/>
                <a:gd name="connsiteY140" fmla="*/ 1490808 h 3312961"/>
                <a:gd name="connsiteX141" fmla="*/ 155501 w 3774213"/>
                <a:gd name="connsiteY141" fmla="*/ 1491910 h 3312961"/>
                <a:gd name="connsiteX142" fmla="*/ 167721 w 3774213"/>
                <a:gd name="connsiteY142" fmla="*/ 1517874 h 3312961"/>
                <a:gd name="connsiteX143" fmla="*/ 324585 w 3774213"/>
                <a:gd name="connsiteY143" fmla="*/ 1397865 h 3312961"/>
                <a:gd name="connsiteX144" fmla="*/ 443613 w 3774213"/>
                <a:gd name="connsiteY144" fmla="*/ 1371700 h 3312961"/>
                <a:gd name="connsiteX145" fmla="*/ 527567 w 3774213"/>
                <a:gd name="connsiteY145" fmla="*/ 1335010 h 3312961"/>
                <a:gd name="connsiteX146" fmla="*/ 711771 w 3774213"/>
                <a:gd name="connsiteY146" fmla="*/ 1230642 h 3312961"/>
                <a:gd name="connsiteX147" fmla="*/ 816715 w 3774213"/>
                <a:gd name="connsiteY147" fmla="*/ 1069265 h 3312961"/>
                <a:gd name="connsiteX148" fmla="*/ 847233 w 3774213"/>
                <a:gd name="connsiteY148" fmla="*/ 1143814 h 3312961"/>
                <a:gd name="connsiteX149" fmla="*/ 857313 w 3774213"/>
                <a:gd name="connsiteY149" fmla="*/ 1101423 h 3312961"/>
                <a:gd name="connsiteX150" fmla="*/ 887967 w 3774213"/>
                <a:gd name="connsiteY150" fmla="*/ 1053771 h 3312961"/>
                <a:gd name="connsiteX151" fmla="*/ 945547 w 3774213"/>
                <a:gd name="connsiteY151" fmla="*/ 980391 h 3312961"/>
                <a:gd name="connsiteX152" fmla="*/ 1182913 w 3774213"/>
                <a:gd name="connsiteY152" fmla="*/ 954372 h 3312961"/>
                <a:gd name="connsiteX153" fmla="*/ 1286201 w 3774213"/>
                <a:gd name="connsiteY153" fmla="*/ 935223 h 3312961"/>
                <a:gd name="connsiteX154" fmla="*/ 1387417 w 3774213"/>
                <a:gd name="connsiteY154" fmla="*/ 761422 h 3312961"/>
                <a:gd name="connsiteX155" fmla="*/ 1461291 w 3774213"/>
                <a:gd name="connsiteY155" fmla="*/ 686435 h 3312961"/>
                <a:gd name="connsiteX156" fmla="*/ 1510173 w 3774213"/>
                <a:gd name="connsiteY156" fmla="*/ 677956 h 3312961"/>
                <a:gd name="connsiteX157" fmla="*/ 1581977 w 3774213"/>
                <a:gd name="connsiteY157" fmla="*/ 724440 h 3312961"/>
                <a:gd name="connsiteX158" fmla="*/ 1673389 w 3774213"/>
                <a:gd name="connsiteY158" fmla="*/ 755283 h 3312961"/>
                <a:gd name="connsiteX159" fmla="*/ 1780403 w 3774213"/>
                <a:gd name="connsiteY159" fmla="*/ 751628 h 3312961"/>
                <a:gd name="connsiteX160" fmla="*/ 1709429 w 3774213"/>
                <a:gd name="connsiteY160" fmla="*/ 861990 h 3312961"/>
                <a:gd name="connsiteX161" fmla="*/ 1706391 w 3774213"/>
                <a:gd name="connsiteY161" fmla="*/ 1000417 h 3312961"/>
                <a:gd name="connsiteX162" fmla="*/ 1832599 w 3774213"/>
                <a:gd name="connsiteY162" fmla="*/ 1086806 h 3312961"/>
                <a:gd name="connsiteX163" fmla="*/ 1985043 w 3774213"/>
                <a:gd name="connsiteY163" fmla="*/ 1152731 h 3312961"/>
                <a:gd name="connsiteX164" fmla="*/ 2076041 w 3774213"/>
                <a:gd name="connsiteY164" fmla="*/ 878946 h 3312961"/>
                <a:gd name="connsiteX165" fmla="*/ 2115119 w 3774213"/>
                <a:gd name="connsiteY165" fmla="*/ 737011 h 3312961"/>
                <a:gd name="connsiteX166" fmla="*/ 2175983 w 3774213"/>
                <a:gd name="connsiteY166" fmla="*/ 654522 h 3312961"/>
                <a:gd name="connsiteX167" fmla="*/ 2676983 w 3774213"/>
                <a:gd name="connsiteY167" fmla="*/ 280947 h 3312961"/>
                <a:gd name="connsiteX168" fmla="*/ 2676983 w 3774213"/>
                <a:gd name="connsiteY168" fmla="*/ 280947 h 3312961"/>
                <a:gd name="connsiteX169" fmla="*/ 2745057 w 3774213"/>
                <a:gd name="connsiteY169" fmla="*/ 27919 h 3312961"/>
                <a:gd name="connsiteX170" fmla="*/ 2897227 w 3774213"/>
                <a:gd name="connsiteY170" fmla="*/ 205813 h 3312961"/>
                <a:gd name="connsiteX171" fmla="*/ 2884523 w 3774213"/>
                <a:gd name="connsiteY171" fmla="*/ 168539 h 3312961"/>
                <a:gd name="connsiteX172" fmla="*/ 2676983 w 3774213"/>
                <a:gd name="connsiteY172" fmla="*/ 280947 h 3312961"/>
                <a:gd name="connsiteX173" fmla="*/ 2605179 w 3774213"/>
                <a:gd name="connsiteY173" fmla="*/ 241041 h 3312961"/>
                <a:gd name="connsiteX174" fmla="*/ 2813547 w 3774213"/>
                <a:gd name="connsiteY174" fmla="*/ 198505 h 3312961"/>
                <a:gd name="connsiteX175" fmla="*/ 2879827 w 3774213"/>
                <a:gd name="connsiteY175" fmla="*/ 154506 h 3312961"/>
                <a:gd name="connsiteX176" fmla="*/ 2745057 w 3774213"/>
                <a:gd name="connsiteY176" fmla="*/ 27919 h 3312961"/>
                <a:gd name="connsiteX177" fmla="*/ 2107663 w 3774213"/>
                <a:gd name="connsiteY177" fmla="*/ 0 h 3312961"/>
                <a:gd name="connsiteX178" fmla="*/ 2373059 w 3774213"/>
                <a:gd name="connsiteY178" fmla="*/ 113285 h 3312961"/>
                <a:gd name="connsiteX179" fmla="*/ 2451353 w 3774213"/>
                <a:gd name="connsiteY179" fmla="*/ 216484 h 3312961"/>
                <a:gd name="connsiteX180" fmla="*/ 2580323 w 3774213"/>
                <a:gd name="connsiteY180" fmla="*/ 337078 h 3312961"/>
                <a:gd name="connsiteX181" fmla="*/ 2520119 w 3774213"/>
                <a:gd name="connsiteY181" fmla="*/ 340001 h 3312961"/>
                <a:gd name="connsiteX182" fmla="*/ 2613601 w 3774213"/>
                <a:gd name="connsiteY182" fmla="*/ 483545 h 3312961"/>
                <a:gd name="connsiteX183" fmla="*/ 2650609 w 3774213"/>
                <a:gd name="connsiteY183" fmla="*/ 524620 h 3312961"/>
                <a:gd name="connsiteX184" fmla="*/ 2705981 w 3774213"/>
                <a:gd name="connsiteY184" fmla="*/ 640244 h 3312961"/>
                <a:gd name="connsiteX185" fmla="*/ 2468889 w 3774213"/>
                <a:gd name="connsiteY185" fmla="*/ 522135 h 3312961"/>
                <a:gd name="connsiteX186" fmla="*/ 2253755 w 3774213"/>
                <a:gd name="connsiteY186" fmla="*/ 455041 h 3312961"/>
                <a:gd name="connsiteX187" fmla="*/ 2078389 w 3774213"/>
                <a:gd name="connsiteY187" fmla="*/ 510879 h 3312961"/>
                <a:gd name="connsiteX188" fmla="*/ 2072451 w 3774213"/>
                <a:gd name="connsiteY188" fmla="*/ 324799 h 3312961"/>
                <a:gd name="connsiteX189" fmla="*/ 2107663 w 3774213"/>
                <a:gd name="connsiteY189" fmla="*/ 0 h 331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4213" h="3312961">
                  <a:moveTo>
                    <a:pt x="1847097" y="2904922"/>
                  </a:moveTo>
                  <a:cubicBezTo>
                    <a:pt x="1817685" y="2901560"/>
                    <a:pt x="1724617" y="3157365"/>
                    <a:pt x="1620779" y="3107081"/>
                  </a:cubicBezTo>
                  <a:cubicBezTo>
                    <a:pt x="1574105" y="3084570"/>
                    <a:pt x="1609317" y="2991165"/>
                    <a:pt x="1615255" y="2956376"/>
                  </a:cubicBezTo>
                  <a:cubicBezTo>
                    <a:pt x="1631411" y="2863847"/>
                    <a:pt x="1726413" y="2929041"/>
                    <a:pt x="1789793" y="2921440"/>
                  </a:cubicBezTo>
                  <a:cubicBezTo>
                    <a:pt x="1771981" y="2923632"/>
                    <a:pt x="1809953" y="2919101"/>
                    <a:pt x="1789793" y="2921440"/>
                  </a:cubicBezTo>
                  <a:cubicBezTo>
                    <a:pt x="1808297" y="2913839"/>
                    <a:pt x="1827351" y="2908284"/>
                    <a:pt x="1847097" y="2904922"/>
                  </a:cubicBezTo>
                  <a:close/>
                  <a:moveTo>
                    <a:pt x="3258361" y="2825429"/>
                  </a:moveTo>
                  <a:cubicBezTo>
                    <a:pt x="3258361" y="2825429"/>
                    <a:pt x="3243683" y="2832463"/>
                    <a:pt x="3258361" y="2825429"/>
                  </a:cubicBezTo>
                  <a:close/>
                  <a:moveTo>
                    <a:pt x="3544517" y="2321740"/>
                  </a:moveTo>
                  <a:cubicBezTo>
                    <a:pt x="3556313" y="2320382"/>
                    <a:pt x="3553891" y="2324430"/>
                    <a:pt x="3553743" y="2333804"/>
                  </a:cubicBezTo>
                  <a:cubicBezTo>
                    <a:pt x="3553511" y="2346373"/>
                    <a:pt x="3554691" y="2356919"/>
                    <a:pt x="3566235" y="2364055"/>
                  </a:cubicBezTo>
                  <a:cubicBezTo>
                    <a:pt x="3586543" y="2376598"/>
                    <a:pt x="3608703" y="2380513"/>
                    <a:pt x="3608387" y="2409513"/>
                  </a:cubicBezTo>
                  <a:cubicBezTo>
                    <a:pt x="3608071" y="2436463"/>
                    <a:pt x="3593873" y="2458752"/>
                    <a:pt x="3583277" y="2482453"/>
                  </a:cubicBezTo>
                  <a:cubicBezTo>
                    <a:pt x="3578537" y="2493078"/>
                    <a:pt x="3575061" y="2504715"/>
                    <a:pt x="3581761" y="2515341"/>
                  </a:cubicBezTo>
                  <a:cubicBezTo>
                    <a:pt x="3587911" y="2525061"/>
                    <a:pt x="3599729" y="2528363"/>
                    <a:pt x="3607945" y="2519042"/>
                  </a:cubicBezTo>
                  <a:cubicBezTo>
                    <a:pt x="3594337" y="2534461"/>
                    <a:pt x="3613591" y="2512731"/>
                    <a:pt x="3607945" y="2519042"/>
                  </a:cubicBezTo>
                  <a:cubicBezTo>
                    <a:pt x="3614727" y="2511426"/>
                    <a:pt x="3622395" y="2497525"/>
                    <a:pt x="3621405" y="2486980"/>
                  </a:cubicBezTo>
                  <a:cubicBezTo>
                    <a:pt x="3636447" y="2482506"/>
                    <a:pt x="3633203" y="2510175"/>
                    <a:pt x="3631917" y="2518563"/>
                  </a:cubicBezTo>
                  <a:cubicBezTo>
                    <a:pt x="3629515" y="2534488"/>
                    <a:pt x="3621237" y="2547643"/>
                    <a:pt x="3617403" y="2562929"/>
                  </a:cubicBezTo>
                  <a:cubicBezTo>
                    <a:pt x="3613359" y="2579280"/>
                    <a:pt x="3627851" y="2590012"/>
                    <a:pt x="3640681" y="2596589"/>
                  </a:cubicBezTo>
                  <a:cubicBezTo>
                    <a:pt x="3666949" y="2610064"/>
                    <a:pt x="3687635" y="2606522"/>
                    <a:pt x="3712135" y="2592062"/>
                  </a:cubicBezTo>
                  <a:cubicBezTo>
                    <a:pt x="3732147" y="2580265"/>
                    <a:pt x="3753971" y="2567722"/>
                    <a:pt x="3774213" y="2586550"/>
                  </a:cubicBezTo>
                  <a:cubicBezTo>
                    <a:pt x="3758709" y="2596776"/>
                    <a:pt x="3748429" y="2613340"/>
                    <a:pt x="3737117" y="2627613"/>
                  </a:cubicBezTo>
                  <a:cubicBezTo>
                    <a:pt x="3724921" y="2643059"/>
                    <a:pt x="3710069" y="2656587"/>
                    <a:pt x="3694187" y="2668118"/>
                  </a:cubicBezTo>
                  <a:cubicBezTo>
                    <a:pt x="3663389" y="2690487"/>
                    <a:pt x="3627367" y="2697544"/>
                    <a:pt x="3593305" y="2713042"/>
                  </a:cubicBezTo>
                  <a:cubicBezTo>
                    <a:pt x="3587217" y="2715785"/>
                    <a:pt x="3579043" y="2718715"/>
                    <a:pt x="3577169" y="2726091"/>
                  </a:cubicBezTo>
                  <a:cubicBezTo>
                    <a:pt x="3575293" y="2733441"/>
                    <a:pt x="3578959" y="2741004"/>
                    <a:pt x="3573439" y="2747475"/>
                  </a:cubicBezTo>
                  <a:cubicBezTo>
                    <a:pt x="3563623" y="2758953"/>
                    <a:pt x="3546181" y="2766383"/>
                    <a:pt x="3534827" y="2777088"/>
                  </a:cubicBezTo>
                  <a:cubicBezTo>
                    <a:pt x="3521913" y="2789258"/>
                    <a:pt x="3509737" y="2802280"/>
                    <a:pt x="3495393" y="2812772"/>
                  </a:cubicBezTo>
                  <a:cubicBezTo>
                    <a:pt x="3478961" y="2824729"/>
                    <a:pt x="3459771" y="2833011"/>
                    <a:pt x="3442497" y="2843770"/>
                  </a:cubicBezTo>
                  <a:cubicBezTo>
                    <a:pt x="3416607" y="2859934"/>
                    <a:pt x="3390549" y="2878282"/>
                    <a:pt x="3362533" y="2890692"/>
                  </a:cubicBezTo>
                  <a:cubicBezTo>
                    <a:pt x="3351515" y="2895592"/>
                    <a:pt x="3327079" y="2889840"/>
                    <a:pt x="3322993" y="2875885"/>
                  </a:cubicBezTo>
                  <a:lnTo>
                    <a:pt x="3327533" y="2866843"/>
                  </a:lnTo>
                  <a:lnTo>
                    <a:pt x="3304353" y="2887171"/>
                  </a:lnTo>
                  <a:cubicBezTo>
                    <a:pt x="3298075" y="2893927"/>
                    <a:pt x="3293251" y="2901689"/>
                    <a:pt x="3289805" y="2913617"/>
                  </a:cubicBezTo>
                  <a:cubicBezTo>
                    <a:pt x="3287495" y="2921608"/>
                    <a:pt x="3284925" y="2923269"/>
                    <a:pt x="3278739" y="2927595"/>
                  </a:cubicBezTo>
                  <a:cubicBezTo>
                    <a:pt x="3257803" y="2942186"/>
                    <a:pt x="3236977" y="2956778"/>
                    <a:pt x="3216077" y="2971393"/>
                  </a:cubicBezTo>
                  <a:cubicBezTo>
                    <a:pt x="3173757" y="3000918"/>
                    <a:pt x="3131473" y="3030489"/>
                    <a:pt x="3089189" y="3060059"/>
                  </a:cubicBezTo>
                  <a:cubicBezTo>
                    <a:pt x="3089487" y="3059854"/>
                    <a:pt x="3099991" y="3073035"/>
                    <a:pt x="3101147" y="3074401"/>
                  </a:cubicBezTo>
                  <a:cubicBezTo>
                    <a:pt x="3105767" y="3079932"/>
                    <a:pt x="3090901" y="3086352"/>
                    <a:pt x="3087809" y="3087740"/>
                  </a:cubicBezTo>
                  <a:cubicBezTo>
                    <a:pt x="3078197" y="3092020"/>
                    <a:pt x="3068027" y="3091861"/>
                    <a:pt x="3057633" y="3092680"/>
                  </a:cubicBezTo>
                  <a:cubicBezTo>
                    <a:pt x="3042285" y="3094001"/>
                    <a:pt x="3028239" y="3098940"/>
                    <a:pt x="3013747" y="3103835"/>
                  </a:cubicBezTo>
                  <a:cubicBezTo>
                    <a:pt x="2990613" y="3111688"/>
                    <a:pt x="2961181" y="3115444"/>
                    <a:pt x="2941995" y="3131539"/>
                  </a:cubicBezTo>
                  <a:cubicBezTo>
                    <a:pt x="2919791" y="3150205"/>
                    <a:pt x="2901835" y="3173926"/>
                    <a:pt x="2879407" y="3192683"/>
                  </a:cubicBezTo>
                  <a:cubicBezTo>
                    <a:pt x="2828777" y="3234979"/>
                    <a:pt x="2772487" y="3266325"/>
                    <a:pt x="2715263" y="3298377"/>
                  </a:cubicBezTo>
                  <a:cubicBezTo>
                    <a:pt x="2689483" y="3312787"/>
                    <a:pt x="2658785" y="3317135"/>
                    <a:pt x="2629875" y="3308644"/>
                  </a:cubicBezTo>
                  <a:cubicBezTo>
                    <a:pt x="2617543" y="3305024"/>
                    <a:pt x="2606591" y="3298150"/>
                    <a:pt x="2596197" y="3290706"/>
                  </a:cubicBezTo>
                  <a:cubicBezTo>
                    <a:pt x="2594445" y="3287200"/>
                    <a:pt x="2596197" y="3278754"/>
                    <a:pt x="2596197" y="3274702"/>
                  </a:cubicBezTo>
                  <a:cubicBezTo>
                    <a:pt x="2570155" y="3279278"/>
                    <a:pt x="2549479" y="3279073"/>
                    <a:pt x="2522917" y="3277389"/>
                  </a:cubicBezTo>
                  <a:cubicBezTo>
                    <a:pt x="2523849" y="3277434"/>
                    <a:pt x="2535845" y="3256924"/>
                    <a:pt x="2540911" y="3254807"/>
                  </a:cubicBezTo>
                  <a:cubicBezTo>
                    <a:pt x="2558197" y="3247590"/>
                    <a:pt x="2565611" y="3238416"/>
                    <a:pt x="2578165" y="3225304"/>
                  </a:cubicBezTo>
                  <a:cubicBezTo>
                    <a:pt x="2592359" y="3210485"/>
                    <a:pt x="2613371" y="3202608"/>
                    <a:pt x="2630695" y="3192137"/>
                  </a:cubicBezTo>
                  <a:cubicBezTo>
                    <a:pt x="2652191" y="3179093"/>
                    <a:pt x="2673687" y="3166163"/>
                    <a:pt x="2695295" y="3153278"/>
                  </a:cubicBezTo>
                  <a:cubicBezTo>
                    <a:pt x="2712693" y="3142944"/>
                    <a:pt x="2730053" y="3132813"/>
                    <a:pt x="2746781" y="3121431"/>
                  </a:cubicBezTo>
                  <a:cubicBezTo>
                    <a:pt x="2764551" y="3109389"/>
                    <a:pt x="2786047" y="3106430"/>
                    <a:pt x="2805867" y="3099327"/>
                  </a:cubicBezTo>
                  <a:cubicBezTo>
                    <a:pt x="2852509" y="3082664"/>
                    <a:pt x="2897737" y="3060014"/>
                    <a:pt x="2943187" y="3040345"/>
                  </a:cubicBezTo>
                  <a:cubicBezTo>
                    <a:pt x="2959579" y="3033266"/>
                    <a:pt x="2975337" y="3025093"/>
                    <a:pt x="2990799" y="3016147"/>
                  </a:cubicBezTo>
                  <a:cubicBezTo>
                    <a:pt x="3003317" y="3008908"/>
                    <a:pt x="3019521" y="3005926"/>
                    <a:pt x="3031071" y="2997913"/>
                  </a:cubicBezTo>
                  <a:cubicBezTo>
                    <a:pt x="3037739" y="2993269"/>
                    <a:pt x="3044483" y="2986599"/>
                    <a:pt x="3050629" y="2982137"/>
                  </a:cubicBezTo>
                  <a:cubicBezTo>
                    <a:pt x="3064675" y="2972030"/>
                    <a:pt x="3072163" y="2954775"/>
                    <a:pt x="3084717" y="2943234"/>
                  </a:cubicBezTo>
                  <a:cubicBezTo>
                    <a:pt x="3097421" y="2931464"/>
                    <a:pt x="3114931" y="2924430"/>
                    <a:pt x="3131211" y="2919081"/>
                  </a:cubicBezTo>
                  <a:cubicBezTo>
                    <a:pt x="3147379" y="2913754"/>
                    <a:pt x="3158183" y="2902167"/>
                    <a:pt x="3171261" y="2891195"/>
                  </a:cubicBezTo>
                  <a:cubicBezTo>
                    <a:pt x="3183293" y="2881042"/>
                    <a:pt x="3184523" y="2864401"/>
                    <a:pt x="3198493" y="2855045"/>
                  </a:cubicBezTo>
                  <a:cubicBezTo>
                    <a:pt x="3216673" y="2842866"/>
                    <a:pt x="3238617" y="2834899"/>
                    <a:pt x="3258361" y="2825429"/>
                  </a:cubicBezTo>
                  <a:cubicBezTo>
                    <a:pt x="3253481" y="2845894"/>
                    <a:pt x="3248563" y="2866336"/>
                    <a:pt x="3243645" y="2886801"/>
                  </a:cubicBezTo>
                  <a:cubicBezTo>
                    <a:pt x="3259479" y="2879949"/>
                    <a:pt x="3275237" y="2873074"/>
                    <a:pt x="3291033" y="2866245"/>
                  </a:cubicBezTo>
                  <a:cubicBezTo>
                    <a:pt x="3300607" y="2862068"/>
                    <a:pt x="3305665" y="2858921"/>
                    <a:pt x="3310373" y="2858457"/>
                  </a:cubicBezTo>
                  <a:lnTo>
                    <a:pt x="3327579" y="2866751"/>
                  </a:lnTo>
                  <a:lnTo>
                    <a:pt x="3328755" y="2864408"/>
                  </a:lnTo>
                  <a:cubicBezTo>
                    <a:pt x="3341629" y="2851718"/>
                    <a:pt x="3371359" y="2836759"/>
                    <a:pt x="3377615" y="2831866"/>
                  </a:cubicBezTo>
                  <a:cubicBezTo>
                    <a:pt x="3393919" y="2819137"/>
                    <a:pt x="3422021" y="2804916"/>
                    <a:pt x="3422589" y="2780923"/>
                  </a:cubicBezTo>
                  <a:cubicBezTo>
                    <a:pt x="3423349" y="2752615"/>
                    <a:pt x="3369357" y="2740152"/>
                    <a:pt x="3374835" y="2713362"/>
                  </a:cubicBezTo>
                  <a:cubicBezTo>
                    <a:pt x="3379195" y="2692484"/>
                    <a:pt x="3419557" y="2691872"/>
                    <a:pt x="3434449" y="2683936"/>
                  </a:cubicBezTo>
                  <a:cubicBezTo>
                    <a:pt x="3459833" y="2670381"/>
                    <a:pt x="3473843" y="2649636"/>
                    <a:pt x="3493559" y="2629610"/>
                  </a:cubicBezTo>
                  <a:cubicBezTo>
                    <a:pt x="3543063" y="2579226"/>
                    <a:pt x="3545381" y="2517418"/>
                    <a:pt x="3536091" y="2451083"/>
                  </a:cubicBezTo>
                  <a:cubicBezTo>
                    <a:pt x="3532783" y="2427621"/>
                    <a:pt x="3519659" y="2391644"/>
                    <a:pt x="3536765" y="2372737"/>
                  </a:cubicBezTo>
                  <a:cubicBezTo>
                    <a:pt x="3545633" y="2362884"/>
                    <a:pt x="3538197" y="2339556"/>
                    <a:pt x="3536659" y="2327812"/>
                  </a:cubicBezTo>
                  <a:cubicBezTo>
                    <a:pt x="3535795" y="2321101"/>
                    <a:pt x="3534827" y="2322912"/>
                    <a:pt x="3544517" y="2321740"/>
                  </a:cubicBezTo>
                  <a:close/>
                  <a:moveTo>
                    <a:pt x="51097" y="1767664"/>
                  </a:moveTo>
                  <a:lnTo>
                    <a:pt x="51161" y="1767783"/>
                  </a:lnTo>
                  <a:lnTo>
                    <a:pt x="51215" y="1768012"/>
                  </a:lnTo>
                  <a:close/>
                  <a:moveTo>
                    <a:pt x="46207" y="1758477"/>
                  </a:moveTo>
                  <a:cubicBezTo>
                    <a:pt x="47451" y="1758806"/>
                    <a:pt x="48685" y="1761053"/>
                    <a:pt x="49965" y="1764319"/>
                  </a:cubicBezTo>
                  <a:lnTo>
                    <a:pt x="51097" y="1767664"/>
                  </a:lnTo>
                  <a:close/>
                  <a:moveTo>
                    <a:pt x="2635381" y="1692529"/>
                  </a:moveTo>
                  <a:cubicBezTo>
                    <a:pt x="2635755" y="1693256"/>
                    <a:pt x="2642773" y="1707426"/>
                    <a:pt x="2637905" y="1697668"/>
                  </a:cubicBezTo>
                  <a:cubicBezTo>
                    <a:pt x="2635867" y="1693539"/>
                    <a:pt x="2635255" y="1692287"/>
                    <a:pt x="2635381" y="1692529"/>
                  </a:cubicBezTo>
                  <a:close/>
                  <a:moveTo>
                    <a:pt x="155271" y="1487762"/>
                  </a:moveTo>
                  <a:lnTo>
                    <a:pt x="164959" y="1487762"/>
                  </a:lnTo>
                  <a:lnTo>
                    <a:pt x="155439" y="1490808"/>
                  </a:lnTo>
                  <a:close/>
                  <a:moveTo>
                    <a:pt x="154789" y="1479085"/>
                  </a:moveTo>
                  <a:lnTo>
                    <a:pt x="155271" y="1487762"/>
                  </a:lnTo>
                  <a:lnTo>
                    <a:pt x="154465" y="1487762"/>
                  </a:lnTo>
                  <a:cubicBezTo>
                    <a:pt x="154775" y="1479503"/>
                    <a:pt x="154749" y="1477503"/>
                    <a:pt x="154789" y="1479085"/>
                  </a:cubicBezTo>
                  <a:close/>
                  <a:moveTo>
                    <a:pt x="2175983" y="654522"/>
                  </a:moveTo>
                  <a:cubicBezTo>
                    <a:pt x="2183711" y="659111"/>
                    <a:pt x="2190391" y="682031"/>
                    <a:pt x="2198935" y="733503"/>
                  </a:cubicBezTo>
                  <a:cubicBezTo>
                    <a:pt x="2207359" y="785102"/>
                    <a:pt x="2212469" y="837286"/>
                    <a:pt x="2220891" y="888740"/>
                  </a:cubicBezTo>
                  <a:cubicBezTo>
                    <a:pt x="2230557" y="947794"/>
                    <a:pt x="2247127" y="900288"/>
                    <a:pt x="2279025" y="902919"/>
                  </a:cubicBezTo>
                  <a:cubicBezTo>
                    <a:pt x="2356765" y="908912"/>
                    <a:pt x="2306641" y="1224502"/>
                    <a:pt x="2345305" y="1274640"/>
                  </a:cubicBezTo>
                  <a:cubicBezTo>
                    <a:pt x="2365603" y="1301098"/>
                    <a:pt x="2490293" y="1326386"/>
                    <a:pt x="2473447" y="1376377"/>
                  </a:cubicBezTo>
                  <a:cubicBezTo>
                    <a:pt x="2465437" y="1399619"/>
                    <a:pt x="2519705" y="1519628"/>
                    <a:pt x="2516253" y="1523282"/>
                  </a:cubicBezTo>
                  <a:cubicBezTo>
                    <a:pt x="2518323" y="1514658"/>
                    <a:pt x="2520257" y="1506034"/>
                    <a:pt x="2522329" y="1497410"/>
                  </a:cubicBezTo>
                  <a:cubicBezTo>
                    <a:pt x="2583361" y="1495071"/>
                    <a:pt x="2557263" y="1573859"/>
                    <a:pt x="2565135" y="1605286"/>
                  </a:cubicBezTo>
                  <a:cubicBezTo>
                    <a:pt x="2575767" y="1647531"/>
                    <a:pt x="2620229" y="1661856"/>
                    <a:pt x="2637905" y="1697668"/>
                  </a:cubicBezTo>
                  <a:cubicBezTo>
                    <a:pt x="2663727" y="1749853"/>
                    <a:pt x="2667869" y="1828641"/>
                    <a:pt x="2632657" y="1878194"/>
                  </a:cubicBezTo>
                  <a:cubicBezTo>
                    <a:pt x="2620781" y="1895004"/>
                    <a:pt x="2637629" y="1959613"/>
                    <a:pt x="2635281" y="1982562"/>
                  </a:cubicBezTo>
                  <a:cubicBezTo>
                    <a:pt x="2628239" y="2048925"/>
                    <a:pt x="2537655" y="2088977"/>
                    <a:pt x="2527989" y="2155340"/>
                  </a:cubicBezTo>
                  <a:cubicBezTo>
                    <a:pt x="2520533" y="2206794"/>
                    <a:pt x="2451215" y="2276957"/>
                    <a:pt x="2408409" y="2302830"/>
                  </a:cubicBezTo>
                  <a:cubicBezTo>
                    <a:pt x="2279163" y="2381326"/>
                    <a:pt x="2195897" y="2534224"/>
                    <a:pt x="2101449" y="2647802"/>
                  </a:cubicBezTo>
                  <a:cubicBezTo>
                    <a:pt x="2058505" y="2699401"/>
                    <a:pt x="1989049" y="2683760"/>
                    <a:pt x="1929673" y="2709195"/>
                  </a:cubicBezTo>
                  <a:cubicBezTo>
                    <a:pt x="1907579" y="2718696"/>
                    <a:pt x="1821415" y="2782574"/>
                    <a:pt x="1803463" y="2780820"/>
                  </a:cubicBezTo>
                  <a:cubicBezTo>
                    <a:pt x="1764799" y="2777458"/>
                    <a:pt x="1771841" y="2717088"/>
                    <a:pt x="1768251" y="2702763"/>
                  </a:cubicBezTo>
                  <a:cubicBezTo>
                    <a:pt x="1765629" y="2692238"/>
                    <a:pt x="1656127" y="2762256"/>
                    <a:pt x="1640939" y="2759625"/>
                  </a:cubicBezTo>
                  <a:cubicBezTo>
                    <a:pt x="1601585" y="2752755"/>
                    <a:pt x="1524257" y="2721327"/>
                    <a:pt x="1490565" y="2697939"/>
                  </a:cubicBezTo>
                  <a:cubicBezTo>
                    <a:pt x="1440303" y="2662858"/>
                    <a:pt x="1508517" y="2592402"/>
                    <a:pt x="1496227" y="2546064"/>
                  </a:cubicBezTo>
                  <a:cubicBezTo>
                    <a:pt x="1488355" y="2515514"/>
                    <a:pt x="1431189" y="2525454"/>
                    <a:pt x="1429947" y="2516683"/>
                  </a:cubicBezTo>
                  <a:cubicBezTo>
                    <a:pt x="1428289" y="2505135"/>
                    <a:pt x="1510035" y="2435702"/>
                    <a:pt x="1464329" y="2415384"/>
                  </a:cubicBezTo>
                  <a:cubicBezTo>
                    <a:pt x="1470681" y="2418162"/>
                    <a:pt x="1384103" y="2495049"/>
                    <a:pt x="1352343" y="2492857"/>
                  </a:cubicBezTo>
                  <a:cubicBezTo>
                    <a:pt x="1376645" y="2457482"/>
                    <a:pt x="1414757" y="2434972"/>
                    <a:pt x="1443065" y="2394335"/>
                  </a:cubicBezTo>
                  <a:cubicBezTo>
                    <a:pt x="1465019" y="2363054"/>
                    <a:pt x="1473719" y="2329288"/>
                    <a:pt x="1490151" y="2301222"/>
                  </a:cubicBezTo>
                  <a:cubicBezTo>
                    <a:pt x="1447345" y="2374894"/>
                    <a:pt x="1345577" y="2413484"/>
                    <a:pt x="1283439" y="2469615"/>
                  </a:cubicBezTo>
                  <a:cubicBezTo>
                    <a:pt x="1281505" y="2441696"/>
                    <a:pt x="1294347" y="2363054"/>
                    <a:pt x="1272531" y="2337181"/>
                  </a:cubicBezTo>
                  <a:cubicBezTo>
                    <a:pt x="1257065" y="2318617"/>
                    <a:pt x="1263693" y="2273303"/>
                    <a:pt x="1248503" y="2266579"/>
                  </a:cubicBezTo>
                  <a:cubicBezTo>
                    <a:pt x="1163169" y="2228720"/>
                    <a:pt x="1082941" y="2209863"/>
                    <a:pt x="990701" y="2214833"/>
                  </a:cubicBezTo>
                  <a:cubicBezTo>
                    <a:pt x="874159" y="2220826"/>
                    <a:pt x="757339" y="2288213"/>
                    <a:pt x="643281" y="2308385"/>
                  </a:cubicBezTo>
                  <a:cubicBezTo>
                    <a:pt x="586115" y="2318617"/>
                    <a:pt x="580315" y="2385857"/>
                    <a:pt x="517625" y="2388196"/>
                  </a:cubicBezTo>
                  <a:cubicBezTo>
                    <a:pt x="464187" y="2390388"/>
                    <a:pt x="410197" y="2381910"/>
                    <a:pt x="356619" y="2384249"/>
                  </a:cubicBezTo>
                  <a:cubicBezTo>
                    <a:pt x="270041" y="2387904"/>
                    <a:pt x="198375" y="2467568"/>
                    <a:pt x="105997" y="2477508"/>
                  </a:cubicBezTo>
                  <a:cubicBezTo>
                    <a:pt x="70647" y="2481309"/>
                    <a:pt x="-10131" y="2416700"/>
                    <a:pt x="1053" y="2379279"/>
                  </a:cubicBezTo>
                  <a:cubicBezTo>
                    <a:pt x="7819" y="2357061"/>
                    <a:pt x="46207" y="2365100"/>
                    <a:pt x="63329" y="2331626"/>
                  </a:cubicBezTo>
                  <a:cubicBezTo>
                    <a:pt x="99783" y="2261024"/>
                    <a:pt x="103235" y="2214248"/>
                    <a:pt x="88461" y="2139992"/>
                  </a:cubicBezTo>
                  <a:cubicBezTo>
                    <a:pt x="77553" y="2085907"/>
                    <a:pt x="107241" y="2038839"/>
                    <a:pt x="88461" y="1983001"/>
                  </a:cubicBezTo>
                  <a:cubicBezTo>
                    <a:pt x="80591" y="1959869"/>
                    <a:pt x="67749" y="1846949"/>
                    <a:pt x="56577" y="1790578"/>
                  </a:cubicBezTo>
                  <a:lnTo>
                    <a:pt x="51215" y="1768012"/>
                  </a:lnTo>
                  <a:lnTo>
                    <a:pt x="54009" y="1776274"/>
                  </a:lnTo>
                  <a:cubicBezTo>
                    <a:pt x="56875" y="1785081"/>
                    <a:pt x="60155" y="1794363"/>
                    <a:pt x="64297" y="1796921"/>
                  </a:cubicBezTo>
                  <a:cubicBezTo>
                    <a:pt x="75895" y="1804083"/>
                    <a:pt x="71063" y="1763154"/>
                    <a:pt x="70925" y="1763739"/>
                  </a:cubicBezTo>
                  <a:cubicBezTo>
                    <a:pt x="74099" y="1748245"/>
                    <a:pt x="96607" y="1832441"/>
                    <a:pt x="113315" y="1812415"/>
                  </a:cubicBezTo>
                  <a:cubicBezTo>
                    <a:pt x="159573" y="1756723"/>
                    <a:pt x="49935" y="1680566"/>
                    <a:pt x="118287" y="1609672"/>
                  </a:cubicBezTo>
                  <a:cubicBezTo>
                    <a:pt x="137619" y="1589591"/>
                    <a:pt x="125975" y="1511314"/>
                    <a:pt x="151531" y="1492059"/>
                  </a:cubicBezTo>
                  <a:lnTo>
                    <a:pt x="155439" y="1490808"/>
                  </a:lnTo>
                  <a:lnTo>
                    <a:pt x="155501" y="1491910"/>
                  </a:lnTo>
                  <a:cubicBezTo>
                    <a:pt x="156639" y="1504061"/>
                    <a:pt x="159643" y="1519848"/>
                    <a:pt x="167721" y="1517874"/>
                  </a:cubicBezTo>
                  <a:cubicBezTo>
                    <a:pt x="209285" y="1507350"/>
                    <a:pt x="286473" y="1425346"/>
                    <a:pt x="324585" y="1397865"/>
                  </a:cubicBezTo>
                  <a:cubicBezTo>
                    <a:pt x="360901" y="1371846"/>
                    <a:pt x="401083" y="1392603"/>
                    <a:pt x="443613" y="1371700"/>
                  </a:cubicBezTo>
                  <a:cubicBezTo>
                    <a:pt x="457973" y="1364683"/>
                    <a:pt x="511689" y="1333841"/>
                    <a:pt x="527567" y="1335010"/>
                  </a:cubicBezTo>
                  <a:cubicBezTo>
                    <a:pt x="645215" y="1343342"/>
                    <a:pt x="648391" y="1289842"/>
                    <a:pt x="711771" y="1230642"/>
                  </a:cubicBezTo>
                  <a:cubicBezTo>
                    <a:pt x="719229" y="1223625"/>
                    <a:pt x="811053" y="1058010"/>
                    <a:pt x="816715" y="1069265"/>
                  </a:cubicBezTo>
                  <a:cubicBezTo>
                    <a:pt x="826519" y="1094407"/>
                    <a:pt x="836047" y="1119257"/>
                    <a:pt x="847233" y="1143814"/>
                  </a:cubicBezTo>
                  <a:cubicBezTo>
                    <a:pt x="850685" y="1129781"/>
                    <a:pt x="853999" y="1115602"/>
                    <a:pt x="857313" y="1101423"/>
                  </a:cubicBezTo>
                  <a:cubicBezTo>
                    <a:pt x="875815" y="1139283"/>
                    <a:pt x="819891" y="1034476"/>
                    <a:pt x="887967" y="1053771"/>
                  </a:cubicBezTo>
                  <a:cubicBezTo>
                    <a:pt x="933535" y="1066634"/>
                    <a:pt x="907299" y="1000856"/>
                    <a:pt x="945547" y="980391"/>
                  </a:cubicBezTo>
                  <a:cubicBezTo>
                    <a:pt x="994429" y="954226"/>
                    <a:pt x="1178081" y="765076"/>
                    <a:pt x="1182913" y="954372"/>
                  </a:cubicBezTo>
                  <a:cubicBezTo>
                    <a:pt x="1182913" y="934785"/>
                    <a:pt x="1294071" y="958611"/>
                    <a:pt x="1286201" y="935223"/>
                  </a:cubicBezTo>
                  <a:cubicBezTo>
                    <a:pt x="1267559" y="879238"/>
                    <a:pt x="1334531" y="796504"/>
                    <a:pt x="1387417" y="761422"/>
                  </a:cubicBezTo>
                  <a:cubicBezTo>
                    <a:pt x="1442373" y="725171"/>
                    <a:pt x="1558641" y="765222"/>
                    <a:pt x="1461291" y="686435"/>
                  </a:cubicBezTo>
                  <a:cubicBezTo>
                    <a:pt x="1447897" y="675618"/>
                    <a:pt x="1492499" y="660123"/>
                    <a:pt x="1510173" y="677956"/>
                  </a:cubicBezTo>
                  <a:cubicBezTo>
                    <a:pt x="1530747" y="698275"/>
                    <a:pt x="1554637" y="713769"/>
                    <a:pt x="1581977" y="724440"/>
                  </a:cubicBezTo>
                  <a:cubicBezTo>
                    <a:pt x="1589019" y="727802"/>
                    <a:pt x="1667175" y="756598"/>
                    <a:pt x="1673389" y="755283"/>
                  </a:cubicBezTo>
                  <a:cubicBezTo>
                    <a:pt x="1713709" y="746074"/>
                    <a:pt x="1745191" y="705437"/>
                    <a:pt x="1780403" y="751628"/>
                  </a:cubicBezTo>
                  <a:cubicBezTo>
                    <a:pt x="1800839" y="778671"/>
                    <a:pt x="1709429" y="826908"/>
                    <a:pt x="1709429" y="861990"/>
                  </a:cubicBezTo>
                  <a:cubicBezTo>
                    <a:pt x="1709429" y="933469"/>
                    <a:pt x="1644529" y="929815"/>
                    <a:pt x="1706391" y="1000417"/>
                  </a:cubicBezTo>
                  <a:cubicBezTo>
                    <a:pt x="1725445" y="1022197"/>
                    <a:pt x="1806087" y="1073650"/>
                    <a:pt x="1832599" y="1086806"/>
                  </a:cubicBezTo>
                  <a:cubicBezTo>
                    <a:pt x="1886037" y="1113410"/>
                    <a:pt x="1911997" y="1188105"/>
                    <a:pt x="1985043" y="1152731"/>
                  </a:cubicBezTo>
                  <a:cubicBezTo>
                    <a:pt x="2063061" y="1115018"/>
                    <a:pt x="2069137" y="950425"/>
                    <a:pt x="2076041" y="878946"/>
                  </a:cubicBezTo>
                  <a:cubicBezTo>
                    <a:pt x="2079355" y="844157"/>
                    <a:pt x="2096615" y="764053"/>
                    <a:pt x="2115119" y="737011"/>
                  </a:cubicBezTo>
                  <a:cubicBezTo>
                    <a:pt x="2147311" y="690144"/>
                    <a:pt x="2163103" y="646874"/>
                    <a:pt x="2175983" y="654522"/>
                  </a:cubicBezTo>
                  <a:close/>
                  <a:moveTo>
                    <a:pt x="2676983" y="280947"/>
                  </a:moveTo>
                  <a:cubicBezTo>
                    <a:pt x="2665797" y="276562"/>
                    <a:pt x="2711917" y="294541"/>
                    <a:pt x="2676983" y="280947"/>
                  </a:cubicBezTo>
                  <a:close/>
                  <a:moveTo>
                    <a:pt x="2745057" y="27919"/>
                  </a:moveTo>
                  <a:cubicBezTo>
                    <a:pt x="2788139" y="47507"/>
                    <a:pt x="2972481" y="139158"/>
                    <a:pt x="2897227" y="205813"/>
                  </a:cubicBezTo>
                  <a:cubicBezTo>
                    <a:pt x="2887699" y="196020"/>
                    <a:pt x="2883417" y="183595"/>
                    <a:pt x="2884523" y="168539"/>
                  </a:cubicBezTo>
                  <a:cubicBezTo>
                    <a:pt x="2886869" y="246158"/>
                    <a:pt x="2736083" y="303896"/>
                    <a:pt x="2676983" y="280947"/>
                  </a:cubicBezTo>
                  <a:cubicBezTo>
                    <a:pt x="2665797" y="276562"/>
                    <a:pt x="2600621" y="253905"/>
                    <a:pt x="2605179" y="241041"/>
                  </a:cubicBezTo>
                  <a:cubicBezTo>
                    <a:pt x="2692309" y="233148"/>
                    <a:pt x="2737877" y="231540"/>
                    <a:pt x="2813547" y="198505"/>
                  </a:cubicBezTo>
                  <a:cubicBezTo>
                    <a:pt x="2826527" y="192804"/>
                    <a:pt x="2832465" y="85950"/>
                    <a:pt x="2879827" y="154506"/>
                  </a:cubicBezTo>
                  <a:cubicBezTo>
                    <a:pt x="2854697" y="87851"/>
                    <a:pt x="2770465" y="88289"/>
                    <a:pt x="2745057" y="27919"/>
                  </a:cubicBezTo>
                  <a:close/>
                  <a:moveTo>
                    <a:pt x="2107663" y="0"/>
                  </a:moveTo>
                  <a:cubicBezTo>
                    <a:pt x="2148811" y="4970"/>
                    <a:pt x="2364637" y="75134"/>
                    <a:pt x="2373059" y="113285"/>
                  </a:cubicBezTo>
                  <a:cubicBezTo>
                    <a:pt x="2407995" y="103638"/>
                    <a:pt x="2469305" y="184472"/>
                    <a:pt x="2451353" y="216484"/>
                  </a:cubicBezTo>
                  <a:cubicBezTo>
                    <a:pt x="2508105" y="210783"/>
                    <a:pt x="2595375" y="276708"/>
                    <a:pt x="2580323" y="337078"/>
                  </a:cubicBezTo>
                  <a:cubicBezTo>
                    <a:pt x="2560301" y="340001"/>
                    <a:pt x="2539727" y="336639"/>
                    <a:pt x="2520119" y="340001"/>
                  </a:cubicBezTo>
                  <a:cubicBezTo>
                    <a:pt x="2527713" y="361343"/>
                    <a:pt x="2605317" y="481498"/>
                    <a:pt x="2613601" y="483545"/>
                  </a:cubicBezTo>
                  <a:cubicBezTo>
                    <a:pt x="2639009" y="480621"/>
                    <a:pt x="2663865" y="493192"/>
                    <a:pt x="2650609" y="524620"/>
                  </a:cubicBezTo>
                  <a:cubicBezTo>
                    <a:pt x="2688995" y="525204"/>
                    <a:pt x="2787173" y="640244"/>
                    <a:pt x="2705981" y="640244"/>
                  </a:cubicBezTo>
                  <a:cubicBezTo>
                    <a:pt x="2632381" y="640244"/>
                    <a:pt x="2503963" y="576804"/>
                    <a:pt x="2468889" y="522135"/>
                  </a:cubicBezTo>
                  <a:cubicBezTo>
                    <a:pt x="2403023" y="439692"/>
                    <a:pt x="2362013" y="379468"/>
                    <a:pt x="2253755" y="455041"/>
                  </a:cubicBezTo>
                  <a:cubicBezTo>
                    <a:pt x="2298909" y="545522"/>
                    <a:pt x="2126993" y="541137"/>
                    <a:pt x="2078389" y="510879"/>
                  </a:cubicBezTo>
                  <a:cubicBezTo>
                    <a:pt x="2089849" y="463519"/>
                    <a:pt x="2112495" y="359296"/>
                    <a:pt x="2072451" y="324799"/>
                  </a:cubicBezTo>
                  <a:cubicBezTo>
                    <a:pt x="2126855" y="245719"/>
                    <a:pt x="2101725" y="94429"/>
                    <a:pt x="2107663" y="0"/>
                  </a:cubicBezTo>
                  <a:close/>
                </a:path>
              </a:pathLst>
            </a:custGeom>
            <a:solidFill>
              <a:schemeClr val="bg1">
                <a:lumMod val="85000"/>
              </a:schemeClr>
            </a:solidFill>
            <a:ln w="12700" cap="flat">
              <a:noFill/>
              <a:miter lim="400000"/>
            </a:ln>
            <a:effectLst/>
          </p:spPr>
          <p:txBody>
            <a:bodyPr wrap="square" lIns="28129" tIns="28129" rIns="28129" bIns="28129" numCol="1" anchor="ctr">
              <a:noAutofit/>
            </a:bodyPr>
            <a:lstStyle/>
            <a:p>
              <a:pPr defTabSz="323530">
                <a:spcBef>
                  <a:spcPts val="554"/>
                </a:spcBef>
                <a:defRPr sz="2000">
                  <a:solidFill>
                    <a:srgbClr val="FFFFFF"/>
                  </a:solidFill>
                  <a:latin typeface="Avenir Light"/>
                  <a:ea typeface="Avenir Light"/>
                  <a:cs typeface="Avenir Light"/>
                  <a:sym typeface="Avenir Light"/>
                </a:defRPr>
              </a:pPr>
              <a:endParaRPr sz="1400" dirty="0">
                <a:ea typeface="Lato Light" panose="020F0502020204030203" pitchFamily="34" charset="0"/>
                <a:cs typeface="Lato Light" panose="020F0502020204030203" pitchFamily="34" charset="0"/>
              </a:endParaRPr>
            </a:p>
          </p:txBody>
        </p:sp>
        <p:sp>
          <p:nvSpPr>
            <p:cNvPr id="13" name="Shape 2815">
              <a:extLst>
                <a:ext uri="{FF2B5EF4-FFF2-40B4-BE49-F238E27FC236}">
                  <a16:creationId xmlns:a16="http://schemas.microsoft.com/office/drawing/2014/main" id="{0679BDF7-6695-4120-B866-08470A2EC331}"/>
                </a:ext>
              </a:extLst>
            </p:cNvPr>
            <p:cNvSpPr/>
            <p:nvPr/>
          </p:nvSpPr>
          <p:spPr>
            <a:xfrm>
              <a:off x="3254545" y="2015377"/>
              <a:ext cx="1683241" cy="490199"/>
            </a:xfrm>
            <a:custGeom>
              <a:avLst/>
              <a:gdLst/>
              <a:ahLst/>
              <a:cxnLst>
                <a:cxn ang="0">
                  <a:pos x="wd2" y="hd2"/>
                </a:cxn>
                <a:cxn ang="5400000">
                  <a:pos x="wd2" y="hd2"/>
                </a:cxn>
                <a:cxn ang="10800000">
                  <a:pos x="wd2" y="hd2"/>
                </a:cxn>
                <a:cxn ang="16200000">
                  <a:pos x="wd2" y="hd2"/>
                </a:cxn>
              </a:cxnLst>
              <a:rect l="0" t="0" r="r" b="b"/>
              <a:pathLst>
                <a:path w="21600" h="11716" extrusionOk="0">
                  <a:moveTo>
                    <a:pt x="0" y="4995"/>
                  </a:moveTo>
                  <a:cubicBezTo>
                    <a:pt x="0" y="4995"/>
                    <a:pt x="10881" y="-9884"/>
                    <a:pt x="21600" y="11716"/>
                  </a:cubicBezTo>
                </a:path>
              </a:pathLst>
            </a:custGeom>
            <a:noFill/>
            <a:ln w="38100" cap="flat">
              <a:solidFill>
                <a:schemeClr val="bg1">
                  <a:lumMod val="50000"/>
                </a:schemeClr>
              </a:solidFill>
              <a:prstDash val="solid"/>
              <a:miter lim="400000"/>
            </a:ln>
            <a:effectLst/>
          </p:spPr>
          <p:txBody>
            <a:bodyPr wrap="square" lIns="0" tIns="0" rIns="0" bIns="0" numCol="1" anchor="ctr">
              <a:noAutofit/>
            </a:bodyPr>
            <a:lstStyle/>
            <a:p>
              <a:pPr defTabSz="443096">
                <a:defRPr sz="3800">
                  <a:solidFill>
                    <a:srgbClr val="FFFFFF"/>
                  </a:solidFill>
                  <a:latin typeface="Gill Sans"/>
                  <a:ea typeface="Gill Sans"/>
                  <a:cs typeface="Gill Sans"/>
                  <a:sym typeface="Gill Sans"/>
                </a:defRPr>
              </a:pPr>
              <a:endParaRPr sz="2800" dirty="0">
                <a:ea typeface="Lato Light" panose="020F0502020204030203" pitchFamily="34" charset="0"/>
                <a:cs typeface="Lato Light" panose="020F0502020204030203" pitchFamily="34" charset="0"/>
              </a:endParaRPr>
            </a:p>
          </p:txBody>
        </p:sp>
        <p:sp>
          <p:nvSpPr>
            <p:cNvPr id="14" name="Shape 2816">
              <a:extLst>
                <a:ext uri="{FF2B5EF4-FFF2-40B4-BE49-F238E27FC236}">
                  <a16:creationId xmlns:a16="http://schemas.microsoft.com/office/drawing/2014/main" id="{E4194978-52A3-4053-BFFF-EC57FAAA5608}"/>
                </a:ext>
              </a:extLst>
            </p:cNvPr>
            <p:cNvSpPr/>
            <p:nvPr/>
          </p:nvSpPr>
          <p:spPr>
            <a:xfrm>
              <a:off x="4848243" y="2334234"/>
              <a:ext cx="3955864" cy="1986310"/>
            </a:xfrm>
            <a:custGeom>
              <a:avLst/>
              <a:gdLst/>
              <a:ahLst/>
              <a:cxnLst>
                <a:cxn ang="0">
                  <a:pos x="wd2" y="hd2"/>
                </a:cxn>
                <a:cxn ang="5400000">
                  <a:pos x="wd2" y="hd2"/>
                </a:cxn>
                <a:cxn ang="10800000">
                  <a:pos x="wd2" y="hd2"/>
                </a:cxn>
                <a:cxn ang="16200000">
                  <a:pos x="wd2" y="hd2"/>
                </a:cxn>
              </a:cxnLst>
              <a:rect l="0" t="0" r="r" b="b"/>
              <a:pathLst>
                <a:path w="21600" h="15438" extrusionOk="0">
                  <a:moveTo>
                    <a:pt x="0" y="1215"/>
                  </a:moveTo>
                  <a:cubicBezTo>
                    <a:pt x="0" y="1215"/>
                    <a:pt x="10673" y="-6162"/>
                    <a:pt x="21600" y="15438"/>
                  </a:cubicBezTo>
                </a:path>
              </a:pathLst>
            </a:custGeom>
            <a:noFill/>
            <a:ln w="38100" cap="flat">
              <a:solidFill>
                <a:schemeClr val="bg1">
                  <a:lumMod val="50000"/>
                </a:schemeClr>
              </a:solidFill>
              <a:prstDash val="solid"/>
              <a:miter lim="400000"/>
            </a:ln>
            <a:effectLst/>
          </p:spPr>
          <p:txBody>
            <a:bodyPr wrap="square" lIns="0" tIns="0" rIns="0" bIns="0" numCol="1" anchor="ctr">
              <a:noAutofit/>
            </a:bodyPr>
            <a:lstStyle/>
            <a:p>
              <a:pPr defTabSz="443096">
                <a:defRPr sz="3800">
                  <a:solidFill>
                    <a:srgbClr val="FFFFFF"/>
                  </a:solidFill>
                  <a:latin typeface="Gill Sans"/>
                  <a:ea typeface="Gill Sans"/>
                  <a:cs typeface="Gill Sans"/>
                  <a:sym typeface="Gill Sans"/>
                </a:defRPr>
              </a:pPr>
              <a:endParaRPr sz="2800" dirty="0">
                <a:ea typeface="Lato Light" panose="020F0502020204030203" pitchFamily="34" charset="0"/>
                <a:cs typeface="Lato Light" panose="020F0502020204030203" pitchFamily="34" charset="0"/>
              </a:endParaRPr>
            </a:p>
          </p:txBody>
        </p:sp>
        <p:sp>
          <p:nvSpPr>
            <p:cNvPr id="15" name="Shape 2817">
              <a:extLst>
                <a:ext uri="{FF2B5EF4-FFF2-40B4-BE49-F238E27FC236}">
                  <a16:creationId xmlns:a16="http://schemas.microsoft.com/office/drawing/2014/main" id="{858D65A3-F0EB-4276-A9A1-174060048A4D}"/>
                </a:ext>
              </a:extLst>
            </p:cNvPr>
            <p:cNvSpPr/>
            <p:nvPr/>
          </p:nvSpPr>
          <p:spPr>
            <a:xfrm>
              <a:off x="5367732" y="1470371"/>
              <a:ext cx="3071525" cy="858424"/>
            </a:xfrm>
            <a:custGeom>
              <a:avLst/>
              <a:gdLst/>
              <a:ahLst/>
              <a:cxnLst>
                <a:cxn ang="0">
                  <a:pos x="wd2" y="hd2"/>
                </a:cxn>
                <a:cxn ang="5400000">
                  <a:pos x="wd2" y="hd2"/>
                </a:cxn>
                <a:cxn ang="10800000">
                  <a:pos x="wd2" y="hd2"/>
                </a:cxn>
                <a:cxn ang="16200000">
                  <a:pos x="wd2" y="hd2"/>
                </a:cxn>
              </a:cxnLst>
              <a:rect l="0" t="0" r="r" b="b"/>
              <a:pathLst>
                <a:path w="21600" h="13255" extrusionOk="0">
                  <a:moveTo>
                    <a:pt x="21600" y="13255"/>
                  </a:moveTo>
                  <a:cubicBezTo>
                    <a:pt x="21600" y="13255"/>
                    <a:pt x="11186" y="-8345"/>
                    <a:pt x="0" y="3603"/>
                  </a:cubicBezTo>
                </a:path>
              </a:pathLst>
            </a:custGeom>
            <a:noFill/>
            <a:ln w="38100" cap="flat">
              <a:solidFill>
                <a:schemeClr val="bg1">
                  <a:lumMod val="50000"/>
                </a:schemeClr>
              </a:solidFill>
              <a:prstDash val="solid"/>
              <a:miter lim="400000"/>
            </a:ln>
            <a:effectLst/>
          </p:spPr>
          <p:txBody>
            <a:bodyPr wrap="square" lIns="0" tIns="0" rIns="0" bIns="0" numCol="1" anchor="ctr">
              <a:noAutofit/>
            </a:bodyPr>
            <a:lstStyle/>
            <a:p>
              <a:pPr defTabSz="443096">
                <a:defRPr sz="3800">
                  <a:solidFill>
                    <a:srgbClr val="FFFFFF"/>
                  </a:solidFill>
                  <a:latin typeface="Gill Sans"/>
                  <a:ea typeface="Gill Sans"/>
                  <a:cs typeface="Gill Sans"/>
                  <a:sym typeface="Gill Sans"/>
                </a:defRPr>
              </a:pPr>
              <a:endParaRPr sz="2800" dirty="0">
                <a:ea typeface="Lato Light" panose="020F0502020204030203" pitchFamily="34" charset="0"/>
                <a:cs typeface="Lato Light" panose="020F0502020204030203" pitchFamily="34" charset="0"/>
              </a:endParaRPr>
            </a:p>
          </p:txBody>
        </p:sp>
        <p:sp>
          <p:nvSpPr>
            <p:cNvPr id="16" name="Shape 2818">
              <a:extLst>
                <a:ext uri="{FF2B5EF4-FFF2-40B4-BE49-F238E27FC236}">
                  <a16:creationId xmlns:a16="http://schemas.microsoft.com/office/drawing/2014/main" id="{BE46683E-22FD-48C4-9D41-14C3E304DAAE}"/>
                </a:ext>
              </a:extLst>
            </p:cNvPr>
            <p:cNvSpPr/>
            <p:nvPr/>
          </p:nvSpPr>
          <p:spPr>
            <a:xfrm>
              <a:off x="2218444" y="1948028"/>
              <a:ext cx="1138377" cy="271154"/>
            </a:xfrm>
            <a:custGeom>
              <a:avLst/>
              <a:gdLst/>
              <a:ahLst/>
              <a:cxnLst>
                <a:cxn ang="0">
                  <a:pos x="wd2" y="hd2"/>
                </a:cxn>
                <a:cxn ang="5400000">
                  <a:pos x="wd2" y="hd2"/>
                </a:cxn>
                <a:cxn ang="10800000">
                  <a:pos x="wd2" y="hd2"/>
                </a:cxn>
                <a:cxn ang="16200000">
                  <a:pos x="wd2" y="hd2"/>
                </a:cxn>
              </a:cxnLst>
              <a:rect l="0" t="0" r="r" b="b"/>
              <a:pathLst>
                <a:path w="21600" h="10115" extrusionOk="0">
                  <a:moveTo>
                    <a:pt x="21600" y="10115"/>
                  </a:moveTo>
                  <a:cubicBezTo>
                    <a:pt x="21600" y="10115"/>
                    <a:pt x="9836" y="-11485"/>
                    <a:pt x="0" y="8444"/>
                  </a:cubicBezTo>
                </a:path>
              </a:pathLst>
            </a:custGeom>
            <a:noFill/>
            <a:ln w="38100" cap="flat">
              <a:solidFill>
                <a:schemeClr val="bg1">
                  <a:lumMod val="50000"/>
                </a:schemeClr>
              </a:solidFill>
              <a:prstDash val="solid"/>
              <a:miter lim="400000"/>
            </a:ln>
            <a:effectLst/>
          </p:spPr>
          <p:txBody>
            <a:bodyPr wrap="square" lIns="0" tIns="0" rIns="0" bIns="0" numCol="1" anchor="ctr">
              <a:noAutofit/>
            </a:bodyPr>
            <a:lstStyle/>
            <a:p>
              <a:pPr defTabSz="443096">
                <a:defRPr sz="3800">
                  <a:solidFill>
                    <a:srgbClr val="FFFFFF"/>
                  </a:solidFill>
                  <a:latin typeface="Gill Sans"/>
                  <a:ea typeface="Gill Sans"/>
                  <a:cs typeface="Gill Sans"/>
                  <a:sym typeface="Gill Sans"/>
                </a:defRPr>
              </a:pPr>
              <a:endParaRPr sz="2800" dirty="0">
                <a:ea typeface="Lato Light" panose="020F0502020204030203" pitchFamily="34" charset="0"/>
                <a:cs typeface="Lato Light" panose="020F0502020204030203" pitchFamily="34" charset="0"/>
              </a:endParaRPr>
            </a:p>
          </p:txBody>
        </p:sp>
        <p:sp>
          <p:nvSpPr>
            <p:cNvPr id="17" name="Shape 2819">
              <a:extLst>
                <a:ext uri="{FF2B5EF4-FFF2-40B4-BE49-F238E27FC236}">
                  <a16:creationId xmlns:a16="http://schemas.microsoft.com/office/drawing/2014/main" id="{339D6A0E-8622-4AF9-9289-0E8FAA134EB7}"/>
                </a:ext>
              </a:extLst>
            </p:cNvPr>
            <p:cNvSpPr/>
            <p:nvPr/>
          </p:nvSpPr>
          <p:spPr>
            <a:xfrm>
              <a:off x="3276292" y="1410412"/>
              <a:ext cx="2203369" cy="817442"/>
            </a:xfrm>
            <a:custGeom>
              <a:avLst/>
              <a:gdLst/>
              <a:ahLst/>
              <a:cxnLst>
                <a:cxn ang="0">
                  <a:pos x="wd2" y="hd2"/>
                </a:cxn>
                <a:cxn ang="5400000">
                  <a:pos x="wd2" y="hd2"/>
                </a:cxn>
                <a:cxn ang="10800000">
                  <a:pos x="wd2" y="hd2"/>
                </a:cxn>
                <a:cxn ang="16200000">
                  <a:pos x="wd2" y="hd2"/>
                </a:cxn>
              </a:cxnLst>
              <a:rect l="0" t="0" r="r" b="b"/>
              <a:pathLst>
                <a:path w="21600" h="12491" extrusionOk="0">
                  <a:moveTo>
                    <a:pt x="0" y="12491"/>
                  </a:moveTo>
                  <a:cubicBezTo>
                    <a:pt x="0" y="12491"/>
                    <a:pt x="5466" y="-9109"/>
                    <a:pt x="21600" y="4500"/>
                  </a:cubicBezTo>
                </a:path>
              </a:pathLst>
            </a:custGeom>
            <a:noFill/>
            <a:ln w="38100" cap="flat">
              <a:solidFill>
                <a:schemeClr val="bg1">
                  <a:lumMod val="50000"/>
                </a:schemeClr>
              </a:solidFill>
              <a:prstDash val="solid"/>
              <a:miter lim="400000"/>
            </a:ln>
            <a:effectLst/>
          </p:spPr>
          <p:txBody>
            <a:bodyPr wrap="square" lIns="0" tIns="0" rIns="0" bIns="0" numCol="1" anchor="ctr">
              <a:noAutofit/>
            </a:bodyPr>
            <a:lstStyle/>
            <a:p>
              <a:pPr defTabSz="443096">
                <a:defRPr sz="3800">
                  <a:solidFill>
                    <a:srgbClr val="FFFFFF"/>
                  </a:solidFill>
                  <a:latin typeface="Gill Sans"/>
                  <a:ea typeface="Gill Sans"/>
                  <a:cs typeface="Gill Sans"/>
                  <a:sym typeface="Gill Sans"/>
                </a:defRPr>
              </a:pPr>
              <a:endParaRPr sz="2800" dirty="0">
                <a:ea typeface="Lato Light" panose="020F0502020204030203" pitchFamily="34" charset="0"/>
                <a:cs typeface="Lato Light" panose="020F0502020204030203" pitchFamily="34" charset="0"/>
              </a:endParaRPr>
            </a:p>
          </p:txBody>
        </p:sp>
        <p:sp>
          <p:nvSpPr>
            <p:cNvPr id="18" name="Shape 2820">
              <a:extLst>
                <a:ext uri="{FF2B5EF4-FFF2-40B4-BE49-F238E27FC236}">
                  <a16:creationId xmlns:a16="http://schemas.microsoft.com/office/drawing/2014/main" id="{0A17B4D8-0EA3-4532-BDBE-2F84D8AB56DC}"/>
                </a:ext>
              </a:extLst>
            </p:cNvPr>
            <p:cNvSpPr/>
            <p:nvPr/>
          </p:nvSpPr>
          <p:spPr>
            <a:xfrm>
              <a:off x="5348282" y="1613878"/>
              <a:ext cx="144692" cy="144692"/>
            </a:xfrm>
            <a:prstGeom prst="ellipse">
              <a:avLst/>
            </a:prstGeom>
            <a:solidFill>
              <a:schemeClr val="accent3"/>
            </a:solidFill>
            <a:ln w="12700" cap="flat">
              <a:noFill/>
              <a:miter lim="400000"/>
            </a:ln>
            <a:effectLst/>
          </p:spPr>
          <p:txBody>
            <a:bodyPr wrap="square" lIns="0" tIns="0" rIns="0" bIns="0" numCol="1" anchor="ctr">
              <a:noAutofit/>
            </a:bodyPr>
            <a:lstStyle/>
            <a:p>
              <a:endParaRPr sz="2400" dirty="0"/>
            </a:p>
          </p:txBody>
        </p:sp>
        <p:sp>
          <p:nvSpPr>
            <p:cNvPr id="19" name="Shape 2821">
              <a:extLst>
                <a:ext uri="{FF2B5EF4-FFF2-40B4-BE49-F238E27FC236}">
                  <a16:creationId xmlns:a16="http://schemas.microsoft.com/office/drawing/2014/main" id="{D33F57DD-3997-4D19-8C24-AA7B404C89C0}"/>
                </a:ext>
              </a:extLst>
            </p:cNvPr>
            <p:cNvSpPr/>
            <p:nvPr/>
          </p:nvSpPr>
          <p:spPr>
            <a:xfrm>
              <a:off x="8375713" y="2267745"/>
              <a:ext cx="144692" cy="144692"/>
            </a:xfrm>
            <a:prstGeom prst="ellipse">
              <a:avLst/>
            </a:prstGeom>
            <a:solidFill>
              <a:schemeClr val="accent2"/>
            </a:solidFill>
            <a:ln w="12700" cap="flat">
              <a:noFill/>
              <a:miter lim="400000"/>
            </a:ln>
            <a:effectLst/>
          </p:spPr>
          <p:txBody>
            <a:bodyPr wrap="square" lIns="0" tIns="0" rIns="0" bIns="0" numCol="1" anchor="ctr">
              <a:noAutofit/>
            </a:bodyPr>
            <a:lstStyle/>
            <a:p>
              <a:endParaRPr sz="2400" dirty="0"/>
            </a:p>
          </p:txBody>
        </p:sp>
        <p:sp>
          <p:nvSpPr>
            <p:cNvPr id="20" name="Shape 2822">
              <a:extLst>
                <a:ext uri="{FF2B5EF4-FFF2-40B4-BE49-F238E27FC236}">
                  <a16:creationId xmlns:a16="http://schemas.microsoft.com/office/drawing/2014/main" id="{7AAB4BB1-6735-4768-BFB1-35F14AB7A934}"/>
                </a:ext>
              </a:extLst>
            </p:cNvPr>
            <p:cNvSpPr/>
            <p:nvPr/>
          </p:nvSpPr>
          <p:spPr>
            <a:xfrm>
              <a:off x="8760155" y="4276714"/>
              <a:ext cx="144692" cy="144692"/>
            </a:xfrm>
            <a:prstGeom prst="ellipse">
              <a:avLst/>
            </a:prstGeom>
            <a:solidFill>
              <a:schemeClr val="accent3"/>
            </a:solidFill>
            <a:ln w="12700" cap="flat">
              <a:noFill/>
              <a:miter lim="400000"/>
            </a:ln>
            <a:effectLst/>
          </p:spPr>
          <p:txBody>
            <a:bodyPr wrap="square" lIns="0" tIns="0" rIns="0" bIns="0" numCol="1" anchor="ctr">
              <a:noAutofit/>
            </a:bodyPr>
            <a:lstStyle/>
            <a:p>
              <a:endParaRPr sz="2400" dirty="0"/>
            </a:p>
          </p:txBody>
        </p:sp>
        <p:sp>
          <p:nvSpPr>
            <p:cNvPr id="21" name="Shape 2823">
              <a:extLst>
                <a:ext uri="{FF2B5EF4-FFF2-40B4-BE49-F238E27FC236}">
                  <a16:creationId xmlns:a16="http://schemas.microsoft.com/office/drawing/2014/main" id="{9B8B122D-A01B-4CF9-892A-51658490006C}"/>
                </a:ext>
              </a:extLst>
            </p:cNvPr>
            <p:cNvSpPr/>
            <p:nvPr/>
          </p:nvSpPr>
          <p:spPr>
            <a:xfrm>
              <a:off x="4818417" y="2411613"/>
              <a:ext cx="144692" cy="144692"/>
            </a:xfrm>
            <a:prstGeom prst="ellipse">
              <a:avLst/>
            </a:prstGeom>
            <a:solidFill>
              <a:schemeClr val="accent1"/>
            </a:solidFill>
            <a:ln w="12700" cap="flat">
              <a:noFill/>
              <a:miter lim="400000"/>
            </a:ln>
            <a:effectLst/>
          </p:spPr>
          <p:txBody>
            <a:bodyPr wrap="square" lIns="0" tIns="0" rIns="0" bIns="0" numCol="1" anchor="ctr">
              <a:noAutofit/>
            </a:bodyPr>
            <a:lstStyle/>
            <a:p>
              <a:endParaRPr sz="2400" dirty="0"/>
            </a:p>
          </p:txBody>
        </p:sp>
        <p:sp>
          <p:nvSpPr>
            <p:cNvPr id="22" name="Shape 2824">
              <a:extLst>
                <a:ext uri="{FF2B5EF4-FFF2-40B4-BE49-F238E27FC236}">
                  <a16:creationId xmlns:a16="http://schemas.microsoft.com/office/drawing/2014/main" id="{009326D8-2984-48EC-BF84-26B004F93CE8}"/>
                </a:ext>
              </a:extLst>
            </p:cNvPr>
            <p:cNvSpPr/>
            <p:nvPr/>
          </p:nvSpPr>
          <p:spPr>
            <a:xfrm>
              <a:off x="3227118" y="2111848"/>
              <a:ext cx="144692" cy="144692"/>
            </a:xfrm>
            <a:prstGeom prst="ellipse">
              <a:avLst/>
            </a:prstGeom>
            <a:solidFill>
              <a:schemeClr val="accent2"/>
            </a:solidFill>
            <a:ln w="12700" cap="flat">
              <a:noFill/>
              <a:miter lim="400000"/>
            </a:ln>
            <a:effectLst/>
          </p:spPr>
          <p:txBody>
            <a:bodyPr wrap="square" lIns="0" tIns="0" rIns="0" bIns="0" numCol="1" anchor="ctr">
              <a:noAutofit/>
            </a:bodyPr>
            <a:lstStyle/>
            <a:p>
              <a:endParaRPr sz="2400" dirty="0"/>
            </a:p>
          </p:txBody>
        </p:sp>
        <p:sp>
          <p:nvSpPr>
            <p:cNvPr id="23" name="Shape 2825">
              <a:extLst>
                <a:ext uri="{FF2B5EF4-FFF2-40B4-BE49-F238E27FC236}">
                  <a16:creationId xmlns:a16="http://schemas.microsoft.com/office/drawing/2014/main" id="{0BABF8E6-808B-430C-93F3-3404F791E381}"/>
                </a:ext>
              </a:extLst>
            </p:cNvPr>
            <p:cNvSpPr/>
            <p:nvPr/>
          </p:nvSpPr>
          <p:spPr>
            <a:xfrm>
              <a:off x="2155385" y="2092011"/>
              <a:ext cx="144691" cy="144692"/>
            </a:xfrm>
            <a:prstGeom prst="ellipse">
              <a:avLst/>
            </a:prstGeom>
            <a:solidFill>
              <a:schemeClr val="accent1"/>
            </a:solidFill>
            <a:ln w="12700" cap="flat">
              <a:noFill/>
              <a:miter lim="400000"/>
            </a:ln>
            <a:effectLst/>
          </p:spPr>
          <p:txBody>
            <a:bodyPr wrap="square" lIns="0" tIns="0" rIns="0" bIns="0" numCol="1" anchor="ctr">
              <a:noAutofit/>
            </a:bodyPr>
            <a:lstStyle/>
            <a:p>
              <a:endParaRPr sz="2400" dirty="0"/>
            </a:p>
          </p:txBody>
        </p:sp>
        <p:sp>
          <p:nvSpPr>
            <p:cNvPr id="24" name="TextBox 23">
              <a:extLst>
                <a:ext uri="{FF2B5EF4-FFF2-40B4-BE49-F238E27FC236}">
                  <a16:creationId xmlns:a16="http://schemas.microsoft.com/office/drawing/2014/main" id="{A5B88E78-2D6D-4402-8FFF-9C766338CAC4}"/>
                </a:ext>
              </a:extLst>
            </p:cNvPr>
            <p:cNvSpPr txBox="1"/>
            <p:nvPr/>
          </p:nvSpPr>
          <p:spPr>
            <a:xfrm>
              <a:off x="1645583" y="2307774"/>
              <a:ext cx="1164296" cy="303130"/>
            </a:xfrm>
            <a:prstGeom prst="rect">
              <a:avLst/>
            </a:prstGeom>
            <a:noFill/>
          </p:spPr>
          <p:txBody>
            <a:bodyPr wrap="none" rtlCol="0">
              <a:spAutoFit/>
            </a:bodyPr>
            <a:lstStyle/>
            <a:p>
              <a:pPr algn="ctr"/>
              <a:r>
                <a:rPr lang="en-US" sz="1600" dirty="0">
                  <a:solidFill>
                    <a:schemeClr val="tx2"/>
                  </a:solidFill>
                  <a:ea typeface="Lato Light" panose="020F0502020204030203" pitchFamily="34" charset="0"/>
                  <a:cs typeface="Lato Light" panose="020F0502020204030203" pitchFamily="34" charset="0"/>
                </a:rPr>
                <a:t>Los Angeles</a:t>
              </a:r>
            </a:p>
          </p:txBody>
        </p:sp>
        <p:sp>
          <p:nvSpPr>
            <p:cNvPr id="25" name="TextBox 24">
              <a:extLst>
                <a:ext uri="{FF2B5EF4-FFF2-40B4-BE49-F238E27FC236}">
                  <a16:creationId xmlns:a16="http://schemas.microsoft.com/office/drawing/2014/main" id="{EFFCA367-FB03-40AD-AF9C-F913CF6F532B}"/>
                </a:ext>
              </a:extLst>
            </p:cNvPr>
            <p:cNvSpPr txBox="1"/>
            <p:nvPr/>
          </p:nvSpPr>
          <p:spPr>
            <a:xfrm>
              <a:off x="2831421" y="2327604"/>
              <a:ext cx="936087" cy="303130"/>
            </a:xfrm>
            <a:prstGeom prst="rect">
              <a:avLst/>
            </a:prstGeom>
            <a:noFill/>
          </p:spPr>
          <p:txBody>
            <a:bodyPr wrap="none" rtlCol="0">
              <a:spAutoFit/>
            </a:bodyPr>
            <a:lstStyle/>
            <a:p>
              <a:pPr algn="ctr"/>
              <a:r>
                <a:rPr lang="en-US" sz="1600" dirty="0">
                  <a:solidFill>
                    <a:schemeClr val="tx2"/>
                  </a:solidFill>
                  <a:ea typeface="Lato Light" panose="020F0502020204030203" pitchFamily="34" charset="0"/>
                  <a:cs typeface="Lato Light" panose="020F0502020204030203" pitchFamily="34" charset="0"/>
                </a:rPr>
                <a:t>New York</a:t>
              </a:r>
            </a:p>
          </p:txBody>
        </p:sp>
        <p:sp>
          <p:nvSpPr>
            <p:cNvPr id="26" name="TextBox 25">
              <a:extLst>
                <a:ext uri="{FF2B5EF4-FFF2-40B4-BE49-F238E27FC236}">
                  <a16:creationId xmlns:a16="http://schemas.microsoft.com/office/drawing/2014/main" id="{CD77115F-28BB-4850-8AB9-4B988F911617}"/>
                </a:ext>
              </a:extLst>
            </p:cNvPr>
            <p:cNvSpPr txBox="1"/>
            <p:nvPr/>
          </p:nvSpPr>
          <p:spPr>
            <a:xfrm>
              <a:off x="4570554" y="2641617"/>
              <a:ext cx="640420" cy="303130"/>
            </a:xfrm>
            <a:prstGeom prst="rect">
              <a:avLst/>
            </a:prstGeom>
            <a:noFill/>
          </p:spPr>
          <p:txBody>
            <a:bodyPr wrap="none" rtlCol="0">
              <a:spAutoFit/>
            </a:bodyPr>
            <a:lstStyle/>
            <a:p>
              <a:pPr algn="ctr"/>
              <a:r>
                <a:rPr lang="en-US" sz="1600" dirty="0">
                  <a:solidFill>
                    <a:schemeClr val="tx2"/>
                  </a:solidFill>
                  <a:ea typeface="Lato Light" panose="020F0502020204030203" pitchFamily="34" charset="0"/>
                  <a:cs typeface="Lato Light" panose="020F0502020204030203" pitchFamily="34" charset="0"/>
                </a:rPr>
                <a:t>Rabat</a:t>
              </a:r>
            </a:p>
          </p:txBody>
        </p:sp>
        <p:sp>
          <p:nvSpPr>
            <p:cNvPr id="27" name="TextBox 26">
              <a:extLst>
                <a:ext uri="{FF2B5EF4-FFF2-40B4-BE49-F238E27FC236}">
                  <a16:creationId xmlns:a16="http://schemas.microsoft.com/office/drawing/2014/main" id="{4FB8869A-145B-4A79-9CE4-F941B4B65732}"/>
                </a:ext>
              </a:extLst>
            </p:cNvPr>
            <p:cNvSpPr txBox="1"/>
            <p:nvPr/>
          </p:nvSpPr>
          <p:spPr>
            <a:xfrm>
              <a:off x="4807607" y="1828968"/>
              <a:ext cx="1184390" cy="303130"/>
            </a:xfrm>
            <a:prstGeom prst="rect">
              <a:avLst/>
            </a:prstGeom>
            <a:noFill/>
          </p:spPr>
          <p:txBody>
            <a:bodyPr wrap="none" rtlCol="0">
              <a:spAutoFit/>
            </a:bodyPr>
            <a:lstStyle/>
            <a:p>
              <a:pPr algn="ctr"/>
              <a:r>
                <a:rPr lang="en-US" sz="1600" dirty="0">
                  <a:solidFill>
                    <a:schemeClr val="tx2"/>
                  </a:solidFill>
                  <a:ea typeface="Lato Light" panose="020F0502020204030203" pitchFamily="34" charset="0"/>
                  <a:cs typeface="Lato Light" panose="020F0502020204030203" pitchFamily="34" charset="0"/>
                </a:rPr>
                <a:t>Copenhagen</a:t>
              </a:r>
            </a:p>
          </p:txBody>
        </p:sp>
        <p:sp>
          <p:nvSpPr>
            <p:cNvPr id="28" name="TextBox 27">
              <a:extLst>
                <a:ext uri="{FF2B5EF4-FFF2-40B4-BE49-F238E27FC236}">
                  <a16:creationId xmlns:a16="http://schemas.microsoft.com/office/drawing/2014/main" id="{A718B3CE-EF6D-4DE0-A918-F77E947E47E8}"/>
                </a:ext>
              </a:extLst>
            </p:cNvPr>
            <p:cNvSpPr txBox="1"/>
            <p:nvPr/>
          </p:nvSpPr>
          <p:spPr>
            <a:xfrm>
              <a:off x="8144120" y="2483959"/>
              <a:ext cx="671996" cy="303130"/>
            </a:xfrm>
            <a:prstGeom prst="rect">
              <a:avLst/>
            </a:prstGeom>
            <a:noFill/>
          </p:spPr>
          <p:txBody>
            <a:bodyPr wrap="none" rtlCol="0">
              <a:spAutoFit/>
            </a:bodyPr>
            <a:lstStyle/>
            <a:p>
              <a:pPr algn="ctr"/>
              <a:r>
                <a:rPr lang="en-US" sz="1600" dirty="0">
                  <a:solidFill>
                    <a:schemeClr val="tx2"/>
                  </a:solidFill>
                  <a:ea typeface="Lato Light" panose="020F0502020204030203" pitchFamily="34" charset="0"/>
                  <a:cs typeface="Lato Light" panose="020F0502020204030203" pitchFamily="34" charset="0"/>
                </a:rPr>
                <a:t>Osaka</a:t>
              </a:r>
            </a:p>
          </p:txBody>
        </p:sp>
        <p:sp>
          <p:nvSpPr>
            <p:cNvPr id="29" name="TextBox 28">
              <a:extLst>
                <a:ext uri="{FF2B5EF4-FFF2-40B4-BE49-F238E27FC236}">
                  <a16:creationId xmlns:a16="http://schemas.microsoft.com/office/drawing/2014/main" id="{90D991F7-D9DB-421E-A2F5-A8506B87E334}"/>
                </a:ext>
              </a:extLst>
            </p:cNvPr>
            <p:cNvSpPr txBox="1"/>
            <p:nvPr/>
          </p:nvSpPr>
          <p:spPr>
            <a:xfrm>
              <a:off x="8423993" y="4516829"/>
              <a:ext cx="904511" cy="303130"/>
            </a:xfrm>
            <a:prstGeom prst="rect">
              <a:avLst/>
            </a:prstGeom>
            <a:noFill/>
          </p:spPr>
          <p:txBody>
            <a:bodyPr wrap="none" rtlCol="0">
              <a:spAutoFit/>
            </a:bodyPr>
            <a:lstStyle/>
            <a:p>
              <a:pPr algn="ctr"/>
              <a:r>
                <a:rPr lang="en-US" sz="1600" dirty="0">
                  <a:solidFill>
                    <a:schemeClr val="tx2"/>
                  </a:solidFill>
                  <a:ea typeface="Lato Light" panose="020F0502020204030203" pitchFamily="34" charset="0"/>
                  <a:cs typeface="Lato Light" panose="020F0502020204030203" pitchFamily="34" charset="0"/>
                </a:rPr>
                <a:t>Brisbane</a:t>
              </a:r>
            </a:p>
          </p:txBody>
        </p:sp>
      </p:grpSp>
    </p:spTree>
    <p:extLst>
      <p:ext uri="{BB962C8B-B14F-4D97-AF65-F5344CB8AC3E}">
        <p14:creationId xmlns:p14="http://schemas.microsoft.com/office/powerpoint/2010/main" val="265884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7FFE3-4E45-47DA-9261-E680AECC33C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F14998A-ED80-4708-907C-0CFAA3673B3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032AE08-8CC8-4331-91AE-00DD21E92F74}"/>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3266A7B8-012B-4C4B-B6FB-7FDC92CA487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E9831AE-E7EE-48E9-ADD0-287F5BCBF13C}"/>
              </a:ext>
            </a:extLst>
          </p:cNvPr>
          <p:cNvSpPr>
            <a:spLocks noGrp="1"/>
          </p:cNvSpPr>
          <p:nvPr>
            <p:ph type="body" sz="quarter" idx="13"/>
          </p:nvPr>
        </p:nvSpPr>
        <p:spPr/>
        <p:txBody>
          <a:bodyPr/>
          <a:lstStyle/>
          <a:p>
            <a:endParaRPr lang="en-ZA"/>
          </a:p>
        </p:txBody>
      </p:sp>
      <p:grpSp>
        <p:nvGrpSpPr>
          <p:cNvPr id="19" name="Group 18">
            <a:extLst>
              <a:ext uri="{FF2B5EF4-FFF2-40B4-BE49-F238E27FC236}">
                <a16:creationId xmlns:a16="http://schemas.microsoft.com/office/drawing/2014/main" id="{F48F8379-7FF0-45C0-967E-6EF533CF1ECF}"/>
              </a:ext>
            </a:extLst>
          </p:cNvPr>
          <p:cNvGrpSpPr/>
          <p:nvPr/>
        </p:nvGrpSpPr>
        <p:grpSpPr>
          <a:xfrm>
            <a:off x="1106880" y="1709052"/>
            <a:ext cx="9102725" cy="4504661"/>
            <a:chOff x="1401520" y="1103659"/>
            <a:chExt cx="8011001" cy="3964400"/>
          </a:xfrm>
        </p:grpSpPr>
        <p:sp>
          <p:nvSpPr>
            <p:cNvPr id="7" name="Shape 3362">
              <a:extLst>
                <a:ext uri="{FF2B5EF4-FFF2-40B4-BE49-F238E27FC236}">
                  <a16:creationId xmlns:a16="http://schemas.microsoft.com/office/drawing/2014/main" id="{0136DF0E-9F08-4CE4-998E-08C7EA8140DD}"/>
                </a:ext>
              </a:extLst>
            </p:cNvPr>
            <p:cNvSpPr/>
            <p:nvPr/>
          </p:nvSpPr>
          <p:spPr>
            <a:xfrm>
              <a:off x="4604713" y="1148986"/>
              <a:ext cx="1381626" cy="1240967"/>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2800" dirty="0"/>
            </a:p>
          </p:txBody>
        </p:sp>
        <p:sp>
          <p:nvSpPr>
            <p:cNvPr id="8" name="Freeform 29">
              <a:extLst>
                <a:ext uri="{FF2B5EF4-FFF2-40B4-BE49-F238E27FC236}">
                  <a16:creationId xmlns:a16="http://schemas.microsoft.com/office/drawing/2014/main" id="{1E89129B-471F-4E93-B88D-6EA4DD06202C}"/>
                </a:ext>
              </a:extLst>
            </p:cNvPr>
            <p:cNvSpPr/>
            <p:nvPr/>
          </p:nvSpPr>
          <p:spPr>
            <a:xfrm>
              <a:off x="7926510" y="3487858"/>
              <a:ext cx="1486011" cy="1306797"/>
            </a:xfrm>
            <a:custGeom>
              <a:avLst/>
              <a:gdLst>
                <a:gd name="connsiteX0" fmla="*/ 1846991 w 3773997"/>
                <a:gd name="connsiteY0" fmla="*/ 2904759 h 3318849"/>
                <a:gd name="connsiteX1" fmla="*/ 1620685 w 3773997"/>
                <a:gd name="connsiteY1" fmla="*/ 3106906 h 3318849"/>
                <a:gd name="connsiteX2" fmla="*/ 1615161 w 3773997"/>
                <a:gd name="connsiteY2" fmla="*/ 2956209 h 3318849"/>
                <a:gd name="connsiteX3" fmla="*/ 1789689 w 3773997"/>
                <a:gd name="connsiteY3" fmla="*/ 2921276 h 3318849"/>
                <a:gd name="connsiteX4" fmla="*/ 1789689 w 3773997"/>
                <a:gd name="connsiteY4" fmla="*/ 2921276 h 3318849"/>
                <a:gd name="connsiteX5" fmla="*/ 1846991 w 3773997"/>
                <a:gd name="connsiteY5" fmla="*/ 2904759 h 3318849"/>
                <a:gd name="connsiteX6" fmla="*/ 3258175 w 3773997"/>
                <a:gd name="connsiteY6" fmla="*/ 2831343 h 3318849"/>
                <a:gd name="connsiteX7" fmla="*/ 3258175 w 3773997"/>
                <a:gd name="connsiteY7" fmla="*/ 2831343 h 3318849"/>
                <a:gd name="connsiteX8" fmla="*/ 3544313 w 3773997"/>
                <a:gd name="connsiteY8" fmla="*/ 2327682 h 3318849"/>
                <a:gd name="connsiteX9" fmla="*/ 3553539 w 3773997"/>
                <a:gd name="connsiteY9" fmla="*/ 2339745 h 3318849"/>
                <a:gd name="connsiteX10" fmla="*/ 3566031 w 3773997"/>
                <a:gd name="connsiteY10" fmla="*/ 2369995 h 3318849"/>
                <a:gd name="connsiteX11" fmla="*/ 3608181 w 3773997"/>
                <a:gd name="connsiteY11" fmla="*/ 2415450 h 3318849"/>
                <a:gd name="connsiteX12" fmla="*/ 3583071 w 3773997"/>
                <a:gd name="connsiteY12" fmla="*/ 2488386 h 3318849"/>
                <a:gd name="connsiteX13" fmla="*/ 3581555 w 3773997"/>
                <a:gd name="connsiteY13" fmla="*/ 2521272 h 3318849"/>
                <a:gd name="connsiteX14" fmla="*/ 3607737 w 3773997"/>
                <a:gd name="connsiteY14" fmla="*/ 2524973 h 3318849"/>
                <a:gd name="connsiteX15" fmla="*/ 3607737 w 3773997"/>
                <a:gd name="connsiteY15" fmla="*/ 2524973 h 3318849"/>
                <a:gd name="connsiteX16" fmla="*/ 3621197 w 3773997"/>
                <a:gd name="connsiteY16" fmla="*/ 2492913 h 3318849"/>
                <a:gd name="connsiteX17" fmla="*/ 3631709 w 3773997"/>
                <a:gd name="connsiteY17" fmla="*/ 2524494 h 3318849"/>
                <a:gd name="connsiteX18" fmla="*/ 3617195 w 3773997"/>
                <a:gd name="connsiteY18" fmla="*/ 2568857 h 3318849"/>
                <a:gd name="connsiteX19" fmla="*/ 3640471 w 3773997"/>
                <a:gd name="connsiteY19" fmla="*/ 2602516 h 3318849"/>
                <a:gd name="connsiteX20" fmla="*/ 3711921 w 3773997"/>
                <a:gd name="connsiteY20" fmla="*/ 2597989 h 3318849"/>
                <a:gd name="connsiteX21" fmla="*/ 3773997 w 3773997"/>
                <a:gd name="connsiteY21" fmla="*/ 2592477 h 3318849"/>
                <a:gd name="connsiteX22" fmla="*/ 3736903 w 3773997"/>
                <a:gd name="connsiteY22" fmla="*/ 2633538 h 3318849"/>
                <a:gd name="connsiteX23" fmla="*/ 3693975 w 3773997"/>
                <a:gd name="connsiteY23" fmla="*/ 2674040 h 3318849"/>
                <a:gd name="connsiteX24" fmla="*/ 3593099 w 3773997"/>
                <a:gd name="connsiteY24" fmla="*/ 2718963 h 3318849"/>
                <a:gd name="connsiteX25" fmla="*/ 3576963 w 3773997"/>
                <a:gd name="connsiteY25" fmla="*/ 2732011 h 3318849"/>
                <a:gd name="connsiteX26" fmla="*/ 3573235 w 3773997"/>
                <a:gd name="connsiteY26" fmla="*/ 2753393 h 3318849"/>
                <a:gd name="connsiteX27" fmla="*/ 3534623 w 3773997"/>
                <a:gd name="connsiteY27" fmla="*/ 2783004 h 3318849"/>
                <a:gd name="connsiteX28" fmla="*/ 3495191 w 3773997"/>
                <a:gd name="connsiteY28" fmla="*/ 2818687 h 3318849"/>
                <a:gd name="connsiteX29" fmla="*/ 3442299 w 3773997"/>
                <a:gd name="connsiteY29" fmla="*/ 2849682 h 3318849"/>
                <a:gd name="connsiteX30" fmla="*/ 3362339 w 3773997"/>
                <a:gd name="connsiteY30" fmla="*/ 2896602 h 3318849"/>
                <a:gd name="connsiteX31" fmla="*/ 3322801 w 3773997"/>
                <a:gd name="connsiteY31" fmla="*/ 2881796 h 3318849"/>
                <a:gd name="connsiteX32" fmla="*/ 3327339 w 3773997"/>
                <a:gd name="connsiteY32" fmla="*/ 2872758 h 3318849"/>
                <a:gd name="connsiteX33" fmla="*/ 3304163 w 3773997"/>
                <a:gd name="connsiteY33" fmla="*/ 2893082 h 3318849"/>
                <a:gd name="connsiteX34" fmla="*/ 3289615 w 3773997"/>
                <a:gd name="connsiteY34" fmla="*/ 2919527 h 3318849"/>
                <a:gd name="connsiteX35" fmla="*/ 3278551 w 3773997"/>
                <a:gd name="connsiteY35" fmla="*/ 2933503 h 3318849"/>
                <a:gd name="connsiteX36" fmla="*/ 3215893 w 3773997"/>
                <a:gd name="connsiteY36" fmla="*/ 2977299 h 3318849"/>
                <a:gd name="connsiteX37" fmla="*/ 3089011 w 3773997"/>
                <a:gd name="connsiteY37" fmla="*/ 3065961 h 3318849"/>
                <a:gd name="connsiteX38" fmla="*/ 3100969 w 3773997"/>
                <a:gd name="connsiteY38" fmla="*/ 3080301 h 3318849"/>
                <a:gd name="connsiteX39" fmla="*/ 3087633 w 3773997"/>
                <a:gd name="connsiteY39" fmla="*/ 3093640 h 3318849"/>
                <a:gd name="connsiteX40" fmla="*/ 3057457 w 3773997"/>
                <a:gd name="connsiteY40" fmla="*/ 3098580 h 3318849"/>
                <a:gd name="connsiteX41" fmla="*/ 3013575 w 3773997"/>
                <a:gd name="connsiteY41" fmla="*/ 3109734 h 3318849"/>
                <a:gd name="connsiteX42" fmla="*/ 2941825 w 3773997"/>
                <a:gd name="connsiteY42" fmla="*/ 3137436 h 3318849"/>
                <a:gd name="connsiteX43" fmla="*/ 2879241 w 3773997"/>
                <a:gd name="connsiteY43" fmla="*/ 3198578 h 3318849"/>
                <a:gd name="connsiteX44" fmla="*/ 2715107 w 3773997"/>
                <a:gd name="connsiteY44" fmla="*/ 3304266 h 3318849"/>
                <a:gd name="connsiteX45" fmla="*/ 2629725 w 3773997"/>
                <a:gd name="connsiteY45" fmla="*/ 3314532 h 3318849"/>
                <a:gd name="connsiteX46" fmla="*/ 2596047 w 3773997"/>
                <a:gd name="connsiteY46" fmla="*/ 3296595 h 3318849"/>
                <a:gd name="connsiteX47" fmla="*/ 2596047 w 3773997"/>
                <a:gd name="connsiteY47" fmla="*/ 3280592 h 3318849"/>
                <a:gd name="connsiteX48" fmla="*/ 2522773 w 3773997"/>
                <a:gd name="connsiteY48" fmla="*/ 3283279 h 3318849"/>
                <a:gd name="connsiteX49" fmla="*/ 2540765 w 3773997"/>
                <a:gd name="connsiteY49" fmla="*/ 3260698 h 3318849"/>
                <a:gd name="connsiteX50" fmla="*/ 2578017 w 3773997"/>
                <a:gd name="connsiteY50" fmla="*/ 3231197 h 3318849"/>
                <a:gd name="connsiteX51" fmla="*/ 2630543 w 3773997"/>
                <a:gd name="connsiteY51" fmla="*/ 3198031 h 3318849"/>
                <a:gd name="connsiteX52" fmla="*/ 2695139 w 3773997"/>
                <a:gd name="connsiteY52" fmla="*/ 3159175 h 3318849"/>
                <a:gd name="connsiteX53" fmla="*/ 2746623 w 3773997"/>
                <a:gd name="connsiteY53" fmla="*/ 3127330 h 3318849"/>
                <a:gd name="connsiteX54" fmla="*/ 2805705 w 3773997"/>
                <a:gd name="connsiteY54" fmla="*/ 3105227 h 3318849"/>
                <a:gd name="connsiteX55" fmla="*/ 2943017 w 3773997"/>
                <a:gd name="connsiteY55" fmla="*/ 3046248 h 3318849"/>
                <a:gd name="connsiteX56" fmla="*/ 2990627 w 3773997"/>
                <a:gd name="connsiteY56" fmla="*/ 3022051 h 3318849"/>
                <a:gd name="connsiteX57" fmla="*/ 3030897 w 3773997"/>
                <a:gd name="connsiteY57" fmla="*/ 3003818 h 3318849"/>
                <a:gd name="connsiteX58" fmla="*/ 3050455 w 3773997"/>
                <a:gd name="connsiteY58" fmla="*/ 2988043 h 3318849"/>
                <a:gd name="connsiteX59" fmla="*/ 3084541 w 3773997"/>
                <a:gd name="connsiteY59" fmla="*/ 2949141 h 3318849"/>
                <a:gd name="connsiteX60" fmla="*/ 3131031 w 3773997"/>
                <a:gd name="connsiteY60" fmla="*/ 2924990 h 3318849"/>
                <a:gd name="connsiteX61" fmla="*/ 3171079 w 3773997"/>
                <a:gd name="connsiteY61" fmla="*/ 2897105 h 3318849"/>
                <a:gd name="connsiteX62" fmla="*/ 3198309 w 3773997"/>
                <a:gd name="connsiteY62" fmla="*/ 2860958 h 3318849"/>
                <a:gd name="connsiteX63" fmla="*/ 3258175 w 3773997"/>
                <a:gd name="connsiteY63" fmla="*/ 2831343 h 3318849"/>
                <a:gd name="connsiteX64" fmla="*/ 3243459 w 3773997"/>
                <a:gd name="connsiteY64" fmla="*/ 2892712 h 3318849"/>
                <a:gd name="connsiteX65" fmla="*/ 3290845 w 3773997"/>
                <a:gd name="connsiteY65" fmla="*/ 2872157 h 3318849"/>
                <a:gd name="connsiteX66" fmla="*/ 3310183 w 3773997"/>
                <a:gd name="connsiteY66" fmla="*/ 2864369 h 3318849"/>
                <a:gd name="connsiteX67" fmla="*/ 3327387 w 3773997"/>
                <a:gd name="connsiteY67" fmla="*/ 2872662 h 3318849"/>
                <a:gd name="connsiteX68" fmla="*/ 3328563 w 3773997"/>
                <a:gd name="connsiteY68" fmla="*/ 2870320 h 3318849"/>
                <a:gd name="connsiteX69" fmla="*/ 3377421 w 3773997"/>
                <a:gd name="connsiteY69" fmla="*/ 2837779 h 3318849"/>
                <a:gd name="connsiteX70" fmla="*/ 3422393 w 3773997"/>
                <a:gd name="connsiteY70" fmla="*/ 2786839 h 3318849"/>
                <a:gd name="connsiteX71" fmla="*/ 3374641 w 3773997"/>
                <a:gd name="connsiteY71" fmla="*/ 2719282 h 3318849"/>
                <a:gd name="connsiteX72" fmla="*/ 3434253 w 3773997"/>
                <a:gd name="connsiteY72" fmla="*/ 2689858 h 3318849"/>
                <a:gd name="connsiteX73" fmla="*/ 3493359 w 3773997"/>
                <a:gd name="connsiteY73" fmla="*/ 2635535 h 3318849"/>
                <a:gd name="connsiteX74" fmla="*/ 3535887 w 3773997"/>
                <a:gd name="connsiteY74" fmla="*/ 2457017 h 3318849"/>
                <a:gd name="connsiteX75" fmla="*/ 3536561 w 3773997"/>
                <a:gd name="connsiteY75" fmla="*/ 2378676 h 3318849"/>
                <a:gd name="connsiteX76" fmla="*/ 3536457 w 3773997"/>
                <a:gd name="connsiteY76" fmla="*/ 2333754 h 3318849"/>
                <a:gd name="connsiteX77" fmla="*/ 3544313 w 3773997"/>
                <a:gd name="connsiteY77" fmla="*/ 2327682 h 3318849"/>
                <a:gd name="connsiteX78" fmla="*/ 51093 w 3773997"/>
                <a:gd name="connsiteY78" fmla="*/ 1767564 h 3318849"/>
                <a:gd name="connsiteX79" fmla="*/ 51157 w 3773997"/>
                <a:gd name="connsiteY79" fmla="*/ 1767683 h 3318849"/>
                <a:gd name="connsiteX80" fmla="*/ 51211 w 3773997"/>
                <a:gd name="connsiteY80" fmla="*/ 1767913 h 3318849"/>
                <a:gd name="connsiteX81" fmla="*/ 46203 w 3773997"/>
                <a:gd name="connsiteY81" fmla="*/ 1758378 h 3318849"/>
                <a:gd name="connsiteX82" fmla="*/ 49961 w 3773997"/>
                <a:gd name="connsiteY82" fmla="*/ 1764220 h 3318849"/>
                <a:gd name="connsiteX83" fmla="*/ 51093 w 3773997"/>
                <a:gd name="connsiteY83" fmla="*/ 1767564 h 3318849"/>
                <a:gd name="connsiteX84" fmla="*/ 2635227 w 3773997"/>
                <a:gd name="connsiteY84" fmla="*/ 1692434 h 3318849"/>
                <a:gd name="connsiteX85" fmla="*/ 2637753 w 3773997"/>
                <a:gd name="connsiteY85" fmla="*/ 1697573 h 3318849"/>
                <a:gd name="connsiteX86" fmla="*/ 2635227 w 3773997"/>
                <a:gd name="connsiteY86" fmla="*/ 1692434 h 3318849"/>
                <a:gd name="connsiteX87" fmla="*/ 155261 w 3773997"/>
                <a:gd name="connsiteY87" fmla="*/ 1487678 h 3318849"/>
                <a:gd name="connsiteX88" fmla="*/ 164949 w 3773997"/>
                <a:gd name="connsiteY88" fmla="*/ 1487678 h 3318849"/>
                <a:gd name="connsiteX89" fmla="*/ 155429 w 3773997"/>
                <a:gd name="connsiteY89" fmla="*/ 1490724 h 3318849"/>
                <a:gd name="connsiteX90" fmla="*/ 154779 w 3773997"/>
                <a:gd name="connsiteY90" fmla="*/ 1479002 h 3318849"/>
                <a:gd name="connsiteX91" fmla="*/ 155261 w 3773997"/>
                <a:gd name="connsiteY91" fmla="*/ 1487678 h 3318849"/>
                <a:gd name="connsiteX92" fmla="*/ 154455 w 3773997"/>
                <a:gd name="connsiteY92" fmla="*/ 1487678 h 3318849"/>
                <a:gd name="connsiteX93" fmla="*/ 154779 w 3773997"/>
                <a:gd name="connsiteY93" fmla="*/ 1479002 h 3318849"/>
                <a:gd name="connsiteX94" fmla="*/ 2175859 w 3773997"/>
                <a:gd name="connsiteY94" fmla="*/ 654486 h 3318849"/>
                <a:gd name="connsiteX95" fmla="*/ 2198809 w 3773997"/>
                <a:gd name="connsiteY95" fmla="*/ 733461 h 3318849"/>
                <a:gd name="connsiteX96" fmla="*/ 2220763 w 3773997"/>
                <a:gd name="connsiteY96" fmla="*/ 888690 h 3318849"/>
                <a:gd name="connsiteX97" fmla="*/ 2278893 w 3773997"/>
                <a:gd name="connsiteY97" fmla="*/ 902868 h 3318849"/>
                <a:gd name="connsiteX98" fmla="*/ 2345169 w 3773997"/>
                <a:gd name="connsiteY98" fmla="*/ 1274568 h 3318849"/>
                <a:gd name="connsiteX99" fmla="*/ 2473303 w 3773997"/>
                <a:gd name="connsiteY99" fmla="*/ 1376300 h 3318849"/>
                <a:gd name="connsiteX100" fmla="*/ 2516107 w 3773997"/>
                <a:gd name="connsiteY100" fmla="*/ 1523197 h 3318849"/>
                <a:gd name="connsiteX101" fmla="*/ 2522183 w 3773997"/>
                <a:gd name="connsiteY101" fmla="*/ 1497326 h 3318849"/>
                <a:gd name="connsiteX102" fmla="*/ 2564987 w 3773997"/>
                <a:gd name="connsiteY102" fmla="*/ 1605196 h 3318849"/>
                <a:gd name="connsiteX103" fmla="*/ 2637753 w 3773997"/>
                <a:gd name="connsiteY103" fmla="*/ 1697573 h 3318849"/>
                <a:gd name="connsiteX104" fmla="*/ 2632505 w 3773997"/>
                <a:gd name="connsiteY104" fmla="*/ 1878088 h 3318849"/>
                <a:gd name="connsiteX105" fmla="*/ 2635129 w 3773997"/>
                <a:gd name="connsiteY105" fmla="*/ 1982451 h 3318849"/>
                <a:gd name="connsiteX106" fmla="*/ 2527845 w 3773997"/>
                <a:gd name="connsiteY106" fmla="*/ 2155219 h 3318849"/>
                <a:gd name="connsiteX107" fmla="*/ 2408269 w 3773997"/>
                <a:gd name="connsiteY107" fmla="*/ 2302701 h 3318849"/>
                <a:gd name="connsiteX108" fmla="*/ 2101327 w 3773997"/>
                <a:gd name="connsiteY108" fmla="*/ 2647653 h 3318849"/>
                <a:gd name="connsiteX109" fmla="*/ 1929561 w 3773997"/>
                <a:gd name="connsiteY109" fmla="*/ 2709042 h 3318849"/>
                <a:gd name="connsiteX110" fmla="*/ 1803359 w 3773997"/>
                <a:gd name="connsiteY110" fmla="*/ 2780664 h 3318849"/>
                <a:gd name="connsiteX111" fmla="*/ 1768149 w 3773997"/>
                <a:gd name="connsiteY111" fmla="*/ 2702611 h 3318849"/>
                <a:gd name="connsiteX112" fmla="*/ 1640843 w 3773997"/>
                <a:gd name="connsiteY112" fmla="*/ 2759470 h 3318849"/>
                <a:gd name="connsiteX113" fmla="*/ 1490479 w 3773997"/>
                <a:gd name="connsiteY113" fmla="*/ 2697788 h 3318849"/>
                <a:gd name="connsiteX114" fmla="*/ 1496139 w 3773997"/>
                <a:gd name="connsiteY114" fmla="*/ 2545921 h 3318849"/>
                <a:gd name="connsiteX115" fmla="*/ 1429863 w 3773997"/>
                <a:gd name="connsiteY115" fmla="*/ 2516542 h 3318849"/>
                <a:gd name="connsiteX116" fmla="*/ 1464245 w 3773997"/>
                <a:gd name="connsiteY116" fmla="*/ 2415248 h 3318849"/>
                <a:gd name="connsiteX117" fmla="*/ 1352265 w 3773997"/>
                <a:gd name="connsiteY117" fmla="*/ 2492716 h 3318849"/>
                <a:gd name="connsiteX118" fmla="*/ 1442981 w 3773997"/>
                <a:gd name="connsiteY118" fmla="*/ 2394201 h 3318849"/>
                <a:gd name="connsiteX119" fmla="*/ 1490065 w 3773997"/>
                <a:gd name="connsiteY119" fmla="*/ 2301093 h 3318849"/>
                <a:gd name="connsiteX120" fmla="*/ 1283365 w 3773997"/>
                <a:gd name="connsiteY120" fmla="*/ 2469476 h 3318849"/>
                <a:gd name="connsiteX121" fmla="*/ 1272457 w 3773997"/>
                <a:gd name="connsiteY121" fmla="*/ 2337050 h 3318849"/>
                <a:gd name="connsiteX122" fmla="*/ 1248431 w 3773997"/>
                <a:gd name="connsiteY122" fmla="*/ 2266452 h 3318849"/>
                <a:gd name="connsiteX123" fmla="*/ 990643 w 3773997"/>
                <a:gd name="connsiteY123" fmla="*/ 2214709 h 3318849"/>
                <a:gd name="connsiteX124" fmla="*/ 643245 w 3773997"/>
                <a:gd name="connsiteY124" fmla="*/ 2308255 h 3318849"/>
                <a:gd name="connsiteX125" fmla="*/ 517595 w 3773997"/>
                <a:gd name="connsiteY125" fmla="*/ 2388062 h 3318849"/>
                <a:gd name="connsiteX126" fmla="*/ 356599 w 3773997"/>
                <a:gd name="connsiteY126" fmla="*/ 2384115 h 3318849"/>
                <a:gd name="connsiteX127" fmla="*/ 105991 w 3773997"/>
                <a:gd name="connsiteY127" fmla="*/ 2477369 h 3318849"/>
                <a:gd name="connsiteX128" fmla="*/ 1053 w 3773997"/>
                <a:gd name="connsiteY128" fmla="*/ 2379146 h 3318849"/>
                <a:gd name="connsiteX129" fmla="*/ 63325 w 3773997"/>
                <a:gd name="connsiteY129" fmla="*/ 2331496 h 3318849"/>
                <a:gd name="connsiteX130" fmla="*/ 88455 w 3773997"/>
                <a:gd name="connsiteY130" fmla="*/ 2139872 h 3318849"/>
                <a:gd name="connsiteX131" fmla="*/ 88455 w 3773997"/>
                <a:gd name="connsiteY131" fmla="*/ 1982889 h 3318849"/>
                <a:gd name="connsiteX132" fmla="*/ 56573 w 3773997"/>
                <a:gd name="connsiteY132" fmla="*/ 1790478 h 3318849"/>
                <a:gd name="connsiteX133" fmla="*/ 51211 w 3773997"/>
                <a:gd name="connsiteY133" fmla="*/ 1767913 h 3318849"/>
                <a:gd name="connsiteX134" fmla="*/ 54005 w 3773997"/>
                <a:gd name="connsiteY134" fmla="*/ 1776174 h 3318849"/>
                <a:gd name="connsiteX135" fmla="*/ 64291 w 3773997"/>
                <a:gd name="connsiteY135" fmla="*/ 1796820 h 3318849"/>
                <a:gd name="connsiteX136" fmla="*/ 70919 w 3773997"/>
                <a:gd name="connsiteY136" fmla="*/ 1763640 h 3318849"/>
                <a:gd name="connsiteX137" fmla="*/ 113309 w 3773997"/>
                <a:gd name="connsiteY137" fmla="*/ 1812313 h 3318849"/>
                <a:gd name="connsiteX138" fmla="*/ 118279 w 3773997"/>
                <a:gd name="connsiteY138" fmla="*/ 1609581 h 3318849"/>
                <a:gd name="connsiteX139" fmla="*/ 151521 w 3773997"/>
                <a:gd name="connsiteY139" fmla="*/ 1491975 h 3318849"/>
                <a:gd name="connsiteX140" fmla="*/ 155429 w 3773997"/>
                <a:gd name="connsiteY140" fmla="*/ 1490724 h 3318849"/>
                <a:gd name="connsiteX141" fmla="*/ 155491 w 3773997"/>
                <a:gd name="connsiteY141" fmla="*/ 1491826 h 3318849"/>
                <a:gd name="connsiteX142" fmla="*/ 167711 w 3773997"/>
                <a:gd name="connsiteY142" fmla="*/ 1517789 h 3318849"/>
                <a:gd name="connsiteX143" fmla="*/ 324565 w 3773997"/>
                <a:gd name="connsiteY143" fmla="*/ 1397786 h 3318849"/>
                <a:gd name="connsiteX144" fmla="*/ 443587 w 3773997"/>
                <a:gd name="connsiteY144" fmla="*/ 1371623 h 3318849"/>
                <a:gd name="connsiteX145" fmla="*/ 527537 w 3773997"/>
                <a:gd name="connsiteY145" fmla="*/ 1334935 h 3318849"/>
                <a:gd name="connsiteX146" fmla="*/ 711729 w 3773997"/>
                <a:gd name="connsiteY146" fmla="*/ 1230572 h 3318849"/>
                <a:gd name="connsiteX147" fmla="*/ 816667 w 3773997"/>
                <a:gd name="connsiteY147" fmla="*/ 1069205 h 3318849"/>
                <a:gd name="connsiteX148" fmla="*/ 847183 w 3773997"/>
                <a:gd name="connsiteY148" fmla="*/ 1143750 h 3318849"/>
                <a:gd name="connsiteX149" fmla="*/ 857261 w 3773997"/>
                <a:gd name="connsiteY149" fmla="*/ 1101362 h 3318849"/>
                <a:gd name="connsiteX150" fmla="*/ 887915 w 3773997"/>
                <a:gd name="connsiteY150" fmla="*/ 1053711 h 3318849"/>
                <a:gd name="connsiteX151" fmla="*/ 945493 w 3773997"/>
                <a:gd name="connsiteY151" fmla="*/ 980336 h 3318849"/>
                <a:gd name="connsiteX152" fmla="*/ 1182845 w 3773997"/>
                <a:gd name="connsiteY152" fmla="*/ 954318 h 3318849"/>
                <a:gd name="connsiteX153" fmla="*/ 1286127 w 3773997"/>
                <a:gd name="connsiteY153" fmla="*/ 935171 h 3318849"/>
                <a:gd name="connsiteX154" fmla="*/ 1387335 w 3773997"/>
                <a:gd name="connsiteY154" fmla="*/ 761379 h 3318849"/>
                <a:gd name="connsiteX155" fmla="*/ 1461207 w 3773997"/>
                <a:gd name="connsiteY155" fmla="*/ 686396 h 3318849"/>
                <a:gd name="connsiteX156" fmla="*/ 1510085 w 3773997"/>
                <a:gd name="connsiteY156" fmla="*/ 677918 h 3318849"/>
                <a:gd name="connsiteX157" fmla="*/ 1581885 w 3773997"/>
                <a:gd name="connsiteY157" fmla="*/ 724399 h 3318849"/>
                <a:gd name="connsiteX158" fmla="*/ 1673291 w 3773997"/>
                <a:gd name="connsiteY158" fmla="*/ 755240 h 3318849"/>
                <a:gd name="connsiteX159" fmla="*/ 1780301 w 3773997"/>
                <a:gd name="connsiteY159" fmla="*/ 751586 h 3318849"/>
                <a:gd name="connsiteX160" fmla="*/ 1709329 w 3773997"/>
                <a:gd name="connsiteY160" fmla="*/ 861941 h 3318849"/>
                <a:gd name="connsiteX161" fmla="*/ 1706291 w 3773997"/>
                <a:gd name="connsiteY161" fmla="*/ 1000361 h 3318849"/>
                <a:gd name="connsiteX162" fmla="*/ 1832493 w 3773997"/>
                <a:gd name="connsiteY162" fmla="*/ 1086745 h 3318849"/>
                <a:gd name="connsiteX163" fmla="*/ 1984929 w 3773997"/>
                <a:gd name="connsiteY163" fmla="*/ 1152666 h 3318849"/>
                <a:gd name="connsiteX164" fmla="*/ 2075921 w 3773997"/>
                <a:gd name="connsiteY164" fmla="*/ 878897 h 3318849"/>
                <a:gd name="connsiteX165" fmla="*/ 2114997 w 3773997"/>
                <a:gd name="connsiteY165" fmla="*/ 736969 h 3318849"/>
                <a:gd name="connsiteX166" fmla="*/ 2175859 w 3773997"/>
                <a:gd name="connsiteY166" fmla="*/ 654486 h 3318849"/>
                <a:gd name="connsiteX167" fmla="*/ 2676829 w 3773997"/>
                <a:gd name="connsiteY167" fmla="*/ 280931 h 3318849"/>
                <a:gd name="connsiteX168" fmla="*/ 2676829 w 3773997"/>
                <a:gd name="connsiteY168" fmla="*/ 280931 h 3318849"/>
                <a:gd name="connsiteX169" fmla="*/ 2744899 w 3773997"/>
                <a:gd name="connsiteY169" fmla="*/ 27918 h 3318849"/>
                <a:gd name="connsiteX170" fmla="*/ 2897059 w 3773997"/>
                <a:gd name="connsiteY170" fmla="*/ 205802 h 3318849"/>
                <a:gd name="connsiteX171" fmla="*/ 2884357 w 3773997"/>
                <a:gd name="connsiteY171" fmla="*/ 168530 h 3318849"/>
                <a:gd name="connsiteX172" fmla="*/ 2676829 w 3773997"/>
                <a:gd name="connsiteY172" fmla="*/ 280931 h 3318849"/>
                <a:gd name="connsiteX173" fmla="*/ 2605029 w 3773997"/>
                <a:gd name="connsiteY173" fmla="*/ 241028 h 3318849"/>
                <a:gd name="connsiteX174" fmla="*/ 2813385 w 3773997"/>
                <a:gd name="connsiteY174" fmla="*/ 198494 h 3318849"/>
                <a:gd name="connsiteX175" fmla="*/ 2879661 w 3773997"/>
                <a:gd name="connsiteY175" fmla="*/ 154498 h 3318849"/>
                <a:gd name="connsiteX176" fmla="*/ 2744899 w 3773997"/>
                <a:gd name="connsiteY176" fmla="*/ 27918 h 3318849"/>
                <a:gd name="connsiteX177" fmla="*/ 2107541 w 3773997"/>
                <a:gd name="connsiteY177" fmla="*/ 0 h 3318849"/>
                <a:gd name="connsiteX178" fmla="*/ 2372923 w 3773997"/>
                <a:gd name="connsiteY178" fmla="*/ 113279 h 3318849"/>
                <a:gd name="connsiteX179" fmla="*/ 2451211 w 3773997"/>
                <a:gd name="connsiteY179" fmla="*/ 216472 h 3318849"/>
                <a:gd name="connsiteX180" fmla="*/ 2580175 w 3773997"/>
                <a:gd name="connsiteY180" fmla="*/ 337059 h 3318849"/>
                <a:gd name="connsiteX181" fmla="*/ 2519973 w 3773997"/>
                <a:gd name="connsiteY181" fmla="*/ 339982 h 3318849"/>
                <a:gd name="connsiteX182" fmla="*/ 2613451 w 3773997"/>
                <a:gd name="connsiteY182" fmla="*/ 483517 h 3318849"/>
                <a:gd name="connsiteX183" fmla="*/ 2650455 w 3773997"/>
                <a:gd name="connsiteY183" fmla="*/ 524590 h 3318849"/>
                <a:gd name="connsiteX184" fmla="*/ 2705825 w 3773997"/>
                <a:gd name="connsiteY184" fmla="*/ 640208 h 3318849"/>
                <a:gd name="connsiteX185" fmla="*/ 2468747 w 3773997"/>
                <a:gd name="connsiteY185" fmla="*/ 522105 h 3318849"/>
                <a:gd name="connsiteX186" fmla="*/ 2253625 w 3773997"/>
                <a:gd name="connsiteY186" fmla="*/ 455015 h 3318849"/>
                <a:gd name="connsiteX187" fmla="*/ 2078269 w 3773997"/>
                <a:gd name="connsiteY187" fmla="*/ 510850 h 3318849"/>
                <a:gd name="connsiteX188" fmla="*/ 2072331 w 3773997"/>
                <a:gd name="connsiteY188" fmla="*/ 324781 h 3318849"/>
                <a:gd name="connsiteX189" fmla="*/ 2107541 w 3773997"/>
                <a:gd name="connsiteY189" fmla="*/ 0 h 331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3997" h="3318849">
                  <a:moveTo>
                    <a:pt x="1846991" y="2904759"/>
                  </a:moveTo>
                  <a:cubicBezTo>
                    <a:pt x="1817581" y="2901397"/>
                    <a:pt x="1724517" y="3157188"/>
                    <a:pt x="1620685" y="3106906"/>
                  </a:cubicBezTo>
                  <a:cubicBezTo>
                    <a:pt x="1574015" y="3084397"/>
                    <a:pt x="1609225" y="2990997"/>
                    <a:pt x="1615161" y="2956209"/>
                  </a:cubicBezTo>
                  <a:cubicBezTo>
                    <a:pt x="1631317" y="2863686"/>
                    <a:pt x="1726313" y="2928876"/>
                    <a:pt x="1789689" y="2921276"/>
                  </a:cubicBezTo>
                  <a:cubicBezTo>
                    <a:pt x="1771877" y="2923468"/>
                    <a:pt x="1809849" y="2918937"/>
                    <a:pt x="1789689" y="2921276"/>
                  </a:cubicBezTo>
                  <a:cubicBezTo>
                    <a:pt x="1808191" y="2913675"/>
                    <a:pt x="1827247" y="2908121"/>
                    <a:pt x="1846991" y="2904759"/>
                  </a:cubicBezTo>
                  <a:close/>
                  <a:moveTo>
                    <a:pt x="3258175" y="2831343"/>
                  </a:moveTo>
                  <a:cubicBezTo>
                    <a:pt x="3258175" y="2831343"/>
                    <a:pt x="3243497" y="2838377"/>
                    <a:pt x="3258175" y="2831343"/>
                  </a:cubicBezTo>
                  <a:close/>
                  <a:moveTo>
                    <a:pt x="3544313" y="2327682"/>
                  </a:moveTo>
                  <a:cubicBezTo>
                    <a:pt x="3556109" y="2326324"/>
                    <a:pt x="3553687" y="2330372"/>
                    <a:pt x="3553539" y="2339745"/>
                  </a:cubicBezTo>
                  <a:cubicBezTo>
                    <a:pt x="3553307" y="2352314"/>
                    <a:pt x="3554487" y="2362859"/>
                    <a:pt x="3566031" y="2369995"/>
                  </a:cubicBezTo>
                  <a:cubicBezTo>
                    <a:pt x="3586337" y="2382537"/>
                    <a:pt x="3608497" y="2386452"/>
                    <a:pt x="3608181" y="2415450"/>
                  </a:cubicBezTo>
                  <a:cubicBezTo>
                    <a:pt x="3607865" y="2442398"/>
                    <a:pt x="3593667" y="2464686"/>
                    <a:pt x="3583071" y="2488386"/>
                  </a:cubicBezTo>
                  <a:cubicBezTo>
                    <a:pt x="3578333" y="2499011"/>
                    <a:pt x="3574857" y="2510647"/>
                    <a:pt x="3581555" y="2521272"/>
                  </a:cubicBezTo>
                  <a:cubicBezTo>
                    <a:pt x="3587705" y="2530991"/>
                    <a:pt x="3599523" y="2534293"/>
                    <a:pt x="3607737" y="2524973"/>
                  </a:cubicBezTo>
                  <a:cubicBezTo>
                    <a:pt x="3594131" y="2540391"/>
                    <a:pt x="3613383" y="2518662"/>
                    <a:pt x="3607737" y="2524973"/>
                  </a:cubicBezTo>
                  <a:cubicBezTo>
                    <a:pt x="3614521" y="2517358"/>
                    <a:pt x="3622187" y="2503458"/>
                    <a:pt x="3621197" y="2492913"/>
                  </a:cubicBezTo>
                  <a:cubicBezTo>
                    <a:pt x="3636237" y="2488439"/>
                    <a:pt x="3632993" y="2516106"/>
                    <a:pt x="3631709" y="2524494"/>
                  </a:cubicBezTo>
                  <a:cubicBezTo>
                    <a:pt x="3629307" y="2540418"/>
                    <a:pt x="3621029" y="2553572"/>
                    <a:pt x="3617195" y="2568857"/>
                  </a:cubicBezTo>
                  <a:cubicBezTo>
                    <a:pt x="3613151" y="2585207"/>
                    <a:pt x="3627643" y="2595939"/>
                    <a:pt x="3640471" y="2602516"/>
                  </a:cubicBezTo>
                  <a:cubicBezTo>
                    <a:pt x="3666739" y="2615990"/>
                    <a:pt x="3687423" y="2612448"/>
                    <a:pt x="3711921" y="2597989"/>
                  </a:cubicBezTo>
                  <a:cubicBezTo>
                    <a:pt x="3731933" y="2586192"/>
                    <a:pt x="3753755" y="2573650"/>
                    <a:pt x="3773997" y="2592477"/>
                  </a:cubicBezTo>
                  <a:cubicBezTo>
                    <a:pt x="3758495" y="2602702"/>
                    <a:pt x="3748215" y="2619265"/>
                    <a:pt x="3736903" y="2633538"/>
                  </a:cubicBezTo>
                  <a:cubicBezTo>
                    <a:pt x="3724707" y="2648983"/>
                    <a:pt x="3709857" y="2662510"/>
                    <a:pt x="3693975" y="2674040"/>
                  </a:cubicBezTo>
                  <a:cubicBezTo>
                    <a:pt x="3663179" y="2696408"/>
                    <a:pt x="3627159" y="2703465"/>
                    <a:pt x="3593099" y="2718963"/>
                  </a:cubicBezTo>
                  <a:cubicBezTo>
                    <a:pt x="3587011" y="2721705"/>
                    <a:pt x="3578837" y="2724634"/>
                    <a:pt x="3576963" y="2732011"/>
                  </a:cubicBezTo>
                  <a:cubicBezTo>
                    <a:pt x="3575089" y="2739360"/>
                    <a:pt x="3578753" y="2746923"/>
                    <a:pt x="3573235" y="2753393"/>
                  </a:cubicBezTo>
                  <a:cubicBezTo>
                    <a:pt x="3563419" y="2764870"/>
                    <a:pt x="3545977" y="2772300"/>
                    <a:pt x="3534623" y="2783004"/>
                  </a:cubicBezTo>
                  <a:cubicBezTo>
                    <a:pt x="3521711" y="2795174"/>
                    <a:pt x="3509537" y="2808195"/>
                    <a:pt x="3495191" y="2818687"/>
                  </a:cubicBezTo>
                  <a:cubicBezTo>
                    <a:pt x="3478761" y="2830643"/>
                    <a:pt x="3459571" y="2838924"/>
                    <a:pt x="3442299" y="2849682"/>
                  </a:cubicBezTo>
                  <a:cubicBezTo>
                    <a:pt x="3416411" y="2865846"/>
                    <a:pt x="3390355" y="2884193"/>
                    <a:pt x="3362339" y="2896602"/>
                  </a:cubicBezTo>
                  <a:cubicBezTo>
                    <a:pt x="3351323" y="2901501"/>
                    <a:pt x="3326889" y="2895750"/>
                    <a:pt x="3322801" y="2881796"/>
                  </a:cubicBezTo>
                  <a:lnTo>
                    <a:pt x="3327339" y="2872758"/>
                  </a:lnTo>
                  <a:lnTo>
                    <a:pt x="3304163" y="2893082"/>
                  </a:lnTo>
                  <a:cubicBezTo>
                    <a:pt x="3297885" y="2899837"/>
                    <a:pt x="3293061" y="2907599"/>
                    <a:pt x="3289615" y="2919527"/>
                  </a:cubicBezTo>
                  <a:cubicBezTo>
                    <a:pt x="3287305" y="2927516"/>
                    <a:pt x="3284735" y="2929178"/>
                    <a:pt x="3278551" y="2933503"/>
                  </a:cubicBezTo>
                  <a:cubicBezTo>
                    <a:pt x="3257615" y="2948094"/>
                    <a:pt x="3236791" y="2962685"/>
                    <a:pt x="3215893" y="2977299"/>
                  </a:cubicBezTo>
                  <a:cubicBezTo>
                    <a:pt x="3173573" y="3006823"/>
                    <a:pt x="3131293" y="3036392"/>
                    <a:pt x="3089011" y="3065961"/>
                  </a:cubicBezTo>
                  <a:cubicBezTo>
                    <a:pt x="3089309" y="3065756"/>
                    <a:pt x="3099813" y="3078936"/>
                    <a:pt x="3100969" y="3080301"/>
                  </a:cubicBezTo>
                  <a:cubicBezTo>
                    <a:pt x="3105589" y="3085833"/>
                    <a:pt x="3090725" y="3092252"/>
                    <a:pt x="3087633" y="3093640"/>
                  </a:cubicBezTo>
                  <a:cubicBezTo>
                    <a:pt x="3078021" y="3097920"/>
                    <a:pt x="3067851" y="3097760"/>
                    <a:pt x="3057457" y="3098580"/>
                  </a:cubicBezTo>
                  <a:cubicBezTo>
                    <a:pt x="3042109" y="3099900"/>
                    <a:pt x="3028065" y="3104840"/>
                    <a:pt x="3013575" y="3109734"/>
                  </a:cubicBezTo>
                  <a:cubicBezTo>
                    <a:pt x="2990441" y="3117587"/>
                    <a:pt x="2961011" y="3121343"/>
                    <a:pt x="2941825" y="3137436"/>
                  </a:cubicBezTo>
                  <a:cubicBezTo>
                    <a:pt x="2919623" y="3156102"/>
                    <a:pt x="2901667" y="3179821"/>
                    <a:pt x="2879241" y="3198578"/>
                  </a:cubicBezTo>
                  <a:cubicBezTo>
                    <a:pt x="2828615" y="3240871"/>
                    <a:pt x="2772327" y="3272216"/>
                    <a:pt x="2715107" y="3304266"/>
                  </a:cubicBezTo>
                  <a:cubicBezTo>
                    <a:pt x="2689329" y="3318675"/>
                    <a:pt x="2658633" y="3323023"/>
                    <a:pt x="2629725" y="3314532"/>
                  </a:cubicBezTo>
                  <a:cubicBezTo>
                    <a:pt x="2617393" y="3310913"/>
                    <a:pt x="2606441" y="3304038"/>
                    <a:pt x="2596047" y="3296595"/>
                  </a:cubicBezTo>
                  <a:cubicBezTo>
                    <a:pt x="2594297" y="3293089"/>
                    <a:pt x="2596047" y="3284644"/>
                    <a:pt x="2596047" y="3280592"/>
                  </a:cubicBezTo>
                  <a:cubicBezTo>
                    <a:pt x="2570009" y="3285168"/>
                    <a:pt x="2549333" y="3284963"/>
                    <a:pt x="2522773" y="3283279"/>
                  </a:cubicBezTo>
                  <a:cubicBezTo>
                    <a:pt x="2523703" y="3283324"/>
                    <a:pt x="2535699" y="3262815"/>
                    <a:pt x="2540765" y="3260698"/>
                  </a:cubicBezTo>
                  <a:cubicBezTo>
                    <a:pt x="2558051" y="3253482"/>
                    <a:pt x="2565463" y="3244308"/>
                    <a:pt x="2578017" y="3231197"/>
                  </a:cubicBezTo>
                  <a:cubicBezTo>
                    <a:pt x="2592211" y="3216378"/>
                    <a:pt x="2613221" y="3208502"/>
                    <a:pt x="2630543" y="3198031"/>
                  </a:cubicBezTo>
                  <a:cubicBezTo>
                    <a:pt x="2652039" y="3184988"/>
                    <a:pt x="2673533" y="3172059"/>
                    <a:pt x="2695139" y="3159175"/>
                  </a:cubicBezTo>
                  <a:cubicBezTo>
                    <a:pt x="2712537" y="3148841"/>
                    <a:pt x="2729897" y="3138711"/>
                    <a:pt x="2746623" y="3127330"/>
                  </a:cubicBezTo>
                  <a:cubicBezTo>
                    <a:pt x="2764393" y="3115288"/>
                    <a:pt x="2785887" y="3112329"/>
                    <a:pt x="2805705" y="3105227"/>
                  </a:cubicBezTo>
                  <a:cubicBezTo>
                    <a:pt x="2852345" y="3088564"/>
                    <a:pt x="2897569" y="3065915"/>
                    <a:pt x="2943017" y="3046248"/>
                  </a:cubicBezTo>
                  <a:cubicBezTo>
                    <a:pt x="2959409" y="3039169"/>
                    <a:pt x="2975167" y="3030997"/>
                    <a:pt x="2990627" y="3022051"/>
                  </a:cubicBezTo>
                  <a:cubicBezTo>
                    <a:pt x="3003143" y="3014812"/>
                    <a:pt x="3019349" y="3011830"/>
                    <a:pt x="3030897" y="3003818"/>
                  </a:cubicBezTo>
                  <a:cubicBezTo>
                    <a:pt x="3037565" y="2999174"/>
                    <a:pt x="3044307" y="2992505"/>
                    <a:pt x="3050455" y="2988043"/>
                  </a:cubicBezTo>
                  <a:cubicBezTo>
                    <a:pt x="3064499" y="2977936"/>
                    <a:pt x="3071987" y="2960682"/>
                    <a:pt x="3084541" y="2949141"/>
                  </a:cubicBezTo>
                  <a:cubicBezTo>
                    <a:pt x="3097243" y="2937373"/>
                    <a:pt x="3114753" y="2930339"/>
                    <a:pt x="3131031" y="2924990"/>
                  </a:cubicBezTo>
                  <a:cubicBezTo>
                    <a:pt x="3147199" y="2919663"/>
                    <a:pt x="3158003" y="2908077"/>
                    <a:pt x="3171079" y="2897105"/>
                  </a:cubicBezTo>
                  <a:cubicBezTo>
                    <a:pt x="3183111" y="2886953"/>
                    <a:pt x="3184341" y="2870313"/>
                    <a:pt x="3198309" y="2860958"/>
                  </a:cubicBezTo>
                  <a:cubicBezTo>
                    <a:pt x="3216489" y="2848779"/>
                    <a:pt x="3238431" y="2840812"/>
                    <a:pt x="3258175" y="2831343"/>
                  </a:cubicBezTo>
                  <a:cubicBezTo>
                    <a:pt x="3253295" y="2851807"/>
                    <a:pt x="3248377" y="2872248"/>
                    <a:pt x="3243459" y="2892712"/>
                  </a:cubicBezTo>
                  <a:cubicBezTo>
                    <a:pt x="3259293" y="2885860"/>
                    <a:pt x="3275049" y="2878986"/>
                    <a:pt x="3290845" y="2872157"/>
                  </a:cubicBezTo>
                  <a:cubicBezTo>
                    <a:pt x="3300419" y="2867980"/>
                    <a:pt x="3305477" y="2864833"/>
                    <a:pt x="3310183" y="2864369"/>
                  </a:cubicBezTo>
                  <a:lnTo>
                    <a:pt x="3327387" y="2872662"/>
                  </a:lnTo>
                  <a:lnTo>
                    <a:pt x="3328563" y="2870320"/>
                  </a:lnTo>
                  <a:cubicBezTo>
                    <a:pt x="3341437" y="2857631"/>
                    <a:pt x="3371165" y="2842672"/>
                    <a:pt x="3377421" y="2837779"/>
                  </a:cubicBezTo>
                  <a:cubicBezTo>
                    <a:pt x="3393725" y="2825051"/>
                    <a:pt x="3421825" y="2810831"/>
                    <a:pt x="3422393" y="2786839"/>
                  </a:cubicBezTo>
                  <a:cubicBezTo>
                    <a:pt x="3423151" y="2758533"/>
                    <a:pt x="3369165" y="2746070"/>
                    <a:pt x="3374641" y="2719282"/>
                  </a:cubicBezTo>
                  <a:cubicBezTo>
                    <a:pt x="3379001" y="2698405"/>
                    <a:pt x="3419361" y="2697793"/>
                    <a:pt x="3434253" y="2689858"/>
                  </a:cubicBezTo>
                  <a:cubicBezTo>
                    <a:pt x="3459635" y="2676304"/>
                    <a:pt x="3473643" y="2655560"/>
                    <a:pt x="3493359" y="2635535"/>
                  </a:cubicBezTo>
                  <a:cubicBezTo>
                    <a:pt x="3542859" y="2585154"/>
                    <a:pt x="3545177" y="2523349"/>
                    <a:pt x="3535887" y="2457017"/>
                  </a:cubicBezTo>
                  <a:cubicBezTo>
                    <a:pt x="3532581" y="2433558"/>
                    <a:pt x="3519457" y="2397582"/>
                    <a:pt x="3536561" y="2378676"/>
                  </a:cubicBezTo>
                  <a:cubicBezTo>
                    <a:pt x="3545429" y="2368823"/>
                    <a:pt x="3537995" y="2345497"/>
                    <a:pt x="3536457" y="2333754"/>
                  </a:cubicBezTo>
                  <a:cubicBezTo>
                    <a:pt x="3535593" y="2327043"/>
                    <a:pt x="3534623" y="2328854"/>
                    <a:pt x="3544313" y="2327682"/>
                  </a:cubicBezTo>
                  <a:close/>
                  <a:moveTo>
                    <a:pt x="51093" y="1767564"/>
                  </a:moveTo>
                  <a:lnTo>
                    <a:pt x="51157" y="1767683"/>
                  </a:lnTo>
                  <a:lnTo>
                    <a:pt x="51211" y="1767913"/>
                  </a:lnTo>
                  <a:close/>
                  <a:moveTo>
                    <a:pt x="46203" y="1758378"/>
                  </a:moveTo>
                  <a:cubicBezTo>
                    <a:pt x="47447" y="1758707"/>
                    <a:pt x="48681" y="1760954"/>
                    <a:pt x="49961" y="1764220"/>
                  </a:cubicBezTo>
                  <a:lnTo>
                    <a:pt x="51093" y="1767564"/>
                  </a:lnTo>
                  <a:close/>
                  <a:moveTo>
                    <a:pt x="2635227" y="1692434"/>
                  </a:moveTo>
                  <a:cubicBezTo>
                    <a:pt x="2635603" y="1693161"/>
                    <a:pt x="2642619" y="1707330"/>
                    <a:pt x="2637753" y="1697573"/>
                  </a:cubicBezTo>
                  <a:cubicBezTo>
                    <a:pt x="2635715" y="1693444"/>
                    <a:pt x="2635103" y="1692192"/>
                    <a:pt x="2635227" y="1692434"/>
                  </a:cubicBezTo>
                  <a:close/>
                  <a:moveTo>
                    <a:pt x="155261" y="1487678"/>
                  </a:moveTo>
                  <a:lnTo>
                    <a:pt x="164949" y="1487678"/>
                  </a:lnTo>
                  <a:lnTo>
                    <a:pt x="155429" y="1490724"/>
                  </a:lnTo>
                  <a:close/>
                  <a:moveTo>
                    <a:pt x="154779" y="1479002"/>
                  </a:moveTo>
                  <a:lnTo>
                    <a:pt x="155261" y="1487678"/>
                  </a:lnTo>
                  <a:lnTo>
                    <a:pt x="154455" y="1487678"/>
                  </a:lnTo>
                  <a:cubicBezTo>
                    <a:pt x="154765" y="1479420"/>
                    <a:pt x="154739" y="1477419"/>
                    <a:pt x="154779" y="1479002"/>
                  </a:cubicBezTo>
                  <a:close/>
                  <a:moveTo>
                    <a:pt x="2175859" y="654486"/>
                  </a:moveTo>
                  <a:cubicBezTo>
                    <a:pt x="2183587" y="659074"/>
                    <a:pt x="2190265" y="681993"/>
                    <a:pt x="2198809" y="733461"/>
                  </a:cubicBezTo>
                  <a:cubicBezTo>
                    <a:pt x="2207231" y="785058"/>
                    <a:pt x="2212341" y="837239"/>
                    <a:pt x="2220763" y="888690"/>
                  </a:cubicBezTo>
                  <a:cubicBezTo>
                    <a:pt x="2230429" y="947741"/>
                    <a:pt x="2246997" y="900237"/>
                    <a:pt x="2278893" y="902868"/>
                  </a:cubicBezTo>
                  <a:cubicBezTo>
                    <a:pt x="2356629" y="908861"/>
                    <a:pt x="2306509" y="1224433"/>
                    <a:pt x="2345169" y="1274568"/>
                  </a:cubicBezTo>
                  <a:cubicBezTo>
                    <a:pt x="2365467" y="1301024"/>
                    <a:pt x="2490149" y="1326311"/>
                    <a:pt x="2473303" y="1376300"/>
                  </a:cubicBezTo>
                  <a:cubicBezTo>
                    <a:pt x="2465295" y="1399540"/>
                    <a:pt x="2519559" y="1519543"/>
                    <a:pt x="2516107" y="1523197"/>
                  </a:cubicBezTo>
                  <a:cubicBezTo>
                    <a:pt x="2518179" y="1514573"/>
                    <a:pt x="2520111" y="1505949"/>
                    <a:pt x="2522183" y="1497326"/>
                  </a:cubicBezTo>
                  <a:cubicBezTo>
                    <a:pt x="2583213" y="1494987"/>
                    <a:pt x="2557117" y="1573770"/>
                    <a:pt x="2564987" y="1605196"/>
                  </a:cubicBezTo>
                  <a:cubicBezTo>
                    <a:pt x="2575619" y="1647438"/>
                    <a:pt x="2620079" y="1661762"/>
                    <a:pt x="2637753" y="1697573"/>
                  </a:cubicBezTo>
                  <a:cubicBezTo>
                    <a:pt x="2663573" y="1749754"/>
                    <a:pt x="2667715" y="1828538"/>
                    <a:pt x="2632505" y="1878088"/>
                  </a:cubicBezTo>
                  <a:cubicBezTo>
                    <a:pt x="2620631" y="1894897"/>
                    <a:pt x="2637477" y="1959503"/>
                    <a:pt x="2635129" y="1982451"/>
                  </a:cubicBezTo>
                  <a:cubicBezTo>
                    <a:pt x="2628087" y="2048810"/>
                    <a:pt x="2537509" y="2088860"/>
                    <a:pt x="2527845" y="2155219"/>
                  </a:cubicBezTo>
                  <a:cubicBezTo>
                    <a:pt x="2520387" y="2206670"/>
                    <a:pt x="2451073" y="2276829"/>
                    <a:pt x="2408269" y="2302701"/>
                  </a:cubicBezTo>
                  <a:cubicBezTo>
                    <a:pt x="2279031" y="2381192"/>
                    <a:pt x="2195771" y="2534082"/>
                    <a:pt x="2101327" y="2647653"/>
                  </a:cubicBezTo>
                  <a:cubicBezTo>
                    <a:pt x="2058385" y="2699249"/>
                    <a:pt x="1988933" y="2683610"/>
                    <a:pt x="1929561" y="2709042"/>
                  </a:cubicBezTo>
                  <a:cubicBezTo>
                    <a:pt x="1907469" y="2718543"/>
                    <a:pt x="1821309" y="2782418"/>
                    <a:pt x="1803359" y="2780664"/>
                  </a:cubicBezTo>
                  <a:cubicBezTo>
                    <a:pt x="1764697" y="2777302"/>
                    <a:pt x="1771739" y="2716936"/>
                    <a:pt x="1768149" y="2702611"/>
                  </a:cubicBezTo>
                  <a:cubicBezTo>
                    <a:pt x="1765527" y="2692087"/>
                    <a:pt x="1656031" y="2762101"/>
                    <a:pt x="1640843" y="2759470"/>
                  </a:cubicBezTo>
                  <a:cubicBezTo>
                    <a:pt x="1601491" y="2752600"/>
                    <a:pt x="1524169" y="2721174"/>
                    <a:pt x="1490479" y="2697788"/>
                  </a:cubicBezTo>
                  <a:cubicBezTo>
                    <a:pt x="1440219" y="2662708"/>
                    <a:pt x="1508429" y="2592256"/>
                    <a:pt x="1496139" y="2545921"/>
                  </a:cubicBezTo>
                  <a:cubicBezTo>
                    <a:pt x="1488269" y="2515372"/>
                    <a:pt x="1431105" y="2525312"/>
                    <a:pt x="1429863" y="2516542"/>
                  </a:cubicBezTo>
                  <a:cubicBezTo>
                    <a:pt x="1428207" y="2504994"/>
                    <a:pt x="1509947" y="2435566"/>
                    <a:pt x="1464245" y="2415248"/>
                  </a:cubicBezTo>
                  <a:cubicBezTo>
                    <a:pt x="1470595" y="2418026"/>
                    <a:pt x="1384021" y="2494909"/>
                    <a:pt x="1352265" y="2492716"/>
                  </a:cubicBezTo>
                  <a:cubicBezTo>
                    <a:pt x="1376565" y="2457344"/>
                    <a:pt x="1414675" y="2434835"/>
                    <a:pt x="1442981" y="2394201"/>
                  </a:cubicBezTo>
                  <a:cubicBezTo>
                    <a:pt x="1464935" y="2362921"/>
                    <a:pt x="1473633" y="2329157"/>
                    <a:pt x="1490065" y="2301093"/>
                  </a:cubicBezTo>
                  <a:cubicBezTo>
                    <a:pt x="1447261" y="2374760"/>
                    <a:pt x="1345499" y="2413348"/>
                    <a:pt x="1283365" y="2469476"/>
                  </a:cubicBezTo>
                  <a:cubicBezTo>
                    <a:pt x="1281431" y="2441558"/>
                    <a:pt x="1294273" y="2362921"/>
                    <a:pt x="1272457" y="2337050"/>
                  </a:cubicBezTo>
                  <a:cubicBezTo>
                    <a:pt x="1256993" y="2318486"/>
                    <a:pt x="1263619" y="2273175"/>
                    <a:pt x="1248431" y="2266452"/>
                  </a:cubicBezTo>
                  <a:cubicBezTo>
                    <a:pt x="1163101" y="2228594"/>
                    <a:pt x="1082879" y="2209739"/>
                    <a:pt x="990643" y="2214709"/>
                  </a:cubicBezTo>
                  <a:cubicBezTo>
                    <a:pt x="874107" y="2220702"/>
                    <a:pt x="757295" y="2288084"/>
                    <a:pt x="643245" y="2308255"/>
                  </a:cubicBezTo>
                  <a:cubicBezTo>
                    <a:pt x="586081" y="2318486"/>
                    <a:pt x="580281" y="2385723"/>
                    <a:pt x="517595" y="2388062"/>
                  </a:cubicBezTo>
                  <a:cubicBezTo>
                    <a:pt x="464159" y="2390254"/>
                    <a:pt x="410171" y="2381776"/>
                    <a:pt x="356599" y="2384115"/>
                  </a:cubicBezTo>
                  <a:cubicBezTo>
                    <a:pt x="270025" y="2387769"/>
                    <a:pt x="198363" y="2467430"/>
                    <a:pt x="105991" y="2477369"/>
                  </a:cubicBezTo>
                  <a:cubicBezTo>
                    <a:pt x="70643" y="2481170"/>
                    <a:pt x="-10131" y="2416564"/>
                    <a:pt x="1053" y="2379146"/>
                  </a:cubicBezTo>
                  <a:cubicBezTo>
                    <a:pt x="7819" y="2356928"/>
                    <a:pt x="46203" y="2364968"/>
                    <a:pt x="63325" y="2331496"/>
                  </a:cubicBezTo>
                  <a:cubicBezTo>
                    <a:pt x="99777" y="2260897"/>
                    <a:pt x="103229" y="2214124"/>
                    <a:pt x="88455" y="2139872"/>
                  </a:cubicBezTo>
                  <a:cubicBezTo>
                    <a:pt x="77547" y="2085790"/>
                    <a:pt x="107233" y="2038725"/>
                    <a:pt x="88455" y="1982889"/>
                  </a:cubicBezTo>
                  <a:cubicBezTo>
                    <a:pt x="80585" y="1959758"/>
                    <a:pt x="67743" y="1846845"/>
                    <a:pt x="56573" y="1790478"/>
                  </a:cubicBezTo>
                  <a:lnTo>
                    <a:pt x="51211" y="1767913"/>
                  </a:lnTo>
                  <a:lnTo>
                    <a:pt x="54005" y="1776174"/>
                  </a:lnTo>
                  <a:cubicBezTo>
                    <a:pt x="56871" y="1784980"/>
                    <a:pt x="60149" y="1794262"/>
                    <a:pt x="64291" y="1796820"/>
                  </a:cubicBezTo>
                  <a:cubicBezTo>
                    <a:pt x="75889" y="1803982"/>
                    <a:pt x="71057" y="1763056"/>
                    <a:pt x="70919" y="1763640"/>
                  </a:cubicBezTo>
                  <a:cubicBezTo>
                    <a:pt x="74095" y="1748146"/>
                    <a:pt x="96601" y="1832338"/>
                    <a:pt x="113309" y="1812313"/>
                  </a:cubicBezTo>
                  <a:cubicBezTo>
                    <a:pt x="159563" y="1756624"/>
                    <a:pt x="49931" y="1680472"/>
                    <a:pt x="118279" y="1609581"/>
                  </a:cubicBezTo>
                  <a:cubicBezTo>
                    <a:pt x="137609" y="1589502"/>
                    <a:pt x="125965" y="1511229"/>
                    <a:pt x="151521" y="1491975"/>
                  </a:cubicBezTo>
                  <a:lnTo>
                    <a:pt x="155429" y="1490724"/>
                  </a:lnTo>
                  <a:lnTo>
                    <a:pt x="155491" y="1491826"/>
                  </a:lnTo>
                  <a:cubicBezTo>
                    <a:pt x="156629" y="1503976"/>
                    <a:pt x="159633" y="1519762"/>
                    <a:pt x="167711" y="1517789"/>
                  </a:cubicBezTo>
                  <a:cubicBezTo>
                    <a:pt x="209271" y="1507265"/>
                    <a:pt x="286455" y="1425266"/>
                    <a:pt x="324565" y="1397786"/>
                  </a:cubicBezTo>
                  <a:cubicBezTo>
                    <a:pt x="360879" y="1371769"/>
                    <a:pt x="401059" y="1392524"/>
                    <a:pt x="443587" y="1371623"/>
                  </a:cubicBezTo>
                  <a:cubicBezTo>
                    <a:pt x="457947" y="1364607"/>
                    <a:pt x="511657" y="1333766"/>
                    <a:pt x="527537" y="1334935"/>
                  </a:cubicBezTo>
                  <a:cubicBezTo>
                    <a:pt x="645177" y="1343266"/>
                    <a:pt x="648353" y="1289770"/>
                    <a:pt x="711729" y="1230572"/>
                  </a:cubicBezTo>
                  <a:cubicBezTo>
                    <a:pt x="719185" y="1223556"/>
                    <a:pt x="811007" y="1057950"/>
                    <a:pt x="816667" y="1069205"/>
                  </a:cubicBezTo>
                  <a:cubicBezTo>
                    <a:pt x="826471" y="1094346"/>
                    <a:pt x="835999" y="1119194"/>
                    <a:pt x="847183" y="1143750"/>
                  </a:cubicBezTo>
                  <a:cubicBezTo>
                    <a:pt x="850635" y="1129718"/>
                    <a:pt x="853949" y="1115540"/>
                    <a:pt x="857261" y="1101362"/>
                  </a:cubicBezTo>
                  <a:cubicBezTo>
                    <a:pt x="875765" y="1139218"/>
                    <a:pt x="819843" y="1034417"/>
                    <a:pt x="887915" y="1053711"/>
                  </a:cubicBezTo>
                  <a:cubicBezTo>
                    <a:pt x="933479" y="1066574"/>
                    <a:pt x="907245" y="1000799"/>
                    <a:pt x="945493" y="980336"/>
                  </a:cubicBezTo>
                  <a:cubicBezTo>
                    <a:pt x="994371" y="954172"/>
                    <a:pt x="1178013" y="765033"/>
                    <a:pt x="1182845" y="954318"/>
                  </a:cubicBezTo>
                  <a:cubicBezTo>
                    <a:pt x="1182845" y="934732"/>
                    <a:pt x="1293997" y="958557"/>
                    <a:pt x="1286127" y="935171"/>
                  </a:cubicBezTo>
                  <a:cubicBezTo>
                    <a:pt x="1267485" y="879189"/>
                    <a:pt x="1334453" y="796459"/>
                    <a:pt x="1387335" y="761379"/>
                  </a:cubicBezTo>
                  <a:cubicBezTo>
                    <a:pt x="1442291" y="725130"/>
                    <a:pt x="1558551" y="765180"/>
                    <a:pt x="1461207" y="686396"/>
                  </a:cubicBezTo>
                  <a:cubicBezTo>
                    <a:pt x="1447813" y="675580"/>
                    <a:pt x="1492411" y="660086"/>
                    <a:pt x="1510085" y="677918"/>
                  </a:cubicBezTo>
                  <a:cubicBezTo>
                    <a:pt x="1530659" y="698235"/>
                    <a:pt x="1554545" y="713729"/>
                    <a:pt x="1581885" y="724399"/>
                  </a:cubicBezTo>
                  <a:cubicBezTo>
                    <a:pt x="1588927" y="727761"/>
                    <a:pt x="1667077" y="756556"/>
                    <a:pt x="1673291" y="755240"/>
                  </a:cubicBezTo>
                  <a:cubicBezTo>
                    <a:pt x="1713609" y="746032"/>
                    <a:pt x="1745091" y="705398"/>
                    <a:pt x="1780301" y="751586"/>
                  </a:cubicBezTo>
                  <a:cubicBezTo>
                    <a:pt x="1800735" y="778627"/>
                    <a:pt x="1709329" y="826862"/>
                    <a:pt x="1709329" y="861941"/>
                  </a:cubicBezTo>
                  <a:cubicBezTo>
                    <a:pt x="1709329" y="933417"/>
                    <a:pt x="1644433" y="929763"/>
                    <a:pt x="1706291" y="1000361"/>
                  </a:cubicBezTo>
                  <a:cubicBezTo>
                    <a:pt x="1725345" y="1022140"/>
                    <a:pt x="1805983" y="1073590"/>
                    <a:pt x="1832493" y="1086745"/>
                  </a:cubicBezTo>
                  <a:cubicBezTo>
                    <a:pt x="1885929" y="1113347"/>
                    <a:pt x="1911887" y="1188038"/>
                    <a:pt x="1984929" y="1152666"/>
                  </a:cubicBezTo>
                  <a:cubicBezTo>
                    <a:pt x="2062941" y="1114955"/>
                    <a:pt x="2069017" y="950372"/>
                    <a:pt x="2075921" y="878897"/>
                  </a:cubicBezTo>
                  <a:cubicBezTo>
                    <a:pt x="2079235" y="844109"/>
                    <a:pt x="2096495" y="764010"/>
                    <a:pt x="2114997" y="736969"/>
                  </a:cubicBezTo>
                  <a:cubicBezTo>
                    <a:pt x="2147185" y="690105"/>
                    <a:pt x="2162979" y="646838"/>
                    <a:pt x="2175859" y="654486"/>
                  </a:cubicBezTo>
                  <a:close/>
                  <a:moveTo>
                    <a:pt x="2676829" y="280931"/>
                  </a:moveTo>
                  <a:cubicBezTo>
                    <a:pt x="2665643" y="276546"/>
                    <a:pt x="2711761" y="294525"/>
                    <a:pt x="2676829" y="280931"/>
                  </a:cubicBezTo>
                  <a:close/>
                  <a:moveTo>
                    <a:pt x="2744899" y="27918"/>
                  </a:moveTo>
                  <a:cubicBezTo>
                    <a:pt x="2787979" y="47504"/>
                    <a:pt x="2972311" y="139150"/>
                    <a:pt x="2897059" y="205802"/>
                  </a:cubicBezTo>
                  <a:cubicBezTo>
                    <a:pt x="2887533" y="196009"/>
                    <a:pt x="2883251" y="183585"/>
                    <a:pt x="2884357" y="168530"/>
                  </a:cubicBezTo>
                  <a:cubicBezTo>
                    <a:pt x="2886703" y="246144"/>
                    <a:pt x="2735925" y="303879"/>
                    <a:pt x="2676829" y="280931"/>
                  </a:cubicBezTo>
                  <a:cubicBezTo>
                    <a:pt x="2665643" y="276546"/>
                    <a:pt x="2600473" y="253891"/>
                    <a:pt x="2605029" y="241028"/>
                  </a:cubicBezTo>
                  <a:cubicBezTo>
                    <a:pt x="2692155" y="233135"/>
                    <a:pt x="2737719" y="231527"/>
                    <a:pt x="2813385" y="198494"/>
                  </a:cubicBezTo>
                  <a:cubicBezTo>
                    <a:pt x="2826365" y="192793"/>
                    <a:pt x="2832301" y="85946"/>
                    <a:pt x="2879661" y="154498"/>
                  </a:cubicBezTo>
                  <a:cubicBezTo>
                    <a:pt x="2854531" y="87846"/>
                    <a:pt x="2770305" y="88284"/>
                    <a:pt x="2744899" y="27918"/>
                  </a:cubicBezTo>
                  <a:close/>
                  <a:moveTo>
                    <a:pt x="2107541" y="0"/>
                  </a:moveTo>
                  <a:cubicBezTo>
                    <a:pt x="2148687" y="4970"/>
                    <a:pt x="2364501" y="75129"/>
                    <a:pt x="2372923" y="113279"/>
                  </a:cubicBezTo>
                  <a:cubicBezTo>
                    <a:pt x="2407855" y="103632"/>
                    <a:pt x="2469161" y="184462"/>
                    <a:pt x="2451211" y="216472"/>
                  </a:cubicBezTo>
                  <a:cubicBezTo>
                    <a:pt x="2507961" y="210772"/>
                    <a:pt x="2595225" y="276692"/>
                    <a:pt x="2580175" y="337059"/>
                  </a:cubicBezTo>
                  <a:cubicBezTo>
                    <a:pt x="2560153" y="339982"/>
                    <a:pt x="2539581" y="336621"/>
                    <a:pt x="2519973" y="339982"/>
                  </a:cubicBezTo>
                  <a:cubicBezTo>
                    <a:pt x="2527567" y="361323"/>
                    <a:pt x="2605167" y="481471"/>
                    <a:pt x="2613451" y="483517"/>
                  </a:cubicBezTo>
                  <a:cubicBezTo>
                    <a:pt x="2638857" y="480594"/>
                    <a:pt x="2663711" y="493164"/>
                    <a:pt x="2650455" y="524590"/>
                  </a:cubicBezTo>
                  <a:cubicBezTo>
                    <a:pt x="2688841" y="525175"/>
                    <a:pt x="2787013" y="640208"/>
                    <a:pt x="2705825" y="640208"/>
                  </a:cubicBezTo>
                  <a:cubicBezTo>
                    <a:pt x="2632229" y="640208"/>
                    <a:pt x="2503819" y="576771"/>
                    <a:pt x="2468747" y="522105"/>
                  </a:cubicBezTo>
                  <a:cubicBezTo>
                    <a:pt x="2402885" y="439668"/>
                    <a:pt x="2361877" y="379447"/>
                    <a:pt x="2253625" y="455015"/>
                  </a:cubicBezTo>
                  <a:cubicBezTo>
                    <a:pt x="2298775" y="545492"/>
                    <a:pt x="2126871" y="541107"/>
                    <a:pt x="2078269" y="510850"/>
                  </a:cubicBezTo>
                  <a:cubicBezTo>
                    <a:pt x="2089729" y="463493"/>
                    <a:pt x="2112373" y="359276"/>
                    <a:pt x="2072331" y="324781"/>
                  </a:cubicBezTo>
                  <a:cubicBezTo>
                    <a:pt x="2126733" y="245705"/>
                    <a:pt x="2101603" y="94423"/>
                    <a:pt x="2107541" y="0"/>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2800" dirty="0"/>
            </a:p>
          </p:txBody>
        </p:sp>
        <p:sp>
          <p:nvSpPr>
            <p:cNvPr id="9" name="Shape 3364">
              <a:extLst>
                <a:ext uri="{FF2B5EF4-FFF2-40B4-BE49-F238E27FC236}">
                  <a16:creationId xmlns:a16="http://schemas.microsoft.com/office/drawing/2014/main" id="{C2A73FEB-9A2D-4DCD-B317-B767557BEBC9}"/>
                </a:ext>
              </a:extLst>
            </p:cNvPr>
            <p:cNvSpPr/>
            <p:nvPr/>
          </p:nvSpPr>
          <p:spPr>
            <a:xfrm>
              <a:off x="1401520" y="1103659"/>
              <a:ext cx="3530494" cy="2099647"/>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600" dirty="0">
                <a:ea typeface="Lato Light" panose="020F0502020204030203" pitchFamily="34" charset="0"/>
                <a:cs typeface="Lato Light" panose="020F0502020204030203" pitchFamily="34" charset="0"/>
              </a:endParaRPr>
            </a:p>
          </p:txBody>
        </p:sp>
        <p:sp>
          <p:nvSpPr>
            <p:cNvPr id="10" name="Shape 3365">
              <a:extLst>
                <a:ext uri="{FF2B5EF4-FFF2-40B4-BE49-F238E27FC236}">
                  <a16:creationId xmlns:a16="http://schemas.microsoft.com/office/drawing/2014/main" id="{A346EA7C-7593-43A3-9494-4AD19298F25D}"/>
                </a:ext>
              </a:extLst>
            </p:cNvPr>
            <p:cNvSpPr/>
            <p:nvPr/>
          </p:nvSpPr>
          <p:spPr>
            <a:xfrm>
              <a:off x="2879917" y="3043654"/>
              <a:ext cx="1242340" cy="2024405"/>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2800" dirty="0"/>
            </a:p>
          </p:txBody>
        </p:sp>
        <p:sp>
          <p:nvSpPr>
            <p:cNvPr id="11" name="Shape 3366">
              <a:extLst>
                <a:ext uri="{FF2B5EF4-FFF2-40B4-BE49-F238E27FC236}">
                  <a16:creationId xmlns:a16="http://schemas.microsoft.com/office/drawing/2014/main" id="{91CF78BE-03A8-4746-AE03-A44C11A3E656}"/>
                </a:ext>
              </a:extLst>
            </p:cNvPr>
            <p:cNvSpPr/>
            <p:nvPr/>
          </p:nvSpPr>
          <p:spPr>
            <a:xfrm>
              <a:off x="4562820" y="2309357"/>
              <a:ext cx="1821234" cy="2148608"/>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600" dirty="0">
                <a:ea typeface="Lato Light" panose="020F0502020204030203" pitchFamily="34" charset="0"/>
                <a:cs typeface="Lato Light" panose="020F0502020204030203" pitchFamily="34" charset="0"/>
              </a:endParaRPr>
            </a:p>
          </p:txBody>
        </p:sp>
        <p:sp>
          <p:nvSpPr>
            <p:cNvPr id="12" name="Shape 3367">
              <a:extLst>
                <a:ext uri="{FF2B5EF4-FFF2-40B4-BE49-F238E27FC236}">
                  <a16:creationId xmlns:a16="http://schemas.microsoft.com/office/drawing/2014/main" id="{A4037C2A-B3BF-4A22-8B70-1E3606DDB710}"/>
                </a:ext>
              </a:extLst>
            </p:cNvPr>
            <p:cNvSpPr/>
            <p:nvPr/>
          </p:nvSpPr>
          <p:spPr>
            <a:xfrm>
              <a:off x="5635941" y="1148986"/>
              <a:ext cx="3242725" cy="2560231"/>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600" dirty="0">
                <a:ea typeface="Lato Light" panose="020F0502020204030203" pitchFamily="34" charset="0"/>
                <a:cs typeface="Lato Light" panose="020F0502020204030203" pitchFamily="34" charset="0"/>
              </a:endParaRPr>
            </a:p>
          </p:txBody>
        </p:sp>
        <p:sp>
          <p:nvSpPr>
            <p:cNvPr id="13" name="Shape 3372">
              <a:extLst>
                <a:ext uri="{FF2B5EF4-FFF2-40B4-BE49-F238E27FC236}">
                  <a16:creationId xmlns:a16="http://schemas.microsoft.com/office/drawing/2014/main" id="{AAEF94BC-916D-45DD-81B1-9739E9F23F19}"/>
                </a:ext>
              </a:extLst>
            </p:cNvPr>
            <p:cNvSpPr/>
            <p:nvPr/>
          </p:nvSpPr>
          <p:spPr>
            <a:xfrm>
              <a:off x="2277240" y="3466923"/>
              <a:ext cx="895466" cy="289385"/>
            </a:xfrm>
            <a:custGeom>
              <a:avLst/>
              <a:gdLst/>
              <a:ahLst/>
              <a:cxnLst>
                <a:cxn ang="0">
                  <a:pos x="wd2" y="hd2"/>
                </a:cxn>
                <a:cxn ang="5400000">
                  <a:pos x="wd2" y="hd2"/>
                </a:cxn>
                <a:cxn ang="10800000">
                  <a:pos x="wd2" y="hd2"/>
                </a:cxn>
                <a:cxn ang="16200000">
                  <a:pos x="wd2" y="hd2"/>
                </a:cxn>
              </a:cxnLst>
              <a:rect l="0" t="0" r="r" b="b"/>
              <a:pathLst>
                <a:path w="20584" h="21600" extrusionOk="0">
                  <a:moveTo>
                    <a:pt x="7" y="21600"/>
                  </a:moveTo>
                  <a:cubicBezTo>
                    <a:pt x="7" y="21600"/>
                    <a:pt x="-1016" y="1749"/>
                    <a:pt x="20584" y="0"/>
                  </a:cubicBezTo>
                </a:path>
              </a:pathLst>
            </a:custGeom>
            <a:noFill/>
            <a:ln w="57150" cap="flat">
              <a:solidFill>
                <a:schemeClr val="accent1"/>
              </a:solidFill>
              <a:prstDash val="solid"/>
              <a:miter lim="400000"/>
              <a:tailEnd type="triangle" w="med" len="med"/>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600" dirty="0">
                <a:ea typeface="Lato Light" panose="020F0502020204030203" pitchFamily="34" charset="0"/>
                <a:cs typeface="Lato Light" panose="020F0502020204030203" pitchFamily="34" charset="0"/>
              </a:endParaRPr>
            </a:p>
          </p:txBody>
        </p:sp>
        <p:sp>
          <p:nvSpPr>
            <p:cNvPr id="14" name="Shape 3373">
              <a:extLst>
                <a:ext uri="{FF2B5EF4-FFF2-40B4-BE49-F238E27FC236}">
                  <a16:creationId xmlns:a16="http://schemas.microsoft.com/office/drawing/2014/main" id="{FC94A164-6461-4A0A-A859-9809E97860D3}"/>
                </a:ext>
              </a:extLst>
            </p:cNvPr>
            <p:cNvSpPr/>
            <p:nvPr/>
          </p:nvSpPr>
          <p:spPr>
            <a:xfrm flipH="1">
              <a:off x="5080607" y="2142910"/>
              <a:ext cx="1540948" cy="913143"/>
            </a:xfrm>
            <a:custGeom>
              <a:avLst/>
              <a:gdLst/>
              <a:ahLst/>
              <a:cxnLst>
                <a:cxn ang="0">
                  <a:pos x="wd2" y="hd2"/>
                </a:cxn>
                <a:cxn ang="5400000">
                  <a:pos x="wd2" y="hd2"/>
                </a:cxn>
                <a:cxn ang="10800000">
                  <a:pos x="wd2" y="hd2"/>
                </a:cxn>
                <a:cxn ang="16200000">
                  <a:pos x="wd2" y="hd2"/>
                </a:cxn>
              </a:cxnLst>
              <a:rect l="0" t="0" r="r" b="b"/>
              <a:pathLst>
                <a:path w="20584" h="21600" extrusionOk="0">
                  <a:moveTo>
                    <a:pt x="7" y="21600"/>
                  </a:moveTo>
                  <a:cubicBezTo>
                    <a:pt x="7" y="21600"/>
                    <a:pt x="-1016" y="1749"/>
                    <a:pt x="20584" y="0"/>
                  </a:cubicBezTo>
                </a:path>
              </a:pathLst>
            </a:custGeom>
            <a:noFill/>
            <a:ln w="57150" cap="flat">
              <a:solidFill>
                <a:schemeClr val="accent2"/>
              </a:solidFill>
              <a:prstDash val="solid"/>
              <a:miter lim="400000"/>
              <a:tailEnd type="triangle" w="med" len="med"/>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600" dirty="0">
                <a:ea typeface="Lato Light" panose="020F0502020204030203" pitchFamily="34" charset="0"/>
                <a:cs typeface="Lato Light" panose="020F0502020204030203" pitchFamily="34" charset="0"/>
              </a:endParaRPr>
            </a:p>
          </p:txBody>
        </p:sp>
        <p:sp>
          <p:nvSpPr>
            <p:cNvPr id="15" name="TextBox 14">
              <a:extLst>
                <a:ext uri="{FF2B5EF4-FFF2-40B4-BE49-F238E27FC236}">
                  <a16:creationId xmlns:a16="http://schemas.microsoft.com/office/drawing/2014/main" id="{DD3FF963-E869-4968-9B2E-C9EB73A15521}"/>
                </a:ext>
              </a:extLst>
            </p:cNvPr>
            <p:cNvSpPr txBox="1"/>
            <p:nvPr/>
          </p:nvSpPr>
          <p:spPr>
            <a:xfrm>
              <a:off x="6320729" y="2988067"/>
              <a:ext cx="945484" cy="622987"/>
            </a:xfrm>
            <a:prstGeom prst="rect">
              <a:avLst/>
            </a:prstGeom>
            <a:noFill/>
          </p:spPr>
          <p:txBody>
            <a:bodyPr wrap="none" rtlCol="0" anchor="ctr" anchorCtr="0">
              <a:spAutoFit/>
            </a:bodyPr>
            <a:lstStyle/>
            <a:p>
              <a:r>
                <a:rPr lang="en-US" sz="4000" b="1" dirty="0">
                  <a:solidFill>
                    <a:schemeClr val="accent2"/>
                  </a:solidFill>
                  <a:ea typeface="League Spartan" charset="0"/>
                  <a:cs typeface="Poppins" pitchFamily="2" charset="77"/>
                </a:rPr>
                <a:t>78%</a:t>
              </a:r>
            </a:p>
          </p:txBody>
        </p:sp>
        <p:sp>
          <p:nvSpPr>
            <p:cNvPr id="16" name="Subtitle 2">
              <a:extLst>
                <a:ext uri="{FF2B5EF4-FFF2-40B4-BE49-F238E27FC236}">
                  <a16:creationId xmlns:a16="http://schemas.microsoft.com/office/drawing/2014/main" id="{81D07509-8DC7-4A2D-8A80-68EA67415327}"/>
                </a:ext>
              </a:extLst>
            </p:cNvPr>
            <p:cNvSpPr txBox="1">
              <a:spLocks/>
            </p:cNvSpPr>
            <p:nvPr/>
          </p:nvSpPr>
          <p:spPr>
            <a:xfrm>
              <a:off x="6365436" y="3524813"/>
              <a:ext cx="1635442" cy="478921"/>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cum modo </a:t>
              </a:r>
              <a:r>
                <a:rPr lang="en-GB" sz="1100" dirty="0" err="1">
                  <a:solidFill>
                    <a:schemeClr val="tx1"/>
                  </a:solidFill>
                  <a:latin typeface="+mn-lt"/>
                  <a:ea typeface="Open Sans Light" panose="020B0306030504020204" pitchFamily="34" charset="0"/>
                  <a:cs typeface="Open Sans Light" panose="020B0306030504020204" pitchFamily="34" charset="0"/>
                </a:rPr>
                <a:t>comprehensam</a:t>
              </a:r>
              <a:r>
                <a:rPr lang="en-GB" sz="1100" dirty="0">
                  <a:solidFill>
                    <a:schemeClr val="tx1"/>
                  </a:solidFill>
                  <a:latin typeface="+mn-lt"/>
                  <a:ea typeface="Open Sans Light" panose="020B0306030504020204" pitchFamily="34" charset="0"/>
                  <a:cs typeface="Open Sans Light" panose="020B0306030504020204" pitchFamily="34" charset="0"/>
                </a:rPr>
                <a:t> in.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nibh</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theophrastus</a:t>
              </a:r>
              <a:r>
                <a:rPr lang="en-GB" sz="1100" dirty="0">
                  <a:solidFill>
                    <a:schemeClr val="tx1"/>
                  </a:solidFill>
                  <a:latin typeface="+mn-lt"/>
                  <a:ea typeface="Open Sans Light" panose="020B0306030504020204" pitchFamily="34" charset="0"/>
                  <a:cs typeface="Open Sans Light" panose="020B0306030504020204" pitchFamily="34" charset="0"/>
                </a:rPr>
                <a:t>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17" name="TextBox 16">
              <a:extLst>
                <a:ext uri="{FF2B5EF4-FFF2-40B4-BE49-F238E27FC236}">
                  <a16:creationId xmlns:a16="http://schemas.microsoft.com/office/drawing/2014/main" id="{9B3A980E-A068-4741-B6F2-A3ED617B469F}"/>
                </a:ext>
              </a:extLst>
            </p:cNvPr>
            <p:cNvSpPr txBox="1"/>
            <p:nvPr/>
          </p:nvSpPr>
          <p:spPr>
            <a:xfrm>
              <a:off x="1876860" y="3676536"/>
              <a:ext cx="953949" cy="622987"/>
            </a:xfrm>
            <a:prstGeom prst="rect">
              <a:avLst/>
            </a:prstGeom>
            <a:noFill/>
          </p:spPr>
          <p:txBody>
            <a:bodyPr wrap="none" rtlCol="0" anchor="ctr" anchorCtr="0">
              <a:spAutoFit/>
            </a:bodyPr>
            <a:lstStyle/>
            <a:p>
              <a:r>
                <a:rPr lang="en-US" sz="4000" b="1" dirty="0">
                  <a:solidFill>
                    <a:schemeClr val="accent1"/>
                  </a:solidFill>
                  <a:ea typeface="League Spartan" charset="0"/>
                  <a:cs typeface="Poppins" pitchFamily="2" charset="77"/>
                </a:rPr>
                <a:t>70%</a:t>
              </a:r>
            </a:p>
          </p:txBody>
        </p:sp>
        <p:sp>
          <p:nvSpPr>
            <p:cNvPr id="18" name="Subtitle 2">
              <a:extLst>
                <a:ext uri="{FF2B5EF4-FFF2-40B4-BE49-F238E27FC236}">
                  <a16:creationId xmlns:a16="http://schemas.microsoft.com/office/drawing/2014/main" id="{9544AEA4-28BE-4719-B89A-2ECB6F0B713B}"/>
                </a:ext>
              </a:extLst>
            </p:cNvPr>
            <p:cNvSpPr txBox="1">
              <a:spLocks/>
            </p:cNvSpPr>
            <p:nvPr/>
          </p:nvSpPr>
          <p:spPr>
            <a:xfrm>
              <a:off x="1921567" y="4213282"/>
              <a:ext cx="1635442" cy="478921"/>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cum modo </a:t>
              </a:r>
              <a:r>
                <a:rPr lang="en-GB" sz="1100" dirty="0" err="1">
                  <a:solidFill>
                    <a:schemeClr val="tx1"/>
                  </a:solidFill>
                  <a:latin typeface="+mn-lt"/>
                  <a:ea typeface="Open Sans Light" panose="020B0306030504020204" pitchFamily="34" charset="0"/>
                  <a:cs typeface="Open Sans Light" panose="020B0306030504020204" pitchFamily="34" charset="0"/>
                </a:rPr>
                <a:t>comprehensam</a:t>
              </a:r>
              <a:r>
                <a:rPr lang="en-GB" sz="1100" dirty="0">
                  <a:solidFill>
                    <a:schemeClr val="tx1"/>
                  </a:solidFill>
                  <a:latin typeface="+mn-lt"/>
                  <a:ea typeface="Open Sans Light" panose="020B0306030504020204" pitchFamily="34" charset="0"/>
                  <a:cs typeface="Open Sans Light" panose="020B0306030504020204" pitchFamily="34" charset="0"/>
                </a:rPr>
                <a:t> in.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nibh</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theophrastus</a:t>
              </a:r>
              <a:r>
                <a:rPr lang="en-GB" sz="1100" dirty="0">
                  <a:solidFill>
                    <a:schemeClr val="tx1"/>
                  </a:solidFill>
                  <a:latin typeface="+mn-lt"/>
                  <a:ea typeface="Open Sans Light" panose="020B0306030504020204" pitchFamily="34" charset="0"/>
                  <a:cs typeface="Open Sans Light" panose="020B0306030504020204" pitchFamily="34" charset="0"/>
                </a:rPr>
                <a:t>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299378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FF5F3F-F696-44FB-A034-895D6867C8E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E10D9C8-D6C6-45A9-AB51-09622227DE7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75B129C-18AE-4C14-AE24-6CC1450A2759}"/>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B33BF297-F760-4031-8D2D-41730A9EF15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0A1415B-5F58-43EB-9D7E-7383C883B00F}"/>
              </a:ext>
            </a:extLst>
          </p:cNvPr>
          <p:cNvSpPr>
            <a:spLocks noGrp="1"/>
          </p:cNvSpPr>
          <p:nvPr>
            <p:ph type="body" sz="quarter" idx="13"/>
          </p:nvPr>
        </p:nvSpPr>
        <p:spPr/>
        <p:txBody>
          <a:bodyPr/>
          <a:lstStyle/>
          <a:p>
            <a:endParaRPr lang="en-ZA"/>
          </a:p>
        </p:txBody>
      </p:sp>
      <p:grpSp>
        <p:nvGrpSpPr>
          <p:cNvPr id="31" name="Group 30">
            <a:extLst>
              <a:ext uri="{FF2B5EF4-FFF2-40B4-BE49-F238E27FC236}">
                <a16:creationId xmlns:a16="http://schemas.microsoft.com/office/drawing/2014/main" id="{A7C23A04-4D3E-4DA9-8D70-1CABA85DED41}"/>
              </a:ext>
            </a:extLst>
          </p:cNvPr>
          <p:cNvGrpSpPr/>
          <p:nvPr/>
        </p:nvGrpSpPr>
        <p:grpSpPr>
          <a:xfrm>
            <a:off x="1203961" y="1822403"/>
            <a:ext cx="9199480" cy="4123304"/>
            <a:chOff x="1295401" y="1083683"/>
            <a:chExt cx="8305005" cy="3722391"/>
          </a:xfrm>
        </p:grpSpPr>
        <p:sp>
          <p:nvSpPr>
            <p:cNvPr id="7" name="Shape 4043">
              <a:extLst>
                <a:ext uri="{FF2B5EF4-FFF2-40B4-BE49-F238E27FC236}">
                  <a16:creationId xmlns:a16="http://schemas.microsoft.com/office/drawing/2014/main" id="{12D0A0C9-5D35-499B-A4EE-42429A0B68E0}"/>
                </a:ext>
              </a:extLst>
            </p:cNvPr>
            <p:cNvSpPr/>
            <p:nvPr/>
          </p:nvSpPr>
          <p:spPr>
            <a:xfrm>
              <a:off x="2323397" y="1083683"/>
              <a:ext cx="2700859" cy="1606249"/>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2000" dirty="0"/>
            </a:p>
          </p:txBody>
        </p:sp>
        <p:sp>
          <p:nvSpPr>
            <p:cNvPr id="8" name="Shape 4044">
              <a:extLst>
                <a:ext uri="{FF2B5EF4-FFF2-40B4-BE49-F238E27FC236}">
                  <a16:creationId xmlns:a16="http://schemas.microsoft.com/office/drawing/2014/main" id="{F5D9D386-4A2F-4E0A-9687-43F917253DAC}"/>
                </a:ext>
              </a:extLst>
            </p:cNvPr>
            <p:cNvSpPr/>
            <p:nvPr/>
          </p:nvSpPr>
          <p:spPr>
            <a:xfrm>
              <a:off x="3454385" y="2567796"/>
              <a:ext cx="950401" cy="1548688"/>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200" dirty="0">
                <a:ea typeface="Lato Light" panose="020F0502020204030203" pitchFamily="34" charset="0"/>
                <a:cs typeface="Lato Light" panose="020F0502020204030203" pitchFamily="34" charset="0"/>
              </a:endParaRPr>
            </a:p>
          </p:txBody>
        </p:sp>
        <p:sp>
          <p:nvSpPr>
            <p:cNvPr id="9" name="Shape 4045">
              <a:extLst>
                <a:ext uri="{FF2B5EF4-FFF2-40B4-BE49-F238E27FC236}">
                  <a16:creationId xmlns:a16="http://schemas.microsoft.com/office/drawing/2014/main" id="{D715C316-FD98-4BAC-9A9D-20C987AFAE69}"/>
                </a:ext>
              </a:extLst>
            </p:cNvPr>
            <p:cNvSpPr/>
            <p:nvPr/>
          </p:nvSpPr>
          <p:spPr>
            <a:xfrm>
              <a:off x="4741820" y="2006054"/>
              <a:ext cx="1393261" cy="164370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2000" dirty="0"/>
            </a:p>
          </p:txBody>
        </p:sp>
        <p:sp>
          <p:nvSpPr>
            <p:cNvPr id="10" name="Shape 4046">
              <a:extLst>
                <a:ext uri="{FF2B5EF4-FFF2-40B4-BE49-F238E27FC236}">
                  <a16:creationId xmlns:a16="http://schemas.microsoft.com/office/drawing/2014/main" id="{0005B07A-82EF-4118-9F9C-2C85252D34B4}"/>
                </a:ext>
              </a:extLst>
            </p:cNvPr>
            <p:cNvSpPr/>
            <p:nvPr/>
          </p:nvSpPr>
          <p:spPr>
            <a:xfrm>
              <a:off x="5562767" y="1118359"/>
              <a:ext cx="2480714" cy="1958599"/>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200" dirty="0">
                <a:ea typeface="Lato Light" panose="020F0502020204030203" pitchFamily="34" charset="0"/>
                <a:cs typeface="Lato Light" panose="020F0502020204030203" pitchFamily="34" charset="0"/>
              </a:endParaRPr>
            </a:p>
          </p:txBody>
        </p:sp>
        <p:sp>
          <p:nvSpPr>
            <p:cNvPr id="11" name="Freeform 38">
              <a:extLst>
                <a:ext uri="{FF2B5EF4-FFF2-40B4-BE49-F238E27FC236}">
                  <a16:creationId xmlns:a16="http://schemas.microsoft.com/office/drawing/2014/main" id="{8D771B63-E87E-4719-A686-FD8D2AC458CE}"/>
                </a:ext>
              </a:extLst>
            </p:cNvPr>
            <p:cNvSpPr/>
            <p:nvPr/>
          </p:nvSpPr>
          <p:spPr>
            <a:xfrm>
              <a:off x="7315073" y="2907616"/>
              <a:ext cx="1132321" cy="997074"/>
            </a:xfrm>
            <a:custGeom>
              <a:avLst/>
              <a:gdLst>
                <a:gd name="connsiteX0" fmla="*/ 965983 w 1966017"/>
                <a:gd name="connsiteY0" fmla="*/ 1519201 h 1731192"/>
                <a:gd name="connsiteX1" fmla="*/ 847624 w 1966017"/>
                <a:gd name="connsiteY1" fmla="*/ 1624925 h 1731192"/>
                <a:gd name="connsiteX2" fmla="*/ 844735 w 1966017"/>
                <a:gd name="connsiteY2" fmla="*/ 1546110 h 1731192"/>
                <a:gd name="connsiteX3" fmla="*/ 936014 w 1966017"/>
                <a:gd name="connsiteY3" fmla="*/ 1527839 h 1731192"/>
                <a:gd name="connsiteX4" fmla="*/ 936014 w 1966017"/>
                <a:gd name="connsiteY4" fmla="*/ 1527839 h 1731192"/>
                <a:gd name="connsiteX5" fmla="*/ 965983 w 1966017"/>
                <a:gd name="connsiteY5" fmla="*/ 1519201 h 1731192"/>
                <a:gd name="connsiteX6" fmla="*/ 1846003 w 1966017"/>
                <a:gd name="connsiteY6" fmla="*/ 1213291 h 1731192"/>
                <a:gd name="connsiteX7" fmla="*/ 1850825 w 1966017"/>
                <a:gd name="connsiteY7" fmla="*/ 1219594 h 1731192"/>
                <a:gd name="connsiteX8" fmla="*/ 1857351 w 1966017"/>
                <a:gd name="connsiteY8" fmla="*/ 1235400 h 1731192"/>
                <a:gd name="connsiteX9" fmla="*/ 1879375 w 1966017"/>
                <a:gd name="connsiteY9" fmla="*/ 1259151 h 1731192"/>
                <a:gd name="connsiteX10" fmla="*/ 1866255 w 1966017"/>
                <a:gd name="connsiteY10" fmla="*/ 1297261 h 1731192"/>
                <a:gd name="connsiteX11" fmla="*/ 1865463 w 1966017"/>
                <a:gd name="connsiteY11" fmla="*/ 1314445 h 1731192"/>
                <a:gd name="connsiteX12" fmla="*/ 1879143 w 1966017"/>
                <a:gd name="connsiteY12" fmla="*/ 1316379 h 1731192"/>
                <a:gd name="connsiteX13" fmla="*/ 1886177 w 1966017"/>
                <a:gd name="connsiteY13" fmla="*/ 1299627 h 1731192"/>
                <a:gd name="connsiteX14" fmla="*/ 1891669 w 1966017"/>
                <a:gd name="connsiteY14" fmla="*/ 1316129 h 1731192"/>
                <a:gd name="connsiteX15" fmla="*/ 1884085 w 1966017"/>
                <a:gd name="connsiteY15" fmla="*/ 1339309 h 1731192"/>
                <a:gd name="connsiteX16" fmla="*/ 1896247 w 1966017"/>
                <a:gd name="connsiteY16" fmla="*/ 1356896 h 1731192"/>
                <a:gd name="connsiteX17" fmla="*/ 1933581 w 1966017"/>
                <a:gd name="connsiteY17" fmla="*/ 1354531 h 1731192"/>
                <a:gd name="connsiteX18" fmla="*/ 1966017 w 1966017"/>
                <a:gd name="connsiteY18" fmla="*/ 1351651 h 1731192"/>
                <a:gd name="connsiteX19" fmla="*/ 1946635 w 1966017"/>
                <a:gd name="connsiteY19" fmla="*/ 1373106 h 1731192"/>
                <a:gd name="connsiteX20" fmla="*/ 1924203 w 1966017"/>
                <a:gd name="connsiteY20" fmla="*/ 1394269 h 1731192"/>
                <a:gd name="connsiteX21" fmla="*/ 1871495 w 1966017"/>
                <a:gd name="connsiteY21" fmla="*/ 1417741 h 1731192"/>
                <a:gd name="connsiteX22" fmla="*/ 1863063 w 1966017"/>
                <a:gd name="connsiteY22" fmla="*/ 1424559 h 1731192"/>
                <a:gd name="connsiteX23" fmla="*/ 1861115 w 1966017"/>
                <a:gd name="connsiteY23" fmla="*/ 1435732 h 1731192"/>
                <a:gd name="connsiteX24" fmla="*/ 1840941 w 1966017"/>
                <a:gd name="connsiteY24" fmla="*/ 1451204 h 1731192"/>
                <a:gd name="connsiteX25" fmla="*/ 1820337 w 1966017"/>
                <a:gd name="connsiteY25" fmla="*/ 1469849 h 1731192"/>
                <a:gd name="connsiteX26" fmla="*/ 1792699 w 1966017"/>
                <a:gd name="connsiteY26" fmla="*/ 1486045 h 1731192"/>
                <a:gd name="connsiteX27" fmla="*/ 1750919 w 1966017"/>
                <a:gd name="connsiteY27" fmla="*/ 1510561 h 1731192"/>
                <a:gd name="connsiteX28" fmla="*/ 1730261 w 1966017"/>
                <a:gd name="connsiteY28" fmla="*/ 1502825 h 1731192"/>
                <a:gd name="connsiteX29" fmla="*/ 1732633 w 1966017"/>
                <a:gd name="connsiteY29" fmla="*/ 1498101 h 1731192"/>
                <a:gd name="connsiteX30" fmla="*/ 1720521 w 1966017"/>
                <a:gd name="connsiteY30" fmla="*/ 1508722 h 1731192"/>
                <a:gd name="connsiteX31" fmla="*/ 1712919 w 1966017"/>
                <a:gd name="connsiteY31" fmla="*/ 1522540 h 1731192"/>
                <a:gd name="connsiteX32" fmla="*/ 1707139 w 1966017"/>
                <a:gd name="connsiteY32" fmla="*/ 1529843 h 1731192"/>
                <a:gd name="connsiteX33" fmla="*/ 1674399 w 1966017"/>
                <a:gd name="connsiteY33" fmla="*/ 1552727 h 1731192"/>
                <a:gd name="connsiteX34" fmla="*/ 1608101 w 1966017"/>
                <a:gd name="connsiteY34" fmla="*/ 1599054 h 1731192"/>
                <a:gd name="connsiteX35" fmla="*/ 1614349 w 1966017"/>
                <a:gd name="connsiteY35" fmla="*/ 1606547 h 1731192"/>
                <a:gd name="connsiteX36" fmla="*/ 1607381 w 1966017"/>
                <a:gd name="connsiteY36" fmla="*/ 1613517 h 1731192"/>
                <a:gd name="connsiteX37" fmla="*/ 1591613 w 1966017"/>
                <a:gd name="connsiteY37" fmla="*/ 1616098 h 1731192"/>
                <a:gd name="connsiteX38" fmla="*/ 1568683 w 1966017"/>
                <a:gd name="connsiteY38" fmla="*/ 1621926 h 1731192"/>
                <a:gd name="connsiteX39" fmla="*/ 1531195 w 1966017"/>
                <a:gd name="connsiteY39" fmla="*/ 1636401 h 1731192"/>
                <a:gd name="connsiteX40" fmla="*/ 1498493 w 1966017"/>
                <a:gd name="connsiteY40" fmla="*/ 1668348 h 1731192"/>
                <a:gd name="connsiteX41" fmla="*/ 1412731 w 1966017"/>
                <a:gd name="connsiteY41" fmla="*/ 1723572 h 1731192"/>
                <a:gd name="connsiteX42" fmla="*/ 1368117 w 1966017"/>
                <a:gd name="connsiteY42" fmla="*/ 1728936 h 1731192"/>
                <a:gd name="connsiteX43" fmla="*/ 1350519 w 1966017"/>
                <a:gd name="connsiteY43" fmla="*/ 1719564 h 1731192"/>
                <a:gd name="connsiteX44" fmla="*/ 1350519 w 1966017"/>
                <a:gd name="connsiteY44" fmla="*/ 1711202 h 1731192"/>
                <a:gd name="connsiteX45" fmla="*/ 1312231 w 1966017"/>
                <a:gd name="connsiteY45" fmla="*/ 1712606 h 1731192"/>
                <a:gd name="connsiteX46" fmla="*/ 1321633 w 1966017"/>
                <a:gd name="connsiteY46" fmla="*/ 1700807 h 1731192"/>
                <a:gd name="connsiteX47" fmla="*/ 1341099 w 1966017"/>
                <a:gd name="connsiteY47" fmla="*/ 1685392 h 1731192"/>
                <a:gd name="connsiteX48" fmla="*/ 1368545 w 1966017"/>
                <a:gd name="connsiteY48" fmla="*/ 1668063 h 1731192"/>
                <a:gd name="connsiteX49" fmla="*/ 1402297 w 1966017"/>
                <a:gd name="connsiteY49" fmla="*/ 1647760 h 1731192"/>
                <a:gd name="connsiteX50" fmla="*/ 1429197 w 1966017"/>
                <a:gd name="connsiteY50" fmla="*/ 1631120 h 1731192"/>
                <a:gd name="connsiteX51" fmla="*/ 1460069 w 1966017"/>
                <a:gd name="connsiteY51" fmla="*/ 1619571 h 1731192"/>
                <a:gd name="connsiteX52" fmla="*/ 1531817 w 1966017"/>
                <a:gd name="connsiteY52" fmla="*/ 1588754 h 1731192"/>
                <a:gd name="connsiteX53" fmla="*/ 1556693 w 1966017"/>
                <a:gd name="connsiteY53" fmla="*/ 1576110 h 1731192"/>
                <a:gd name="connsiteX54" fmla="*/ 1577735 w 1966017"/>
                <a:gd name="connsiteY54" fmla="*/ 1566583 h 1731192"/>
                <a:gd name="connsiteX55" fmla="*/ 1587955 w 1966017"/>
                <a:gd name="connsiteY55" fmla="*/ 1558341 h 1731192"/>
                <a:gd name="connsiteX56" fmla="*/ 1605765 w 1966017"/>
                <a:gd name="connsiteY56" fmla="*/ 1538014 h 1731192"/>
                <a:gd name="connsiteX57" fmla="*/ 1630057 w 1966017"/>
                <a:gd name="connsiteY57" fmla="*/ 1525394 h 1731192"/>
                <a:gd name="connsiteX58" fmla="*/ 1650983 w 1966017"/>
                <a:gd name="connsiteY58" fmla="*/ 1510824 h 1731192"/>
                <a:gd name="connsiteX59" fmla="*/ 1665211 w 1966017"/>
                <a:gd name="connsiteY59" fmla="*/ 1491936 h 1731192"/>
                <a:gd name="connsiteX60" fmla="*/ 1696491 w 1966017"/>
                <a:gd name="connsiteY60" fmla="*/ 1476462 h 1731192"/>
                <a:gd name="connsiteX61" fmla="*/ 1688803 w 1966017"/>
                <a:gd name="connsiteY61" fmla="*/ 1508528 h 1731192"/>
                <a:gd name="connsiteX62" fmla="*/ 1713563 w 1966017"/>
                <a:gd name="connsiteY62" fmla="*/ 1497788 h 1731192"/>
                <a:gd name="connsiteX63" fmla="*/ 1723667 w 1966017"/>
                <a:gd name="connsiteY63" fmla="*/ 1493719 h 1731192"/>
                <a:gd name="connsiteX64" fmla="*/ 1732657 w 1966017"/>
                <a:gd name="connsiteY64" fmla="*/ 1498052 h 1731192"/>
                <a:gd name="connsiteX65" fmla="*/ 1733271 w 1966017"/>
                <a:gd name="connsiteY65" fmla="*/ 1496828 h 1731192"/>
                <a:gd name="connsiteX66" fmla="*/ 1758799 w 1966017"/>
                <a:gd name="connsiteY66" fmla="*/ 1479825 h 1731192"/>
                <a:gd name="connsiteX67" fmla="*/ 1782299 w 1966017"/>
                <a:gd name="connsiteY67" fmla="*/ 1453208 h 1731192"/>
                <a:gd name="connsiteX68" fmla="*/ 1757347 w 1966017"/>
                <a:gd name="connsiteY68" fmla="*/ 1417908 h 1731192"/>
                <a:gd name="connsiteX69" fmla="*/ 1788495 w 1966017"/>
                <a:gd name="connsiteY69" fmla="*/ 1402534 h 1731192"/>
                <a:gd name="connsiteX70" fmla="*/ 1819379 w 1966017"/>
                <a:gd name="connsiteY70" fmla="*/ 1374149 h 1731192"/>
                <a:gd name="connsiteX71" fmla="*/ 1841601 w 1966017"/>
                <a:gd name="connsiteY71" fmla="*/ 1280871 h 1731192"/>
                <a:gd name="connsiteX72" fmla="*/ 1841953 w 1966017"/>
                <a:gd name="connsiteY72" fmla="*/ 1239936 h 1731192"/>
                <a:gd name="connsiteX73" fmla="*/ 1841897 w 1966017"/>
                <a:gd name="connsiteY73" fmla="*/ 1216464 h 1731192"/>
                <a:gd name="connsiteX74" fmla="*/ 1846003 w 1966017"/>
                <a:gd name="connsiteY74" fmla="*/ 1213291 h 1731192"/>
                <a:gd name="connsiteX75" fmla="*/ 24165 w 1966017"/>
                <a:gd name="connsiteY75" fmla="*/ 919639 h 1731192"/>
                <a:gd name="connsiteX76" fmla="*/ 26755 w 1966017"/>
                <a:gd name="connsiteY76" fmla="*/ 924505 h 1731192"/>
                <a:gd name="connsiteX77" fmla="*/ 27296 w 1966017"/>
                <a:gd name="connsiteY77" fmla="*/ 926782 h 1731192"/>
                <a:gd name="connsiteX78" fmla="*/ 1378233 w 1966017"/>
                <a:gd name="connsiteY78" fmla="*/ 885150 h 1731192"/>
                <a:gd name="connsiteX79" fmla="*/ 1379555 w 1966017"/>
                <a:gd name="connsiteY79" fmla="*/ 887837 h 1731192"/>
                <a:gd name="connsiteX80" fmla="*/ 1378233 w 1966017"/>
                <a:gd name="connsiteY80" fmla="*/ 885150 h 1731192"/>
                <a:gd name="connsiteX81" fmla="*/ 81202 w 1966017"/>
                <a:gd name="connsiteY81" fmla="*/ 778062 h 1731192"/>
                <a:gd name="connsiteX82" fmla="*/ 86269 w 1966017"/>
                <a:gd name="connsiteY82" fmla="*/ 778062 h 1731192"/>
                <a:gd name="connsiteX83" fmla="*/ 81548 w 1966017"/>
                <a:gd name="connsiteY83" fmla="*/ 781410 h 1731192"/>
                <a:gd name="connsiteX84" fmla="*/ 81322 w 1966017"/>
                <a:gd name="connsiteY84" fmla="*/ 780231 h 1731192"/>
                <a:gd name="connsiteX85" fmla="*/ 80950 w 1966017"/>
                <a:gd name="connsiteY85" fmla="*/ 773524 h 1731192"/>
                <a:gd name="connsiteX86" fmla="*/ 81202 w 1966017"/>
                <a:gd name="connsiteY86" fmla="*/ 778062 h 1731192"/>
                <a:gd name="connsiteX87" fmla="*/ 80781 w 1966017"/>
                <a:gd name="connsiteY87" fmla="*/ 778062 h 1731192"/>
                <a:gd name="connsiteX88" fmla="*/ 80950 w 1966017"/>
                <a:gd name="connsiteY88" fmla="*/ 773524 h 1731192"/>
                <a:gd name="connsiteX89" fmla="*/ 1137981 w 1966017"/>
                <a:gd name="connsiteY89" fmla="*/ 342298 h 1731192"/>
                <a:gd name="connsiteX90" fmla="*/ 1149985 w 1966017"/>
                <a:gd name="connsiteY90" fmla="*/ 383603 h 1731192"/>
                <a:gd name="connsiteX91" fmla="*/ 1161467 w 1966017"/>
                <a:gd name="connsiteY91" fmla="*/ 464788 h 1731192"/>
                <a:gd name="connsiteX92" fmla="*/ 1191869 w 1966017"/>
                <a:gd name="connsiteY92" fmla="*/ 472203 h 1731192"/>
                <a:gd name="connsiteX93" fmla="*/ 1226532 w 1966017"/>
                <a:gd name="connsiteY93" fmla="*/ 666604 h 1731192"/>
                <a:gd name="connsiteX94" fmla="*/ 1293547 w 1966017"/>
                <a:gd name="connsiteY94" fmla="*/ 719810 h 1731192"/>
                <a:gd name="connsiteX95" fmla="*/ 1315933 w 1966017"/>
                <a:gd name="connsiteY95" fmla="*/ 796638 h 1731192"/>
                <a:gd name="connsiteX96" fmla="*/ 1319111 w 1966017"/>
                <a:gd name="connsiteY96" fmla="*/ 783107 h 1731192"/>
                <a:gd name="connsiteX97" fmla="*/ 1341497 w 1966017"/>
                <a:gd name="connsiteY97" fmla="*/ 839524 h 1731192"/>
                <a:gd name="connsiteX98" fmla="*/ 1379555 w 1966017"/>
                <a:gd name="connsiteY98" fmla="*/ 887837 h 1731192"/>
                <a:gd name="connsiteX99" fmla="*/ 1376809 w 1966017"/>
                <a:gd name="connsiteY99" fmla="*/ 982248 h 1731192"/>
                <a:gd name="connsiteX100" fmla="*/ 1378181 w 1966017"/>
                <a:gd name="connsiteY100" fmla="*/ 1036830 h 1731192"/>
                <a:gd name="connsiteX101" fmla="*/ 1322071 w 1966017"/>
                <a:gd name="connsiteY101" fmla="*/ 1127188 h 1731192"/>
                <a:gd name="connsiteX102" fmla="*/ 1259534 w 1966017"/>
                <a:gd name="connsiteY102" fmla="*/ 1204322 h 1731192"/>
                <a:gd name="connsiteX103" fmla="*/ 1099002 w 1966017"/>
                <a:gd name="connsiteY103" fmla="*/ 1384733 h 1731192"/>
                <a:gd name="connsiteX104" fmla="*/ 1009167 w 1966017"/>
                <a:gd name="connsiteY104" fmla="*/ 1416841 h 1731192"/>
                <a:gd name="connsiteX105" fmla="*/ 943163 w 1966017"/>
                <a:gd name="connsiteY105" fmla="*/ 1454299 h 1731192"/>
                <a:gd name="connsiteX106" fmla="*/ 924749 w 1966017"/>
                <a:gd name="connsiteY106" fmla="*/ 1413477 h 1731192"/>
                <a:gd name="connsiteX107" fmla="*/ 858167 w 1966017"/>
                <a:gd name="connsiteY107" fmla="*/ 1443214 h 1731192"/>
                <a:gd name="connsiteX108" fmla="*/ 779526 w 1966017"/>
                <a:gd name="connsiteY108" fmla="*/ 1410954 h 1731192"/>
                <a:gd name="connsiteX109" fmla="*/ 782487 w 1966017"/>
                <a:gd name="connsiteY109" fmla="*/ 1331527 h 1731192"/>
                <a:gd name="connsiteX110" fmla="*/ 747824 w 1966017"/>
                <a:gd name="connsiteY110" fmla="*/ 1316162 h 1731192"/>
                <a:gd name="connsiteX111" fmla="*/ 765805 w 1966017"/>
                <a:gd name="connsiteY111" fmla="*/ 1263185 h 1731192"/>
                <a:gd name="connsiteX112" fmla="*/ 707239 w 1966017"/>
                <a:gd name="connsiteY112" fmla="*/ 1303701 h 1731192"/>
                <a:gd name="connsiteX113" fmla="*/ 754684 w 1966017"/>
                <a:gd name="connsiteY113" fmla="*/ 1252177 h 1731192"/>
                <a:gd name="connsiteX114" fmla="*/ 779309 w 1966017"/>
                <a:gd name="connsiteY114" fmla="*/ 1203481 h 1731192"/>
                <a:gd name="connsiteX115" fmla="*/ 671204 w 1966017"/>
                <a:gd name="connsiteY115" fmla="*/ 1291546 h 1731192"/>
                <a:gd name="connsiteX116" fmla="*/ 665499 w 1966017"/>
                <a:gd name="connsiteY116" fmla="*/ 1222287 h 1731192"/>
                <a:gd name="connsiteX117" fmla="*/ 652934 w 1966017"/>
                <a:gd name="connsiteY117" fmla="*/ 1185363 h 1731192"/>
                <a:gd name="connsiteX118" fmla="*/ 518110 w 1966017"/>
                <a:gd name="connsiteY118" fmla="*/ 1158302 h 1731192"/>
                <a:gd name="connsiteX119" fmla="*/ 336419 w 1966017"/>
                <a:gd name="connsiteY119" fmla="*/ 1207227 h 1731192"/>
                <a:gd name="connsiteX120" fmla="*/ 270704 w 1966017"/>
                <a:gd name="connsiteY120" fmla="*/ 1248966 h 1731192"/>
                <a:gd name="connsiteX121" fmla="*/ 186502 w 1966017"/>
                <a:gd name="connsiteY121" fmla="*/ 1246902 h 1731192"/>
                <a:gd name="connsiteX122" fmla="*/ 55433 w 1966017"/>
                <a:gd name="connsiteY122" fmla="*/ 1295674 h 1731192"/>
                <a:gd name="connsiteX123" fmla="*/ 550 w 1966017"/>
                <a:gd name="connsiteY123" fmla="*/ 1244303 h 1731192"/>
                <a:gd name="connsiteX124" fmla="*/ 33119 w 1966017"/>
                <a:gd name="connsiteY124" fmla="*/ 1219382 h 1731192"/>
                <a:gd name="connsiteX125" fmla="*/ 46262 w 1966017"/>
                <a:gd name="connsiteY125" fmla="*/ 1119162 h 1731192"/>
                <a:gd name="connsiteX126" fmla="*/ 46262 w 1966017"/>
                <a:gd name="connsiteY126" fmla="*/ 1037059 h 1731192"/>
                <a:gd name="connsiteX127" fmla="*/ 29588 w 1966017"/>
                <a:gd name="connsiteY127" fmla="*/ 936427 h 1731192"/>
                <a:gd name="connsiteX128" fmla="*/ 27296 w 1966017"/>
                <a:gd name="connsiteY128" fmla="*/ 926782 h 1731192"/>
                <a:gd name="connsiteX129" fmla="*/ 28245 w 1966017"/>
                <a:gd name="connsiteY129" fmla="*/ 928946 h 1731192"/>
                <a:gd name="connsiteX130" fmla="*/ 33625 w 1966017"/>
                <a:gd name="connsiteY130" fmla="*/ 939744 h 1731192"/>
                <a:gd name="connsiteX131" fmla="*/ 37091 w 1966017"/>
                <a:gd name="connsiteY131" fmla="*/ 922391 h 1731192"/>
                <a:gd name="connsiteX132" fmla="*/ 59261 w 1966017"/>
                <a:gd name="connsiteY132" fmla="*/ 947847 h 1731192"/>
                <a:gd name="connsiteX133" fmla="*/ 61860 w 1966017"/>
                <a:gd name="connsiteY133" fmla="*/ 841817 h 1731192"/>
                <a:gd name="connsiteX134" fmla="*/ 74605 w 1966017"/>
                <a:gd name="connsiteY134" fmla="*/ 786336 h 1731192"/>
                <a:gd name="connsiteX135" fmla="*/ 81548 w 1966017"/>
                <a:gd name="connsiteY135" fmla="*/ 781410 h 1731192"/>
                <a:gd name="connsiteX136" fmla="*/ 83157 w 1966017"/>
                <a:gd name="connsiteY136" fmla="*/ 789790 h 1731192"/>
                <a:gd name="connsiteX137" fmla="*/ 87713 w 1966017"/>
                <a:gd name="connsiteY137" fmla="*/ 793810 h 1731192"/>
                <a:gd name="connsiteX138" fmla="*/ 169749 w 1966017"/>
                <a:gd name="connsiteY138" fmla="*/ 731048 h 1731192"/>
                <a:gd name="connsiteX139" fmla="*/ 231997 w 1966017"/>
                <a:gd name="connsiteY139" fmla="*/ 717364 h 1731192"/>
                <a:gd name="connsiteX140" fmla="*/ 275903 w 1966017"/>
                <a:gd name="connsiteY140" fmla="*/ 698176 h 1731192"/>
                <a:gd name="connsiteX141" fmla="*/ 372237 w 1966017"/>
                <a:gd name="connsiteY141" fmla="*/ 643594 h 1731192"/>
                <a:gd name="connsiteX142" fmla="*/ 427120 w 1966017"/>
                <a:gd name="connsiteY142" fmla="*/ 559198 h 1731192"/>
                <a:gd name="connsiteX143" fmla="*/ 443079 w 1966017"/>
                <a:gd name="connsiteY143" fmla="*/ 598186 h 1731192"/>
                <a:gd name="connsiteX144" fmla="*/ 448351 w 1966017"/>
                <a:gd name="connsiteY144" fmla="*/ 576016 h 1731192"/>
                <a:gd name="connsiteX145" fmla="*/ 464383 w 1966017"/>
                <a:gd name="connsiteY145" fmla="*/ 551095 h 1731192"/>
                <a:gd name="connsiteX146" fmla="*/ 494496 w 1966017"/>
                <a:gd name="connsiteY146" fmla="*/ 512720 h 1731192"/>
                <a:gd name="connsiteX147" fmla="*/ 618632 w 1966017"/>
                <a:gd name="connsiteY147" fmla="*/ 499112 h 1731192"/>
                <a:gd name="connsiteX148" fmla="*/ 672649 w 1966017"/>
                <a:gd name="connsiteY148" fmla="*/ 489098 h 1731192"/>
                <a:gd name="connsiteX149" fmla="*/ 725582 w 1966017"/>
                <a:gd name="connsiteY149" fmla="*/ 398204 h 1731192"/>
                <a:gd name="connsiteX150" fmla="*/ 764216 w 1966017"/>
                <a:gd name="connsiteY150" fmla="*/ 358988 h 1731192"/>
                <a:gd name="connsiteX151" fmla="*/ 789780 w 1966017"/>
                <a:gd name="connsiteY151" fmla="*/ 354554 h 1731192"/>
                <a:gd name="connsiteX152" fmla="*/ 827332 w 1966017"/>
                <a:gd name="connsiteY152" fmla="*/ 378864 h 1731192"/>
                <a:gd name="connsiteX153" fmla="*/ 875137 w 1966017"/>
                <a:gd name="connsiteY153" fmla="*/ 394994 h 1731192"/>
                <a:gd name="connsiteX154" fmla="*/ 931103 w 1966017"/>
                <a:gd name="connsiteY154" fmla="*/ 393082 h 1731192"/>
                <a:gd name="connsiteX155" fmla="*/ 893985 w 1966017"/>
                <a:gd name="connsiteY155" fmla="*/ 450799 h 1731192"/>
                <a:gd name="connsiteX156" fmla="*/ 892397 w 1966017"/>
                <a:gd name="connsiteY156" fmla="*/ 523193 h 1731192"/>
                <a:gd name="connsiteX157" fmla="*/ 958400 w 1966017"/>
                <a:gd name="connsiteY157" fmla="*/ 568372 h 1731192"/>
                <a:gd name="connsiteX158" fmla="*/ 1038125 w 1966017"/>
                <a:gd name="connsiteY158" fmla="*/ 602849 h 1731192"/>
                <a:gd name="connsiteX159" fmla="*/ 1085714 w 1966017"/>
                <a:gd name="connsiteY159" fmla="*/ 459666 h 1731192"/>
                <a:gd name="connsiteX160" fmla="*/ 1106151 w 1966017"/>
                <a:gd name="connsiteY160" fmla="*/ 385438 h 1731192"/>
                <a:gd name="connsiteX161" fmla="*/ 1137981 w 1966017"/>
                <a:gd name="connsiteY161" fmla="*/ 342298 h 1731192"/>
                <a:gd name="connsiteX162" fmla="*/ 1399991 w 1966017"/>
                <a:gd name="connsiteY162" fmla="*/ 146928 h 1731192"/>
                <a:gd name="connsiteX163" fmla="*/ 1399991 w 1966017"/>
                <a:gd name="connsiteY163" fmla="*/ 146928 h 1731192"/>
                <a:gd name="connsiteX164" fmla="*/ 1435593 w 1966017"/>
                <a:gd name="connsiteY164" fmla="*/ 14601 h 1731192"/>
                <a:gd name="connsiteX165" fmla="*/ 1515173 w 1966017"/>
                <a:gd name="connsiteY165" fmla="*/ 107635 h 1731192"/>
                <a:gd name="connsiteX166" fmla="*/ 1508529 w 1966017"/>
                <a:gd name="connsiteY166" fmla="*/ 88141 h 1731192"/>
                <a:gd name="connsiteX167" fmla="*/ 1399991 w 1966017"/>
                <a:gd name="connsiteY167" fmla="*/ 146928 h 1731192"/>
                <a:gd name="connsiteX168" fmla="*/ 1362439 w 1966017"/>
                <a:gd name="connsiteY168" fmla="*/ 126058 h 1731192"/>
                <a:gd name="connsiteX169" fmla="*/ 1471411 w 1966017"/>
                <a:gd name="connsiteY169" fmla="*/ 103813 h 1731192"/>
                <a:gd name="connsiteX170" fmla="*/ 1506073 w 1966017"/>
                <a:gd name="connsiteY170" fmla="*/ 80803 h 1731192"/>
                <a:gd name="connsiteX171" fmla="*/ 1435593 w 1966017"/>
                <a:gd name="connsiteY171" fmla="*/ 14601 h 1731192"/>
                <a:gd name="connsiteX172" fmla="*/ 1102251 w 1966017"/>
                <a:gd name="connsiteY172" fmla="*/ 0 h 1731192"/>
                <a:gd name="connsiteX173" fmla="*/ 1241047 w 1966017"/>
                <a:gd name="connsiteY173" fmla="*/ 59245 h 1731192"/>
                <a:gd name="connsiteX174" fmla="*/ 1281993 w 1966017"/>
                <a:gd name="connsiteY174" fmla="*/ 113215 h 1731192"/>
                <a:gd name="connsiteX175" fmla="*/ 1349441 w 1966017"/>
                <a:gd name="connsiteY175" fmla="*/ 176283 h 1731192"/>
                <a:gd name="connsiteX176" fmla="*/ 1317955 w 1966017"/>
                <a:gd name="connsiteY176" fmla="*/ 177812 h 1731192"/>
                <a:gd name="connsiteX177" fmla="*/ 1366845 w 1966017"/>
                <a:gd name="connsiteY177" fmla="*/ 252881 h 1731192"/>
                <a:gd name="connsiteX178" fmla="*/ 1386197 w 1966017"/>
                <a:gd name="connsiteY178" fmla="*/ 274363 h 1731192"/>
                <a:gd name="connsiteX179" fmla="*/ 1415155 w 1966017"/>
                <a:gd name="connsiteY179" fmla="*/ 334831 h 1731192"/>
                <a:gd name="connsiteX180" fmla="*/ 1291163 w 1966017"/>
                <a:gd name="connsiteY180" fmla="*/ 273063 h 1731192"/>
                <a:gd name="connsiteX181" fmla="*/ 1178654 w 1966017"/>
                <a:gd name="connsiteY181" fmla="*/ 237975 h 1731192"/>
                <a:gd name="connsiteX182" fmla="*/ 1086942 w 1966017"/>
                <a:gd name="connsiteY182" fmla="*/ 267177 h 1731192"/>
                <a:gd name="connsiteX183" fmla="*/ 1083837 w 1966017"/>
                <a:gd name="connsiteY183" fmla="*/ 169862 h 1731192"/>
                <a:gd name="connsiteX184" fmla="*/ 1102251 w 1966017"/>
                <a:gd name="connsiteY184" fmla="*/ 0 h 173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966017" h="1731192">
                  <a:moveTo>
                    <a:pt x="965983" y="1519201"/>
                  </a:moveTo>
                  <a:cubicBezTo>
                    <a:pt x="950601" y="1517443"/>
                    <a:pt x="901929" y="1651222"/>
                    <a:pt x="847624" y="1624925"/>
                  </a:cubicBezTo>
                  <a:cubicBezTo>
                    <a:pt x="823215" y="1613153"/>
                    <a:pt x="841630" y="1564304"/>
                    <a:pt x="844735" y="1546110"/>
                  </a:cubicBezTo>
                  <a:cubicBezTo>
                    <a:pt x="853184" y="1497720"/>
                    <a:pt x="902868" y="1531815"/>
                    <a:pt x="936014" y="1527839"/>
                  </a:cubicBezTo>
                  <a:cubicBezTo>
                    <a:pt x="926698" y="1528986"/>
                    <a:pt x="946557" y="1526616"/>
                    <a:pt x="936014" y="1527839"/>
                  </a:cubicBezTo>
                  <a:cubicBezTo>
                    <a:pt x="945691" y="1523864"/>
                    <a:pt x="955656" y="1520959"/>
                    <a:pt x="965983" y="1519201"/>
                  </a:cubicBezTo>
                  <a:close/>
                  <a:moveTo>
                    <a:pt x="1846003" y="1213291"/>
                  </a:moveTo>
                  <a:cubicBezTo>
                    <a:pt x="1852167" y="1212581"/>
                    <a:pt x="1850901" y="1214697"/>
                    <a:pt x="1850825" y="1219594"/>
                  </a:cubicBezTo>
                  <a:cubicBezTo>
                    <a:pt x="1850703" y="1226162"/>
                    <a:pt x="1851319" y="1231672"/>
                    <a:pt x="1857351" y="1235400"/>
                  </a:cubicBezTo>
                  <a:cubicBezTo>
                    <a:pt x="1867961" y="1241954"/>
                    <a:pt x="1879539" y="1243999"/>
                    <a:pt x="1879375" y="1259151"/>
                  </a:cubicBezTo>
                  <a:cubicBezTo>
                    <a:pt x="1879209" y="1273232"/>
                    <a:pt x="1871791" y="1284878"/>
                    <a:pt x="1866255" y="1297261"/>
                  </a:cubicBezTo>
                  <a:cubicBezTo>
                    <a:pt x="1863779" y="1302813"/>
                    <a:pt x="1861963" y="1308893"/>
                    <a:pt x="1865463" y="1314445"/>
                  </a:cubicBezTo>
                  <a:cubicBezTo>
                    <a:pt x="1868677" y="1319524"/>
                    <a:pt x="1874851" y="1321249"/>
                    <a:pt x="1879143" y="1316379"/>
                  </a:cubicBezTo>
                  <a:cubicBezTo>
                    <a:pt x="1882687" y="1312400"/>
                    <a:pt x="1886693" y="1305137"/>
                    <a:pt x="1886177" y="1299627"/>
                  </a:cubicBezTo>
                  <a:cubicBezTo>
                    <a:pt x="1894035" y="1297289"/>
                    <a:pt x="1892341" y="1311746"/>
                    <a:pt x="1891669" y="1316129"/>
                  </a:cubicBezTo>
                  <a:cubicBezTo>
                    <a:pt x="1890415" y="1324449"/>
                    <a:pt x="1886089" y="1331323"/>
                    <a:pt x="1884085" y="1339309"/>
                  </a:cubicBezTo>
                  <a:cubicBezTo>
                    <a:pt x="1881973" y="1347852"/>
                    <a:pt x="1889545" y="1353459"/>
                    <a:pt x="1896247" y="1356896"/>
                  </a:cubicBezTo>
                  <a:cubicBezTo>
                    <a:pt x="1909973" y="1363937"/>
                    <a:pt x="1920781" y="1362086"/>
                    <a:pt x="1933581" y="1354531"/>
                  </a:cubicBezTo>
                  <a:cubicBezTo>
                    <a:pt x="1944037" y="1348367"/>
                    <a:pt x="1955439" y="1341814"/>
                    <a:pt x="1966017" y="1351651"/>
                  </a:cubicBezTo>
                  <a:cubicBezTo>
                    <a:pt x="1957917" y="1356994"/>
                    <a:pt x="1952545" y="1365648"/>
                    <a:pt x="1946635" y="1373106"/>
                  </a:cubicBezTo>
                  <a:cubicBezTo>
                    <a:pt x="1940263" y="1381176"/>
                    <a:pt x="1932503" y="1388244"/>
                    <a:pt x="1924203" y="1394269"/>
                  </a:cubicBezTo>
                  <a:cubicBezTo>
                    <a:pt x="1908113" y="1405956"/>
                    <a:pt x="1889291" y="1409644"/>
                    <a:pt x="1871495" y="1417741"/>
                  </a:cubicBezTo>
                  <a:cubicBezTo>
                    <a:pt x="1868313" y="1419175"/>
                    <a:pt x="1864043" y="1420705"/>
                    <a:pt x="1863063" y="1424559"/>
                  </a:cubicBezTo>
                  <a:cubicBezTo>
                    <a:pt x="1862083" y="1428399"/>
                    <a:pt x="1863999" y="1432351"/>
                    <a:pt x="1861115" y="1435732"/>
                  </a:cubicBezTo>
                  <a:cubicBezTo>
                    <a:pt x="1855987" y="1441729"/>
                    <a:pt x="1846873" y="1445611"/>
                    <a:pt x="1840941" y="1451204"/>
                  </a:cubicBezTo>
                  <a:cubicBezTo>
                    <a:pt x="1834193" y="1457563"/>
                    <a:pt x="1827831" y="1464367"/>
                    <a:pt x="1820337" y="1469849"/>
                  </a:cubicBezTo>
                  <a:cubicBezTo>
                    <a:pt x="1811751" y="1476096"/>
                    <a:pt x="1801725" y="1480423"/>
                    <a:pt x="1792699" y="1486045"/>
                  </a:cubicBezTo>
                  <a:cubicBezTo>
                    <a:pt x="1779173" y="1494490"/>
                    <a:pt x="1765557" y="1504077"/>
                    <a:pt x="1750919" y="1510561"/>
                  </a:cubicBezTo>
                  <a:cubicBezTo>
                    <a:pt x="1745163" y="1513121"/>
                    <a:pt x="1732395" y="1510116"/>
                    <a:pt x="1730261" y="1502825"/>
                  </a:cubicBezTo>
                  <a:lnTo>
                    <a:pt x="1732633" y="1498101"/>
                  </a:lnTo>
                  <a:lnTo>
                    <a:pt x="1720521" y="1508722"/>
                  </a:lnTo>
                  <a:cubicBezTo>
                    <a:pt x="1717241" y="1512251"/>
                    <a:pt x="1714719" y="1516307"/>
                    <a:pt x="1712919" y="1522540"/>
                  </a:cubicBezTo>
                  <a:cubicBezTo>
                    <a:pt x="1711713" y="1526714"/>
                    <a:pt x="1710371" y="1527583"/>
                    <a:pt x="1707139" y="1529843"/>
                  </a:cubicBezTo>
                  <a:cubicBezTo>
                    <a:pt x="1696199" y="1537467"/>
                    <a:pt x="1685319" y="1545091"/>
                    <a:pt x="1674399" y="1552727"/>
                  </a:cubicBezTo>
                  <a:cubicBezTo>
                    <a:pt x="1652287" y="1568153"/>
                    <a:pt x="1630193" y="1583603"/>
                    <a:pt x="1608101" y="1599054"/>
                  </a:cubicBezTo>
                  <a:cubicBezTo>
                    <a:pt x="1608257" y="1598947"/>
                    <a:pt x="1613745" y="1605833"/>
                    <a:pt x="1614349" y="1606547"/>
                  </a:cubicBezTo>
                  <a:cubicBezTo>
                    <a:pt x="1616763" y="1609437"/>
                    <a:pt x="1608997" y="1612791"/>
                    <a:pt x="1607381" y="1613517"/>
                  </a:cubicBezTo>
                  <a:cubicBezTo>
                    <a:pt x="1602359" y="1615753"/>
                    <a:pt x="1597045" y="1615670"/>
                    <a:pt x="1591613" y="1616098"/>
                  </a:cubicBezTo>
                  <a:cubicBezTo>
                    <a:pt x="1583595" y="1616788"/>
                    <a:pt x="1576255" y="1619369"/>
                    <a:pt x="1568683" y="1621926"/>
                  </a:cubicBezTo>
                  <a:cubicBezTo>
                    <a:pt x="1556597" y="1626029"/>
                    <a:pt x="1541219" y="1627992"/>
                    <a:pt x="1531195" y="1636401"/>
                  </a:cubicBezTo>
                  <a:cubicBezTo>
                    <a:pt x="1519593" y="1646154"/>
                    <a:pt x="1510211" y="1658548"/>
                    <a:pt x="1498493" y="1668348"/>
                  </a:cubicBezTo>
                  <a:cubicBezTo>
                    <a:pt x="1472041" y="1690447"/>
                    <a:pt x="1442629" y="1706825"/>
                    <a:pt x="1412731" y="1723572"/>
                  </a:cubicBezTo>
                  <a:cubicBezTo>
                    <a:pt x="1399261" y="1731101"/>
                    <a:pt x="1383221" y="1733373"/>
                    <a:pt x="1368117" y="1728936"/>
                  </a:cubicBezTo>
                  <a:cubicBezTo>
                    <a:pt x="1361673" y="1727045"/>
                    <a:pt x="1355951" y="1723453"/>
                    <a:pt x="1350519" y="1719564"/>
                  </a:cubicBezTo>
                  <a:cubicBezTo>
                    <a:pt x="1349605" y="1717732"/>
                    <a:pt x="1350519" y="1713320"/>
                    <a:pt x="1350519" y="1711202"/>
                  </a:cubicBezTo>
                  <a:cubicBezTo>
                    <a:pt x="1336913" y="1713593"/>
                    <a:pt x="1326111" y="1713486"/>
                    <a:pt x="1312231" y="1712606"/>
                  </a:cubicBezTo>
                  <a:cubicBezTo>
                    <a:pt x="1312719" y="1712630"/>
                    <a:pt x="1318987" y="1701913"/>
                    <a:pt x="1321633" y="1700807"/>
                  </a:cubicBezTo>
                  <a:cubicBezTo>
                    <a:pt x="1330665" y="1697037"/>
                    <a:pt x="1334539" y="1692243"/>
                    <a:pt x="1341099" y="1685392"/>
                  </a:cubicBezTo>
                  <a:cubicBezTo>
                    <a:pt x="1348515" y="1677649"/>
                    <a:pt x="1359493" y="1673534"/>
                    <a:pt x="1368545" y="1668063"/>
                  </a:cubicBezTo>
                  <a:cubicBezTo>
                    <a:pt x="1379775" y="1661248"/>
                    <a:pt x="1391007" y="1654492"/>
                    <a:pt x="1402297" y="1647760"/>
                  </a:cubicBezTo>
                  <a:cubicBezTo>
                    <a:pt x="1411387" y="1642360"/>
                    <a:pt x="1420457" y="1637067"/>
                    <a:pt x="1429197" y="1631120"/>
                  </a:cubicBezTo>
                  <a:cubicBezTo>
                    <a:pt x="1438483" y="1624828"/>
                    <a:pt x="1449713" y="1623282"/>
                    <a:pt x="1460069" y="1619571"/>
                  </a:cubicBezTo>
                  <a:cubicBezTo>
                    <a:pt x="1484439" y="1610865"/>
                    <a:pt x="1508069" y="1599030"/>
                    <a:pt x="1531817" y="1588754"/>
                  </a:cubicBezTo>
                  <a:cubicBezTo>
                    <a:pt x="1540381" y="1585055"/>
                    <a:pt x="1548615" y="1580785"/>
                    <a:pt x="1556693" y="1576110"/>
                  </a:cubicBezTo>
                  <a:cubicBezTo>
                    <a:pt x="1563233" y="1572328"/>
                    <a:pt x="1571701" y="1570770"/>
                    <a:pt x="1577735" y="1566583"/>
                  </a:cubicBezTo>
                  <a:cubicBezTo>
                    <a:pt x="1581219" y="1564157"/>
                    <a:pt x="1584743" y="1560672"/>
                    <a:pt x="1587955" y="1558341"/>
                  </a:cubicBezTo>
                  <a:cubicBezTo>
                    <a:pt x="1595293" y="1553060"/>
                    <a:pt x="1599205" y="1544044"/>
                    <a:pt x="1605765" y="1538014"/>
                  </a:cubicBezTo>
                  <a:cubicBezTo>
                    <a:pt x="1612403" y="1531865"/>
                    <a:pt x="1621551" y="1528189"/>
                    <a:pt x="1630057" y="1525394"/>
                  </a:cubicBezTo>
                  <a:cubicBezTo>
                    <a:pt x="1638505" y="1522611"/>
                    <a:pt x="1644149" y="1516557"/>
                    <a:pt x="1650983" y="1510824"/>
                  </a:cubicBezTo>
                  <a:cubicBezTo>
                    <a:pt x="1657269" y="1505519"/>
                    <a:pt x="1657911" y="1496825"/>
                    <a:pt x="1665211" y="1491936"/>
                  </a:cubicBezTo>
                  <a:cubicBezTo>
                    <a:pt x="1674711" y="1485573"/>
                    <a:pt x="1686175" y="1481410"/>
                    <a:pt x="1696491" y="1476462"/>
                  </a:cubicBezTo>
                  <a:cubicBezTo>
                    <a:pt x="1693941" y="1487155"/>
                    <a:pt x="1691373" y="1497836"/>
                    <a:pt x="1688803" y="1508528"/>
                  </a:cubicBezTo>
                  <a:cubicBezTo>
                    <a:pt x="1697075" y="1504948"/>
                    <a:pt x="1705309" y="1501356"/>
                    <a:pt x="1713563" y="1497788"/>
                  </a:cubicBezTo>
                  <a:cubicBezTo>
                    <a:pt x="1718565" y="1495606"/>
                    <a:pt x="1721207" y="1493961"/>
                    <a:pt x="1723667" y="1493719"/>
                  </a:cubicBezTo>
                  <a:lnTo>
                    <a:pt x="1732657" y="1498052"/>
                  </a:lnTo>
                  <a:lnTo>
                    <a:pt x="1733271" y="1496828"/>
                  </a:lnTo>
                  <a:cubicBezTo>
                    <a:pt x="1739997" y="1490198"/>
                    <a:pt x="1755531" y="1482382"/>
                    <a:pt x="1758799" y="1479825"/>
                  </a:cubicBezTo>
                  <a:cubicBezTo>
                    <a:pt x="1767319" y="1473174"/>
                    <a:pt x="1782001" y="1465744"/>
                    <a:pt x="1782299" y="1453208"/>
                  </a:cubicBezTo>
                  <a:cubicBezTo>
                    <a:pt x="1782695" y="1438417"/>
                    <a:pt x="1754485" y="1431906"/>
                    <a:pt x="1757347" y="1417908"/>
                  </a:cubicBezTo>
                  <a:cubicBezTo>
                    <a:pt x="1759625" y="1407000"/>
                    <a:pt x="1780713" y="1406680"/>
                    <a:pt x="1788495" y="1402534"/>
                  </a:cubicBezTo>
                  <a:cubicBezTo>
                    <a:pt x="1801757" y="1395451"/>
                    <a:pt x="1809077" y="1384613"/>
                    <a:pt x="1819379" y="1374149"/>
                  </a:cubicBezTo>
                  <a:cubicBezTo>
                    <a:pt x="1845243" y="1347824"/>
                    <a:pt x="1846455" y="1315530"/>
                    <a:pt x="1841601" y="1280871"/>
                  </a:cubicBezTo>
                  <a:cubicBezTo>
                    <a:pt x="1839873" y="1268613"/>
                    <a:pt x="1833015" y="1249815"/>
                    <a:pt x="1841953" y="1239936"/>
                  </a:cubicBezTo>
                  <a:cubicBezTo>
                    <a:pt x="1846587" y="1234788"/>
                    <a:pt x="1842701" y="1222600"/>
                    <a:pt x="1841897" y="1216464"/>
                  </a:cubicBezTo>
                  <a:cubicBezTo>
                    <a:pt x="1841447" y="1212957"/>
                    <a:pt x="1840941" y="1213904"/>
                    <a:pt x="1846003" y="1213291"/>
                  </a:cubicBezTo>
                  <a:close/>
                  <a:moveTo>
                    <a:pt x="24165" y="919639"/>
                  </a:moveTo>
                  <a:cubicBezTo>
                    <a:pt x="24977" y="919849"/>
                    <a:pt x="25846" y="921589"/>
                    <a:pt x="26755" y="924505"/>
                  </a:cubicBezTo>
                  <a:lnTo>
                    <a:pt x="27296" y="926782"/>
                  </a:lnTo>
                  <a:close/>
                  <a:moveTo>
                    <a:pt x="1378233" y="885150"/>
                  </a:moveTo>
                  <a:cubicBezTo>
                    <a:pt x="1378429" y="885530"/>
                    <a:pt x="1382099" y="892940"/>
                    <a:pt x="1379555" y="887837"/>
                  </a:cubicBezTo>
                  <a:cubicBezTo>
                    <a:pt x="1378489" y="885678"/>
                    <a:pt x="1378169" y="885023"/>
                    <a:pt x="1378233" y="885150"/>
                  </a:cubicBezTo>
                  <a:close/>
                  <a:moveTo>
                    <a:pt x="81202" y="778062"/>
                  </a:moveTo>
                  <a:lnTo>
                    <a:pt x="86269" y="778062"/>
                  </a:lnTo>
                  <a:lnTo>
                    <a:pt x="81548" y="781410"/>
                  </a:lnTo>
                  <a:lnTo>
                    <a:pt x="81322" y="780231"/>
                  </a:lnTo>
                  <a:close/>
                  <a:moveTo>
                    <a:pt x="80950" y="773524"/>
                  </a:moveTo>
                  <a:lnTo>
                    <a:pt x="81202" y="778062"/>
                  </a:lnTo>
                  <a:lnTo>
                    <a:pt x="80781" y="778062"/>
                  </a:lnTo>
                  <a:cubicBezTo>
                    <a:pt x="80943" y="773743"/>
                    <a:pt x="80930" y="772696"/>
                    <a:pt x="80950" y="773524"/>
                  </a:cubicBezTo>
                  <a:close/>
                  <a:moveTo>
                    <a:pt x="1137981" y="342298"/>
                  </a:moveTo>
                  <a:cubicBezTo>
                    <a:pt x="1142023" y="344698"/>
                    <a:pt x="1145516" y="356685"/>
                    <a:pt x="1149985" y="383603"/>
                  </a:cubicBezTo>
                  <a:cubicBezTo>
                    <a:pt x="1154390" y="410588"/>
                    <a:pt x="1157062" y="437879"/>
                    <a:pt x="1161467" y="464788"/>
                  </a:cubicBezTo>
                  <a:cubicBezTo>
                    <a:pt x="1166522" y="495672"/>
                    <a:pt x="1175188" y="470827"/>
                    <a:pt x="1191869" y="472203"/>
                  </a:cubicBezTo>
                  <a:cubicBezTo>
                    <a:pt x="1232526" y="475338"/>
                    <a:pt x="1206312" y="640384"/>
                    <a:pt x="1226532" y="666604"/>
                  </a:cubicBezTo>
                  <a:cubicBezTo>
                    <a:pt x="1237147" y="680441"/>
                    <a:pt x="1302357" y="693666"/>
                    <a:pt x="1293547" y="719810"/>
                  </a:cubicBezTo>
                  <a:cubicBezTo>
                    <a:pt x="1289359" y="731965"/>
                    <a:pt x="1317739" y="794727"/>
                    <a:pt x="1315933" y="796638"/>
                  </a:cubicBezTo>
                  <a:cubicBezTo>
                    <a:pt x="1317017" y="792128"/>
                    <a:pt x="1318027" y="787617"/>
                    <a:pt x="1319111" y="783107"/>
                  </a:cubicBezTo>
                  <a:cubicBezTo>
                    <a:pt x="1351029" y="781884"/>
                    <a:pt x="1337381" y="823088"/>
                    <a:pt x="1341497" y="839524"/>
                  </a:cubicBezTo>
                  <a:cubicBezTo>
                    <a:pt x="1347057" y="861617"/>
                    <a:pt x="1370311" y="869108"/>
                    <a:pt x="1379555" y="887837"/>
                  </a:cubicBezTo>
                  <a:cubicBezTo>
                    <a:pt x="1393059" y="915129"/>
                    <a:pt x="1395225" y="956333"/>
                    <a:pt x="1376809" y="982248"/>
                  </a:cubicBezTo>
                  <a:cubicBezTo>
                    <a:pt x="1370599" y="991039"/>
                    <a:pt x="1379409" y="1024828"/>
                    <a:pt x="1378181" y="1036830"/>
                  </a:cubicBezTo>
                  <a:cubicBezTo>
                    <a:pt x="1374499" y="1071536"/>
                    <a:pt x="1327127" y="1092482"/>
                    <a:pt x="1322071" y="1127188"/>
                  </a:cubicBezTo>
                  <a:cubicBezTo>
                    <a:pt x="1318171" y="1154097"/>
                    <a:pt x="1281921" y="1190791"/>
                    <a:pt x="1259534" y="1204322"/>
                  </a:cubicBezTo>
                  <a:cubicBezTo>
                    <a:pt x="1191941" y="1245373"/>
                    <a:pt x="1148396" y="1325335"/>
                    <a:pt x="1099002" y="1384733"/>
                  </a:cubicBezTo>
                  <a:cubicBezTo>
                    <a:pt x="1076543" y="1411719"/>
                    <a:pt x="1040219" y="1403539"/>
                    <a:pt x="1009167" y="1416841"/>
                  </a:cubicBezTo>
                  <a:cubicBezTo>
                    <a:pt x="997613" y="1421810"/>
                    <a:pt x="952551" y="1455216"/>
                    <a:pt x="943163" y="1454299"/>
                  </a:cubicBezTo>
                  <a:cubicBezTo>
                    <a:pt x="922943" y="1452541"/>
                    <a:pt x="926626" y="1420969"/>
                    <a:pt x="924749" y="1413477"/>
                  </a:cubicBezTo>
                  <a:cubicBezTo>
                    <a:pt x="923377" y="1407973"/>
                    <a:pt x="866111" y="1444590"/>
                    <a:pt x="858167" y="1443214"/>
                  </a:cubicBezTo>
                  <a:cubicBezTo>
                    <a:pt x="837586" y="1439621"/>
                    <a:pt x="797146" y="1423186"/>
                    <a:pt x="779526" y="1410954"/>
                  </a:cubicBezTo>
                  <a:cubicBezTo>
                    <a:pt x="753240" y="1392607"/>
                    <a:pt x="788914" y="1355761"/>
                    <a:pt x="782487" y="1331527"/>
                  </a:cubicBezTo>
                  <a:cubicBezTo>
                    <a:pt x="778370" y="1315550"/>
                    <a:pt x="748474" y="1320749"/>
                    <a:pt x="747824" y="1316162"/>
                  </a:cubicBezTo>
                  <a:cubicBezTo>
                    <a:pt x="746957" y="1310123"/>
                    <a:pt x="789708" y="1273811"/>
                    <a:pt x="765805" y="1263185"/>
                  </a:cubicBezTo>
                  <a:cubicBezTo>
                    <a:pt x="769127" y="1264638"/>
                    <a:pt x="723849" y="1304848"/>
                    <a:pt x="707239" y="1303701"/>
                  </a:cubicBezTo>
                  <a:cubicBezTo>
                    <a:pt x="719949" y="1285201"/>
                    <a:pt x="739880" y="1273429"/>
                    <a:pt x="754684" y="1252177"/>
                  </a:cubicBezTo>
                  <a:cubicBezTo>
                    <a:pt x="766166" y="1235818"/>
                    <a:pt x="770716" y="1218159"/>
                    <a:pt x="779309" y="1203481"/>
                  </a:cubicBezTo>
                  <a:cubicBezTo>
                    <a:pt x="756923" y="1242010"/>
                    <a:pt x="703701" y="1262191"/>
                    <a:pt x="671204" y="1291546"/>
                  </a:cubicBezTo>
                  <a:cubicBezTo>
                    <a:pt x="670193" y="1276945"/>
                    <a:pt x="676909" y="1235818"/>
                    <a:pt x="665499" y="1222287"/>
                  </a:cubicBezTo>
                  <a:cubicBezTo>
                    <a:pt x="657411" y="1212578"/>
                    <a:pt x="660878" y="1188880"/>
                    <a:pt x="652934" y="1185363"/>
                  </a:cubicBezTo>
                  <a:cubicBezTo>
                    <a:pt x="608306" y="1165564"/>
                    <a:pt x="566349" y="1155702"/>
                    <a:pt x="518110" y="1158302"/>
                  </a:cubicBezTo>
                  <a:cubicBezTo>
                    <a:pt x="457161" y="1161436"/>
                    <a:pt x="396068" y="1196677"/>
                    <a:pt x="336419" y="1207227"/>
                  </a:cubicBezTo>
                  <a:cubicBezTo>
                    <a:pt x="306522" y="1212578"/>
                    <a:pt x="303489" y="1247743"/>
                    <a:pt x="270704" y="1248966"/>
                  </a:cubicBezTo>
                  <a:cubicBezTo>
                    <a:pt x="242757" y="1250113"/>
                    <a:pt x="214521" y="1245679"/>
                    <a:pt x="186502" y="1246902"/>
                  </a:cubicBezTo>
                  <a:cubicBezTo>
                    <a:pt x="141224" y="1248813"/>
                    <a:pt x="103745" y="1290476"/>
                    <a:pt x="55433" y="1295674"/>
                  </a:cubicBezTo>
                  <a:cubicBezTo>
                    <a:pt x="36946" y="1297662"/>
                    <a:pt x="-5299" y="1263873"/>
                    <a:pt x="550" y="1244303"/>
                  </a:cubicBezTo>
                  <a:cubicBezTo>
                    <a:pt x="4089" y="1232683"/>
                    <a:pt x="24165" y="1236888"/>
                    <a:pt x="33119" y="1219382"/>
                  </a:cubicBezTo>
                  <a:cubicBezTo>
                    <a:pt x="52184" y="1182458"/>
                    <a:pt x="53989" y="1157996"/>
                    <a:pt x="46262" y="1119162"/>
                  </a:cubicBezTo>
                  <a:cubicBezTo>
                    <a:pt x="40557" y="1090877"/>
                    <a:pt x="56083" y="1066261"/>
                    <a:pt x="46262" y="1037059"/>
                  </a:cubicBezTo>
                  <a:cubicBezTo>
                    <a:pt x="42146" y="1024961"/>
                    <a:pt x="35430" y="965907"/>
                    <a:pt x="29588" y="936427"/>
                  </a:cubicBezTo>
                  <a:lnTo>
                    <a:pt x="27296" y="926782"/>
                  </a:lnTo>
                  <a:lnTo>
                    <a:pt x="28245" y="928946"/>
                  </a:lnTo>
                  <a:cubicBezTo>
                    <a:pt x="29743" y="933552"/>
                    <a:pt x="31459" y="938406"/>
                    <a:pt x="33625" y="939744"/>
                  </a:cubicBezTo>
                  <a:cubicBezTo>
                    <a:pt x="39691" y="943490"/>
                    <a:pt x="37163" y="922085"/>
                    <a:pt x="37091" y="922391"/>
                  </a:cubicBezTo>
                  <a:cubicBezTo>
                    <a:pt x="38752" y="914288"/>
                    <a:pt x="50523" y="958320"/>
                    <a:pt x="59261" y="947847"/>
                  </a:cubicBezTo>
                  <a:cubicBezTo>
                    <a:pt x="83452" y="918721"/>
                    <a:pt x="26114" y="878893"/>
                    <a:pt x="61860" y="841817"/>
                  </a:cubicBezTo>
                  <a:cubicBezTo>
                    <a:pt x="70526" y="832816"/>
                    <a:pt x="67290" y="801454"/>
                    <a:pt x="74605" y="786336"/>
                  </a:cubicBezTo>
                  <a:lnTo>
                    <a:pt x="81548" y="781410"/>
                  </a:lnTo>
                  <a:lnTo>
                    <a:pt x="83157" y="789790"/>
                  </a:lnTo>
                  <a:cubicBezTo>
                    <a:pt x="84152" y="792520"/>
                    <a:pt x="85601" y="794326"/>
                    <a:pt x="87713" y="793810"/>
                  </a:cubicBezTo>
                  <a:cubicBezTo>
                    <a:pt x="109450" y="788305"/>
                    <a:pt x="149817" y="745420"/>
                    <a:pt x="169749" y="731048"/>
                  </a:cubicBezTo>
                  <a:cubicBezTo>
                    <a:pt x="188741" y="717441"/>
                    <a:pt x="209755" y="728296"/>
                    <a:pt x="231997" y="717364"/>
                  </a:cubicBezTo>
                  <a:cubicBezTo>
                    <a:pt x="239507" y="713695"/>
                    <a:pt x="267599" y="697565"/>
                    <a:pt x="275903" y="698176"/>
                  </a:cubicBezTo>
                  <a:cubicBezTo>
                    <a:pt x="337430" y="702534"/>
                    <a:pt x="339091" y="674555"/>
                    <a:pt x="372237" y="643594"/>
                  </a:cubicBezTo>
                  <a:cubicBezTo>
                    <a:pt x="376137" y="639925"/>
                    <a:pt x="424159" y="553312"/>
                    <a:pt x="427120" y="559198"/>
                  </a:cubicBezTo>
                  <a:cubicBezTo>
                    <a:pt x="432247" y="572347"/>
                    <a:pt x="437230" y="585343"/>
                    <a:pt x="443079" y="598186"/>
                  </a:cubicBezTo>
                  <a:cubicBezTo>
                    <a:pt x="444885" y="590847"/>
                    <a:pt x="446618" y="583432"/>
                    <a:pt x="448351" y="576016"/>
                  </a:cubicBezTo>
                  <a:cubicBezTo>
                    <a:pt x="458028" y="595816"/>
                    <a:pt x="428781" y="541004"/>
                    <a:pt x="464383" y="551095"/>
                  </a:cubicBezTo>
                  <a:cubicBezTo>
                    <a:pt x="488213" y="557822"/>
                    <a:pt x="474493" y="523422"/>
                    <a:pt x="494496" y="512720"/>
                  </a:cubicBezTo>
                  <a:cubicBezTo>
                    <a:pt x="520060" y="499036"/>
                    <a:pt x="616105" y="400115"/>
                    <a:pt x="618632" y="499112"/>
                  </a:cubicBezTo>
                  <a:cubicBezTo>
                    <a:pt x="618632" y="488869"/>
                    <a:pt x="676765" y="501329"/>
                    <a:pt x="672649" y="489098"/>
                  </a:cubicBezTo>
                  <a:cubicBezTo>
                    <a:pt x="662900" y="459819"/>
                    <a:pt x="697924" y="416551"/>
                    <a:pt x="725582" y="398204"/>
                  </a:cubicBezTo>
                  <a:cubicBezTo>
                    <a:pt x="754323" y="379246"/>
                    <a:pt x="815127" y="400192"/>
                    <a:pt x="764216" y="358988"/>
                  </a:cubicBezTo>
                  <a:cubicBezTo>
                    <a:pt x="757211" y="353331"/>
                    <a:pt x="780537" y="345228"/>
                    <a:pt x="789780" y="354554"/>
                  </a:cubicBezTo>
                  <a:cubicBezTo>
                    <a:pt x="800540" y="365180"/>
                    <a:pt x="813033" y="373283"/>
                    <a:pt x="827332" y="378864"/>
                  </a:cubicBezTo>
                  <a:cubicBezTo>
                    <a:pt x="831015" y="380622"/>
                    <a:pt x="871888" y="395682"/>
                    <a:pt x="875137" y="394994"/>
                  </a:cubicBezTo>
                  <a:cubicBezTo>
                    <a:pt x="896224" y="390177"/>
                    <a:pt x="912689" y="368926"/>
                    <a:pt x="931103" y="393082"/>
                  </a:cubicBezTo>
                  <a:cubicBezTo>
                    <a:pt x="941791" y="407225"/>
                    <a:pt x="893985" y="432452"/>
                    <a:pt x="893985" y="450799"/>
                  </a:cubicBezTo>
                  <a:cubicBezTo>
                    <a:pt x="893985" y="488181"/>
                    <a:pt x="860045" y="486269"/>
                    <a:pt x="892397" y="523193"/>
                  </a:cubicBezTo>
                  <a:cubicBezTo>
                    <a:pt x="902362" y="534583"/>
                    <a:pt x="944535" y="561492"/>
                    <a:pt x="958400" y="568372"/>
                  </a:cubicBezTo>
                  <a:cubicBezTo>
                    <a:pt x="986347" y="582285"/>
                    <a:pt x="999924" y="621349"/>
                    <a:pt x="1038125" y="602849"/>
                  </a:cubicBezTo>
                  <a:cubicBezTo>
                    <a:pt x="1078926" y="583126"/>
                    <a:pt x="1082103" y="497048"/>
                    <a:pt x="1085714" y="459666"/>
                  </a:cubicBezTo>
                  <a:cubicBezTo>
                    <a:pt x="1087447" y="441472"/>
                    <a:pt x="1096474" y="399580"/>
                    <a:pt x="1106151" y="385438"/>
                  </a:cubicBezTo>
                  <a:cubicBezTo>
                    <a:pt x="1122986" y="360927"/>
                    <a:pt x="1131245" y="338298"/>
                    <a:pt x="1137981" y="342298"/>
                  </a:cubicBezTo>
                  <a:close/>
                  <a:moveTo>
                    <a:pt x="1399991" y="146928"/>
                  </a:moveTo>
                  <a:cubicBezTo>
                    <a:pt x="1394141" y="144635"/>
                    <a:pt x="1418261" y="154037"/>
                    <a:pt x="1399991" y="146928"/>
                  </a:cubicBezTo>
                  <a:close/>
                  <a:moveTo>
                    <a:pt x="1435593" y="14601"/>
                  </a:moveTo>
                  <a:cubicBezTo>
                    <a:pt x="1458123" y="24845"/>
                    <a:pt x="1554529" y="72776"/>
                    <a:pt x="1515173" y="107635"/>
                  </a:cubicBezTo>
                  <a:cubicBezTo>
                    <a:pt x="1510189" y="102513"/>
                    <a:pt x="1507951" y="96015"/>
                    <a:pt x="1508529" y="88141"/>
                  </a:cubicBezTo>
                  <a:cubicBezTo>
                    <a:pt x="1509757" y="128734"/>
                    <a:pt x="1430899" y="158930"/>
                    <a:pt x="1399991" y="146928"/>
                  </a:cubicBezTo>
                  <a:cubicBezTo>
                    <a:pt x="1394141" y="144635"/>
                    <a:pt x="1360057" y="132786"/>
                    <a:pt x="1362439" y="126058"/>
                  </a:cubicBezTo>
                  <a:cubicBezTo>
                    <a:pt x="1408007" y="121930"/>
                    <a:pt x="1431837" y="121089"/>
                    <a:pt x="1471411" y="103813"/>
                  </a:cubicBezTo>
                  <a:cubicBezTo>
                    <a:pt x="1478199" y="100831"/>
                    <a:pt x="1481303" y="44950"/>
                    <a:pt x="1506073" y="80803"/>
                  </a:cubicBezTo>
                  <a:cubicBezTo>
                    <a:pt x="1492931" y="45943"/>
                    <a:pt x="1448879" y="46173"/>
                    <a:pt x="1435593" y="14601"/>
                  </a:cubicBezTo>
                  <a:close/>
                  <a:moveTo>
                    <a:pt x="1102251" y="0"/>
                  </a:moveTo>
                  <a:cubicBezTo>
                    <a:pt x="1123771" y="2599"/>
                    <a:pt x="1236642" y="39293"/>
                    <a:pt x="1241047" y="59245"/>
                  </a:cubicBezTo>
                  <a:cubicBezTo>
                    <a:pt x="1259317" y="54200"/>
                    <a:pt x="1291381" y="96474"/>
                    <a:pt x="1281993" y="113215"/>
                  </a:cubicBezTo>
                  <a:cubicBezTo>
                    <a:pt x="1311673" y="110234"/>
                    <a:pt x="1357311" y="144711"/>
                    <a:pt x="1349441" y="176283"/>
                  </a:cubicBezTo>
                  <a:cubicBezTo>
                    <a:pt x="1338969" y="177812"/>
                    <a:pt x="1328209" y="176054"/>
                    <a:pt x="1317955" y="177812"/>
                  </a:cubicBezTo>
                  <a:cubicBezTo>
                    <a:pt x="1321927" y="188973"/>
                    <a:pt x="1362511" y="251811"/>
                    <a:pt x="1366845" y="252881"/>
                  </a:cubicBezTo>
                  <a:cubicBezTo>
                    <a:pt x="1380131" y="251352"/>
                    <a:pt x="1393131" y="257927"/>
                    <a:pt x="1386197" y="274363"/>
                  </a:cubicBezTo>
                  <a:cubicBezTo>
                    <a:pt x="1406273" y="274668"/>
                    <a:pt x="1457617" y="334831"/>
                    <a:pt x="1415155" y="334831"/>
                  </a:cubicBezTo>
                  <a:cubicBezTo>
                    <a:pt x="1376665" y="334831"/>
                    <a:pt x="1309507" y="301654"/>
                    <a:pt x="1291163" y="273063"/>
                  </a:cubicBezTo>
                  <a:cubicBezTo>
                    <a:pt x="1256717" y="229948"/>
                    <a:pt x="1235270" y="198452"/>
                    <a:pt x="1178654" y="237975"/>
                  </a:cubicBezTo>
                  <a:cubicBezTo>
                    <a:pt x="1202268" y="285294"/>
                    <a:pt x="1112361" y="283001"/>
                    <a:pt x="1086942" y="267177"/>
                  </a:cubicBezTo>
                  <a:cubicBezTo>
                    <a:pt x="1092936" y="242408"/>
                    <a:pt x="1104779" y="187903"/>
                    <a:pt x="1083837" y="169862"/>
                  </a:cubicBezTo>
                  <a:cubicBezTo>
                    <a:pt x="1112289" y="128505"/>
                    <a:pt x="1099146" y="49384"/>
                    <a:pt x="1102251" y="0"/>
                  </a:cubicBezTo>
                  <a:close/>
                </a:path>
              </a:pathLst>
            </a:custGeom>
            <a:solidFill>
              <a:schemeClr val="bg1">
                <a:lumMod val="85000"/>
              </a:schemeClr>
            </a:solidFill>
            <a:ln w="12700" cap="flat">
              <a:noFill/>
              <a:miter lim="400000"/>
            </a:ln>
            <a:effectLst/>
          </p:spPr>
          <p:txBody>
            <a:bodyPr wrap="square" lIns="28129" tIns="28129" rIns="28129" bIns="28129" numCol="1" anchor="ctr">
              <a:noAutofit/>
            </a:bodyPr>
            <a:lstStyle/>
            <a:p>
              <a:endParaRPr sz="2000" dirty="0"/>
            </a:p>
          </p:txBody>
        </p:sp>
        <p:sp>
          <p:nvSpPr>
            <p:cNvPr id="12" name="Shape 4051">
              <a:extLst>
                <a:ext uri="{FF2B5EF4-FFF2-40B4-BE49-F238E27FC236}">
                  <a16:creationId xmlns:a16="http://schemas.microsoft.com/office/drawing/2014/main" id="{42078D4B-070D-4AD3-BD94-42B1DB5C2895}"/>
                </a:ext>
              </a:extLst>
            </p:cNvPr>
            <p:cNvSpPr/>
            <p:nvPr/>
          </p:nvSpPr>
          <p:spPr>
            <a:xfrm>
              <a:off x="4773869" y="1118360"/>
              <a:ext cx="1056956" cy="949351"/>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200" dirty="0">
                <a:ea typeface="Lato Light" panose="020F0502020204030203" pitchFamily="34" charset="0"/>
                <a:cs typeface="Lato Light" panose="020F0502020204030203" pitchFamily="34" charset="0"/>
              </a:endParaRPr>
            </a:p>
          </p:txBody>
        </p:sp>
        <p:sp>
          <p:nvSpPr>
            <p:cNvPr id="13" name="Shape 4052">
              <a:extLst>
                <a:ext uri="{FF2B5EF4-FFF2-40B4-BE49-F238E27FC236}">
                  <a16:creationId xmlns:a16="http://schemas.microsoft.com/office/drawing/2014/main" id="{A188F8CB-A57A-4062-BAAC-6B99F6BBF38D}"/>
                </a:ext>
              </a:extLst>
            </p:cNvPr>
            <p:cNvSpPr>
              <a:spLocks noChangeAspect="1"/>
            </p:cNvSpPr>
            <p:nvPr/>
          </p:nvSpPr>
          <p:spPr>
            <a:xfrm>
              <a:off x="3162168" y="1983606"/>
              <a:ext cx="219436" cy="219627"/>
            </a:xfrm>
            <a:prstGeom prst="ellipse">
              <a:avLst/>
            </a:prstGeom>
            <a:solidFill>
              <a:schemeClr val="accent2"/>
            </a:solidFill>
            <a:ln w="12700" cap="flat">
              <a:noFill/>
              <a:miter lim="400000"/>
            </a:ln>
            <a:effectLst/>
          </p:spPr>
          <p:txBody>
            <a:bodyPr wrap="square" lIns="0" tIns="0" rIns="0" bIns="0" numCol="1" anchor="ctr">
              <a:noAutofit/>
            </a:bodyPr>
            <a:lstStyle/>
            <a:p>
              <a:endParaRPr sz="2000" dirty="0"/>
            </a:p>
          </p:txBody>
        </p:sp>
        <p:sp>
          <p:nvSpPr>
            <p:cNvPr id="14" name="Shape 4053">
              <a:extLst>
                <a:ext uri="{FF2B5EF4-FFF2-40B4-BE49-F238E27FC236}">
                  <a16:creationId xmlns:a16="http://schemas.microsoft.com/office/drawing/2014/main" id="{ABA1E7A2-1202-4A53-BE12-6A2C0F0E0C51}"/>
                </a:ext>
              </a:extLst>
            </p:cNvPr>
            <p:cNvSpPr>
              <a:spLocks noChangeAspect="1"/>
            </p:cNvSpPr>
            <p:nvPr/>
          </p:nvSpPr>
          <p:spPr>
            <a:xfrm>
              <a:off x="4929997" y="1478904"/>
              <a:ext cx="324041" cy="324041"/>
            </a:xfrm>
            <a:prstGeom prst="ellipse">
              <a:avLst/>
            </a:prstGeom>
            <a:solidFill>
              <a:schemeClr val="accent3"/>
            </a:solidFill>
            <a:ln w="12700" cap="flat">
              <a:noFill/>
              <a:miter lim="400000"/>
            </a:ln>
            <a:effectLst/>
          </p:spPr>
          <p:txBody>
            <a:bodyPr wrap="square" lIns="0" tIns="0" rIns="0" bIns="0" numCol="1" anchor="ctr">
              <a:noAutofit/>
            </a:bodyPr>
            <a:lstStyle/>
            <a:p>
              <a:endParaRPr sz="2000" dirty="0"/>
            </a:p>
          </p:txBody>
        </p:sp>
        <p:sp>
          <p:nvSpPr>
            <p:cNvPr id="15" name="Shape 4054">
              <a:extLst>
                <a:ext uri="{FF2B5EF4-FFF2-40B4-BE49-F238E27FC236}">
                  <a16:creationId xmlns:a16="http://schemas.microsoft.com/office/drawing/2014/main" id="{B51BA910-E002-4F57-ABD1-F40EE9C33988}"/>
                </a:ext>
              </a:extLst>
            </p:cNvPr>
            <p:cNvSpPr>
              <a:spLocks noChangeAspect="1"/>
            </p:cNvSpPr>
            <p:nvPr/>
          </p:nvSpPr>
          <p:spPr>
            <a:xfrm>
              <a:off x="7059896" y="1618794"/>
              <a:ext cx="324041" cy="324041"/>
            </a:xfrm>
            <a:prstGeom prst="ellipse">
              <a:avLst/>
            </a:prstGeom>
            <a:solidFill>
              <a:schemeClr val="accent3"/>
            </a:solidFill>
            <a:ln w="12700" cap="flat">
              <a:noFill/>
              <a:miter lim="400000"/>
            </a:ln>
            <a:effectLst/>
          </p:spPr>
          <p:txBody>
            <a:bodyPr wrap="square" lIns="0" tIns="0" rIns="0" bIns="0" numCol="1" anchor="ctr">
              <a:noAutofit/>
            </a:bodyPr>
            <a:lstStyle/>
            <a:p>
              <a:endParaRPr sz="2000" dirty="0"/>
            </a:p>
          </p:txBody>
        </p:sp>
        <p:sp>
          <p:nvSpPr>
            <p:cNvPr id="16" name="Shape 4055">
              <a:extLst>
                <a:ext uri="{FF2B5EF4-FFF2-40B4-BE49-F238E27FC236}">
                  <a16:creationId xmlns:a16="http://schemas.microsoft.com/office/drawing/2014/main" id="{8120515E-AC33-4FCE-A842-0387819F4359}"/>
                </a:ext>
              </a:extLst>
            </p:cNvPr>
            <p:cNvSpPr>
              <a:spLocks noChangeAspect="1"/>
            </p:cNvSpPr>
            <p:nvPr/>
          </p:nvSpPr>
          <p:spPr>
            <a:xfrm>
              <a:off x="6818517" y="1646223"/>
              <a:ext cx="144018" cy="144018"/>
            </a:xfrm>
            <a:prstGeom prst="ellipse">
              <a:avLst/>
            </a:prstGeom>
            <a:solidFill>
              <a:schemeClr val="accent1"/>
            </a:solidFill>
            <a:ln w="12700" cap="flat">
              <a:noFill/>
              <a:miter lim="400000"/>
            </a:ln>
            <a:effectLst/>
          </p:spPr>
          <p:txBody>
            <a:bodyPr wrap="square" lIns="0" tIns="0" rIns="0" bIns="0" numCol="1" anchor="ctr">
              <a:noAutofit/>
            </a:bodyPr>
            <a:lstStyle/>
            <a:p>
              <a:endParaRPr sz="2000" dirty="0"/>
            </a:p>
          </p:txBody>
        </p:sp>
        <p:sp>
          <p:nvSpPr>
            <p:cNvPr id="17" name="Shape 4056">
              <a:extLst>
                <a:ext uri="{FF2B5EF4-FFF2-40B4-BE49-F238E27FC236}">
                  <a16:creationId xmlns:a16="http://schemas.microsoft.com/office/drawing/2014/main" id="{A73CF62A-6597-40CC-8B95-D8F7644B5EBC}"/>
                </a:ext>
              </a:extLst>
            </p:cNvPr>
            <p:cNvSpPr>
              <a:spLocks noChangeAspect="1"/>
            </p:cNvSpPr>
            <p:nvPr/>
          </p:nvSpPr>
          <p:spPr>
            <a:xfrm>
              <a:off x="5260523" y="1760742"/>
              <a:ext cx="144018" cy="144018"/>
            </a:xfrm>
            <a:prstGeom prst="ellipse">
              <a:avLst/>
            </a:prstGeom>
            <a:solidFill>
              <a:schemeClr val="accent1"/>
            </a:solidFill>
            <a:ln w="12700" cap="flat">
              <a:noFill/>
              <a:miter lim="400000"/>
            </a:ln>
            <a:effectLst/>
          </p:spPr>
          <p:txBody>
            <a:bodyPr wrap="square" lIns="0" tIns="0" rIns="0" bIns="0" numCol="1" anchor="ctr">
              <a:noAutofit/>
            </a:bodyPr>
            <a:lstStyle/>
            <a:p>
              <a:endParaRPr sz="2000" dirty="0"/>
            </a:p>
          </p:txBody>
        </p:sp>
        <p:sp>
          <p:nvSpPr>
            <p:cNvPr id="18" name="Shape 4057">
              <a:extLst>
                <a:ext uri="{FF2B5EF4-FFF2-40B4-BE49-F238E27FC236}">
                  <a16:creationId xmlns:a16="http://schemas.microsoft.com/office/drawing/2014/main" id="{4A8C9459-255B-445C-B9B8-BD4C7A51527B}"/>
                </a:ext>
              </a:extLst>
            </p:cNvPr>
            <p:cNvSpPr>
              <a:spLocks noChangeAspect="1"/>
            </p:cNvSpPr>
            <p:nvPr/>
          </p:nvSpPr>
          <p:spPr>
            <a:xfrm>
              <a:off x="3987795" y="2737918"/>
              <a:ext cx="219436" cy="219627"/>
            </a:xfrm>
            <a:prstGeom prst="ellipse">
              <a:avLst/>
            </a:prstGeom>
            <a:solidFill>
              <a:schemeClr val="accent2"/>
            </a:solidFill>
            <a:ln w="12700" cap="flat">
              <a:noFill/>
              <a:miter lim="400000"/>
            </a:ln>
            <a:effectLst/>
          </p:spPr>
          <p:txBody>
            <a:bodyPr wrap="square" lIns="0" tIns="0" rIns="0" bIns="0" numCol="1" anchor="ctr">
              <a:noAutofit/>
            </a:bodyPr>
            <a:lstStyle/>
            <a:p>
              <a:endParaRPr sz="2000" dirty="0"/>
            </a:p>
          </p:txBody>
        </p:sp>
        <p:sp>
          <p:nvSpPr>
            <p:cNvPr id="19" name="Shape 4058">
              <a:extLst>
                <a:ext uri="{FF2B5EF4-FFF2-40B4-BE49-F238E27FC236}">
                  <a16:creationId xmlns:a16="http://schemas.microsoft.com/office/drawing/2014/main" id="{78BCC7D7-84FA-4829-AA48-78D835159D32}"/>
                </a:ext>
              </a:extLst>
            </p:cNvPr>
            <p:cNvSpPr>
              <a:spLocks noChangeAspect="1"/>
            </p:cNvSpPr>
            <p:nvPr/>
          </p:nvSpPr>
          <p:spPr>
            <a:xfrm>
              <a:off x="5918831" y="1942462"/>
              <a:ext cx="219436" cy="219627"/>
            </a:xfrm>
            <a:prstGeom prst="ellipse">
              <a:avLst/>
            </a:prstGeom>
            <a:solidFill>
              <a:schemeClr val="accent2"/>
            </a:solidFill>
            <a:ln w="12700" cap="flat">
              <a:noFill/>
              <a:miter lim="400000"/>
            </a:ln>
            <a:effectLst/>
          </p:spPr>
          <p:txBody>
            <a:bodyPr wrap="square" lIns="0" tIns="0" rIns="0" bIns="0" numCol="1" anchor="ctr">
              <a:noAutofit/>
            </a:bodyPr>
            <a:lstStyle/>
            <a:p>
              <a:endParaRPr sz="2000" dirty="0"/>
            </a:p>
          </p:txBody>
        </p:sp>
        <p:sp>
          <p:nvSpPr>
            <p:cNvPr id="20" name="Shape 4059">
              <a:extLst>
                <a:ext uri="{FF2B5EF4-FFF2-40B4-BE49-F238E27FC236}">
                  <a16:creationId xmlns:a16="http://schemas.microsoft.com/office/drawing/2014/main" id="{5C2107F1-CBD0-4974-9A86-434BD28F8A00}"/>
                </a:ext>
              </a:extLst>
            </p:cNvPr>
            <p:cNvSpPr>
              <a:spLocks noChangeAspect="1"/>
            </p:cNvSpPr>
            <p:nvPr/>
          </p:nvSpPr>
          <p:spPr>
            <a:xfrm>
              <a:off x="3702528" y="1698339"/>
              <a:ext cx="324041" cy="324041"/>
            </a:xfrm>
            <a:prstGeom prst="ellipse">
              <a:avLst/>
            </a:prstGeom>
            <a:solidFill>
              <a:schemeClr val="accent3"/>
            </a:solidFill>
            <a:ln w="12700" cap="flat">
              <a:noFill/>
              <a:miter lim="400000"/>
            </a:ln>
            <a:effectLst/>
          </p:spPr>
          <p:txBody>
            <a:bodyPr wrap="square" lIns="0" tIns="0" rIns="0" bIns="0" numCol="1" anchor="ctr">
              <a:noAutofit/>
            </a:bodyPr>
            <a:lstStyle/>
            <a:p>
              <a:endParaRPr sz="2000" dirty="0"/>
            </a:p>
          </p:txBody>
        </p:sp>
        <p:sp>
          <p:nvSpPr>
            <p:cNvPr id="21" name="Shape 4060">
              <a:extLst>
                <a:ext uri="{FF2B5EF4-FFF2-40B4-BE49-F238E27FC236}">
                  <a16:creationId xmlns:a16="http://schemas.microsoft.com/office/drawing/2014/main" id="{96968A91-6B1A-4A8D-8073-7F4826F9E428}"/>
                </a:ext>
              </a:extLst>
            </p:cNvPr>
            <p:cNvSpPr>
              <a:spLocks noChangeAspect="1"/>
            </p:cNvSpPr>
            <p:nvPr/>
          </p:nvSpPr>
          <p:spPr>
            <a:xfrm>
              <a:off x="6674512" y="2493108"/>
              <a:ext cx="144018" cy="144018"/>
            </a:xfrm>
            <a:prstGeom prst="ellipse">
              <a:avLst/>
            </a:prstGeom>
            <a:solidFill>
              <a:schemeClr val="accent1"/>
            </a:solidFill>
            <a:ln w="12700" cap="flat">
              <a:noFill/>
              <a:miter lim="400000"/>
            </a:ln>
            <a:effectLst/>
          </p:spPr>
          <p:txBody>
            <a:bodyPr wrap="square" lIns="0" tIns="0" rIns="0" bIns="0" numCol="1" anchor="ctr">
              <a:noAutofit/>
            </a:bodyPr>
            <a:lstStyle/>
            <a:p>
              <a:endParaRPr sz="2000" dirty="0"/>
            </a:p>
          </p:txBody>
        </p:sp>
        <p:sp>
          <p:nvSpPr>
            <p:cNvPr id="22" name="Shape 4063">
              <a:extLst>
                <a:ext uri="{FF2B5EF4-FFF2-40B4-BE49-F238E27FC236}">
                  <a16:creationId xmlns:a16="http://schemas.microsoft.com/office/drawing/2014/main" id="{CF4E0D61-4D02-4744-BEBE-B9504C642EAC}"/>
                </a:ext>
              </a:extLst>
            </p:cNvPr>
            <p:cNvSpPr>
              <a:spLocks noChangeAspect="1"/>
            </p:cNvSpPr>
            <p:nvPr/>
          </p:nvSpPr>
          <p:spPr>
            <a:xfrm>
              <a:off x="1295401" y="4388004"/>
              <a:ext cx="144018" cy="144018"/>
            </a:xfrm>
            <a:prstGeom prst="ellipse">
              <a:avLst/>
            </a:prstGeom>
            <a:solidFill>
              <a:schemeClr val="accent1"/>
            </a:solidFill>
            <a:ln w="12700" cap="flat">
              <a:noFill/>
              <a:miter lim="400000"/>
            </a:ln>
            <a:effectLst/>
          </p:spPr>
          <p:txBody>
            <a:bodyPr wrap="square" lIns="0" tIns="0" rIns="0" bIns="0" numCol="1" anchor="ctr">
              <a:noAutofit/>
            </a:bodyPr>
            <a:lstStyle/>
            <a:p>
              <a:endParaRPr sz="2000" dirty="0"/>
            </a:p>
          </p:txBody>
        </p:sp>
        <p:sp>
          <p:nvSpPr>
            <p:cNvPr id="23" name="TextBox 22">
              <a:extLst>
                <a:ext uri="{FF2B5EF4-FFF2-40B4-BE49-F238E27FC236}">
                  <a16:creationId xmlns:a16="http://schemas.microsoft.com/office/drawing/2014/main" id="{E0EAFD19-4A1D-49DC-B55A-A11B111666EE}"/>
                </a:ext>
              </a:extLst>
            </p:cNvPr>
            <p:cNvSpPr txBox="1"/>
            <p:nvPr/>
          </p:nvSpPr>
          <p:spPr>
            <a:xfrm>
              <a:off x="1464602" y="4321087"/>
              <a:ext cx="829501" cy="277852"/>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LABEL 01</a:t>
              </a:r>
            </a:p>
          </p:txBody>
        </p:sp>
        <p:sp>
          <p:nvSpPr>
            <p:cNvPr id="24" name="Subtitle 2">
              <a:extLst>
                <a:ext uri="{FF2B5EF4-FFF2-40B4-BE49-F238E27FC236}">
                  <a16:creationId xmlns:a16="http://schemas.microsoft.com/office/drawing/2014/main" id="{45FC8321-2EBE-426F-B8DF-AFB1A98EE9A3}"/>
                </a:ext>
              </a:extLst>
            </p:cNvPr>
            <p:cNvSpPr txBox="1">
              <a:spLocks/>
            </p:cNvSpPr>
            <p:nvPr/>
          </p:nvSpPr>
          <p:spPr>
            <a:xfrm>
              <a:off x="1439419" y="4589084"/>
              <a:ext cx="2168790" cy="216990"/>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25" name="Shape 4068">
              <a:extLst>
                <a:ext uri="{FF2B5EF4-FFF2-40B4-BE49-F238E27FC236}">
                  <a16:creationId xmlns:a16="http://schemas.microsoft.com/office/drawing/2014/main" id="{32ACE46C-BA3B-4EEC-9813-682AD2EE634C}"/>
                </a:ext>
              </a:extLst>
            </p:cNvPr>
            <p:cNvSpPr>
              <a:spLocks noChangeAspect="1"/>
            </p:cNvSpPr>
            <p:nvPr/>
          </p:nvSpPr>
          <p:spPr>
            <a:xfrm>
              <a:off x="4216018" y="4350200"/>
              <a:ext cx="219500" cy="219627"/>
            </a:xfrm>
            <a:prstGeom prst="ellipse">
              <a:avLst/>
            </a:prstGeom>
            <a:solidFill>
              <a:schemeClr val="accent2"/>
            </a:solidFill>
            <a:ln w="12700" cap="flat">
              <a:noFill/>
              <a:miter lim="400000"/>
            </a:ln>
            <a:effectLst/>
          </p:spPr>
          <p:txBody>
            <a:bodyPr wrap="square" lIns="0" tIns="0" rIns="0" bIns="0" numCol="1" anchor="ctr">
              <a:noAutofit/>
            </a:bodyPr>
            <a:lstStyle/>
            <a:p>
              <a:endParaRPr sz="2000" dirty="0"/>
            </a:p>
          </p:txBody>
        </p:sp>
        <p:sp>
          <p:nvSpPr>
            <p:cNvPr id="26" name="TextBox 25">
              <a:extLst>
                <a:ext uri="{FF2B5EF4-FFF2-40B4-BE49-F238E27FC236}">
                  <a16:creationId xmlns:a16="http://schemas.microsoft.com/office/drawing/2014/main" id="{D8A9BD15-8413-44B3-8F16-CADBFF3A5977}"/>
                </a:ext>
              </a:extLst>
            </p:cNvPr>
            <p:cNvSpPr txBox="1"/>
            <p:nvPr/>
          </p:nvSpPr>
          <p:spPr>
            <a:xfrm>
              <a:off x="4460699" y="4321087"/>
              <a:ext cx="859892" cy="277852"/>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LABEL 02</a:t>
              </a:r>
            </a:p>
          </p:txBody>
        </p:sp>
        <p:sp>
          <p:nvSpPr>
            <p:cNvPr id="27" name="Subtitle 2">
              <a:extLst>
                <a:ext uri="{FF2B5EF4-FFF2-40B4-BE49-F238E27FC236}">
                  <a16:creationId xmlns:a16="http://schemas.microsoft.com/office/drawing/2014/main" id="{2FD57AB4-17B4-4C01-9BAC-F303EEF01B1D}"/>
                </a:ext>
              </a:extLst>
            </p:cNvPr>
            <p:cNvSpPr txBox="1">
              <a:spLocks/>
            </p:cNvSpPr>
            <p:nvPr/>
          </p:nvSpPr>
          <p:spPr>
            <a:xfrm>
              <a:off x="4435518" y="4589084"/>
              <a:ext cx="2168790" cy="216990"/>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28" name="Shape 4072">
              <a:extLst>
                <a:ext uri="{FF2B5EF4-FFF2-40B4-BE49-F238E27FC236}">
                  <a16:creationId xmlns:a16="http://schemas.microsoft.com/office/drawing/2014/main" id="{E9E88706-CF29-4FB1-8B9A-07A31AA3120F}"/>
                </a:ext>
              </a:extLst>
            </p:cNvPr>
            <p:cNvSpPr>
              <a:spLocks noChangeAspect="1"/>
            </p:cNvSpPr>
            <p:nvPr/>
          </p:nvSpPr>
          <p:spPr>
            <a:xfrm>
              <a:off x="7107576" y="4297186"/>
              <a:ext cx="324041" cy="325654"/>
            </a:xfrm>
            <a:prstGeom prst="ellipse">
              <a:avLst/>
            </a:prstGeom>
            <a:solidFill>
              <a:schemeClr val="accent3"/>
            </a:solidFill>
            <a:ln w="12700" cap="flat">
              <a:noFill/>
              <a:miter lim="400000"/>
            </a:ln>
            <a:effectLst/>
          </p:spPr>
          <p:txBody>
            <a:bodyPr wrap="square" lIns="0" tIns="0" rIns="0" bIns="0" numCol="1" anchor="ctr">
              <a:noAutofit/>
            </a:bodyPr>
            <a:lstStyle/>
            <a:p>
              <a:endParaRPr sz="2000" dirty="0"/>
            </a:p>
          </p:txBody>
        </p:sp>
        <p:sp>
          <p:nvSpPr>
            <p:cNvPr id="29" name="TextBox 28">
              <a:extLst>
                <a:ext uri="{FF2B5EF4-FFF2-40B4-BE49-F238E27FC236}">
                  <a16:creationId xmlns:a16="http://schemas.microsoft.com/office/drawing/2014/main" id="{A4895445-D9E6-4695-A825-7E8A50B6F157}"/>
                </a:ext>
              </a:extLst>
            </p:cNvPr>
            <p:cNvSpPr txBox="1"/>
            <p:nvPr/>
          </p:nvSpPr>
          <p:spPr>
            <a:xfrm>
              <a:off x="7456800" y="4321087"/>
              <a:ext cx="861338" cy="277852"/>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LABEL 03</a:t>
              </a:r>
            </a:p>
          </p:txBody>
        </p:sp>
        <p:sp>
          <p:nvSpPr>
            <p:cNvPr id="30" name="Subtitle 2">
              <a:extLst>
                <a:ext uri="{FF2B5EF4-FFF2-40B4-BE49-F238E27FC236}">
                  <a16:creationId xmlns:a16="http://schemas.microsoft.com/office/drawing/2014/main" id="{93C0785D-A2E4-43EF-8A60-F41E634BD8CD}"/>
                </a:ext>
              </a:extLst>
            </p:cNvPr>
            <p:cNvSpPr txBox="1">
              <a:spLocks/>
            </p:cNvSpPr>
            <p:nvPr/>
          </p:nvSpPr>
          <p:spPr>
            <a:xfrm>
              <a:off x="7431616" y="4589084"/>
              <a:ext cx="2168790" cy="216990"/>
            </a:xfrm>
            <a:prstGeom prst="rect">
              <a:avLst/>
            </a:prstGeom>
          </p:spPr>
          <p:txBody>
            <a:bodyPr vert="horz" wrap="square" lIns="85637" tIns="42818" rIns="85637" bIns="428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00" dirty="0">
                  <a:solidFill>
                    <a:schemeClr val="tx1"/>
                  </a:solidFill>
                  <a:latin typeface="+mn-lt"/>
                  <a:ea typeface="Lato Light" panose="020F0502020204030203" pitchFamily="34" charset="0"/>
                  <a:cs typeface="Mukta ExtraLight" panose="020B0000000000000000" pitchFamily="34" charset="77"/>
                </a:rPr>
                <a:t>Lorem ipsum dolor sit </a:t>
              </a:r>
              <a:r>
                <a:rPr lang="en-US" sz="1000" dirty="0" err="1">
                  <a:solidFill>
                    <a:schemeClr val="tx1"/>
                  </a:solidFill>
                  <a:latin typeface="+mn-lt"/>
                  <a:ea typeface="Lato Light" panose="020F0502020204030203" pitchFamily="34" charset="0"/>
                  <a:cs typeface="Mukta ExtraLight" panose="020B0000000000000000" pitchFamily="34" charset="77"/>
                </a:rPr>
                <a:t>amet</a:t>
              </a:r>
              <a:r>
                <a:rPr lang="en-US" sz="1000" dirty="0">
                  <a:solidFill>
                    <a:schemeClr val="tx1"/>
                  </a:solidFill>
                  <a:latin typeface="+mn-lt"/>
                  <a:ea typeface="Lato Light" panose="020F0502020204030203" pitchFamily="34" charset="0"/>
                  <a:cs typeface="Mukta ExtraLight" panose="020B0000000000000000" pitchFamily="34" charset="77"/>
                </a:rPr>
                <a:t>, cum modo</a:t>
              </a:r>
            </a:p>
          </p:txBody>
        </p:sp>
      </p:grpSp>
    </p:spTree>
    <p:extLst>
      <p:ext uri="{BB962C8B-B14F-4D97-AF65-F5344CB8AC3E}">
        <p14:creationId xmlns:p14="http://schemas.microsoft.com/office/powerpoint/2010/main" val="355328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DCBCA-96B8-4FFA-8036-51EC827B389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8FEB5E6-8374-4D22-AB0F-0F8D399A1C3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5D0A281-C493-496C-8646-7974EFA70162}"/>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2F72886C-C5C0-41FE-9802-E9E72BE37CE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BC2CA61-E6FA-4C1A-94C2-BA46F4979E9D}"/>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8E193DC8-B698-4E77-8FB4-45B827FF4865}"/>
              </a:ext>
            </a:extLst>
          </p:cNvPr>
          <p:cNvGrpSpPr/>
          <p:nvPr/>
        </p:nvGrpSpPr>
        <p:grpSpPr>
          <a:xfrm>
            <a:off x="1106880" y="1709052"/>
            <a:ext cx="9102725" cy="4504661"/>
            <a:chOff x="1401520" y="1103659"/>
            <a:chExt cx="8011001" cy="3964400"/>
          </a:xfrm>
        </p:grpSpPr>
        <p:sp>
          <p:nvSpPr>
            <p:cNvPr id="8" name="Shape 3362">
              <a:extLst>
                <a:ext uri="{FF2B5EF4-FFF2-40B4-BE49-F238E27FC236}">
                  <a16:creationId xmlns:a16="http://schemas.microsoft.com/office/drawing/2014/main" id="{FDF05557-541A-4F8D-B7D1-3E62688B90FA}"/>
                </a:ext>
              </a:extLst>
            </p:cNvPr>
            <p:cNvSpPr/>
            <p:nvPr/>
          </p:nvSpPr>
          <p:spPr>
            <a:xfrm>
              <a:off x="4604713" y="1148986"/>
              <a:ext cx="1381626" cy="1240967"/>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2800" dirty="0"/>
            </a:p>
          </p:txBody>
        </p:sp>
        <p:sp>
          <p:nvSpPr>
            <p:cNvPr id="9" name="Freeform 29">
              <a:extLst>
                <a:ext uri="{FF2B5EF4-FFF2-40B4-BE49-F238E27FC236}">
                  <a16:creationId xmlns:a16="http://schemas.microsoft.com/office/drawing/2014/main" id="{53F96BCF-71E9-4EC3-B8BD-02140A6C978B}"/>
                </a:ext>
              </a:extLst>
            </p:cNvPr>
            <p:cNvSpPr/>
            <p:nvPr/>
          </p:nvSpPr>
          <p:spPr>
            <a:xfrm>
              <a:off x="7926510" y="3487858"/>
              <a:ext cx="1486011" cy="1306797"/>
            </a:xfrm>
            <a:custGeom>
              <a:avLst/>
              <a:gdLst>
                <a:gd name="connsiteX0" fmla="*/ 1846991 w 3773997"/>
                <a:gd name="connsiteY0" fmla="*/ 2904759 h 3318849"/>
                <a:gd name="connsiteX1" fmla="*/ 1620685 w 3773997"/>
                <a:gd name="connsiteY1" fmla="*/ 3106906 h 3318849"/>
                <a:gd name="connsiteX2" fmla="*/ 1615161 w 3773997"/>
                <a:gd name="connsiteY2" fmla="*/ 2956209 h 3318849"/>
                <a:gd name="connsiteX3" fmla="*/ 1789689 w 3773997"/>
                <a:gd name="connsiteY3" fmla="*/ 2921276 h 3318849"/>
                <a:gd name="connsiteX4" fmla="*/ 1789689 w 3773997"/>
                <a:gd name="connsiteY4" fmla="*/ 2921276 h 3318849"/>
                <a:gd name="connsiteX5" fmla="*/ 1846991 w 3773997"/>
                <a:gd name="connsiteY5" fmla="*/ 2904759 h 3318849"/>
                <a:gd name="connsiteX6" fmla="*/ 3258175 w 3773997"/>
                <a:gd name="connsiteY6" fmla="*/ 2831343 h 3318849"/>
                <a:gd name="connsiteX7" fmla="*/ 3258175 w 3773997"/>
                <a:gd name="connsiteY7" fmla="*/ 2831343 h 3318849"/>
                <a:gd name="connsiteX8" fmla="*/ 3544313 w 3773997"/>
                <a:gd name="connsiteY8" fmla="*/ 2327682 h 3318849"/>
                <a:gd name="connsiteX9" fmla="*/ 3553539 w 3773997"/>
                <a:gd name="connsiteY9" fmla="*/ 2339745 h 3318849"/>
                <a:gd name="connsiteX10" fmla="*/ 3566031 w 3773997"/>
                <a:gd name="connsiteY10" fmla="*/ 2369995 h 3318849"/>
                <a:gd name="connsiteX11" fmla="*/ 3608181 w 3773997"/>
                <a:gd name="connsiteY11" fmla="*/ 2415450 h 3318849"/>
                <a:gd name="connsiteX12" fmla="*/ 3583071 w 3773997"/>
                <a:gd name="connsiteY12" fmla="*/ 2488386 h 3318849"/>
                <a:gd name="connsiteX13" fmla="*/ 3581555 w 3773997"/>
                <a:gd name="connsiteY13" fmla="*/ 2521272 h 3318849"/>
                <a:gd name="connsiteX14" fmla="*/ 3607737 w 3773997"/>
                <a:gd name="connsiteY14" fmla="*/ 2524973 h 3318849"/>
                <a:gd name="connsiteX15" fmla="*/ 3607737 w 3773997"/>
                <a:gd name="connsiteY15" fmla="*/ 2524973 h 3318849"/>
                <a:gd name="connsiteX16" fmla="*/ 3621197 w 3773997"/>
                <a:gd name="connsiteY16" fmla="*/ 2492913 h 3318849"/>
                <a:gd name="connsiteX17" fmla="*/ 3631709 w 3773997"/>
                <a:gd name="connsiteY17" fmla="*/ 2524494 h 3318849"/>
                <a:gd name="connsiteX18" fmla="*/ 3617195 w 3773997"/>
                <a:gd name="connsiteY18" fmla="*/ 2568857 h 3318849"/>
                <a:gd name="connsiteX19" fmla="*/ 3640471 w 3773997"/>
                <a:gd name="connsiteY19" fmla="*/ 2602516 h 3318849"/>
                <a:gd name="connsiteX20" fmla="*/ 3711921 w 3773997"/>
                <a:gd name="connsiteY20" fmla="*/ 2597989 h 3318849"/>
                <a:gd name="connsiteX21" fmla="*/ 3773997 w 3773997"/>
                <a:gd name="connsiteY21" fmla="*/ 2592477 h 3318849"/>
                <a:gd name="connsiteX22" fmla="*/ 3736903 w 3773997"/>
                <a:gd name="connsiteY22" fmla="*/ 2633538 h 3318849"/>
                <a:gd name="connsiteX23" fmla="*/ 3693975 w 3773997"/>
                <a:gd name="connsiteY23" fmla="*/ 2674040 h 3318849"/>
                <a:gd name="connsiteX24" fmla="*/ 3593099 w 3773997"/>
                <a:gd name="connsiteY24" fmla="*/ 2718963 h 3318849"/>
                <a:gd name="connsiteX25" fmla="*/ 3576963 w 3773997"/>
                <a:gd name="connsiteY25" fmla="*/ 2732011 h 3318849"/>
                <a:gd name="connsiteX26" fmla="*/ 3573235 w 3773997"/>
                <a:gd name="connsiteY26" fmla="*/ 2753393 h 3318849"/>
                <a:gd name="connsiteX27" fmla="*/ 3534623 w 3773997"/>
                <a:gd name="connsiteY27" fmla="*/ 2783004 h 3318849"/>
                <a:gd name="connsiteX28" fmla="*/ 3495191 w 3773997"/>
                <a:gd name="connsiteY28" fmla="*/ 2818687 h 3318849"/>
                <a:gd name="connsiteX29" fmla="*/ 3442299 w 3773997"/>
                <a:gd name="connsiteY29" fmla="*/ 2849682 h 3318849"/>
                <a:gd name="connsiteX30" fmla="*/ 3362339 w 3773997"/>
                <a:gd name="connsiteY30" fmla="*/ 2896602 h 3318849"/>
                <a:gd name="connsiteX31" fmla="*/ 3322801 w 3773997"/>
                <a:gd name="connsiteY31" fmla="*/ 2881796 h 3318849"/>
                <a:gd name="connsiteX32" fmla="*/ 3327339 w 3773997"/>
                <a:gd name="connsiteY32" fmla="*/ 2872758 h 3318849"/>
                <a:gd name="connsiteX33" fmla="*/ 3304163 w 3773997"/>
                <a:gd name="connsiteY33" fmla="*/ 2893082 h 3318849"/>
                <a:gd name="connsiteX34" fmla="*/ 3289615 w 3773997"/>
                <a:gd name="connsiteY34" fmla="*/ 2919527 h 3318849"/>
                <a:gd name="connsiteX35" fmla="*/ 3278551 w 3773997"/>
                <a:gd name="connsiteY35" fmla="*/ 2933503 h 3318849"/>
                <a:gd name="connsiteX36" fmla="*/ 3215893 w 3773997"/>
                <a:gd name="connsiteY36" fmla="*/ 2977299 h 3318849"/>
                <a:gd name="connsiteX37" fmla="*/ 3089011 w 3773997"/>
                <a:gd name="connsiteY37" fmla="*/ 3065961 h 3318849"/>
                <a:gd name="connsiteX38" fmla="*/ 3100969 w 3773997"/>
                <a:gd name="connsiteY38" fmla="*/ 3080301 h 3318849"/>
                <a:gd name="connsiteX39" fmla="*/ 3087633 w 3773997"/>
                <a:gd name="connsiteY39" fmla="*/ 3093640 h 3318849"/>
                <a:gd name="connsiteX40" fmla="*/ 3057457 w 3773997"/>
                <a:gd name="connsiteY40" fmla="*/ 3098580 h 3318849"/>
                <a:gd name="connsiteX41" fmla="*/ 3013575 w 3773997"/>
                <a:gd name="connsiteY41" fmla="*/ 3109734 h 3318849"/>
                <a:gd name="connsiteX42" fmla="*/ 2941825 w 3773997"/>
                <a:gd name="connsiteY42" fmla="*/ 3137436 h 3318849"/>
                <a:gd name="connsiteX43" fmla="*/ 2879241 w 3773997"/>
                <a:gd name="connsiteY43" fmla="*/ 3198578 h 3318849"/>
                <a:gd name="connsiteX44" fmla="*/ 2715107 w 3773997"/>
                <a:gd name="connsiteY44" fmla="*/ 3304266 h 3318849"/>
                <a:gd name="connsiteX45" fmla="*/ 2629725 w 3773997"/>
                <a:gd name="connsiteY45" fmla="*/ 3314532 h 3318849"/>
                <a:gd name="connsiteX46" fmla="*/ 2596047 w 3773997"/>
                <a:gd name="connsiteY46" fmla="*/ 3296595 h 3318849"/>
                <a:gd name="connsiteX47" fmla="*/ 2596047 w 3773997"/>
                <a:gd name="connsiteY47" fmla="*/ 3280592 h 3318849"/>
                <a:gd name="connsiteX48" fmla="*/ 2522773 w 3773997"/>
                <a:gd name="connsiteY48" fmla="*/ 3283279 h 3318849"/>
                <a:gd name="connsiteX49" fmla="*/ 2540765 w 3773997"/>
                <a:gd name="connsiteY49" fmla="*/ 3260698 h 3318849"/>
                <a:gd name="connsiteX50" fmla="*/ 2578017 w 3773997"/>
                <a:gd name="connsiteY50" fmla="*/ 3231197 h 3318849"/>
                <a:gd name="connsiteX51" fmla="*/ 2630543 w 3773997"/>
                <a:gd name="connsiteY51" fmla="*/ 3198031 h 3318849"/>
                <a:gd name="connsiteX52" fmla="*/ 2695139 w 3773997"/>
                <a:gd name="connsiteY52" fmla="*/ 3159175 h 3318849"/>
                <a:gd name="connsiteX53" fmla="*/ 2746623 w 3773997"/>
                <a:gd name="connsiteY53" fmla="*/ 3127330 h 3318849"/>
                <a:gd name="connsiteX54" fmla="*/ 2805705 w 3773997"/>
                <a:gd name="connsiteY54" fmla="*/ 3105227 h 3318849"/>
                <a:gd name="connsiteX55" fmla="*/ 2943017 w 3773997"/>
                <a:gd name="connsiteY55" fmla="*/ 3046248 h 3318849"/>
                <a:gd name="connsiteX56" fmla="*/ 2990627 w 3773997"/>
                <a:gd name="connsiteY56" fmla="*/ 3022051 h 3318849"/>
                <a:gd name="connsiteX57" fmla="*/ 3030897 w 3773997"/>
                <a:gd name="connsiteY57" fmla="*/ 3003818 h 3318849"/>
                <a:gd name="connsiteX58" fmla="*/ 3050455 w 3773997"/>
                <a:gd name="connsiteY58" fmla="*/ 2988043 h 3318849"/>
                <a:gd name="connsiteX59" fmla="*/ 3084541 w 3773997"/>
                <a:gd name="connsiteY59" fmla="*/ 2949141 h 3318849"/>
                <a:gd name="connsiteX60" fmla="*/ 3131031 w 3773997"/>
                <a:gd name="connsiteY60" fmla="*/ 2924990 h 3318849"/>
                <a:gd name="connsiteX61" fmla="*/ 3171079 w 3773997"/>
                <a:gd name="connsiteY61" fmla="*/ 2897105 h 3318849"/>
                <a:gd name="connsiteX62" fmla="*/ 3198309 w 3773997"/>
                <a:gd name="connsiteY62" fmla="*/ 2860958 h 3318849"/>
                <a:gd name="connsiteX63" fmla="*/ 3258175 w 3773997"/>
                <a:gd name="connsiteY63" fmla="*/ 2831343 h 3318849"/>
                <a:gd name="connsiteX64" fmla="*/ 3243459 w 3773997"/>
                <a:gd name="connsiteY64" fmla="*/ 2892712 h 3318849"/>
                <a:gd name="connsiteX65" fmla="*/ 3290845 w 3773997"/>
                <a:gd name="connsiteY65" fmla="*/ 2872157 h 3318849"/>
                <a:gd name="connsiteX66" fmla="*/ 3310183 w 3773997"/>
                <a:gd name="connsiteY66" fmla="*/ 2864369 h 3318849"/>
                <a:gd name="connsiteX67" fmla="*/ 3327387 w 3773997"/>
                <a:gd name="connsiteY67" fmla="*/ 2872662 h 3318849"/>
                <a:gd name="connsiteX68" fmla="*/ 3328563 w 3773997"/>
                <a:gd name="connsiteY68" fmla="*/ 2870320 h 3318849"/>
                <a:gd name="connsiteX69" fmla="*/ 3377421 w 3773997"/>
                <a:gd name="connsiteY69" fmla="*/ 2837779 h 3318849"/>
                <a:gd name="connsiteX70" fmla="*/ 3422393 w 3773997"/>
                <a:gd name="connsiteY70" fmla="*/ 2786839 h 3318849"/>
                <a:gd name="connsiteX71" fmla="*/ 3374641 w 3773997"/>
                <a:gd name="connsiteY71" fmla="*/ 2719282 h 3318849"/>
                <a:gd name="connsiteX72" fmla="*/ 3434253 w 3773997"/>
                <a:gd name="connsiteY72" fmla="*/ 2689858 h 3318849"/>
                <a:gd name="connsiteX73" fmla="*/ 3493359 w 3773997"/>
                <a:gd name="connsiteY73" fmla="*/ 2635535 h 3318849"/>
                <a:gd name="connsiteX74" fmla="*/ 3535887 w 3773997"/>
                <a:gd name="connsiteY74" fmla="*/ 2457017 h 3318849"/>
                <a:gd name="connsiteX75" fmla="*/ 3536561 w 3773997"/>
                <a:gd name="connsiteY75" fmla="*/ 2378676 h 3318849"/>
                <a:gd name="connsiteX76" fmla="*/ 3536457 w 3773997"/>
                <a:gd name="connsiteY76" fmla="*/ 2333754 h 3318849"/>
                <a:gd name="connsiteX77" fmla="*/ 3544313 w 3773997"/>
                <a:gd name="connsiteY77" fmla="*/ 2327682 h 3318849"/>
                <a:gd name="connsiteX78" fmla="*/ 51093 w 3773997"/>
                <a:gd name="connsiteY78" fmla="*/ 1767564 h 3318849"/>
                <a:gd name="connsiteX79" fmla="*/ 51157 w 3773997"/>
                <a:gd name="connsiteY79" fmla="*/ 1767683 h 3318849"/>
                <a:gd name="connsiteX80" fmla="*/ 51211 w 3773997"/>
                <a:gd name="connsiteY80" fmla="*/ 1767913 h 3318849"/>
                <a:gd name="connsiteX81" fmla="*/ 46203 w 3773997"/>
                <a:gd name="connsiteY81" fmla="*/ 1758378 h 3318849"/>
                <a:gd name="connsiteX82" fmla="*/ 49961 w 3773997"/>
                <a:gd name="connsiteY82" fmla="*/ 1764220 h 3318849"/>
                <a:gd name="connsiteX83" fmla="*/ 51093 w 3773997"/>
                <a:gd name="connsiteY83" fmla="*/ 1767564 h 3318849"/>
                <a:gd name="connsiteX84" fmla="*/ 2635227 w 3773997"/>
                <a:gd name="connsiteY84" fmla="*/ 1692434 h 3318849"/>
                <a:gd name="connsiteX85" fmla="*/ 2637753 w 3773997"/>
                <a:gd name="connsiteY85" fmla="*/ 1697573 h 3318849"/>
                <a:gd name="connsiteX86" fmla="*/ 2635227 w 3773997"/>
                <a:gd name="connsiteY86" fmla="*/ 1692434 h 3318849"/>
                <a:gd name="connsiteX87" fmla="*/ 155261 w 3773997"/>
                <a:gd name="connsiteY87" fmla="*/ 1487678 h 3318849"/>
                <a:gd name="connsiteX88" fmla="*/ 164949 w 3773997"/>
                <a:gd name="connsiteY88" fmla="*/ 1487678 h 3318849"/>
                <a:gd name="connsiteX89" fmla="*/ 155429 w 3773997"/>
                <a:gd name="connsiteY89" fmla="*/ 1490724 h 3318849"/>
                <a:gd name="connsiteX90" fmla="*/ 154779 w 3773997"/>
                <a:gd name="connsiteY90" fmla="*/ 1479002 h 3318849"/>
                <a:gd name="connsiteX91" fmla="*/ 155261 w 3773997"/>
                <a:gd name="connsiteY91" fmla="*/ 1487678 h 3318849"/>
                <a:gd name="connsiteX92" fmla="*/ 154455 w 3773997"/>
                <a:gd name="connsiteY92" fmla="*/ 1487678 h 3318849"/>
                <a:gd name="connsiteX93" fmla="*/ 154779 w 3773997"/>
                <a:gd name="connsiteY93" fmla="*/ 1479002 h 3318849"/>
                <a:gd name="connsiteX94" fmla="*/ 2175859 w 3773997"/>
                <a:gd name="connsiteY94" fmla="*/ 654486 h 3318849"/>
                <a:gd name="connsiteX95" fmla="*/ 2198809 w 3773997"/>
                <a:gd name="connsiteY95" fmla="*/ 733461 h 3318849"/>
                <a:gd name="connsiteX96" fmla="*/ 2220763 w 3773997"/>
                <a:gd name="connsiteY96" fmla="*/ 888690 h 3318849"/>
                <a:gd name="connsiteX97" fmla="*/ 2278893 w 3773997"/>
                <a:gd name="connsiteY97" fmla="*/ 902868 h 3318849"/>
                <a:gd name="connsiteX98" fmla="*/ 2345169 w 3773997"/>
                <a:gd name="connsiteY98" fmla="*/ 1274568 h 3318849"/>
                <a:gd name="connsiteX99" fmla="*/ 2473303 w 3773997"/>
                <a:gd name="connsiteY99" fmla="*/ 1376300 h 3318849"/>
                <a:gd name="connsiteX100" fmla="*/ 2516107 w 3773997"/>
                <a:gd name="connsiteY100" fmla="*/ 1523197 h 3318849"/>
                <a:gd name="connsiteX101" fmla="*/ 2522183 w 3773997"/>
                <a:gd name="connsiteY101" fmla="*/ 1497326 h 3318849"/>
                <a:gd name="connsiteX102" fmla="*/ 2564987 w 3773997"/>
                <a:gd name="connsiteY102" fmla="*/ 1605196 h 3318849"/>
                <a:gd name="connsiteX103" fmla="*/ 2637753 w 3773997"/>
                <a:gd name="connsiteY103" fmla="*/ 1697573 h 3318849"/>
                <a:gd name="connsiteX104" fmla="*/ 2632505 w 3773997"/>
                <a:gd name="connsiteY104" fmla="*/ 1878088 h 3318849"/>
                <a:gd name="connsiteX105" fmla="*/ 2635129 w 3773997"/>
                <a:gd name="connsiteY105" fmla="*/ 1982451 h 3318849"/>
                <a:gd name="connsiteX106" fmla="*/ 2527845 w 3773997"/>
                <a:gd name="connsiteY106" fmla="*/ 2155219 h 3318849"/>
                <a:gd name="connsiteX107" fmla="*/ 2408269 w 3773997"/>
                <a:gd name="connsiteY107" fmla="*/ 2302701 h 3318849"/>
                <a:gd name="connsiteX108" fmla="*/ 2101327 w 3773997"/>
                <a:gd name="connsiteY108" fmla="*/ 2647653 h 3318849"/>
                <a:gd name="connsiteX109" fmla="*/ 1929561 w 3773997"/>
                <a:gd name="connsiteY109" fmla="*/ 2709042 h 3318849"/>
                <a:gd name="connsiteX110" fmla="*/ 1803359 w 3773997"/>
                <a:gd name="connsiteY110" fmla="*/ 2780664 h 3318849"/>
                <a:gd name="connsiteX111" fmla="*/ 1768149 w 3773997"/>
                <a:gd name="connsiteY111" fmla="*/ 2702611 h 3318849"/>
                <a:gd name="connsiteX112" fmla="*/ 1640843 w 3773997"/>
                <a:gd name="connsiteY112" fmla="*/ 2759470 h 3318849"/>
                <a:gd name="connsiteX113" fmla="*/ 1490479 w 3773997"/>
                <a:gd name="connsiteY113" fmla="*/ 2697788 h 3318849"/>
                <a:gd name="connsiteX114" fmla="*/ 1496139 w 3773997"/>
                <a:gd name="connsiteY114" fmla="*/ 2545921 h 3318849"/>
                <a:gd name="connsiteX115" fmla="*/ 1429863 w 3773997"/>
                <a:gd name="connsiteY115" fmla="*/ 2516542 h 3318849"/>
                <a:gd name="connsiteX116" fmla="*/ 1464245 w 3773997"/>
                <a:gd name="connsiteY116" fmla="*/ 2415248 h 3318849"/>
                <a:gd name="connsiteX117" fmla="*/ 1352265 w 3773997"/>
                <a:gd name="connsiteY117" fmla="*/ 2492716 h 3318849"/>
                <a:gd name="connsiteX118" fmla="*/ 1442981 w 3773997"/>
                <a:gd name="connsiteY118" fmla="*/ 2394201 h 3318849"/>
                <a:gd name="connsiteX119" fmla="*/ 1490065 w 3773997"/>
                <a:gd name="connsiteY119" fmla="*/ 2301093 h 3318849"/>
                <a:gd name="connsiteX120" fmla="*/ 1283365 w 3773997"/>
                <a:gd name="connsiteY120" fmla="*/ 2469476 h 3318849"/>
                <a:gd name="connsiteX121" fmla="*/ 1272457 w 3773997"/>
                <a:gd name="connsiteY121" fmla="*/ 2337050 h 3318849"/>
                <a:gd name="connsiteX122" fmla="*/ 1248431 w 3773997"/>
                <a:gd name="connsiteY122" fmla="*/ 2266452 h 3318849"/>
                <a:gd name="connsiteX123" fmla="*/ 990643 w 3773997"/>
                <a:gd name="connsiteY123" fmla="*/ 2214709 h 3318849"/>
                <a:gd name="connsiteX124" fmla="*/ 643245 w 3773997"/>
                <a:gd name="connsiteY124" fmla="*/ 2308255 h 3318849"/>
                <a:gd name="connsiteX125" fmla="*/ 517595 w 3773997"/>
                <a:gd name="connsiteY125" fmla="*/ 2388062 h 3318849"/>
                <a:gd name="connsiteX126" fmla="*/ 356599 w 3773997"/>
                <a:gd name="connsiteY126" fmla="*/ 2384115 h 3318849"/>
                <a:gd name="connsiteX127" fmla="*/ 105991 w 3773997"/>
                <a:gd name="connsiteY127" fmla="*/ 2477369 h 3318849"/>
                <a:gd name="connsiteX128" fmla="*/ 1053 w 3773997"/>
                <a:gd name="connsiteY128" fmla="*/ 2379146 h 3318849"/>
                <a:gd name="connsiteX129" fmla="*/ 63325 w 3773997"/>
                <a:gd name="connsiteY129" fmla="*/ 2331496 h 3318849"/>
                <a:gd name="connsiteX130" fmla="*/ 88455 w 3773997"/>
                <a:gd name="connsiteY130" fmla="*/ 2139872 h 3318849"/>
                <a:gd name="connsiteX131" fmla="*/ 88455 w 3773997"/>
                <a:gd name="connsiteY131" fmla="*/ 1982889 h 3318849"/>
                <a:gd name="connsiteX132" fmla="*/ 56573 w 3773997"/>
                <a:gd name="connsiteY132" fmla="*/ 1790478 h 3318849"/>
                <a:gd name="connsiteX133" fmla="*/ 51211 w 3773997"/>
                <a:gd name="connsiteY133" fmla="*/ 1767913 h 3318849"/>
                <a:gd name="connsiteX134" fmla="*/ 54005 w 3773997"/>
                <a:gd name="connsiteY134" fmla="*/ 1776174 h 3318849"/>
                <a:gd name="connsiteX135" fmla="*/ 64291 w 3773997"/>
                <a:gd name="connsiteY135" fmla="*/ 1796820 h 3318849"/>
                <a:gd name="connsiteX136" fmla="*/ 70919 w 3773997"/>
                <a:gd name="connsiteY136" fmla="*/ 1763640 h 3318849"/>
                <a:gd name="connsiteX137" fmla="*/ 113309 w 3773997"/>
                <a:gd name="connsiteY137" fmla="*/ 1812313 h 3318849"/>
                <a:gd name="connsiteX138" fmla="*/ 118279 w 3773997"/>
                <a:gd name="connsiteY138" fmla="*/ 1609581 h 3318849"/>
                <a:gd name="connsiteX139" fmla="*/ 151521 w 3773997"/>
                <a:gd name="connsiteY139" fmla="*/ 1491975 h 3318849"/>
                <a:gd name="connsiteX140" fmla="*/ 155429 w 3773997"/>
                <a:gd name="connsiteY140" fmla="*/ 1490724 h 3318849"/>
                <a:gd name="connsiteX141" fmla="*/ 155491 w 3773997"/>
                <a:gd name="connsiteY141" fmla="*/ 1491826 h 3318849"/>
                <a:gd name="connsiteX142" fmla="*/ 167711 w 3773997"/>
                <a:gd name="connsiteY142" fmla="*/ 1517789 h 3318849"/>
                <a:gd name="connsiteX143" fmla="*/ 324565 w 3773997"/>
                <a:gd name="connsiteY143" fmla="*/ 1397786 h 3318849"/>
                <a:gd name="connsiteX144" fmla="*/ 443587 w 3773997"/>
                <a:gd name="connsiteY144" fmla="*/ 1371623 h 3318849"/>
                <a:gd name="connsiteX145" fmla="*/ 527537 w 3773997"/>
                <a:gd name="connsiteY145" fmla="*/ 1334935 h 3318849"/>
                <a:gd name="connsiteX146" fmla="*/ 711729 w 3773997"/>
                <a:gd name="connsiteY146" fmla="*/ 1230572 h 3318849"/>
                <a:gd name="connsiteX147" fmla="*/ 816667 w 3773997"/>
                <a:gd name="connsiteY147" fmla="*/ 1069205 h 3318849"/>
                <a:gd name="connsiteX148" fmla="*/ 847183 w 3773997"/>
                <a:gd name="connsiteY148" fmla="*/ 1143750 h 3318849"/>
                <a:gd name="connsiteX149" fmla="*/ 857261 w 3773997"/>
                <a:gd name="connsiteY149" fmla="*/ 1101362 h 3318849"/>
                <a:gd name="connsiteX150" fmla="*/ 887915 w 3773997"/>
                <a:gd name="connsiteY150" fmla="*/ 1053711 h 3318849"/>
                <a:gd name="connsiteX151" fmla="*/ 945493 w 3773997"/>
                <a:gd name="connsiteY151" fmla="*/ 980336 h 3318849"/>
                <a:gd name="connsiteX152" fmla="*/ 1182845 w 3773997"/>
                <a:gd name="connsiteY152" fmla="*/ 954318 h 3318849"/>
                <a:gd name="connsiteX153" fmla="*/ 1286127 w 3773997"/>
                <a:gd name="connsiteY153" fmla="*/ 935171 h 3318849"/>
                <a:gd name="connsiteX154" fmla="*/ 1387335 w 3773997"/>
                <a:gd name="connsiteY154" fmla="*/ 761379 h 3318849"/>
                <a:gd name="connsiteX155" fmla="*/ 1461207 w 3773997"/>
                <a:gd name="connsiteY155" fmla="*/ 686396 h 3318849"/>
                <a:gd name="connsiteX156" fmla="*/ 1510085 w 3773997"/>
                <a:gd name="connsiteY156" fmla="*/ 677918 h 3318849"/>
                <a:gd name="connsiteX157" fmla="*/ 1581885 w 3773997"/>
                <a:gd name="connsiteY157" fmla="*/ 724399 h 3318849"/>
                <a:gd name="connsiteX158" fmla="*/ 1673291 w 3773997"/>
                <a:gd name="connsiteY158" fmla="*/ 755240 h 3318849"/>
                <a:gd name="connsiteX159" fmla="*/ 1780301 w 3773997"/>
                <a:gd name="connsiteY159" fmla="*/ 751586 h 3318849"/>
                <a:gd name="connsiteX160" fmla="*/ 1709329 w 3773997"/>
                <a:gd name="connsiteY160" fmla="*/ 861941 h 3318849"/>
                <a:gd name="connsiteX161" fmla="*/ 1706291 w 3773997"/>
                <a:gd name="connsiteY161" fmla="*/ 1000361 h 3318849"/>
                <a:gd name="connsiteX162" fmla="*/ 1832493 w 3773997"/>
                <a:gd name="connsiteY162" fmla="*/ 1086745 h 3318849"/>
                <a:gd name="connsiteX163" fmla="*/ 1984929 w 3773997"/>
                <a:gd name="connsiteY163" fmla="*/ 1152666 h 3318849"/>
                <a:gd name="connsiteX164" fmla="*/ 2075921 w 3773997"/>
                <a:gd name="connsiteY164" fmla="*/ 878897 h 3318849"/>
                <a:gd name="connsiteX165" fmla="*/ 2114997 w 3773997"/>
                <a:gd name="connsiteY165" fmla="*/ 736969 h 3318849"/>
                <a:gd name="connsiteX166" fmla="*/ 2175859 w 3773997"/>
                <a:gd name="connsiteY166" fmla="*/ 654486 h 3318849"/>
                <a:gd name="connsiteX167" fmla="*/ 2676829 w 3773997"/>
                <a:gd name="connsiteY167" fmla="*/ 280931 h 3318849"/>
                <a:gd name="connsiteX168" fmla="*/ 2676829 w 3773997"/>
                <a:gd name="connsiteY168" fmla="*/ 280931 h 3318849"/>
                <a:gd name="connsiteX169" fmla="*/ 2744899 w 3773997"/>
                <a:gd name="connsiteY169" fmla="*/ 27918 h 3318849"/>
                <a:gd name="connsiteX170" fmla="*/ 2897059 w 3773997"/>
                <a:gd name="connsiteY170" fmla="*/ 205802 h 3318849"/>
                <a:gd name="connsiteX171" fmla="*/ 2884357 w 3773997"/>
                <a:gd name="connsiteY171" fmla="*/ 168530 h 3318849"/>
                <a:gd name="connsiteX172" fmla="*/ 2676829 w 3773997"/>
                <a:gd name="connsiteY172" fmla="*/ 280931 h 3318849"/>
                <a:gd name="connsiteX173" fmla="*/ 2605029 w 3773997"/>
                <a:gd name="connsiteY173" fmla="*/ 241028 h 3318849"/>
                <a:gd name="connsiteX174" fmla="*/ 2813385 w 3773997"/>
                <a:gd name="connsiteY174" fmla="*/ 198494 h 3318849"/>
                <a:gd name="connsiteX175" fmla="*/ 2879661 w 3773997"/>
                <a:gd name="connsiteY175" fmla="*/ 154498 h 3318849"/>
                <a:gd name="connsiteX176" fmla="*/ 2744899 w 3773997"/>
                <a:gd name="connsiteY176" fmla="*/ 27918 h 3318849"/>
                <a:gd name="connsiteX177" fmla="*/ 2107541 w 3773997"/>
                <a:gd name="connsiteY177" fmla="*/ 0 h 3318849"/>
                <a:gd name="connsiteX178" fmla="*/ 2372923 w 3773997"/>
                <a:gd name="connsiteY178" fmla="*/ 113279 h 3318849"/>
                <a:gd name="connsiteX179" fmla="*/ 2451211 w 3773997"/>
                <a:gd name="connsiteY179" fmla="*/ 216472 h 3318849"/>
                <a:gd name="connsiteX180" fmla="*/ 2580175 w 3773997"/>
                <a:gd name="connsiteY180" fmla="*/ 337059 h 3318849"/>
                <a:gd name="connsiteX181" fmla="*/ 2519973 w 3773997"/>
                <a:gd name="connsiteY181" fmla="*/ 339982 h 3318849"/>
                <a:gd name="connsiteX182" fmla="*/ 2613451 w 3773997"/>
                <a:gd name="connsiteY182" fmla="*/ 483517 h 3318849"/>
                <a:gd name="connsiteX183" fmla="*/ 2650455 w 3773997"/>
                <a:gd name="connsiteY183" fmla="*/ 524590 h 3318849"/>
                <a:gd name="connsiteX184" fmla="*/ 2705825 w 3773997"/>
                <a:gd name="connsiteY184" fmla="*/ 640208 h 3318849"/>
                <a:gd name="connsiteX185" fmla="*/ 2468747 w 3773997"/>
                <a:gd name="connsiteY185" fmla="*/ 522105 h 3318849"/>
                <a:gd name="connsiteX186" fmla="*/ 2253625 w 3773997"/>
                <a:gd name="connsiteY186" fmla="*/ 455015 h 3318849"/>
                <a:gd name="connsiteX187" fmla="*/ 2078269 w 3773997"/>
                <a:gd name="connsiteY187" fmla="*/ 510850 h 3318849"/>
                <a:gd name="connsiteX188" fmla="*/ 2072331 w 3773997"/>
                <a:gd name="connsiteY188" fmla="*/ 324781 h 3318849"/>
                <a:gd name="connsiteX189" fmla="*/ 2107541 w 3773997"/>
                <a:gd name="connsiteY189" fmla="*/ 0 h 331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3997" h="3318849">
                  <a:moveTo>
                    <a:pt x="1846991" y="2904759"/>
                  </a:moveTo>
                  <a:cubicBezTo>
                    <a:pt x="1817581" y="2901397"/>
                    <a:pt x="1724517" y="3157188"/>
                    <a:pt x="1620685" y="3106906"/>
                  </a:cubicBezTo>
                  <a:cubicBezTo>
                    <a:pt x="1574015" y="3084397"/>
                    <a:pt x="1609225" y="2990997"/>
                    <a:pt x="1615161" y="2956209"/>
                  </a:cubicBezTo>
                  <a:cubicBezTo>
                    <a:pt x="1631317" y="2863686"/>
                    <a:pt x="1726313" y="2928876"/>
                    <a:pt x="1789689" y="2921276"/>
                  </a:cubicBezTo>
                  <a:cubicBezTo>
                    <a:pt x="1771877" y="2923468"/>
                    <a:pt x="1809849" y="2918937"/>
                    <a:pt x="1789689" y="2921276"/>
                  </a:cubicBezTo>
                  <a:cubicBezTo>
                    <a:pt x="1808191" y="2913675"/>
                    <a:pt x="1827247" y="2908121"/>
                    <a:pt x="1846991" y="2904759"/>
                  </a:cubicBezTo>
                  <a:close/>
                  <a:moveTo>
                    <a:pt x="3258175" y="2831343"/>
                  </a:moveTo>
                  <a:cubicBezTo>
                    <a:pt x="3258175" y="2831343"/>
                    <a:pt x="3243497" y="2838377"/>
                    <a:pt x="3258175" y="2831343"/>
                  </a:cubicBezTo>
                  <a:close/>
                  <a:moveTo>
                    <a:pt x="3544313" y="2327682"/>
                  </a:moveTo>
                  <a:cubicBezTo>
                    <a:pt x="3556109" y="2326324"/>
                    <a:pt x="3553687" y="2330372"/>
                    <a:pt x="3553539" y="2339745"/>
                  </a:cubicBezTo>
                  <a:cubicBezTo>
                    <a:pt x="3553307" y="2352314"/>
                    <a:pt x="3554487" y="2362859"/>
                    <a:pt x="3566031" y="2369995"/>
                  </a:cubicBezTo>
                  <a:cubicBezTo>
                    <a:pt x="3586337" y="2382537"/>
                    <a:pt x="3608497" y="2386452"/>
                    <a:pt x="3608181" y="2415450"/>
                  </a:cubicBezTo>
                  <a:cubicBezTo>
                    <a:pt x="3607865" y="2442398"/>
                    <a:pt x="3593667" y="2464686"/>
                    <a:pt x="3583071" y="2488386"/>
                  </a:cubicBezTo>
                  <a:cubicBezTo>
                    <a:pt x="3578333" y="2499011"/>
                    <a:pt x="3574857" y="2510647"/>
                    <a:pt x="3581555" y="2521272"/>
                  </a:cubicBezTo>
                  <a:cubicBezTo>
                    <a:pt x="3587705" y="2530991"/>
                    <a:pt x="3599523" y="2534293"/>
                    <a:pt x="3607737" y="2524973"/>
                  </a:cubicBezTo>
                  <a:cubicBezTo>
                    <a:pt x="3594131" y="2540391"/>
                    <a:pt x="3613383" y="2518662"/>
                    <a:pt x="3607737" y="2524973"/>
                  </a:cubicBezTo>
                  <a:cubicBezTo>
                    <a:pt x="3614521" y="2517358"/>
                    <a:pt x="3622187" y="2503458"/>
                    <a:pt x="3621197" y="2492913"/>
                  </a:cubicBezTo>
                  <a:cubicBezTo>
                    <a:pt x="3636237" y="2488439"/>
                    <a:pt x="3632993" y="2516106"/>
                    <a:pt x="3631709" y="2524494"/>
                  </a:cubicBezTo>
                  <a:cubicBezTo>
                    <a:pt x="3629307" y="2540418"/>
                    <a:pt x="3621029" y="2553572"/>
                    <a:pt x="3617195" y="2568857"/>
                  </a:cubicBezTo>
                  <a:cubicBezTo>
                    <a:pt x="3613151" y="2585207"/>
                    <a:pt x="3627643" y="2595939"/>
                    <a:pt x="3640471" y="2602516"/>
                  </a:cubicBezTo>
                  <a:cubicBezTo>
                    <a:pt x="3666739" y="2615990"/>
                    <a:pt x="3687423" y="2612448"/>
                    <a:pt x="3711921" y="2597989"/>
                  </a:cubicBezTo>
                  <a:cubicBezTo>
                    <a:pt x="3731933" y="2586192"/>
                    <a:pt x="3753755" y="2573650"/>
                    <a:pt x="3773997" y="2592477"/>
                  </a:cubicBezTo>
                  <a:cubicBezTo>
                    <a:pt x="3758495" y="2602702"/>
                    <a:pt x="3748215" y="2619265"/>
                    <a:pt x="3736903" y="2633538"/>
                  </a:cubicBezTo>
                  <a:cubicBezTo>
                    <a:pt x="3724707" y="2648983"/>
                    <a:pt x="3709857" y="2662510"/>
                    <a:pt x="3693975" y="2674040"/>
                  </a:cubicBezTo>
                  <a:cubicBezTo>
                    <a:pt x="3663179" y="2696408"/>
                    <a:pt x="3627159" y="2703465"/>
                    <a:pt x="3593099" y="2718963"/>
                  </a:cubicBezTo>
                  <a:cubicBezTo>
                    <a:pt x="3587011" y="2721705"/>
                    <a:pt x="3578837" y="2724634"/>
                    <a:pt x="3576963" y="2732011"/>
                  </a:cubicBezTo>
                  <a:cubicBezTo>
                    <a:pt x="3575089" y="2739360"/>
                    <a:pt x="3578753" y="2746923"/>
                    <a:pt x="3573235" y="2753393"/>
                  </a:cubicBezTo>
                  <a:cubicBezTo>
                    <a:pt x="3563419" y="2764870"/>
                    <a:pt x="3545977" y="2772300"/>
                    <a:pt x="3534623" y="2783004"/>
                  </a:cubicBezTo>
                  <a:cubicBezTo>
                    <a:pt x="3521711" y="2795174"/>
                    <a:pt x="3509537" y="2808195"/>
                    <a:pt x="3495191" y="2818687"/>
                  </a:cubicBezTo>
                  <a:cubicBezTo>
                    <a:pt x="3478761" y="2830643"/>
                    <a:pt x="3459571" y="2838924"/>
                    <a:pt x="3442299" y="2849682"/>
                  </a:cubicBezTo>
                  <a:cubicBezTo>
                    <a:pt x="3416411" y="2865846"/>
                    <a:pt x="3390355" y="2884193"/>
                    <a:pt x="3362339" y="2896602"/>
                  </a:cubicBezTo>
                  <a:cubicBezTo>
                    <a:pt x="3351323" y="2901501"/>
                    <a:pt x="3326889" y="2895750"/>
                    <a:pt x="3322801" y="2881796"/>
                  </a:cubicBezTo>
                  <a:lnTo>
                    <a:pt x="3327339" y="2872758"/>
                  </a:lnTo>
                  <a:lnTo>
                    <a:pt x="3304163" y="2893082"/>
                  </a:lnTo>
                  <a:cubicBezTo>
                    <a:pt x="3297885" y="2899837"/>
                    <a:pt x="3293061" y="2907599"/>
                    <a:pt x="3289615" y="2919527"/>
                  </a:cubicBezTo>
                  <a:cubicBezTo>
                    <a:pt x="3287305" y="2927516"/>
                    <a:pt x="3284735" y="2929178"/>
                    <a:pt x="3278551" y="2933503"/>
                  </a:cubicBezTo>
                  <a:cubicBezTo>
                    <a:pt x="3257615" y="2948094"/>
                    <a:pt x="3236791" y="2962685"/>
                    <a:pt x="3215893" y="2977299"/>
                  </a:cubicBezTo>
                  <a:cubicBezTo>
                    <a:pt x="3173573" y="3006823"/>
                    <a:pt x="3131293" y="3036392"/>
                    <a:pt x="3089011" y="3065961"/>
                  </a:cubicBezTo>
                  <a:cubicBezTo>
                    <a:pt x="3089309" y="3065756"/>
                    <a:pt x="3099813" y="3078936"/>
                    <a:pt x="3100969" y="3080301"/>
                  </a:cubicBezTo>
                  <a:cubicBezTo>
                    <a:pt x="3105589" y="3085833"/>
                    <a:pt x="3090725" y="3092252"/>
                    <a:pt x="3087633" y="3093640"/>
                  </a:cubicBezTo>
                  <a:cubicBezTo>
                    <a:pt x="3078021" y="3097920"/>
                    <a:pt x="3067851" y="3097760"/>
                    <a:pt x="3057457" y="3098580"/>
                  </a:cubicBezTo>
                  <a:cubicBezTo>
                    <a:pt x="3042109" y="3099900"/>
                    <a:pt x="3028065" y="3104840"/>
                    <a:pt x="3013575" y="3109734"/>
                  </a:cubicBezTo>
                  <a:cubicBezTo>
                    <a:pt x="2990441" y="3117587"/>
                    <a:pt x="2961011" y="3121343"/>
                    <a:pt x="2941825" y="3137436"/>
                  </a:cubicBezTo>
                  <a:cubicBezTo>
                    <a:pt x="2919623" y="3156102"/>
                    <a:pt x="2901667" y="3179821"/>
                    <a:pt x="2879241" y="3198578"/>
                  </a:cubicBezTo>
                  <a:cubicBezTo>
                    <a:pt x="2828615" y="3240871"/>
                    <a:pt x="2772327" y="3272216"/>
                    <a:pt x="2715107" y="3304266"/>
                  </a:cubicBezTo>
                  <a:cubicBezTo>
                    <a:pt x="2689329" y="3318675"/>
                    <a:pt x="2658633" y="3323023"/>
                    <a:pt x="2629725" y="3314532"/>
                  </a:cubicBezTo>
                  <a:cubicBezTo>
                    <a:pt x="2617393" y="3310913"/>
                    <a:pt x="2606441" y="3304038"/>
                    <a:pt x="2596047" y="3296595"/>
                  </a:cubicBezTo>
                  <a:cubicBezTo>
                    <a:pt x="2594297" y="3293089"/>
                    <a:pt x="2596047" y="3284644"/>
                    <a:pt x="2596047" y="3280592"/>
                  </a:cubicBezTo>
                  <a:cubicBezTo>
                    <a:pt x="2570009" y="3285168"/>
                    <a:pt x="2549333" y="3284963"/>
                    <a:pt x="2522773" y="3283279"/>
                  </a:cubicBezTo>
                  <a:cubicBezTo>
                    <a:pt x="2523703" y="3283324"/>
                    <a:pt x="2535699" y="3262815"/>
                    <a:pt x="2540765" y="3260698"/>
                  </a:cubicBezTo>
                  <a:cubicBezTo>
                    <a:pt x="2558051" y="3253482"/>
                    <a:pt x="2565463" y="3244308"/>
                    <a:pt x="2578017" y="3231197"/>
                  </a:cubicBezTo>
                  <a:cubicBezTo>
                    <a:pt x="2592211" y="3216378"/>
                    <a:pt x="2613221" y="3208502"/>
                    <a:pt x="2630543" y="3198031"/>
                  </a:cubicBezTo>
                  <a:cubicBezTo>
                    <a:pt x="2652039" y="3184988"/>
                    <a:pt x="2673533" y="3172059"/>
                    <a:pt x="2695139" y="3159175"/>
                  </a:cubicBezTo>
                  <a:cubicBezTo>
                    <a:pt x="2712537" y="3148841"/>
                    <a:pt x="2729897" y="3138711"/>
                    <a:pt x="2746623" y="3127330"/>
                  </a:cubicBezTo>
                  <a:cubicBezTo>
                    <a:pt x="2764393" y="3115288"/>
                    <a:pt x="2785887" y="3112329"/>
                    <a:pt x="2805705" y="3105227"/>
                  </a:cubicBezTo>
                  <a:cubicBezTo>
                    <a:pt x="2852345" y="3088564"/>
                    <a:pt x="2897569" y="3065915"/>
                    <a:pt x="2943017" y="3046248"/>
                  </a:cubicBezTo>
                  <a:cubicBezTo>
                    <a:pt x="2959409" y="3039169"/>
                    <a:pt x="2975167" y="3030997"/>
                    <a:pt x="2990627" y="3022051"/>
                  </a:cubicBezTo>
                  <a:cubicBezTo>
                    <a:pt x="3003143" y="3014812"/>
                    <a:pt x="3019349" y="3011830"/>
                    <a:pt x="3030897" y="3003818"/>
                  </a:cubicBezTo>
                  <a:cubicBezTo>
                    <a:pt x="3037565" y="2999174"/>
                    <a:pt x="3044307" y="2992505"/>
                    <a:pt x="3050455" y="2988043"/>
                  </a:cubicBezTo>
                  <a:cubicBezTo>
                    <a:pt x="3064499" y="2977936"/>
                    <a:pt x="3071987" y="2960682"/>
                    <a:pt x="3084541" y="2949141"/>
                  </a:cubicBezTo>
                  <a:cubicBezTo>
                    <a:pt x="3097243" y="2937373"/>
                    <a:pt x="3114753" y="2930339"/>
                    <a:pt x="3131031" y="2924990"/>
                  </a:cubicBezTo>
                  <a:cubicBezTo>
                    <a:pt x="3147199" y="2919663"/>
                    <a:pt x="3158003" y="2908077"/>
                    <a:pt x="3171079" y="2897105"/>
                  </a:cubicBezTo>
                  <a:cubicBezTo>
                    <a:pt x="3183111" y="2886953"/>
                    <a:pt x="3184341" y="2870313"/>
                    <a:pt x="3198309" y="2860958"/>
                  </a:cubicBezTo>
                  <a:cubicBezTo>
                    <a:pt x="3216489" y="2848779"/>
                    <a:pt x="3238431" y="2840812"/>
                    <a:pt x="3258175" y="2831343"/>
                  </a:cubicBezTo>
                  <a:cubicBezTo>
                    <a:pt x="3253295" y="2851807"/>
                    <a:pt x="3248377" y="2872248"/>
                    <a:pt x="3243459" y="2892712"/>
                  </a:cubicBezTo>
                  <a:cubicBezTo>
                    <a:pt x="3259293" y="2885860"/>
                    <a:pt x="3275049" y="2878986"/>
                    <a:pt x="3290845" y="2872157"/>
                  </a:cubicBezTo>
                  <a:cubicBezTo>
                    <a:pt x="3300419" y="2867980"/>
                    <a:pt x="3305477" y="2864833"/>
                    <a:pt x="3310183" y="2864369"/>
                  </a:cubicBezTo>
                  <a:lnTo>
                    <a:pt x="3327387" y="2872662"/>
                  </a:lnTo>
                  <a:lnTo>
                    <a:pt x="3328563" y="2870320"/>
                  </a:lnTo>
                  <a:cubicBezTo>
                    <a:pt x="3341437" y="2857631"/>
                    <a:pt x="3371165" y="2842672"/>
                    <a:pt x="3377421" y="2837779"/>
                  </a:cubicBezTo>
                  <a:cubicBezTo>
                    <a:pt x="3393725" y="2825051"/>
                    <a:pt x="3421825" y="2810831"/>
                    <a:pt x="3422393" y="2786839"/>
                  </a:cubicBezTo>
                  <a:cubicBezTo>
                    <a:pt x="3423151" y="2758533"/>
                    <a:pt x="3369165" y="2746070"/>
                    <a:pt x="3374641" y="2719282"/>
                  </a:cubicBezTo>
                  <a:cubicBezTo>
                    <a:pt x="3379001" y="2698405"/>
                    <a:pt x="3419361" y="2697793"/>
                    <a:pt x="3434253" y="2689858"/>
                  </a:cubicBezTo>
                  <a:cubicBezTo>
                    <a:pt x="3459635" y="2676304"/>
                    <a:pt x="3473643" y="2655560"/>
                    <a:pt x="3493359" y="2635535"/>
                  </a:cubicBezTo>
                  <a:cubicBezTo>
                    <a:pt x="3542859" y="2585154"/>
                    <a:pt x="3545177" y="2523349"/>
                    <a:pt x="3535887" y="2457017"/>
                  </a:cubicBezTo>
                  <a:cubicBezTo>
                    <a:pt x="3532581" y="2433558"/>
                    <a:pt x="3519457" y="2397582"/>
                    <a:pt x="3536561" y="2378676"/>
                  </a:cubicBezTo>
                  <a:cubicBezTo>
                    <a:pt x="3545429" y="2368823"/>
                    <a:pt x="3537995" y="2345497"/>
                    <a:pt x="3536457" y="2333754"/>
                  </a:cubicBezTo>
                  <a:cubicBezTo>
                    <a:pt x="3535593" y="2327043"/>
                    <a:pt x="3534623" y="2328854"/>
                    <a:pt x="3544313" y="2327682"/>
                  </a:cubicBezTo>
                  <a:close/>
                  <a:moveTo>
                    <a:pt x="51093" y="1767564"/>
                  </a:moveTo>
                  <a:lnTo>
                    <a:pt x="51157" y="1767683"/>
                  </a:lnTo>
                  <a:lnTo>
                    <a:pt x="51211" y="1767913"/>
                  </a:lnTo>
                  <a:close/>
                  <a:moveTo>
                    <a:pt x="46203" y="1758378"/>
                  </a:moveTo>
                  <a:cubicBezTo>
                    <a:pt x="47447" y="1758707"/>
                    <a:pt x="48681" y="1760954"/>
                    <a:pt x="49961" y="1764220"/>
                  </a:cubicBezTo>
                  <a:lnTo>
                    <a:pt x="51093" y="1767564"/>
                  </a:lnTo>
                  <a:close/>
                  <a:moveTo>
                    <a:pt x="2635227" y="1692434"/>
                  </a:moveTo>
                  <a:cubicBezTo>
                    <a:pt x="2635603" y="1693161"/>
                    <a:pt x="2642619" y="1707330"/>
                    <a:pt x="2637753" y="1697573"/>
                  </a:cubicBezTo>
                  <a:cubicBezTo>
                    <a:pt x="2635715" y="1693444"/>
                    <a:pt x="2635103" y="1692192"/>
                    <a:pt x="2635227" y="1692434"/>
                  </a:cubicBezTo>
                  <a:close/>
                  <a:moveTo>
                    <a:pt x="155261" y="1487678"/>
                  </a:moveTo>
                  <a:lnTo>
                    <a:pt x="164949" y="1487678"/>
                  </a:lnTo>
                  <a:lnTo>
                    <a:pt x="155429" y="1490724"/>
                  </a:lnTo>
                  <a:close/>
                  <a:moveTo>
                    <a:pt x="154779" y="1479002"/>
                  </a:moveTo>
                  <a:lnTo>
                    <a:pt x="155261" y="1487678"/>
                  </a:lnTo>
                  <a:lnTo>
                    <a:pt x="154455" y="1487678"/>
                  </a:lnTo>
                  <a:cubicBezTo>
                    <a:pt x="154765" y="1479420"/>
                    <a:pt x="154739" y="1477419"/>
                    <a:pt x="154779" y="1479002"/>
                  </a:cubicBezTo>
                  <a:close/>
                  <a:moveTo>
                    <a:pt x="2175859" y="654486"/>
                  </a:moveTo>
                  <a:cubicBezTo>
                    <a:pt x="2183587" y="659074"/>
                    <a:pt x="2190265" y="681993"/>
                    <a:pt x="2198809" y="733461"/>
                  </a:cubicBezTo>
                  <a:cubicBezTo>
                    <a:pt x="2207231" y="785058"/>
                    <a:pt x="2212341" y="837239"/>
                    <a:pt x="2220763" y="888690"/>
                  </a:cubicBezTo>
                  <a:cubicBezTo>
                    <a:pt x="2230429" y="947741"/>
                    <a:pt x="2246997" y="900237"/>
                    <a:pt x="2278893" y="902868"/>
                  </a:cubicBezTo>
                  <a:cubicBezTo>
                    <a:pt x="2356629" y="908861"/>
                    <a:pt x="2306509" y="1224433"/>
                    <a:pt x="2345169" y="1274568"/>
                  </a:cubicBezTo>
                  <a:cubicBezTo>
                    <a:pt x="2365467" y="1301024"/>
                    <a:pt x="2490149" y="1326311"/>
                    <a:pt x="2473303" y="1376300"/>
                  </a:cubicBezTo>
                  <a:cubicBezTo>
                    <a:pt x="2465295" y="1399540"/>
                    <a:pt x="2519559" y="1519543"/>
                    <a:pt x="2516107" y="1523197"/>
                  </a:cubicBezTo>
                  <a:cubicBezTo>
                    <a:pt x="2518179" y="1514573"/>
                    <a:pt x="2520111" y="1505949"/>
                    <a:pt x="2522183" y="1497326"/>
                  </a:cubicBezTo>
                  <a:cubicBezTo>
                    <a:pt x="2583213" y="1494987"/>
                    <a:pt x="2557117" y="1573770"/>
                    <a:pt x="2564987" y="1605196"/>
                  </a:cubicBezTo>
                  <a:cubicBezTo>
                    <a:pt x="2575619" y="1647438"/>
                    <a:pt x="2620079" y="1661762"/>
                    <a:pt x="2637753" y="1697573"/>
                  </a:cubicBezTo>
                  <a:cubicBezTo>
                    <a:pt x="2663573" y="1749754"/>
                    <a:pt x="2667715" y="1828538"/>
                    <a:pt x="2632505" y="1878088"/>
                  </a:cubicBezTo>
                  <a:cubicBezTo>
                    <a:pt x="2620631" y="1894897"/>
                    <a:pt x="2637477" y="1959503"/>
                    <a:pt x="2635129" y="1982451"/>
                  </a:cubicBezTo>
                  <a:cubicBezTo>
                    <a:pt x="2628087" y="2048810"/>
                    <a:pt x="2537509" y="2088860"/>
                    <a:pt x="2527845" y="2155219"/>
                  </a:cubicBezTo>
                  <a:cubicBezTo>
                    <a:pt x="2520387" y="2206670"/>
                    <a:pt x="2451073" y="2276829"/>
                    <a:pt x="2408269" y="2302701"/>
                  </a:cubicBezTo>
                  <a:cubicBezTo>
                    <a:pt x="2279031" y="2381192"/>
                    <a:pt x="2195771" y="2534082"/>
                    <a:pt x="2101327" y="2647653"/>
                  </a:cubicBezTo>
                  <a:cubicBezTo>
                    <a:pt x="2058385" y="2699249"/>
                    <a:pt x="1988933" y="2683610"/>
                    <a:pt x="1929561" y="2709042"/>
                  </a:cubicBezTo>
                  <a:cubicBezTo>
                    <a:pt x="1907469" y="2718543"/>
                    <a:pt x="1821309" y="2782418"/>
                    <a:pt x="1803359" y="2780664"/>
                  </a:cubicBezTo>
                  <a:cubicBezTo>
                    <a:pt x="1764697" y="2777302"/>
                    <a:pt x="1771739" y="2716936"/>
                    <a:pt x="1768149" y="2702611"/>
                  </a:cubicBezTo>
                  <a:cubicBezTo>
                    <a:pt x="1765527" y="2692087"/>
                    <a:pt x="1656031" y="2762101"/>
                    <a:pt x="1640843" y="2759470"/>
                  </a:cubicBezTo>
                  <a:cubicBezTo>
                    <a:pt x="1601491" y="2752600"/>
                    <a:pt x="1524169" y="2721174"/>
                    <a:pt x="1490479" y="2697788"/>
                  </a:cubicBezTo>
                  <a:cubicBezTo>
                    <a:pt x="1440219" y="2662708"/>
                    <a:pt x="1508429" y="2592256"/>
                    <a:pt x="1496139" y="2545921"/>
                  </a:cubicBezTo>
                  <a:cubicBezTo>
                    <a:pt x="1488269" y="2515372"/>
                    <a:pt x="1431105" y="2525312"/>
                    <a:pt x="1429863" y="2516542"/>
                  </a:cubicBezTo>
                  <a:cubicBezTo>
                    <a:pt x="1428207" y="2504994"/>
                    <a:pt x="1509947" y="2435566"/>
                    <a:pt x="1464245" y="2415248"/>
                  </a:cubicBezTo>
                  <a:cubicBezTo>
                    <a:pt x="1470595" y="2418026"/>
                    <a:pt x="1384021" y="2494909"/>
                    <a:pt x="1352265" y="2492716"/>
                  </a:cubicBezTo>
                  <a:cubicBezTo>
                    <a:pt x="1376565" y="2457344"/>
                    <a:pt x="1414675" y="2434835"/>
                    <a:pt x="1442981" y="2394201"/>
                  </a:cubicBezTo>
                  <a:cubicBezTo>
                    <a:pt x="1464935" y="2362921"/>
                    <a:pt x="1473633" y="2329157"/>
                    <a:pt x="1490065" y="2301093"/>
                  </a:cubicBezTo>
                  <a:cubicBezTo>
                    <a:pt x="1447261" y="2374760"/>
                    <a:pt x="1345499" y="2413348"/>
                    <a:pt x="1283365" y="2469476"/>
                  </a:cubicBezTo>
                  <a:cubicBezTo>
                    <a:pt x="1281431" y="2441558"/>
                    <a:pt x="1294273" y="2362921"/>
                    <a:pt x="1272457" y="2337050"/>
                  </a:cubicBezTo>
                  <a:cubicBezTo>
                    <a:pt x="1256993" y="2318486"/>
                    <a:pt x="1263619" y="2273175"/>
                    <a:pt x="1248431" y="2266452"/>
                  </a:cubicBezTo>
                  <a:cubicBezTo>
                    <a:pt x="1163101" y="2228594"/>
                    <a:pt x="1082879" y="2209739"/>
                    <a:pt x="990643" y="2214709"/>
                  </a:cubicBezTo>
                  <a:cubicBezTo>
                    <a:pt x="874107" y="2220702"/>
                    <a:pt x="757295" y="2288084"/>
                    <a:pt x="643245" y="2308255"/>
                  </a:cubicBezTo>
                  <a:cubicBezTo>
                    <a:pt x="586081" y="2318486"/>
                    <a:pt x="580281" y="2385723"/>
                    <a:pt x="517595" y="2388062"/>
                  </a:cubicBezTo>
                  <a:cubicBezTo>
                    <a:pt x="464159" y="2390254"/>
                    <a:pt x="410171" y="2381776"/>
                    <a:pt x="356599" y="2384115"/>
                  </a:cubicBezTo>
                  <a:cubicBezTo>
                    <a:pt x="270025" y="2387769"/>
                    <a:pt x="198363" y="2467430"/>
                    <a:pt x="105991" y="2477369"/>
                  </a:cubicBezTo>
                  <a:cubicBezTo>
                    <a:pt x="70643" y="2481170"/>
                    <a:pt x="-10131" y="2416564"/>
                    <a:pt x="1053" y="2379146"/>
                  </a:cubicBezTo>
                  <a:cubicBezTo>
                    <a:pt x="7819" y="2356928"/>
                    <a:pt x="46203" y="2364968"/>
                    <a:pt x="63325" y="2331496"/>
                  </a:cubicBezTo>
                  <a:cubicBezTo>
                    <a:pt x="99777" y="2260897"/>
                    <a:pt x="103229" y="2214124"/>
                    <a:pt x="88455" y="2139872"/>
                  </a:cubicBezTo>
                  <a:cubicBezTo>
                    <a:pt x="77547" y="2085790"/>
                    <a:pt x="107233" y="2038725"/>
                    <a:pt x="88455" y="1982889"/>
                  </a:cubicBezTo>
                  <a:cubicBezTo>
                    <a:pt x="80585" y="1959758"/>
                    <a:pt x="67743" y="1846845"/>
                    <a:pt x="56573" y="1790478"/>
                  </a:cubicBezTo>
                  <a:lnTo>
                    <a:pt x="51211" y="1767913"/>
                  </a:lnTo>
                  <a:lnTo>
                    <a:pt x="54005" y="1776174"/>
                  </a:lnTo>
                  <a:cubicBezTo>
                    <a:pt x="56871" y="1784980"/>
                    <a:pt x="60149" y="1794262"/>
                    <a:pt x="64291" y="1796820"/>
                  </a:cubicBezTo>
                  <a:cubicBezTo>
                    <a:pt x="75889" y="1803982"/>
                    <a:pt x="71057" y="1763056"/>
                    <a:pt x="70919" y="1763640"/>
                  </a:cubicBezTo>
                  <a:cubicBezTo>
                    <a:pt x="74095" y="1748146"/>
                    <a:pt x="96601" y="1832338"/>
                    <a:pt x="113309" y="1812313"/>
                  </a:cubicBezTo>
                  <a:cubicBezTo>
                    <a:pt x="159563" y="1756624"/>
                    <a:pt x="49931" y="1680472"/>
                    <a:pt x="118279" y="1609581"/>
                  </a:cubicBezTo>
                  <a:cubicBezTo>
                    <a:pt x="137609" y="1589502"/>
                    <a:pt x="125965" y="1511229"/>
                    <a:pt x="151521" y="1491975"/>
                  </a:cubicBezTo>
                  <a:lnTo>
                    <a:pt x="155429" y="1490724"/>
                  </a:lnTo>
                  <a:lnTo>
                    <a:pt x="155491" y="1491826"/>
                  </a:lnTo>
                  <a:cubicBezTo>
                    <a:pt x="156629" y="1503976"/>
                    <a:pt x="159633" y="1519762"/>
                    <a:pt x="167711" y="1517789"/>
                  </a:cubicBezTo>
                  <a:cubicBezTo>
                    <a:pt x="209271" y="1507265"/>
                    <a:pt x="286455" y="1425266"/>
                    <a:pt x="324565" y="1397786"/>
                  </a:cubicBezTo>
                  <a:cubicBezTo>
                    <a:pt x="360879" y="1371769"/>
                    <a:pt x="401059" y="1392524"/>
                    <a:pt x="443587" y="1371623"/>
                  </a:cubicBezTo>
                  <a:cubicBezTo>
                    <a:pt x="457947" y="1364607"/>
                    <a:pt x="511657" y="1333766"/>
                    <a:pt x="527537" y="1334935"/>
                  </a:cubicBezTo>
                  <a:cubicBezTo>
                    <a:pt x="645177" y="1343266"/>
                    <a:pt x="648353" y="1289770"/>
                    <a:pt x="711729" y="1230572"/>
                  </a:cubicBezTo>
                  <a:cubicBezTo>
                    <a:pt x="719185" y="1223556"/>
                    <a:pt x="811007" y="1057950"/>
                    <a:pt x="816667" y="1069205"/>
                  </a:cubicBezTo>
                  <a:cubicBezTo>
                    <a:pt x="826471" y="1094346"/>
                    <a:pt x="835999" y="1119194"/>
                    <a:pt x="847183" y="1143750"/>
                  </a:cubicBezTo>
                  <a:cubicBezTo>
                    <a:pt x="850635" y="1129718"/>
                    <a:pt x="853949" y="1115540"/>
                    <a:pt x="857261" y="1101362"/>
                  </a:cubicBezTo>
                  <a:cubicBezTo>
                    <a:pt x="875765" y="1139218"/>
                    <a:pt x="819843" y="1034417"/>
                    <a:pt x="887915" y="1053711"/>
                  </a:cubicBezTo>
                  <a:cubicBezTo>
                    <a:pt x="933479" y="1066574"/>
                    <a:pt x="907245" y="1000799"/>
                    <a:pt x="945493" y="980336"/>
                  </a:cubicBezTo>
                  <a:cubicBezTo>
                    <a:pt x="994371" y="954172"/>
                    <a:pt x="1178013" y="765033"/>
                    <a:pt x="1182845" y="954318"/>
                  </a:cubicBezTo>
                  <a:cubicBezTo>
                    <a:pt x="1182845" y="934732"/>
                    <a:pt x="1293997" y="958557"/>
                    <a:pt x="1286127" y="935171"/>
                  </a:cubicBezTo>
                  <a:cubicBezTo>
                    <a:pt x="1267485" y="879189"/>
                    <a:pt x="1334453" y="796459"/>
                    <a:pt x="1387335" y="761379"/>
                  </a:cubicBezTo>
                  <a:cubicBezTo>
                    <a:pt x="1442291" y="725130"/>
                    <a:pt x="1558551" y="765180"/>
                    <a:pt x="1461207" y="686396"/>
                  </a:cubicBezTo>
                  <a:cubicBezTo>
                    <a:pt x="1447813" y="675580"/>
                    <a:pt x="1492411" y="660086"/>
                    <a:pt x="1510085" y="677918"/>
                  </a:cubicBezTo>
                  <a:cubicBezTo>
                    <a:pt x="1530659" y="698235"/>
                    <a:pt x="1554545" y="713729"/>
                    <a:pt x="1581885" y="724399"/>
                  </a:cubicBezTo>
                  <a:cubicBezTo>
                    <a:pt x="1588927" y="727761"/>
                    <a:pt x="1667077" y="756556"/>
                    <a:pt x="1673291" y="755240"/>
                  </a:cubicBezTo>
                  <a:cubicBezTo>
                    <a:pt x="1713609" y="746032"/>
                    <a:pt x="1745091" y="705398"/>
                    <a:pt x="1780301" y="751586"/>
                  </a:cubicBezTo>
                  <a:cubicBezTo>
                    <a:pt x="1800735" y="778627"/>
                    <a:pt x="1709329" y="826862"/>
                    <a:pt x="1709329" y="861941"/>
                  </a:cubicBezTo>
                  <a:cubicBezTo>
                    <a:pt x="1709329" y="933417"/>
                    <a:pt x="1644433" y="929763"/>
                    <a:pt x="1706291" y="1000361"/>
                  </a:cubicBezTo>
                  <a:cubicBezTo>
                    <a:pt x="1725345" y="1022140"/>
                    <a:pt x="1805983" y="1073590"/>
                    <a:pt x="1832493" y="1086745"/>
                  </a:cubicBezTo>
                  <a:cubicBezTo>
                    <a:pt x="1885929" y="1113347"/>
                    <a:pt x="1911887" y="1188038"/>
                    <a:pt x="1984929" y="1152666"/>
                  </a:cubicBezTo>
                  <a:cubicBezTo>
                    <a:pt x="2062941" y="1114955"/>
                    <a:pt x="2069017" y="950372"/>
                    <a:pt x="2075921" y="878897"/>
                  </a:cubicBezTo>
                  <a:cubicBezTo>
                    <a:pt x="2079235" y="844109"/>
                    <a:pt x="2096495" y="764010"/>
                    <a:pt x="2114997" y="736969"/>
                  </a:cubicBezTo>
                  <a:cubicBezTo>
                    <a:pt x="2147185" y="690105"/>
                    <a:pt x="2162979" y="646838"/>
                    <a:pt x="2175859" y="654486"/>
                  </a:cubicBezTo>
                  <a:close/>
                  <a:moveTo>
                    <a:pt x="2676829" y="280931"/>
                  </a:moveTo>
                  <a:cubicBezTo>
                    <a:pt x="2665643" y="276546"/>
                    <a:pt x="2711761" y="294525"/>
                    <a:pt x="2676829" y="280931"/>
                  </a:cubicBezTo>
                  <a:close/>
                  <a:moveTo>
                    <a:pt x="2744899" y="27918"/>
                  </a:moveTo>
                  <a:cubicBezTo>
                    <a:pt x="2787979" y="47504"/>
                    <a:pt x="2972311" y="139150"/>
                    <a:pt x="2897059" y="205802"/>
                  </a:cubicBezTo>
                  <a:cubicBezTo>
                    <a:pt x="2887533" y="196009"/>
                    <a:pt x="2883251" y="183585"/>
                    <a:pt x="2884357" y="168530"/>
                  </a:cubicBezTo>
                  <a:cubicBezTo>
                    <a:pt x="2886703" y="246144"/>
                    <a:pt x="2735925" y="303879"/>
                    <a:pt x="2676829" y="280931"/>
                  </a:cubicBezTo>
                  <a:cubicBezTo>
                    <a:pt x="2665643" y="276546"/>
                    <a:pt x="2600473" y="253891"/>
                    <a:pt x="2605029" y="241028"/>
                  </a:cubicBezTo>
                  <a:cubicBezTo>
                    <a:pt x="2692155" y="233135"/>
                    <a:pt x="2737719" y="231527"/>
                    <a:pt x="2813385" y="198494"/>
                  </a:cubicBezTo>
                  <a:cubicBezTo>
                    <a:pt x="2826365" y="192793"/>
                    <a:pt x="2832301" y="85946"/>
                    <a:pt x="2879661" y="154498"/>
                  </a:cubicBezTo>
                  <a:cubicBezTo>
                    <a:pt x="2854531" y="87846"/>
                    <a:pt x="2770305" y="88284"/>
                    <a:pt x="2744899" y="27918"/>
                  </a:cubicBezTo>
                  <a:close/>
                  <a:moveTo>
                    <a:pt x="2107541" y="0"/>
                  </a:moveTo>
                  <a:cubicBezTo>
                    <a:pt x="2148687" y="4970"/>
                    <a:pt x="2364501" y="75129"/>
                    <a:pt x="2372923" y="113279"/>
                  </a:cubicBezTo>
                  <a:cubicBezTo>
                    <a:pt x="2407855" y="103632"/>
                    <a:pt x="2469161" y="184462"/>
                    <a:pt x="2451211" y="216472"/>
                  </a:cubicBezTo>
                  <a:cubicBezTo>
                    <a:pt x="2507961" y="210772"/>
                    <a:pt x="2595225" y="276692"/>
                    <a:pt x="2580175" y="337059"/>
                  </a:cubicBezTo>
                  <a:cubicBezTo>
                    <a:pt x="2560153" y="339982"/>
                    <a:pt x="2539581" y="336621"/>
                    <a:pt x="2519973" y="339982"/>
                  </a:cubicBezTo>
                  <a:cubicBezTo>
                    <a:pt x="2527567" y="361323"/>
                    <a:pt x="2605167" y="481471"/>
                    <a:pt x="2613451" y="483517"/>
                  </a:cubicBezTo>
                  <a:cubicBezTo>
                    <a:pt x="2638857" y="480594"/>
                    <a:pt x="2663711" y="493164"/>
                    <a:pt x="2650455" y="524590"/>
                  </a:cubicBezTo>
                  <a:cubicBezTo>
                    <a:pt x="2688841" y="525175"/>
                    <a:pt x="2787013" y="640208"/>
                    <a:pt x="2705825" y="640208"/>
                  </a:cubicBezTo>
                  <a:cubicBezTo>
                    <a:pt x="2632229" y="640208"/>
                    <a:pt x="2503819" y="576771"/>
                    <a:pt x="2468747" y="522105"/>
                  </a:cubicBezTo>
                  <a:cubicBezTo>
                    <a:pt x="2402885" y="439668"/>
                    <a:pt x="2361877" y="379447"/>
                    <a:pt x="2253625" y="455015"/>
                  </a:cubicBezTo>
                  <a:cubicBezTo>
                    <a:pt x="2298775" y="545492"/>
                    <a:pt x="2126871" y="541107"/>
                    <a:pt x="2078269" y="510850"/>
                  </a:cubicBezTo>
                  <a:cubicBezTo>
                    <a:pt x="2089729" y="463493"/>
                    <a:pt x="2112373" y="359276"/>
                    <a:pt x="2072331" y="324781"/>
                  </a:cubicBezTo>
                  <a:cubicBezTo>
                    <a:pt x="2126733" y="245705"/>
                    <a:pt x="2101603" y="94423"/>
                    <a:pt x="2107541" y="0"/>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2800" dirty="0"/>
            </a:p>
          </p:txBody>
        </p:sp>
        <p:sp>
          <p:nvSpPr>
            <p:cNvPr id="10" name="Shape 3364">
              <a:extLst>
                <a:ext uri="{FF2B5EF4-FFF2-40B4-BE49-F238E27FC236}">
                  <a16:creationId xmlns:a16="http://schemas.microsoft.com/office/drawing/2014/main" id="{E1800857-2F75-47DA-99ED-D7795CFD3511}"/>
                </a:ext>
              </a:extLst>
            </p:cNvPr>
            <p:cNvSpPr/>
            <p:nvPr/>
          </p:nvSpPr>
          <p:spPr>
            <a:xfrm>
              <a:off x="1401520" y="1103659"/>
              <a:ext cx="3530494" cy="2099647"/>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600" dirty="0">
                <a:ea typeface="Lato Light" panose="020F0502020204030203" pitchFamily="34" charset="0"/>
                <a:cs typeface="Lato Light" panose="020F0502020204030203" pitchFamily="34" charset="0"/>
              </a:endParaRPr>
            </a:p>
          </p:txBody>
        </p:sp>
        <p:sp>
          <p:nvSpPr>
            <p:cNvPr id="11" name="Shape 3365">
              <a:extLst>
                <a:ext uri="{FF2B5EF4-FFF2-40B4-BE49-F238E27FC236}">
                  <a16:creationId xmlns:a16="http://schemas.microsoft.com/office/drawing/2014/main" id="{E21DE20E-93A1-41A6-AD49-BCE2847006F8}"/>
                </a:ext>
              </a:extLst>
            </p:cNvPr>
            <p:cNvSpPr/>
            <p:nvPr/>
          </p:nvSpPr>
          <p:spPr>
            <a:xfrm>
              <a:off x="2879917" y="3043654"/>
              <a:ext cx="1242340" cy="2024405"/>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2800" dirty="0"/>
            </a:p>
          </p:txBody>
        </p:sp>
        <p:sp>
          <p:nvSpPr>
            <p:cNvPr id="12" name="Shape 3366">
              <a:extLst>
                <a:ext uri="{FF2B5EF4-FFF2-40B4-BE49-F238E27FC236}">
                  <a16:creationId xmlns:a16="http://schemas.microsoft.com/office/drawing/2014/main" id="{DC602EB0-8F38-44E7-8953-EE156EDEFBFE}"/>
                </a:ext>
              </a:extLst>
            </p:cNvPr>
            <p:cNvSpPr/>
            <p:nvPr/>
          </p:nvSpPr>
          <p:spPr>
            <a:xfrm>
              <a:off x="4562820" y="2309357"/>
              <a:ext cx="1821234" cy="2148608"/>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600" dirty="0">
                <a:ea typeface="Lato Light" panose="020F0502020204030203" pitchFamily="34" charset="0"/>
                <a:cs typeface="Lato Light" panose="020F0502020204030203" pitchFamily="34" charset="0"/>
              </a:endParaRPr>
            </a:p>
          </p:txBody>
        </p:sp>
        <p:sp>
          <p:nvSpPr>
            <p:cNvPr id="13" name="Shape 3367">
              <a:extLst>
                <a:ext uri="{FF2B5EF4-FFF2-40B4-BE49-F238E27FC236}">
                  <a16:creationId xmlns:a16="http://schemas.microsoft.com/office/drawing/2014/main" id="{0D3DB6F6-E669-44B1-A71D-39A1D3338455}"/>
                </a:ext>
              </a:extLst>
            </p:cNvPr>
            <p:cNvSpPr/>
            <p:nvPr/>
          </p:nvSpPr>
          <p:spPr>
            <a:xfrm>
              <a:off x="5635941" y="1148986"/>
              <a:ext cx="3242725" cy="2560231"/>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323530">
                <a:spcBef>
                  <a:spcPts val="1661"/>
                </a:spcBef>
                <a:defRPr sz="2000">
                  <a:solidFill>
                    <a:srgbClr val="4C4C4C"/>
                  </a:solidFill>
                  <a:latin typeface="Helvetica Neue Light"/>
                  <a:ea typeface="Helvetica Neue Light"/>
                  <a:cs typeface="Helvetica Neue Light"/>
                  <a:sym typeface="Helvetica Neue Light"/>
                </a:defRPr>
              </a:pPr>
              <a:endParaRPr sz="1600" dirty="0">
                <a:ea typeface="Lato Light" panose="020F0502020204030203" pitchFamily="34" charset="0"/>
                <a:cs typeface="Lato Light" panose="020F0502020204030203" pitchFamily="34" charset="0"/>
              </a:endParaRPr>
            </a:p>
          </p:txBody>
        </p:sp>
      </p:grpSp>
      <p:sp>
        <p:nvSpPr>
          <p:cNvPr id="20" name="TextBox 19">
            <a:extLst>
              <a:ext uri="{FF2B5EF4-FFF2-40B4-BE49-F238E27FC236}">
                <a16:creationId xmlns:a16="http://schemas.microsoft.com/office/drawing/2014/main" id="{E8B9B516-F618-4EDE-BD3F-3F417DE278A6}"/>
              </a:ext>
            </a:extLst>
          </p:cNvPr>
          <p:cNvSpPr txBox="1"/>
          <p:nvPr/>
        </p:nvSpPr>
        <p:spPr>
          <a:xfrm>
            <a:off x="1809329" y="4718556"/>
            <a:ext cx="1026243" cy="338554"/>
          </a:xfrm>
          <a:prstGeom prst="rect">
            <a:avLst/>
          </a:prstGeom>
          <a:noFill/>
        </p:spPr>
        <p:txBody>
          <a:bodyPr wrap="none" rtlCol="0" anchor="ctr" anchorCtr="0">
            <a:spAutoFit/>
          </a:bodyPr>
          <a:lstStyle/>
          <a:p>
            <a:pPr algn="r"/>
            <a:r>
              <a:rPr lang="en-US" sz="1600" b="1" dirty="0">
                <a:solidFill>
                  <a:schemeClr val="accent1"/>
                </a:solidFill>
                <a:ea typeface="League Spartan" charset="0"/>
                <a:cs typeface="Poppins" pitchFamily="2" charset="77"/>
              </a:rPr>
              <a:t>LABEL 01</a:t>
            </a:r>
          </a:p>
        </p:txBody>
      </p:sp>
      <p:sp>
        <p:nvSpPr>
          <p:cNvPr id="21" name="Subtitle 2">
            <a:extLst>
              <a:ext uri="{FF2B5EF4-FFF2-40B4-BE49-F238E27FC236}">
                <a16:creationId xmlns:a16="http://schemas.microsoft.com/office/drawing/2014/main" id="{EB53DF45-DCD4-470B-914E-300B31A44020}"/>
              </a:ext>
            </a:extLst>
          </p:cNvPr>
          <p:cNvSpPr txBox="1">
            <a:spLocks/>
          </p:cNvSpPr>
          <p:nvPr/>
        </p:nvSpPr>
        <p:spPr>
          <a:xfrm>
            <a:off x="381001" y="5016902"/>
            <a:ext cx="2405749" cy="557845"/>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8"/>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81EE9BAB-7EC6-4274-9B90-F003A2BACB7C}"/>
              </a:ext>
            </a:extLst>
          </p:cNvPr>
          <p:cNvSpPr txBox="1"/>
          <p:nvPr/>
        </p:nvSpPr>
        <p:spPr>
          <a:xfrm>
            <a:off x="7454764" y="5183507"/>
            <a:ext cx="1066319" cy="338554"/>
          </a:xfrm>
          <a:prstGeom prst="rect">
            <a:avLst/>
          </a:prstGeom>
          <a:noFill/>
        </p:spPr>
        <p:txBody>
          <a:bodyPr wrap="none" rtlCol="0" anchor="ctr" anchorCtr="0">
            <a:spAutoFit/>
          </a:bodyPr>
          <a:lstStyle/>
          <a:p>
            <a:pPr algn="r"/>
            <a:r>
              <a:rPr lang="en-US" sz="1600" b="1" dirty="0">
                <a:solidFill>
                  <a:schemeClr val="accent1"/>
                </a:solidFill>
                <a:ea typeface="League Spartan" charset="0"/>
                <a:cs typeface="Poppins" pitchFamily="2" charset="77"/>
              </a:rPr>
              <a:t>LABEL 03</a:t>
            </a:r>
          </a:p>
        </p:txBody>
      </p:sp>
      <p:sp>
        <p:nvSpPr>
          <p:cNvPr id="23" name="Subtitle 2">
            <a:extLst>
              <a:ext uri="{FF2B5EF4-FFF2-40B4-BE49-F238E27FC236}">
                <a16:creationId xmlns:a16="http://schemas.microsoft.com/office/drawing/2014/main" id="{C66035F3-B8B3-4410-9666-3EBC323506AF}"/>
              </a:ext>
            </a:extLst>
          </p:cNvPr>
          <p:cNvSpPr txBox="1">
            <a:spLocks/>
          </p:cNvSpPr>
          <p:nvPr/>
        </p:nvSpPr>
        <p:spPr>
          <a:xfrm>
            <a:off x="6066512" y="5481853"/>
            <a:ext cx="2405749" cy="557845"/>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78"/>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36736B14-A8F6-485E-B6F1-6E060A208076}"/>
              </a:ext>
            </a:extLst>
          </p:cNvPr>
          <p:cNvSpPr txBox="1"/>
          <p:nvPr/>
        </p:nvSpPr>
        <p:spPr>
          <a:xfrm>
            <a:off x="8834121" y="3240767"/>
            <a:ext cx="1063112" cy="338554"/>
          </a:xfrm>
          <a:prstGeom prst="rect">
            <a:avLst/>
          </a:prstGeom>
          <a:noFill/>
        </p:spPr>
        <p:txBody>
          <a:bodyPr wrap="none" rtlCol="0" anchor="ctr" anchorCtr="0">
            <a:spAutoFit/>
          </a:bodyPr>
          <a:lstStyle/>
          <a:p>
            <a:r>
              <a:rPr lang="en-US" sz="1600" b="1" dirty="0">
                <a:solidFill>
                  <a:schemeClr val="accent1"/>
                </a:solidFill>
                <a:ea typeface="League Spartan" charset="0"/>
                <a:cs typeface="Poppins" pitchFamily="2" charset="77"/>
              </a:rPr>
              <a:t>LABEL 02</a:t>
            </a:r>
          </a:p>
        </p:txBody>
      </p:sp>
      <p:sp>
        <p:nvSpPr>
          <p:cNvPr id="25" name="Subtitle 2">
            <a:extLst>
              <a:ext uri="{FF2B5EF4-FFF2-40B4-BE49-F238E27FC236}">
                <a16:creationId xmlns:a16="http://schemas.microsoft.com/office/drawing/2014/main" id="{3E902241-13C5-4442-BD6D-2B28103A4EC9}"/>
              </a:ext>
            </a:extLst>
          </p:cNvPr>
          <p:cNvSpPr txBox="1">
            <a:spLocks/>
          </p:cNvSpPr>
          <p:nvPr/>
        </p:nvSpPr>
        <p:spPr>
          <a:xfrm>
            <a:off x="8874761" y="3539113"/>
            <a:ext cx="2405749" cy="557845"/>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8"/>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373990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17</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18</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D4BB8-5A90-4772-82C7-36A8A865021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6FE7DF7-EB78-4D29-9A6F-E6C733B18C7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C7B4722-2A41-4325-A923-2D5DC71192D2}"/>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052B05CE-E1E8-48AE-96B5-662DAB16DFA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23D68C0-82BB-4E38-9EC4-23CAE9C59748}"/>
              </a:ext>
            </a:extLst>
          </p:cNvPr>
          <p:cNvSpPr>
            <a:spLocks noGrp="1"/>
          </p:cNvSpPr>
          <p:nvPr>
            <p:ph type="body" sz="quarter" idx="13"/>
          </p:nvPr>
        </p:nvSpPr>
        <p:spPr/>
        <p:txBody>
          <a:bodyPr/>
          <a:lstStyle/>
          <a:p>
            <a:endParaRPr lang="en-ZA"/>
          </a:p>
        </p:txBody>
      </p:sp>
      <p:grpSp>
        <p:nvGrpSpPr>
          <p:cNvPr id="62" name="Group 61">
            <a:extLst>
              <a:ext uri="{FF2B5EF4-FFF2-40B4-BE49-F238E27FC236}">
                <a16:creationId xmlns:a16="http://schemas.microsoft.com/office/drawing/2014/main" id="{21CE2D0F-BD09-4463-861A-8EDBBDC5EC22}"/>
              </a:ext>
            </a:extLst>
          </p:cNvPr>
          <p:cNvGrpSpPr/>
          <p:nvPr/>
        </p:nvGrpSpPr>
        <p:grpSpPr>
          <a:xfrm>
            <a:off x="1074785" y="1705058"/>
            <a:ext cx="9349375" cy="4536690"/>
            <a:chOff x="424545" y="1725378"/>
            <a:chExt cx="8311126" cy="4032890"/>
          </a:xfrm>
        </p:grpSpPr>
        <p:sp>
          <p:nvSpPr>
            <p:cNvPr id="7" name="Shape 40779">
              <a:extLst>
                <a:ext uri="{FF2B5EF4-FFF2-40B4-BE49-F238E27FC236}">
                  <a16:creationId xmlns:a16="http://schemas.microsoft.com/office/drawing/2014/main" id="{0521251B-0654-4124-AD81-8F65D0E778F8}"/>
                </a:ext>
              </a:extLst>
            </p:cNvPr>
            <p:cNvSpPr/>
            <p:nvPr/>
          </p:nvSpPr>
          <p:spPr>
            <a:xfrm>
              <a:off x="5592578" y="3194355"/>
              <a:ext cx="872581" cy="783746"/>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accent3"/>
            </a:solidFill>
            <a:ln w="12700" cap="flat">
              <a:noFill/>
              <a:miter lim="400000"/>
            </a:ln>
            <a:effectLst/>
          </p:spPr>
          <p:txBody>
            <a:bodyPr wrap="square" lIns="0" tIns="0" rIns="0" bIns="0" numCol="1" anchor="ctr">
              <a:noAutofit/>
            </a:bodyPr>
            <a:lstStyle/>
            <a:p>
              <a:endParaRPr sz="2000" dirty="0"/>
            </a:p>
          </p:txBody>
        </p:sp>
        <p:sp>
          <p:nvSpPr>
            <p:cNvPr id="8" name="Shape 40780">
              <a:extLst>
                <a:ext uri="{FF2B5EF4-FFF2-40B4-BE49-F238E27FC236}">
                  <a16:creationId xmlns:a16="http://schemas.microsoft.com/office/drawing/2014/main" id="{63E1B934-9DEE-456A-827F-2CAFB368A144}"/>
                </a:ext>
              </a:extLst>
            </p:cNvPr>
            <p:cNvSpPr/>
            <p:nvPr/>
          </p:nvSpPr>
          <p:spPr>
            <a:xfrm>
              <a:off x="3569566" y="3165728"/>
              <a:ext cx="2229723" cy="1326055"/>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accent1"/>
            </a:solidFill>
            <a:ln w="12700" cap="flat">
              <a:noFill/>
              <a:miter lim="400000"/>
            </a:ln>
            <a:effectLst/>
          </p:spPr>
          <p:txBody>
            <a:bodyPr wrap="square" lIns="0" tIns="0" rIns="0" bIns="0" numCol="1" anchor="ctr">
              <a:noAutofit/>
            </a:bodyPr>
            <a:lstStyle/>
            <a:p>
              <a:endParaRPr sz="2000" dirty="0"/>
            </a:p>
          </p:txBody>
        </p:sp>
        <p:sp>
          <p:nvSpPr>
            <p:cNvPr id="9" name="Shape 40781">
              <a:extLst>
                <a:ext uri="{FF2B5EF4-FFF2-40B4-BE49-F238E27FC236}">
                  <a16:creationId xmlns:a16="http://schemas.microsoft.com/office/drawing/2014/main" id="{C3B3E68E-A985-4982-93D9-E7AD24F04529}"/>
                </a:ext>
              </a:extLst>
            </p:cNvPr>
            <p:cNvSpPr/>
            <p:nvPr/>
          </p:nvSpPr>
          <p:spPr>
            <a:xfrm>
              <a:off x="4503265" y="4390952"/>
              <a:ext cx="784613" cy="1278535"/>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accent4"/>
            </a:solidFill>
            <a:ln w="12700" cap="flat">
              <a:noFill/>
              <a:miter lim="400000"/>
            </a:ln>
            <a:effectLst/>
          </p:spPr>
          <p:txBody>
            <a:bodyPr wrap="square" lIns="0" tIns="0" rIns="0" bIns="0" numCol="1" anchor="ctr">
              <a:noAutofit/>
            </a:bodyPr>
            <a:lstStyle/>
            <a:p>
              <a:endParaRPr sz="2000" dirty="0"/>
            </a:p>
          </p:txBody>
        </p:sp>
        <p:sp>
          <p:nvSpPr>
            <p:cNvPr id="10" name="Shape 40782">
              <a:extLst>
                <a:ext uri="{FF2B5EF4-FFF2-40B4-BE49-F238E27FC236}">
                  <a16:creationId xmlns:a16="http://schemas.microsoft.com/office/drawing/2014/main" id="{7F8D00AC-4FC0-4BA1-AB53-D55B6C9C62C0}"/>
                </a:ext>
              </a:extLst>
            </p:cNvPr>
            <p:cNvSpPr/>
            <p:nvPr/>
          </p:nvSpPr>
          <p:spPr>
            <a:xfrm>
              <a:off x="5566120" y="3927199"/>
              <a:ext cx="1150221" cy="1356976"/>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accent2"/>
            </a:solidFill>
            <a:ln w="12700" cap="flat">
              <a:noFill/>
              <a:miter lim="400000"/>
            </a:ln>
            <a:effectLst/>
          </p:spPr>
          <p:txBody>
            <a:bodyPr wrap="square" lIns="0" tIns="0" rIns="0" bIns="0" numCol="1" anchor="ctr">
              <a:noAutofit/>
            </a:bodyPr>
            <a:lstStyle/>
            <a:p>
              <a:endParaRPr sz="2000" dirty="0"/>
            </a:p>
          </p:txBody>
        </p:sp>
        <p:sp>
          <p:nvSpPr>
            <p:cNvPr id="11" name="Shape 40783">
              <a:extLst>
                <a:ext uri="{FF2B5EF4-FFF2-40B4-BE49-F238E27FC236}">
                  <a16:creationId xmlns:a16="http://schemas.microsoft.com/office/drawing/2014/main" id="{9FFDF4A1-CF81-4DAD-B58E-4AAD62FE37DF}"/>
                </a:ext>
              </a:extLst>
            </p:cNvPr>
            <p:cNvSpPr/>
            <p:nvPr/>
          </p:nvSpPr>
          <p:spPr>
            <a:xfrm>
              <a:off x="6243863" y="3194354"/>
              <a:ext cx="2047979" cy="1616941"/>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accent5"/>
            </a:solidFill>
            <a:ln w="12700" cap="flat">
              <a:noFill/>
              <a:miter lim="400000"/>
            </a:ln>
            <a:effectLst/>
          </p:spPr>
          <p:txBody>
            <a:bodyPr wrap="square" lIns="0" tIns="0" rIns="0" bIns="0" numCol="1" anchor="ctr">
              <a:noAutofit/>
            </a:bodyPr>
            <a:lstStyle/>
            <a:p>
              <a:endParaRPr sz="2000" dirty="0"/>
            </a:p>
          </p:txBody>
        </p:sp>
        <p:sp>
          <p:nvSpPr>
            <p:cNvPr id="12" name="Freeform 74">
              <a:extLst>
                <a:ext uri="{FF2B5EF4-FFF2-40B4-BE49-F238E27FC236}">
                  <a16:creationId xmlns:a16="http://schemas.microsoft.com/office/drawing/2014/main" id="{5F054E14-9E0F-4E6E-BF94-166B6573B2BE}"/>
                </a:ext>
              </a:extLst>
            </p:cNvPr>
            <p:cNvSpPr/>
            <p:nvPr/>
          </p:nvSpPr>
          <p:spPr>
            <a:xfrm>
              <a:off x="7690495" y="4671494"/>
              <a:ext cx="964632" cy="841119"/>
            </a:xfrm>
            <a:custGeom>
              <a:avLst/>
              <a:gdLst>
                <a:gd name="connsiteX0" fmla="*/ 1701389 w 1945558"/>
                <a:gd name="connsiteY0" fmla="*/ 1465518 h 1696445"/>
                <a:gd name="connsiteX1" fmla="*/ 1694279 w 1945558"/>
                <a:gd name="connsiteY1" fmla="*/ 1494449 h 1696445"/>
                <a:gd name="connsiteX2" fmla="*/ 1716623 w 1945558"/>
                <a:gd name="connsiteY2" fmla="*/ 1484798 h 1696445"/>
                <a:gd name="connsiteX3" fmla="*/ 1733862 w 1945558"/>
                <a:gd name="connsiteY3" fmla="*/ 1484798 h 1696445"/>
                <a:gd name="connsiteX4" fmla="*/ 1716102 w 1945558"/>
                <a:gd name="connsiteY4" fmla="*/ 1507142 h 1696445"/>
                <a:gd name="connsiteX5" fmla="*/ 1711024 w 1945558"/>
                <a:gd name="connsiteY5" fmla="*/ 1513729 h 1696445"/>
                <a:gd name="connsiteX6" fmla="*/ 1681075 w 1945558"/>
                <a:gd name="connsiteY6" fmla="*/ 1534563 h 1696445"/>
                <a:gd name="connsiteX7" fmla="*/ 1621179 w 1945558"/>
                <a:gd name="connsiteY7" fmla="*/ 1576690 h 1696445"/>
                <a:gd name="connsiteX8" fmla="*/ 1626752 w 1945558"/>
                <a:gd name="connsiteY8" fmla="*/ 1583277 h 1696445"/>
                <a:gd name="connsiteX9" fmla="*/ 1620164 w 1945558"/>
                <a:gd name="connsiteY9" fmla="*/ 1589383 h 1696445"/>
                <a:gd name="connsiteX10" fmla="*/ 1605944 w 1945558"/>
                <a:gd name="connsiteY10" fmla="*/ 1591922 h 1696445"/>
                <a:gd name="connsiteX11" fmla="*/ 1585137 w 1945558"/>
                <a:gd name="connsiteY11" fmla="*/ 1596999 h 1696445"/>
                <a:gd name="connsiteX12" fmla="*/ 1551126 w 1945558"/>
                <a:gd name="connsiteY12" fmla="*/ 1610195 h 1696445"/>
                <a:gd name="connsiteX13" fmla="*/ 1521672 w 1945558"/>
                <a:gd name="connsiteY13" fmla="*/ 1639126 h 1696445"/>
                <a:gd name="connsiteX14" fmla="*/ 1444016 w 1945558"/>
                <a:gd name="connsiteY14" fmla="*/ 1689372 h 1696445"/>
                <a:gd name="connsiteX15" fmla="*/ 1403389 w 1945558"/>
                <a:gd name="connsiteY15" fmla="*/ 1694450 h 1696445"/>
                <a:gd name="connsiteX16" fmla="*/ 1387166 w 1945558"/>
                <a:gd name="connsiteY16" fmla="*/ 1685827 h 1696445"/>
                <a:gd name="connsiteX17" fmla="*/ 1387166 w 1945558"/>
                <a:gd name="connsiteY17" fmla="*/ 1678211 h 1696445"/>
                <a:gd name="connsiteX18" fmla="*/ 1352634 w 1945558"/>
                <a:gd name="connsiteY18" fmla="*/ 1679218 h 1696445"/>
                <a:gd name="connsiteX19" fmla="*/ 1361253 w 1945558"/>
                <a:gd name="connsiteY19" fmla="*/ 1668560 h 1696445"/>
                <a:gd name="connsiteX20" fmla="*/ 1379041 w 1945558"/>
                <a:gd name="connsiteY20" fmla="*/ 1654861 h 1696445"/>
                <a:gd name="connsiteX21" fmla="*/ 1403911 w 1945558"/>
                <a:gd name="connsiteY21" fmla="*/ 1639126 h 1696445"/>
                <a:gd name="connsiteX22" fmla="*/ 1434353 w 1945558"/>
                <a:gd name="connsiteY22" fmla="*/ 1620853 h 1696445"/>
                <a:gd name="connsiteX23" fmla="*/ 1458729 w 1945558"/>
                <a:gd name="connsiteY23" fmla="*/ 1605621 h 1696445"/>
                <a:gd name="connsiteX24" fmla="*/ 1486646 w 1945558"/>
                <a:gd name="connsiteY24" fmla="*/ 1594964 h 1696445"/>
                <a:gd name="connsiteX25" fmla="*/ 1551620 w 1945558"/>
                <a:gd name="connsiteY25" fmla="*/ 1567039 h 1696445"/>
                <a:gd name="connsiteX26" fmla="*/ 1574486 w 1945558"/>
                <a:gd name="connsiteY26" fmla="*/ 1555878 h 1696445"/>
                <a:gd name="connsiteX27" fmla="*/ 1593262 w 1945558"/>
                <a:gd name="connsiteY27" fmla="*/ 1547234 h 1696445"/>
                <a:gd name="connsiteX28" fmla="*/ 1602897 w 1945558"/>
                <a:gd name="connsiteY28" fmla="*/ 1539618 h 1696445"/>
                <a:gd name="connsiteX29" fmla="*/ 1619148 w 1945558"/>
                <a:gd name="connsiteY29" fmla="*/ 1520841 h 1696445"/>
                <a:gd name="connsiteX30" fmla="*/ 1640971 w 1945558"/>
                <a:gd name="connsiteY30" fmla="*/ 1509680 h 1696445"/>
                <a:gd name="connsiteX31" fmla="*/ 1659747 w 1945558"/>
                <a:gd name="connsiteY31" fmla="*/ 1496484 h 1696445"/>
                <a:gd name="connsiteX32" fmla="*/ 1672950 w 1945558"/>
                <a:gd name="connsiteY32" fmla="*/ 1479217 h 1696445"/>
                <a:gd name="connsiteX33" fmla="*/ 1701389 w 1945558"/>
                <a:gd name="connsiteY33" fmla="*/ 1465518 h 1696445"/>
                <a:gd name="connsiteX34" fmla="*/ 926369 w 1945558"/>
                <a:gd name="connsiteY34" fmla="*/ 1456896 h 1696445"/>
                <a:gd name="connsiteX35" fmla="*/ 812863 w 1945558"/>
                <a:gd name="connsiteY35" fmla="*/ 1558284 h 1696445"/>
                <a:gd name="connsiteX36" fmla="*/ 810093 w 1945558"/>
                <a:gd name="connsiteY36" fmla="*/ 1482701 h 1696445"/>
                <a:gd name="connsiteX37" fmla="*/ 897629 w 1945558"/>
                <a:gd name="connsiteY37" fmla="*/ 1465180 h 1696445"/>
                <a:gd name="connsiteX38" fmla="*/ 897629 w 1945558"/>
                <a:gd name="connsiteY38" fmla="*/ 1465180 h 1696445"/>
                <a:gd name="connsiteX39" fmla="*/ 926369 w 1945558"/>
                <a:gd name="connsiteY39" fmla="*/ 1456896 h 1696445"/>
                <a:gd name="connsiteX40" fmla="*/ 1836910 w 1945558"/>
                <a:gd name="connsiteY40" fmla="*/ 1226410 h 1696445"/>
                <a:gd name="connsiteX41" fmla="*/ 1840973 w 1945558"/>
                <a:gd name="connsiteY41" fmla="*/ 1232515 h 1696445"/>
                <a:gd name="connsiteX42" fmla="*/ 1847067 w 1945558"/>
                <a:gd name="connsiteY42" fmla="*/ 1246718 h 1696445"/>
                <a:gd name="connsiteX43" fmla="*/ 1866886 w 1945558"/>
                <a:gd name="connsiteY43" fmla="*/ 1268055 h 1696445"/>
                <a:gd name="connsiteX44" fmla="*/ 1855192 w 1945558"/>
                <a:gd name="connsiteY44" fmla="*/ 1302567 h 1696445"/>
                <a:gd name="connsiteX45" fmla="*/ 1854698 w 1945558"/>
                <a:gd name="connsiteY45" fmla="*/ 1318302 h 1696445"/>
                <a:gd name="connsiteX46" fmla="*/ 1866886 w 1945558"/>
                <a:gd name="connsiteY46" fmla="*/ 1319834 h 1696445"/>
                <a:gd name="connsiteX47" fmla="*/ 1873474 w 1945558"/>
                <a:gd name="connsiteY47" fmla="*/ 1305106 h 1696445"/>
                <a:gd name="connsiteX48" fmla="*/ 1878031 w 1945558"/>
                <a:gd name="connsiteY48" fmla="*/ 1319834 h 1696445"/>
                <a:gd name="connsiteX49" fmla="*/ 1871442 w 1945558"/>
                <a:gd name="connsiteY49" fmla="*/ 1340646 h 1696445"/>
                <a:gd name="connsiteX50" fmla="*/ 1882615 w 1945558"/>
                <a:gd name="connsiteY50" fmla="*/ 1356884 h 1696445"/>
                <a:gd name="connsiteX51" fmla="*/ 1916104 w 1945558"/>
                <a:gd name="connsiteY51" fmla="*/ 1354849 h 1696445"/>
                <a:gd name="connsiteX52" fmla="*/ 1945558 w 1945558"/>
                <a:gd name="connsiteY52" fmla="*/ 1351807 h 1696445"/>
                <a:gd name="connsiteX53" fmla="*/ 1928292 w 1945558"/>
                <a:gd name="connsiteY53" fmla="*/ 1371612 h 1696445"/>
                <a:gd name="connsiteX54" fmla="*/ 1908006 w 1945558"/>
                <a:gd name="connsiteY54" fmla="*/ 1390892 h 1696445"/>
                <a:gd name="connsiteX55" fmla="*/ 1859776 w 1945558"/>
                <a:gd name="connsiteY55" fmla="*/ 1412207 h 1696445"/>
                <a:gd name="connsiteX56" fmla="*/ 1852145 w 1945558"/>
                <a:gd name="connsiteY56" fmla="*/ 1418313 h 1696445"/>
                <a:gd name="connsiteX57" fmla="*/ 1850635 w 1945558"/>
                <a:gd name="connsiteY57" fmla="*/ 1428468 h 1696445"/>
                <a:gd name="connsiteX58" fmla="*/ 1832353 w 1945558"/>
                <a:gd name="connsiteY58" fmla="*/ 1442167 h 1696445"/>
                <a:gd name="connsiteX59" fmla="*/ 1813578 w 1945558"/>
                <a:gd name="connsiteY59" fmla="*/ 1459412 h 1696445"/>
                <a:gd name="connsiteX60" fmla="*/ 1788708 w 1945558"/>
                <a:gd name="connsiteY60" fmla="*/ 1474140 h 1696445"/>
                <a:gd name="connsiteX61" fmla="*/ 1750634 w 1945558"/>
                <a:gd name="connsiteY61" fmla="*/ 1495981 h 1696445"/>
                <a:gd name="connsiteX62" fmla="*/ 1731831 w 1945558"/>
                <a:gd name="connsiteY62" fmla="*/ 1489372 h 1696445"/>
                <a:gd name="connsiteX63" fmla="*/ 1757744 w 1945558"/>
                <a:gd name="connsiteY63" fmla="*/ 1468560 h 1696445"/>
                <a:gd name="connsiteX64" fmla="*/ 1779045 w 1945558"/>
                <a:gd name="connsiteY64" fmla="*/ 1444202 h 1696445"/>
                <a:gd name="connsiteX65" fmla="*/ 1756207 w 1945558"/>
                <a:gd name="connsiteY65" fmla="*/ 1412207 h 1696445"/>
                <a:gd name="connsiteX66" fmla="*/ 1784645 w 1945558"/>
                <a:gd name="connsiteY66" fmla="*/ 1398005 h 1696445"/>
                <a:gd name="connsiteX67" fmla="*/ 1812562 w 1945558"/>
                <a:gd name="connsiteY67" fmla="*/ 1372619 h 1696445"/>
                <a:gd name="connsiteX68" fmla="*/ 1832875 w 1945558"/>
                <a:gd name="connsiteY68" fmla="*/ 1287839 h 1696445"/>
                <a:gd name="connsiteX69" fmla="*/ 1833369 w 1945558"/>
                <a:gd name="connsiteY69" fmla="*/ 1250789 h 1696445"/>
                <a:gd name="connsiteX70" fmla="*/ 1832875 w 1945558"/>
                <a:gd name="connsiteY70" fmla="*/ 1229473 h 1696445"/>
                <a:gd name="connsiteX71" fmla="*/ 1836910 w 1945558"/>
                <a:gd name="connsiteY71" fmla="*/ 1226410 h 1696445"/>
                <a:gd name="connsiteX72" fmla="*/ 23173 w 1945558"/>
                <a:gd name="connsiteY72" fmla="*/ 881923 h 1696445"/>
                <a:gd name="connsiteX73" fmla="*/ 25657 w 1945558"/>
                <a:gd name="connsiteY73" fmla="*/ 886590 h 1696445"/>
                <a:gd name="connsiteX74" fmla="*/ 26176 w 1945558"/>
                <a:gd name="connsiteY74" fmla="*/ 888772 h 1696445"/>
                <a:gd name="connsiteX75" fmla="*/ 1321714 w 1945558"/>
                <a:gd name="connsiteY75" fmla="*/ 848849 h 1696445"/>
                <a:gd name="connsiteX76" fmla="*/ 1322980 w 1945558"/>
                <a:gd name="connsiteY76" fmla="*/ 851426 h 1696445"/>
                <a:gd name="connsiteX77" fmla="*/ 1321714 w 1945558"/>
                <a:gd name="connsiteY77" fmla="*/ 848849 h 1696445"/>
                <a:gd name="connsiteX78" fmla="*/ 77872 w 1945558"/>
                <a:gd name="connsiteY78" fmla="*/ 746152 h 1696445"/>
                <a:gd name="connsiteX79" fmla="*/ 82731 w 1945558"/>
                <a:gd name="connsiteY79" fmla="*/ 746152 h 1696445"/>
                <a:gd name="connsiteX80" fmla="*/ 78204 w 1945558"/>
                <a:gd name="connsiteY80" fmla="*/ 749363 h 1696445"/>
                <a:gd name="connsiteX81" fmla="*/ 77987 w 1945558"/>
                <a:gd name="connsiteY81" fmla="*/ 748233 h 1696445"/>
                <a:gd name="connsiteX82" fmla="*/ 77630 w 1945558"/>
                <a:gd name="connsiteY82" fmla="*/ 741801 h 1696445"/>
                <a:gd name="connsiteX83" fmla="*/ 77872 w 1945558"/>
                <a:gd name="connsiteY83" fmla="*/ 746152 h 1696445"/>
                <a:gd name="connsiteX84" fmla="*/ 77468 w 1945558"/>
                <a:gd name="connsiteY84" fmla="*/ 746152 h 1696445"/>
                <a:gd name="connsiteX85" fmla="*/ 77630 w 1945558"/>
                <a:gd name="connsiteY85" fmla="*/ 741801 h 1696445"/>
                <a:gd name="connsiteX86" fmla="*/ 1087208 w 1945558"/>
                <a:gd name="connsiteY86" fmla="*/ 328833 h 1696445"/>
                <a:gd name="connsiteX87" fmla="*/ 1102825 w 1945558"/>
                <a:gd name="connsiteY87" fmla="*/ 367871 h 1696445"/>
                <a:gd name="connsiteX88" fmla="*/ 1113836 w 1945558"/>
                <a:gd name="connsiteY88" fmla="*/ 445727 h 1696445"/>
                <a:gd name="connsiteX89" fmla="*/ 1142992 w 1945558"/>
                <a:gd name="connsiteY89" fmla="*/ 452838 h 1696445"/>
                <a:gd name="connsiteX90" fmla="*/ 1176233 w 1945558"/>
                <a:gd name="connsiteY90" fmla="*/ 639266 h 1696445"/>
                <a:gd name="connsiteX91" fmla="*/ 1240500 w 1945558"/>
                <a:gd name="connsiteY91" fmla="*/ 690290 h 1696445"/>
                <a:gd name="connsiteX92" fmla="*/ 1261968 w 1945558"/>
                <a:gd name="connsiteY92" fmla="*/ 763967 h 1696445"/>
                <a:gd name="connsiteX93" fmla="*/ 1265015 w 1945558"/>
                <a:gd name="connsiteY93" fmla="*/ 750991 h 1696445"/>
                <a:gd name="connsiteX94" fmla="*/ 1286483 w 1945558"/>
                <a:gd name="connsiteY94" fmla="*/ 805094 h 1696445"/>
                <a:gd name="connsiteX95" fmla="*/ 1322980 w 1945558"/>
                <a:gd name="connsiteY95" fmla="*/ 851426 h 1696445"/>
                <a:gd name="connsiteX96" fmla="*/ 1320348 w 1945558"/>
                <a:gd name="connsiteY96" fmla="*/ 941964 h 1696445"/>
                <a:gd name="connsiteX97" fmla="*/ 1321664 w 1945558"/>
                <a:gd name="connsiteY97" fmla="*/ 994308 h 1696445"/>
                <a:gd name="connsiteX98" fmla="*/ 1267854 w 1945558"/>
                <a:gd name="connsiteY98" fmla="*/ 1080961 h 1696445"/>
                <a:gd name="connsiteX99" fmla="*/ 1207881 w 1945558"/>
                <a:gd name="connsiteY99" fmla="*/ 1154931 h 1696445"/>
                <a:gd name="connsiteX100" fmla="*/ 1053932 w 1945558"/>
                <a:gd name="connsiteY100" fmla="*/ 1327943 h 1696445"/>
                <a:gd name="connsiteX101" fmla="*/ 967782 w 1945558"/>
                <a:gd name="connsiteY101" fmla="*/ 1358733 h 1696445"/>
                <a:gd name="connsiteX102" fmla="*/ 904485 w 1945558"/>
                <a:gd name="connsiteY102" fmla="*/ 1394655 h 1696445"/>
                <a:gd name="connsiteX103" fmla="*/ 886825 w 1945558"/>
                <a:gd name="connsiteY103" fmla="*/ 1355508 h 1696445"/>
                <a:gd name="connsiteX104" fmla="*/ 822974 w 1945558"/>
                <a:gd name="connsiteY104" fmla="*/ 1384025 h 1696445"/>
                <a:gd name="connsiteX105" fmla="*/ 747558 w 1945558"/>
                <a:gd name="connsiteY105" fmla="*/ 1353088 h 1696445"/>
                <a:gd name="connsiteX106" fmla="*/ 750397 w 1945558"/>
                <a:gd name="connsiteY106" fmla="*/ 1276919 h 1696445"/>
                <a:gd name="connsiteX107" fmla="*/ 717156 w 1945558"/>
                <a:gd name="connsiteY107" fmla="*/ 1262184 h 1696445"/>
                <a:gd name="connsiteX108" fmla="*/ 734400 w 1945558"/>
                <a:gd name="connsiteY108" fmla="*/ 1211380 h 1696445"/>
                <a:gd name="connsiteX109" fmla="*/ 678236 w 1945558"/>
                <a:gd name="connsiteY109" fmla="*/ 1250234 h 1696445"/>
                <a:gd name="connsiteX110" fmla="*/ 723735 w 1945558"/>
                <a:gd name="connsiteY110" fmla="*/ 1200823 h 1696445"/>
                <a:gd name="connsiteX111" fmla="*/ 747350 w 1945558"/>
                <a:gd name="connsiteY111" fmla="*/ 1154124 h 1696445"/>
                <a:gd name="connsiteX112" fmla="*/ 643679 w 1945558"/>
                <a:gd name="connsiteY112" fmla="*/ 1238578 h 1696445"/>
                <a:gd name="connsiteX113" fmla="*/ 638208 w 1945558"/>
                <a:gd name="connsiteY113" fmla="*/ 1172159 h 1696445"/>
                <a:gd name="connsiteX114" fmla="*/ 626158 w 1945558"/>
                <a:gd name="connsiteY114" fmla="*/ 1136750 h 1696445"/>
                <a:gd name="connsiteX115" fmla="*/ 496863 w 1945558"/>
                <a:gd name="connsiteY115" fmla="*/ 1110798 h 1696445"/>
                <a:gd name="connsiteX116" fmla="*/ 322623 w 1945558"/>
                <a:gd name="connsiteY116" fmla="*/ 1157716 h 1696445"/>
                <a:gd name="connsiteX117" fmla="*/ 259603 w 1945558"/>
                <a:gd name="connsiteY117" fmla="*/ 1197744 h 1696445"/>
                <a:gd name="connsiteX118" fmla="*/ 178854 w 1945558"/>
                <a:gd name="connsiteY118" fmla="*/ 1195764 h 1696445"/>
                <a:gd name="connsiteX119" fmla="*/ 53160 w 1945558"/>
                <a:gd name="connsiteY119" fmla="*/ 1242536 h 1696445"/>
                <a:gd name="connsiteX120" fmla="*/ 528 w 1945558"/>
                <a:gd name="connsiteY120" fmla="*/ 1193272 h 1696445"/>
                <a:gd name="connsiteX121" fmla="*/ 31761 w 1945558"/>
                <a:gd name="connsiteY121" fmla="*/ 1169373 h 1696445"/>
                <a:gd name="connsiteX122" fmla="*/ 44365 w 1945558"/>
                <a:gd name="connsiteY122" fmla="*/ 1073263 h 1696445"/>
                <a:gd name="connsiteX123" fmla="*/ 44365 w 1945558"/>
                <a:gd name="connsiteY123" fmla="*/ 994528 h 1696445"/>
                <a:gd name="connsiteX124" fmla="*/ 28374 w 1945558"/>
                <a:gd name="connsiteY124" fmla="*/ 898023 h 1696445"/>
                <a:gd name="connsiteX125" fmla="*/ 26176 w 1945558"/>
                <a:gd name="connsiteY125" fmla="*/ 888772 h 1696445"/>
                <a:gd name="connsiteX126" fmla="*/ 27086 w 1945558"/>
                <a:gd name="connsiteY126" fmla="*/ 890849 h 1696445"/>
                <a:gd name="connsiteX127" fmla="*/ 32246 w 1945558"/>
                <a:gd name="connsiteY127" fmla="*/ 901204 h 1696445"/>
                <a:gd name="connsiteX128" fmla="*/ 35570 w 1945558"/>
                <a:gd name="connsiteY128" fmla="*/ 884562 h 1696445"/>
                <a:gd name="connsiteX129" fmla="*/ 56830 w 1945558"/>
                <a:gd name="connsiteY129" fmla="*/ 908975 h 1696445"/>
                <a:gd name="connsiteX130" fmla="*/ 59323 w 1945558"/>
                <a:gd name="connsiteY130" fmla="*/ 807293 h 1696445"/>
                <a:gd name="connsiteX131" fmla="*/ 71545 w 1945558"/>
                <a:gd name="connsiteY131" fmla="*/ 754087 h 1696445"/>
                <a:gd name="connsiteX132" fmla="*/ 78204 w 1945558"/>
                <a:gd name="connsiteY132" fmla="*/ 749363 h 1696445"/>
                <a:gd name="connsiteX133" fmla="*/ 79746 w 1945558"/>
                <a:gd name="connsiteY133" fmla="*/ 757400 h 1696445"/>
                <a:gd name="connsiteX134" fmla="*/ 84116 w 1945558"/>
                <a:gd name="connsiteY134" fmla="*/ 761254 h 1696445"/>
                <a:gd name="connsiteX135" fmla="*/ 162787 w 1945558"/>
                <a:gd name="connsiteY135" fmla="*/ 701067 h 1696445"/>
                <a:gd name="connsiteX136" fmla="*/ 222483 w 1945558"/>
                <a:gd name="connsiteY136" fmla="*/ 687944 h 1696445"/>
                <a:gd name="connsiteX137" fmla="*/ 264589 w 1945558"/>
                <a:gd name="connsiteY137" fmla="*/ 669543 h 1696445"/>
                <a:gd name="connsiteX138" fmla="*/ 356972 w 1945558"/>
                <a:gd name="connsiteY138" fmla="*/ 617200 h 1696445"/>
                <a:gd name="connsiteX139" fmla="*/ 409604 w 1945558"/>
                <a:gd name="connsiteY139" fmla="*/ 536265 h 1696445"/>
                <a:gd name="connsiteX140" fmla="*/ 424909 w 1945558"/>
                <a:gd name="connsiteY140" fmla="*/ 573653 h 1696445"/>
                <a:gd name="connsiteX141" fmla="*/ 429964 w 1945558"/>
                <a:gd name="connsiteY141" fmla="*/ 552393 h 1696445"/>
                <a:gd name="connsiteX142" fmla="*/ 445339 w 1945558"/>
                <a:gd name="connsiteY142" fmla="*/ 528494 h 1696445"/>
                <a:gd name="connsiteX143" fmla="*/ 474217 w 1945558"/>
                <a:gd name="connsiteY143" fmla="*/ 491692 h 1696445"/>
                <a:gd name="connsiteX144" fmla="*/ 593263 w 1945558"/>
                <a:gd name="connsiteY144" fmla="*/ 478643 h 1696445"/>
                <a:gd name="connsiteX145" fmla="*/ 645064 w 1945558"/>
                <a:gd name="connsiteY145" fmla="*/ 469039 h 1696445"/>
                <a:gd name="connsiteX146" fmla="*/ 695826 w 1945558"/>
                <a:gd name="connsiteY146" fmla="*/ 381873 h 1696445"/>
                <a:gd name="connsiteX147" fmla="*/ 732876 w 1945558"/>
                <a:gd name="connsiteY147" fmla="*/ 344265 h 1696445"/>
                <a:gd name="connsiteX148" fmla="*/ 757392 w 1945558"/>
                <a:gd name="connsiteY148" fmla="*/ 340013 h 1696445"/>
                <a:gd name="connsiteX149" fmla="*/ 793403 w 1945558"/>
                <a:gd name="connsiteY149" fmla="*/ 363326 h 1696445"/>
                <a:gd name="connsiteX150" fmla="*/ 839249 w 1945558"/>
                <a:gd name="connsiteY150" fmla="*/ 378794 h 1696445"/>
                <a:gd name="connsiteX151" fmla="*/ 892920 w 1945558"/>
                <a:gd name="connsiteY151" fmla="*/ 376962 h 1696445"/>
                <a:gd name="connsiteX152" fmla="*/ 857324 w 1945558"/>
                <a:gd name="connsiteY152" fmla="*/ 432311 h 1696445"/>
                <a:gd name="connsiteX153" fmla="*/ 855800 w 1945558"/>
                <a:gd name="connsiteY153" fmla="*/ 501736 h 1696445"/>
                <a:gd name="connsiteX154" fmla="*/ 919097 w 1945558"/>
                <a:gd name="connsiteY154" fmla="*/ 545062 h 1696445"/>
                <a:gd name="connsiteX155" fmla="*/ 995552 w 1945558"/>
                <a:gd name="connsiteY155" fmla="*/ 578125 h 1696445"/>
                <a:gd name="connsiteX156" fmla="*/ 1041190 w 1945558"/>
                <a:gd name="connsiteY156" fmla="*/ 440815 h 1696445"/>
                <a:gd name="connsiteX157" fmla="*/ 1060788 w 1945558"/>
                <a:gd name="connsiteY157" fmla="*/ 369631 h 1696445"/>
                <a:gd name="connsiteX158" fmla="*/ 1087208 w 1945558"/>
                <a:gd name="connsiteY158" fmla="*/ 328833 h 1696445"/>
                <a:gd name="connsiteX159" fmla="*/ 1342578 w 1945558"/>
                <a:gd name="connsiteY159" fmla="*/ 140902 h 1696445"/>
                <a:gd name="connsiteX160" fmla="*/ 1342578 w 1945558"/>
                <a:gd name="connsiteY160" fmla="*/ 140902 h 1696445"/>
                <a:gd name="connsiteX161" fmla="*/ 1376720 w 1945558"/>
                <a:gd name="connsiteY161" fmla="*/ 14002 h 1696445"/>
                <a:gd name="connsiteX162" fmla="*/ 1453036 w 1945558"/>
                <a:gd name="connsiteY162" fmla="*/ 103221 h 1696445"/>
                <a:gd name="connsiteX163" fmla="*/ 1446665 w 1945558"/>
                <a:gd name="connsiteY163" fmla="*/ 84527 h 1696445"/>
                <a:gd name="connsiteX164" fmla="*/ 1342578 w 1945558"/>
                <a:gd name="connsiteY164" fmla="*/ 140902 h 1696445"/>
                <a:gd name="connsiteX165" fmla="*/ 1306567 w 1945558"/>
                <a:gd name="connsiteY165" fmla="*/ 120889 h 1696445"/>
                <a:gd name="connsiteX166" fmla="*/ 1411069 w 1945558"/>
                <a:gd name="connsiteY166" fmla="*/ 99555 h 1696445"/>
                <a:gd name="connsiteX167" fmla="*/ 1444310 w 1945558"/>
                <a:gd name="connsiteY167" fmla="*/ 77489 h 1696445"/>
                <a:gd name="connsiteX168" fmla="*/ 1376720 w 1945558"/>
                <a:gd name="connsiteY168" fmla="*/ 14002 h 1696445"/>
                <a:gd name="connsiteX169" fmla="*/ 1057049 w 1945558"/>
                <a:gd name="connsiteY169" fmla="*/ 0 h 1696445"/>
                <a:gd name="connsiteX170" fmla="*/ 1190153 w 1945558"/>
                <a:gd name="connsiteY170" fmla="*/ 56815 h 1696445"/>
                <a:gd name="connsiteX171" fmla="*/ 1229419 w 1945558"/>
                <a:gd name="connsiteY171" fmla="*/ 108573 h 1696445"/>
                <a:gd name="connsiteX172" fmla="*/ 1294101 w 1945558"/>
                <a:gd name="connsiteY172" fmla="*/ 169054 h 1696445"/>
                <a:gd name="connsiteX173" fmla="*/ 1263907 w 1945558"/>
                <a:gd name="connsiteY173" fmla="*/ 170520 h 1696445"/>
                <a:gd name="connsiteX174" fmla="*/ 1310791 w 1945558"/>
                <a:gd name="connsiteY174" fmla="*/ 242511 h 1696445"/>
                <a:gd name="connsiteX175" fmla="*/ 1329351 w 1945558"/>
                <a:gd name="connsiteY175" fmla="*/ 263111 h 1696445"/>
                <a:gd name="connsiteX176" fmla="*/ 1357121 w 1945558"/>
                <a:gd name="connsiteY176" fmla="*/ 321099 h 1696445"/>
                <a:gd name="connsiteX177" fmla="*/ 1238214 w 1945558"/>
                <a:gd name="connsiteY177" fmla="*/ 261864 h 1696445"/>
                <a:gd name="connsiteX178" fmla="*/ 1130318 w 1945558"/>
                <a:gd name="connsiteY178" fmla="*/ 228215 h 1696445"/>
                <a:gd name="connsiteX179" fmla="*/ 1042367 w 1945558"/>
                <a:gd name="connsiteY179" fmla="*/ 256220 h 1696445"/>
                <a:gd name="connsiteX180" fmla="*/ 1039389 w 1945558"/>
                <a:gd name="connsiteY180" fmla="*/ 162896 h 1696445"/>
                <a:gd name="connsiteX181" fmla="*/ 1057049 w 1945558"/>
                <a:gd name="connsiteY181" fmla="*/ 0 h 169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945558" h="1696445">
                  <a:moveTo>
                    <a:pt x="1701389" y="1465518"/>
                  </a:moveTo>
                  <a:cubicBezTo>
                    <a:pt x="1699055" y="1475212"/>
                    <a:pt x="1696612" y="1484754"/>
                    <a:pt x="1694279" y="1494449"/>
                  </a:cubicBezTo>
                  <a:cubicBezTo>
                    <a:pt x="1701773" y="1491188"/>
                    <a:pt x="1709130" y="1488037"/>
                    <a:pt x="1716623" y="1484798"/>
                  </a:cubicBezTo>
                  <a:cubicBezTo>
                    <a:pt x="1725682" y="1480837"/>
                    <a:pt x="1726121" y="1478583"/>
                    <a:pt x="1733862" y="1484798"/>
                  </a:cubicBezTo>
                  <a:cubicBezTo>
                    <a:pt x="1725106" y="1492304"/>
                    <a:pt x="1719368" y="1495828"/>
                    <a:pt x="1716102" y="1507142"/>
                  </a:cubicBezTo>
                  <a:cubicBezTo>
                    <a:pt x="1715004" y="1510928"/>
                    <a:pt x="1713961" y="1511694"/>
                    <a:pt x="1711024" y="1513729"/>
                  </a:cubicBezTo>
                  <a:cubicBezTo>
                    <a:pt x="1701114" y="1520644"/>
                    <a:pt x="1690985" y="1527625"/>
                    <a:pt x="1681075" y="1534563"/>
                  </a:cubicBezTo>
                  <a:cubicBezTo>
                    <a:pt x="1661009" y="1548547"/>
                    <a:pt x="1641218" y="1562662"/>
                    <a:pt x="1621179" y="1576690"/>
                  </a:cubicBezTo>
                  <a:cubicBezTo>
                    <a:pt x="1621316" y="1576581"/>
                    <a:pt x="1626203" y="1582643"/>
                    <a:pt x="1626752" y="1583277"/>
                  </a:cubicBezTo>
                  <a:cubicBezTo>
                    <a:pt x="1628948" y="1585903"/>
                    <a:pt x="1621618" y="1588726"/>
                    <a:pt x="1620164" y="1589383"/>
                  </a:cubicBezTo>
                  <a:cubicBezTo>
                    <a:pt x="1615607" y="1591396"/>
                    <a:pt x="1610858" y="1591528"/>
                    <a:pt x="1605944" y="1591922"/>
                  </a:cubicBezTo>
                  <a:cubicBezTo>
                    <a:pt x="1598670" y="1592534"/>
                    <a:pt x="1592000" y="1594679"/>
                    <a:pt x="1585137" y="1596999"/>
                  </a:cubicBezTo>
                  <a:cubicBezTo>
                    <a:pt x="1574157" y="1600719"/>
                    <a:pt x="1560212" y="1602557"/>
                    <a:pt x="1551126" y="1610195"/>
                  </a:cubicBezTo>
                  <a:cubicBezTo>
                    <a:pt x="1540585" y="1619036"/>
                    <a:pt x="1532323" y="1630241"/>
                    <a:pt x="1521672" y="1639126"/>
                  </a:cubicBezTo>
                  <a:cubicBezTo>
                    <a:pt x="1497681" y="1659172"/>
                    <a:pt x="1471109" y="1674185"/>
                    <a:pt x="1444016" y="1689372"/>
                  </a:cubicBezTo>
                  <a:cubicBezTo>
                    <a:pt x="1431773" y="1696222"/>
                    <a:pt x="1417087" y="1698476"/>
                    <a:pt x="1403389" y="1694450"/>
                  </a:cubicBezTo>
                  <a:cubicBezTo>
                    <a:pt x="1397570" y="1692743"/>
                    <a:pt x="1392080" y="1689351"/>
                    <a:pt x="1387166" y="1685827"/>
                  </a:cubicBezTo>
                  <a:cubicBezTo>
                    <a:pt x="1386315" y="1684164"/>
                    <a:pt x="1387166" y="1680137"/>
                    <a:pt x="1387166" y="1678211"/>
                  </a:cubicBezTo>
                  <a:cubicBezTo>
                    <a:pt x="1374814" y="1680378"/>
                    <a:pt x="1365234" y="1680028"/>
                    <a:pt x="1352634" y="1679218"/>
                  </a:cubicBezTo>
                  <a:cubicBezTo>
                    <a:pt x="1353073" y="1679262"/>
                    <a:pt x="1358865" y="1669567"/>
                    <a:pt x="1361253" y="1668560"/>
                  </a:cubicBezTo>
                  <a:cubicBezTo>
                    <a:pt x="1369461" y="1665147"/>
                    <a:pt x="1373084" y="1661076"/>
                    <a:pt x="1379041" y="1654861"/>
                  </a:cubicBezTo>
                  <a:cubicBezTo>
                    <a:pt x="1385739" y="1647836"/>
                    <a:pt x="1395703" y="1644094"/>
                    <a:pt x="1403911" y="1639126"/>
                  </a:cubicBezTo>
                  <a:cubicBezTo>
                    <a:pt x="1414068" y="1632955"/>
                    <a:pt x="1424142" y="1626958"/>
                    <a:pt x="1434353" y="1620853"/>
                  </a:cubicBezTo>
                  <a:cubicBezTo>
                    <a:pt x="1442616" y="1615951"/>
                    <a:pt x="1450796" y="1611005"/>
                    <a:pt x="1458729" y="1605621"/>
                  </a:cubicBezTo>
                  <a:cubicBezTo>
                    <a:pt x="1467156" y="1599909"/>
                    <a:pt x="1477258" y="1598334"/>
                    <a:pt x="1486646" y="1594964"/>
                  </a:cubicBezTo>
                  <a:cubicBezTo>
                    <a:pt x="1508743" y="1587063"/>
                    <a:pt x="1530099" y="1576362"/>
                    <a:pt x="1551620" y="1567039"/>
                  </a:cubicBezTo>
                  <a:cubicBezTo>
                    <a:pt x="1559389" y="1563669"/>
                    <a:pt x="1567130" y="1560102"/>
                    <a:pt x="1574486" y="1555878"/>
                  </a:cubicBezTo>
                  <a:cubicBezTo>
                    <a:pt x="1580388" y="1552442"/>
                    <a:pt x="1587772" y="1551042"/>
                    <a:pt x="1593262" y="1547234"/>
                  </a:cubicBezTo>
                  <a:cubicBezTo>
                    <a:pt x="1596419" y="1545045"/>
                    <a:pt x="1599988" y="1541741"/>
                    <a:pt x="1602897" y="1539618"/>
                  </a:cubicBezTo>
                  <a:cubicBezTo>
                    <a:pt x="1609540" y="1534847"/>
                    <a:pt x="1613191" y="1526312"/>
                    <a:pt x="1619148" y="1520841"/>
                  </a:cubicBezTo>
                  <a:cubicBezTo>
                    <a:pt x="1625159" y="1515283"/>
                    <a:pt x="1633257" y="1512219"/>
                    <a:pt x="1640971" y="1509680"/>
                  </a:cubicBezTo>
                  <a:cubicBezTo>
                    <a:pt x="1648629" y="1507164"/>
                    <a:pt x="1653570" y="1501671"/>
                    <a:pt x="1659747" y="1496484"/>
                  </a:cubicBezTo>
                  <a:cubicBezTo>
                    <a:pt x="1665456" y="1491669"/>
                    <a:pt x="1666335" y="1483660"/>
                    <a:pt x="1672950" y="1479217"/>
                  </a:cubicBezTo>
                  <a:cubicBezTo>
                    <a:pt x="1681570" y="1473440"/>
                    <a:pt x="1692028" y="1470004"/>
                    <a:pt x="1701389" y="1465518"/>
                  </a:cubicBezTo>
                  <a:close/>
                  <a:moveTo>
                    <a:pt x="926369" y="1456896"/>
                  </a:moveTo>
                  <a:cubicBezTo>
                    <a:pt x="911618" y="1455210"/>
                    <a:pt x="864941" y="1583503"/>
                    <a:pt x="812863" y="1558284"/>
                  </a:cubicBezTo>
                  <a:cubicBezTo>
                    <a:pt x="789456" y="1546994"/>
                    <a:pt x="807115" y="1500149"/>
                    <a:pt x="810093" y="1482701"/>
                  </a:cubicBezTo>
                  <a:cubicBezTo>
                    <a:pt x="818196" y="1436296"/>
                    <a:pt x="865842" y="1468992"/>
                    <a:pt x="897629" y="1465180"/>
                  </a:cubicBezTo>
                  <a:cubicBezTo>
                    <a:pt x="888695" y="1466280"/>
                    <a:pt x="907740" y="1464007"/>
                    <a:pt x="897629" y="1465180"/>
                  </a:cubicBezTo>
                  <a:cubicBezTo>
                    <a:pt x="906909" y="1461368"/>
                    <a:pt x="916466" y="1458582"/>
                    <a:pt x="926369" y="1456896"/>
                  </a:cubicBezTo>
                  <a:close/>
                  <a:moveTo>
                    <a:pt x="1836910" y="1226410"/>
                  </a:moveTo>
                  <a:cubicBezTo>
                    <a:pt x="1842510" y="1225775"/>
                    <a:pt x="1841055" y="1228073"/>
                    <a:pt x="1840973" y="1232515"/>
                  </a:cubicBezTo>
                  <a:cubicBezTo>
                    <a:pt x="1840863" y="1238468"/>
                    <a:pt x="1841604" y="1243326"/>
                    <a:pt x="1847067" y="1246718"/>
                  </a:cubicBezTo>
                  <a:cubicBezTo>
                    <a:pt x="1856702" y="1252671"/>
                    <a:pt x="1867023" y="1254290"/>
                    <a:pt x="1866886" y="1268055"/>
                  </a:cubicBezTo>
                  <a:cubicBezTo>
                    <a:pt x="1866721" y="1280814"/>
                    <a:pt x="1860215" y="1291340"/>
                    <a:pt x="1855192" y="1302567"/>
                  </a:cubicBezTo>
                  <a:cubicBezTo>
                    <a:pt x="1852941" y="1307600"/>
                    <a:pt x="1851514" y="1313268"/>
                    <a:pt x="1854698" y="1318302"/>
                  </a:cubicBezTo>
                  <a:cubicBezTo>
                    <a:pt x="1857608" y="1322919"/>
                    <a:pt x="1862988" y="1324232"/>
                    <a:pt x="1866886" y="1319834"/>
                  </a:cubicBezTo>
                  <a:cubicBezTo>
                    <a:pt x="1870070" y="1316223"/>
                    <a:pt x="1873940" y="1310095"/>
                    <a:pt x="1873474" y="1305106"/>
                  </a:cubicBezTo>
                  <a:cubicBezTo>
                    <a:pt x="1880611" y="1302983"/>
                    <a:pt x="1878662" y="1315851"/>
                    <a:pt x="1878031" y="1319834"/>
                  </a:cubicBezTo>
                  <a:cubicBezTo>
                    <a:pt x="1876905" y="1327362"/>
                    <a:pt x="1873254" y="1333402"/>
                    <a:pt x="1871442" y="1340646"/>
                  </a:cubicBezTo>
                  <a:cubicBezTo>
                    <a:pt x="1869521" y="1348393"/>
                    <a:pt x="1876548" y="1353776"/>
                    <a:pt x="1882615" y="1356884"/>
                  </a:cubicBezTo>
                  <a:cubicBezTo>
                    <a:pt x="1895050" y="1363252"/>
                    <a:pt x="1904492" y="1361720"/>
                    <a:pt x="1916104" y="1354849"/>
                  </a:cubicBezTo>
                  <a:cubicBezTo>
                    <a:pt x="1925602" y="1349268"/>
                    <a:pt x="1935950" y="1342878"/>
                    <a:pt x="1945558" y="1351807"/>
                  </a:cubicBezTo>
                  <a:cubicBezTo>
                    <a:pt x="1938201" y="1356643"/>
                    <a:pt x="1933672" y="1364828"/>
                    <a:pt x="1928292" y="1371612"/>
                  </a:cubicBezTo>
                  <a:cubicBezTo>
                    <a:pt x="1922500" y="1378921"/>
                    <a:pt x="1915528" y="1385421"/>
                    <a:pt x="1908006" y="1390892"/>
                  </a:cubicBezTo>
                  <a:cubicBezTo>
                    <a:pt x="1893403" y="1401484"/>
                    <a:pt x="1875917" y="1404876"/>
                    <a:pt x="1859776" y="1412207"/>
                  </a:cubicBezTo>
                  <a:cubicBezTo>
                    <a:pt x="1856866" y="1413521"/>
                    <a:pt x="1853051" y="1414812"/>
                    <a:pt x="1852145" y="1418313"/>
                  </a:cubicBezTo>
                  <a:cubicBezTo>
                    <a:pt x="1851267" y="1421793"/>
                    <a:pt x="1853243" y="1425382"/>
                    <a:pt x="1850635" y="1428468"/>
                  </a:cubicBezTo>
                  <a:cubicBezTo>
                    <a:pt x="1845969" y="1433895"/>
                    <a:pt x="1837734" y="1437090"/>
                    <a:pt x="1832353" y="1442167"/>
                  </a:cubicBezTo>
                  <a:cubicBezTo>
                    <a:pt x="1826232" y="1447923"/>
                    <a:pt x="1820385" y="1454466"/>
                    <a:pt x="1813578" y="1459412"/>
                  </a:cubicBezTo>
                  <a:cubicBezTo>
                    <a:pt x="1805782" y="1465080"/>
                    <a:pt x="1796888" y="1469041"/>
                    <a:pt x="1788708" y="1474140"/>
                  </a:cubicBezTo>
                  <a:cubicBezTo>
                    <a:pt x="1776437" y="1481800"/>
                    <a:pt x="1763893" y="1490094"/>
                    <a:pt x="1750634" y="1495981"/>
                  </a:cubicBezTo>
                  <a:cubicBezTo>
                    <a:pt x="1745391" y="1498300"/>
                    <a:pt x="1733780" y="1495981"/>
                    <a:pt x="1731831" y="1489372"/>
                  </a:cubicBezTo>
                  <a:cubicBezTo>
                    <a:pt x="1730047" y="1483178"/>
                    <a:pt x="1753791" y="1471645"/>
                    <a:pt x="1757744" y="1468560"/>
                  </a:cubicBezTo>
                  <a:cubicBezTo>
                    <a:pt x="1765457" y="1462520"/>
                    <a:pt x="1778771" y="1455560"/>
                    <a:pt x="1779045" y="1444202"/>
                  </a:cubicBezTo>
                  <a:cubicBezTo>
                    <a:pt x="1779402" y="1430765"/>
                    <a:pt x="1753626" y="1424922"/>
                    <a:pt x="1756207" y="1412207"/>
                  </a:cubicBezTo>
                  <a:cubicBezTo>
                    <a:pt x="1758265" y="1402316"/>
                    <a:pt x="1777563" y="1401769"/>
                    <a:pt x="1784645" y="1398005"/>
                  </a:cubicBezTo>
                  <a:cubicBezTo>
                    <a:pt x="1796668" y="1391571"/>
                    <a:pt x="1803201" y="1382117"/>
                    <a:pt x="1812562" y="1372619"/>
                  </a:cubicBezTo>
                  <a:cubicBezTo>
                    <a:pt x="1836004" y="1348743"/>
                    <a:pt x="1837267" y="1319287"/>
                    <a:pt x="1832875" y="1287839"/>
                  </a:cubicBezTo>
                  <a:cubicBezTo>
                    <a:pt x="1831310" y="1276722"/>
                    <a:pt x="1825271" y="1259761"/>
                    <a:pt x="1833369" y="1250789"/>
                  </a:cubicBezTo>
                  <a:cubicBezTo>
                    <a:pt x="1837569" y="1246127"/>
                    <a:pt x="1833589" y="1235032"/>
                    <a:pt x="1832875" y="1229473"/>
                  </a:cubicBezTo>
                  <a:cubicBezTo>
                    <a:pt x="1832463" y="1226278"/>
                    <a:pt x="1832326" y="1226979"/>
                    <a:pt x="1836910" y="1226410"/>
                  </a:cubicBezTo>
                  <a:close/>
                  <a:moveTo>
                    <a:pt x="23173" y="881923"/>
                  </a:moveTo>
                  <a:cubicBezTo>
                    <a:pt x="23952" y="882125"/>
                    <a:pt x="24785" y="883794"/>
                    <a:pt x="25657" y="886590"/>
                  </a:cubicBezTo>
                  <a:lnTo>
                    <a:pt x="26176" y="888772"/>
                  </a:lnTo>
                  <a:close/>
                  <a:moveTo>
                    <a:pt x="1321714" y="848849"/>
                  </a:moveTo>
                  <a:cubicBezTo>
                    <a:pt x="1321902" y="849213"/>
                    <a:pt x="1325421" y="856320"/>
                    <a:pt x="1322980" y="851426"/>
                  </a:cubicBezTo>
                  <a:cubicBezTo>
                    <a:pt x="1321958" y="849355"/>
                    <a:pt x="1321651" y="848727"/>
                    <a:pt x="1321714" y="848849"/>
                  </a:cubicBezTo>
                  <a:close/>
                  <a:moveTo>
                    <a:pt x="77872" y="746152"/>
                  </a:moveTo>
                  <a:lnTo>
                    <a:pt x="82731" y="746152"/>
                  </a:lnTo>
                  <a:lnTo>
                    <a:pt x="78204" y="749363"/>
                  </a:lnTo>
                  <a:lnTo>
                    <a:pt x="77987" y="748233"/>
                  </a:lnTo>
                  <a:close/>
                  <a:moveTo>
                    <a:pt x="77630" y="741801"/>
                  </a:moveTo>
                  <a:lnTo>
                    <a:pt x="77872" y="746152"/>
                  </a:lnTo>
                  <a:lnTo>
                    <a:pt x="77468" y="746152"/>
                  </a:lnTo>
                  <a:cubicBezTo>
                    <a:pt x="77624" y="742010"/>
                    <a:pt x="77611" y="741007"/>
                    <a:pt x="77630" y="741801"/>
                  </a:cubicBezTo>
                  <a:close/>
                  <a:moveTo>
                    <a:pt x="1087208" y="328833"/>
                  </a:moveTo>
                  <a:cubicBezTo>
                    <a:pt x="1093060" y="324490"/>
                    <a:pt x="1097112" y="333452"/>
                    <a:pt x="1102825" y="367871"/>
                  </a:cubicBezTo>
                  <a:cubicBezTo>
                    <a:pt x="1107049" y="393750"/>
                    <a:pt x="1109612" y="419921"/>
                    <a:pt x="1113836" y="445727"/>
                  </a:cubicBezTo>
                  <a:cubicBezTo>
                    <a:pt x="1118684" y="475344"/>
                    <a:pt x="1126994" y="451518"/>
                    <a:pt x="1142992" y="452838"/>
                  </a:cubicBezTo>
                  <a:cubicBezTo>
                    <a:pt x="1181981" y="455844"/>
                    <a:pt x="1156842" y="614120"/>
                    <a:pt x="1176233" y="639266"/>
                  </a:cubicBezTo>
                  <a:cubicBezTo>
                    <a:pt x="1186413" y="652535"/>
                    <a:pt x="1248948" y="665218"/>
                    <a:pt x="1240500" y="690290"/>
                  </a:cubicBezTo>
                  <a:cubicBezTo>
                    <a:pt x="1236483" y="701946"/>
                    <a:pt x="1263699" y="762134"/>
                    <a:pt x="1261968" y="763967"/>
                  </a:cubicBezTo>
                  <a:cubicBezTo>
                    <a:pt x="1263007" y="759642"/>
                    <a:pt x="1263976" y="755316"/>
                    <a:pt x="1265015" y="750991"/>
                  </a:cubicBezTo>
                  <a:cubicBezTo>
                    <a:pt x="1295625" y="749818"/>
                    <a:pt x="1282536" y="789332"/>
                    <a:pt x="1286483" y="805094"/>
                  </a:cubicBezTo>
                  <a:cubicBezTo>
                    <a:pt x="1291816" y="826281"/>
                    <a:pt x="1314115" y="833465"/>
                    <a:pt x="1322980" y="851426"/>
                  </a:cubicBezTo>
                  <a:cubicBezTo>
                    <a:pt x="1335930" y="877598"/>
                    <a:pt x="1338008" y="917112"/>
                    <a:pt x="1320348" y="941964"/>
                  </a:cubicBezTo>
                  <a:cubicBezTo>
                    <a:pt x="1314392" y="950395"/>
                    <a:pt x="1322841" y="982798"/>
                    <a:pt x="1321664" y="994308"/>
                  </a:cubicBezTo>
                  <a:cubicBezTo>
                    <a:pt x="1318132" y="1027591"/>
                    <a:pt x="1272702" y="1047678"/>
                    <a:pt x="1267854" y="1080961"/>
                  </a:cubicBezTo>
                  <a:cubicBezTo>
                    <a:pt x="1264115" y="1106766"/>
                    <a:pt x="1229350" y="1141955"/>
                    <a:pt x="1207881" y="1154931"/>
                  </a:cubicBezTo>
                  <a:cubicBezTo>
                    <a:pt x="1143061" y="1194298"/>
                    <a:pt x="1101301" y="1270981"/>
                    <a:pt x="1053932" y="1327943"/>
                  </a:cubicBezTo>
                  <a:cubicBezTo>
                    <a:pt x="1032395" y="1353822"/>
                    <a:pt x="997561" y="1345977"/>
                    <a:pt x="967782" y="1358733"/>
                  </a:cubicBezTo>
                  <a:cubicBezTo>
                    <a:pt x="956701" y="1363498"/>
                    <a:pt x="913488" y="1395535"/>
                    <a:pt x="904485" y="1394655"/>
                  </a:cubicBezTo>
                  <a:cubicBezTo>
                    <a:pt x="885094" y="1392969"/>
                    <a:pt x="888626" y="1362692"/>
                    <a:pt x="886825" y="1355508"/>
                  </a:cubicBezTo>
                  <a:cubicBezTo>
                    <a:pt x="885510" y="1350229"/>
                    <a:pt x="830592" y="1385345"/>
                    <a:pt x="822974" y="1384025"/>
                  </a:cubicBezTo>
                  <a:cubicBezTo>
                    <a:pt x="803237" y="1380580"/>
                    <a:pt x="764456" y="1364818"/>
                    <a:pt x="747558" y="1353088"/>
                  </a:cubicBezTo>
                  <a:cubicBezTo>
                    <a:pt x="722350" y="1335494"/>
                    <a:pt x="756561" y="1300158"/>
                    <a:pt x="750397" y="1276919"/>
                  </a:cubicBezTo>
                  <a:cubicBezTo>
                    <a:pt x="746450" y="1261597"/>
                    <a:pt x="717779" y="1266582"/>
                    <a:pt x="717156" y="1262184"/>
                  </a:cubicBezTo>
                  <a:cubicBezTo>
                    <a:pt x="716325" y="1256392"/>
                    <a:pt x="757323" y="1221570"/>
                    <a:pt x="734400" y="1211380"/>
                  </a:cubicBezTo>
                  <a:cubicBezTo>
                    <a:pt x="737586" y="1212772"/>
                    <a:pt x="694164" y="1251334"/>
                    <a:pt x="678236" y="1250234"/>
                  </a:cubicBezTo>
                  <a:cubicBezTo>
                    <a:pt x="690424" y="1232493"/>
                    <a:pt x="709538" y="1221203"/>
                    <a:pt x="723735" y="1200823"/>
                  </a:cubicBezTo>
                  <a:cubicBezTo>
                    <a:pt x="734746" y="1185134"/>
                    <a:pt x="739109" y="1168200"/>
                    <a:pt x="747350" y="1154124"/>
                  </a:cubicBezTo>
                  <a:cubicBezTo>
                    <a:pt x="725882" y="1191073"/>
                    <a:pt x="674842" y="1210427"/>
                    <a:pt x="643679" y="1238578"/>
                  </a:cubicBezTo>
                  <a:cubicBezTo>
                    <a:pt x="642709" y="1224576"/>
                    <a:pt x="649150" y="1185134"/>
                    <a:pt x="638208" y="1172159"/>
                  </a:cubicBezTo>
                  <a:cubicBezTo>
                    <a:pt x="630451" y="1162848"/>
                    <a:pt x="633776" y="1140122"/>
                    <a:pt x="626158" y="1136750"/>
                  </a:cubicBezTo>
                  <a:cubicBezTo>
                    <a:pt x="583360" y="1117762"/>
                    <a:pt x="543124" y="1108305"/>
                    <a:pt x="496863" y="1110798"/>
                  </a:cubicBezTo>
                  <a:cubicBezTo>
                    <a:pt x="438413" y="1113804"/>
                    <a:pt x="379825" y="1147600"/>
                    <a:pt x="322623" y="1157716"/>
                  </a:cubicBezTo>
                  <a:cubicBezTo>
                    <a:pt x="293952" y="1162848"/>
                    <a:pt x="291043" y="1196571"/>
                    <a:pt x="259603" y="1197744"/>
                  </a:cubicBezTo>
                  <a:cubicBezTo>
                    <a:pt x="232802" y="1198844"/>
                    <a:pt x="205724" y="1194592"/>
                    <a:pt x="178854" y="1195764"/>
                  </a:cubicBezTo>
                  <a:cubicBezTo>
                    <a:pt x="135432" y="1197597"/>
                    <a:pt x="99490" y="1237551"/>
                    <a:pt x="53160" y="1242536"/>
                  </a:cubicBezTo>
                  <a:cubicBezTo>
                    <a:pt x="35431" y="1244443"/>
                    <a:pt x="-5082" y="1212039"/>
                    <a:pt x="528" y="1193272"/>
                  </a:cubicBezTo>
                  <a:cubicBezTo>
                    <a:pt x="3921" y="1182129"/>
                    <a:pt x="23173" y="1186161"/>
                    <a:pt x="31761" y="1169373"/>
                  </a:cubicBezTo>
                  <a:cubicBezTo>
                    <a:pt x="50044" y="1133964"/>
                    <a:pt x="51775" y="1110505"/>
                    <a:pt x="44365" y="1073263"/>
                  </a:cubicBezTo>
                  <a:cubicBezTo>
                    <a:pt x="38894" y="1046138"/>
                    <a:pt x="53783" y="1022532"/>
                    <a:pt x="44365" y="994528"/>
                  </a:cubicBezTo>
                  <a:cubicBezTo>
                    <a:pt x="40418" y="982926"/>
                    <a:pt x="33977" y="926294"/>
                    <a:pt x="28374" y="898023"/>
                  </a:cubicBezTo>
                  <a:lnTo>
                    <a:pt x="26176" y="888772"/>
                  </a:lnTo>
                  <a:lnTo>
                    <a:pt x="27086" y="890849"/>
                  </a:lnTo>
                  <a:cubicBezTo>
                    <a:pt x="28523" y="895266"/>
                    <a:pt x="30168" y="899921"/>
                    <a:pt x="32246" y="901204"/>
                  </a:cubicBezTo>
                  <a:cubicBezTo>
                    <a:pt x="38063" y="904796"/>
                    <a:pt x="35639" y="884269"/>
                    <a:pt x="35570" y="884562"/>
                  </a:cubicBezTo>
                  <a:cubicBezTo>
                    <a:pt x="37163" y="876791"/>
                    <a:pt x="48451" y="919018"/>
                    <a:pt x="56830" y="908975"/>
                  </a:cubicBezTo>
                  <a:cubicBezTo>
                    <a:pt x="80030" y="881043"/>
                    <a:pt x="25043" y="842849"/>
                    <a:pt x="59323" y="807293"/>
                  </a:cubicBezTo>
                  <a:cubicBezTo>
                    <a:pt x="67634" y="798661"/>
                    <a:pt x="64530" y="768585"/>
                    <a:pt x="71545" y="754087"/>
                  </a:cubicBezTo>
                  <a:lnTo>
                    <a:pt x="78204" y="749363"/>
                  </a:lnTo>
                  <a:lnTo>
                    <a:pt x="79746" y="757400"/>
                  </a:lnTo>
                  <a:cubicBezTo>
                    <a:pt x="80701" y="760017"/>
                    <a:pt x="82090" y="761749"/>
                    <a:pt x="84116" y="761254"/>
                  </a:cubicBezTo>
                  <a:cubicBezTo>
                    <a:pt x="104961" y="755976"/>
                    <a:pt x="143673" y="714849"/>
                    <a:pt x="162787" y="701067"/>
                  </a:cubicBezTo>
                  <a:cubicBezTo>
                    <a:pt x="181001" y="688017"/>
                    <a:pt x="201153" y="698427"/>
                    <a:pt x="222483" y="687944"/>
                  </a:cubicBezTo>
                  <a:cubicBezTo>
                    <a:pt x="229685" y="684425"/>
                    <a:pt x="256625" y="668957"/>
                    <a:pt x="264589" y="669543"/>
                  </a:cubicBezTo>
                  <a:cubicBezTo>
                    <a:pt x="323592" y="673722"/>
                    <a:pt x="325185" y="646890"/>
                    <a:pt x="356972" y="617200"/>
                  </a:cubicBezTo>
                  <a:cubicBezTo>
                    <a:pt x="360712" y="613681"/>
                    <a:pt x="406765" y="530620"/>
                    <a:pt x="409604" y="536265"/>
                  </a:cubicBezTo>
                  <a:cubicBezTo>
                    <a:pt x="414521" y="548874"/>
                    <a:pt x="419300" y="561337"/>
                    <a:pt x="424909" y="573653"/>
                  </a:cubicBezTo>
                  <a:cubicBezTo>
                    <a:pt x="426640" y="566615"/>
                    <a:pt x="428302" y="559504"/>
                    <a:pt x="429964" y="552393"/>
                  </a:cubicBezTo>
                  <a:cubicBezTo>
                    <a:pt x="439244" y="571381"/>
                    <a:pt x="411197" y="518817"/>
                    <a:pt x="445339" y="528494"/>
                  </a:cubicBezTo>
                  <a:cubicBezTo>
                    <a:pt x="468192" y="534945"/>
                    <a:pt x="455034" y="501956"/>
                    <a:pt x="474217" y="491692"/>
                  </a:cubicBezTo>
                  <a:cubicBezTo>
                    <a:pt x="498733" y="478570"/>
                    <a:pt x="590839" y="383706"/>
                    <a:pt x="593263" y="478643"/>
                  </a:cubicBezTo>
                  <a:cubicBezTo>
                    <a:pt x="593263" y="468819"/>
                    <a:pt x="649011" y="480769"/>
                    <a:pt x="645064" y="469039"/>
                  </a:cubicBezTo>
                  <a:cubicBezTo>
                    <a:pt x="635715" y="440962"/>
                    <a:pt x="669302" y="399468"/>
                    <a:pt x="695826" y="381873"/>
                  </a:cubicBezTo>
                  <a:cubicBezTo>
                    <a:pt x="723389" y="363692"/>
                    <a:pt x="781700" y="383780"/>
                    <a:pt x="732876" y="344265"/>
                  </a:cubicBezTo>
                  <a:cubicBezTo>
                    <a:pt x="726159" y="338840"/>
                    <a:pt x="748527" y="331069"/>
                    <a:pt x="757392" y="340013"/>
                  </a:cubicBezTo>
                  <a:cubicBezTo>
                    <a:pt x="767710" y="350203"/>
                    <a:pt x="779691" y="357974"/>
                    <a:pt x="793403" y="363326"/>
                  </a:cubicBezTo>
                  <a:cubicBezTo>
                    <a:pt x="796935" y="365012"/>
                    <a:pt x="836132" y="379454"/>
                    <a:pt x="839249" y="378794"/>
                  </a:cubicBezTo>
                  <a:cubicBezTo>
                    <a:pt x="859470" y="374176"/>
                    <a:pt x="875260" y="353796"/>
                    <a:pt x="892920" y="376962"/>
                  </a:cubicBezTo>
                  <a:cubicBezTo>
                    <a:pt x="903169" y="390524"/>
                    <a:pt x="857324" y="414716"/>
                    <a:pt x="857324" y="432311"/>
                  </a:cubicBezTo>
                  <a:cubicBezTo>
                    <a:pt x="857324" y="468160"/>
                    <a:pt x="824775" y="466327"/>
                    <a:pt x="855800" y="501736"/>
                  </a:cubicBezTo>
                  <a:cubicBezTo>
                    <a:pt x="865357" y="512659"/>
                    <a:pt x="905801" y="538464"/>
                    <a:pt x="919097" y="545062"/>
                  </a:cubicBezTo>
                  <a:cubicBezTo>
                    <a:pt x="945898" y="558405"/>
                    <a:pt x="958918" y="595866"/>
                    <a:pt x="995552" y="578125"/>
                  </a:cubicBezTo>
                  <a:cubicBezTo>
                    <a:pt x="1034680" y="559211"/>
                    <a:pt x="1037727" y="476664"/>
                    <a:pt x="1041190" y="440815"/>
                  </a:cubicBezTo>
                  <a:cubicBezTo>
                    <a:pt x="1042852" y="423367"/>
                    <a:pt x="1051508" y="383193"/>
                    <a:pt x="1060788" y="369631"/>
                  </a:cubicBezTo>
                  <a:cubicBezTo>
                    <a:pt x="1073704" y="350827"/>
                    <a:pt x="1081357" y="333177"/>
                    <a:pt x="1087208" y="328833"/>
                  </a:cubicBezTo>
                  <a:close/>
                  <a:moveTo>
                    <a:pt x="1342578" y="140902"/>
                  </a:moveTo>
                  <a:cubicBezTo>
                    <a:pt x="1336969" y="138703"/>
                    <a:pt x="1360099" y="147720"/>
                    <a:pt x="1342578" y="140902"/>
                  </a:cubicBezTo>
                  <a:close/>
                  <a:moveTo>
                    <a:pt x="1376720" y="14002"/>
                  </a:moveTo>
                  <a:cubicBezTo>
                    <a:pt x="1398327" y="23826"/>
                    <a:pt x="1490779" y="69791"/>
                    <a:pt x="1453036" y="103221"/>
                  </a:cubicBezTo>
                  <a:cubicBezTo>
                    <a:pt x="1448258" y="98309"/>
                    <a:pt x="1446111" y="92078"/>
                    <a:pt x="1446665" y="84527"/>
                  </a:cubicBezTo>
                  <a:cubicBezTo>
                    <a:pt x="1447842" y="123455"/>
                    <a:pt x="1372218" y="152412"/>
                    <a:pt x="1342578" y="140902"/>
                  </a:cubicBezTo>
                  <a:cubicBezTo>
                    <a:pt x="1336969" y="138703"/>
                    <a:pt x="1304281" y="127340"/>
                    <a:pt x="1306567" y="120889"/>
                  </a:cubicBezTo>
                  <a:cubicBezTo>
                    <a:pt x="1350265" y="116930"/>
                    <a:pt x="1373119" y="116124"/>
                    <a:pt x="1411069" y="99555"/>
                  </a:cubicBezTo>
                  <a:cubicBezTo>
                    <a:pt x="1417579" y="96696"/>
                    <a:pt x="1420557" y="43106"/>
                    <a:pt x="1444310" y="77489"/>
                  </a:cubicBezTo>
                  <a:cubicBezTo>
                    <a:pt x="1431706" y="44060"/>
                    <a:pt x="1389462" y="44279"/>
                    <a:pt x="1376720" y="14002"/>
                  </a:cubicBezTo>
                  <a:close/>
                  <a:moveTo>
                    <a:pt x="1057049" y="0"/>
                  </a:moveTo>
                  <a:cubicBezTo>
                    <a:pt x="1077686" y="2493"/>
                    <a:pt x="1185928" y="37682"/>
                    <a:pt x="1190153" y="56815"/>
                  </a:cubicBezTo>
                  <a:cubicBezTo>
                    <a:pt x="1207674" y="51977"/>
                    <a:pt x="1238422" y="92518"/>
                    <a:pt x="1229419" y="108573"/>
                  </a:cubicBezTo>
                  <a:cubicBezTo>
                    <a:pt x="1257882" y="105713"/>
                    <a:pt x="1301650" y="138776"/>
                    <a:pt x="1294101" y="169054"/>
                  </a:cubicBezTo>
                  <a:cubicBezTo>
                    <a:pt x="1284060" y="170520"/>
                    <a:pt x="1273741" y="168834"/>
                    <a:pt x="1263907" y="170520"/>
                  </a:cubicBezTo>
                  <a:cubicBezTo>
                    <a:pt x="1267716" y="181223"/>
                    <a:pt x="1306636" y="241484"/>
                    <a:pt x="1310791" y="242511"/>
                  </a:cubicBezTo>
                  <a:cubicBezTo>
                    <a:pt x="1323534" y="241044"/>
                    <a:pt x="1335999" y="247349"/>
                    <a:pt x="1329351" y="263111"/>
                  </a:cubicBezTo>
                  <a:cubicBezTo>
                    <a:pt x="1348603" y="263404"/>
                    <a:pt x="1397842" y="321099"/>
                    <a:pt x="1357121" y="321099"/>
                  </a:cubicBezTo>
                  <a:cubicBezTo>
                    <a:pt x="1320210" y="321099"/>
                    <a:pt x="1255804" y="289282"/>
                    <a:pt x="1238214" y="261864"/>
                  </a:cubicBezTo>
                  <a:cubicBezTo>
                    <a:pt x="1205180" y="220517"/>
                    <a:pt x="1184612" y="190314"/>
                    <a:pt x="1130318" y="228215"/>
                  </a:cubicBezTo>
                  <a:cubicBezTo>
                    <a:pt x="1152964" y="273594"/>
                    <a:pt x="1066744" y="271395"/>
                    <a:pt x="1042367" y="256220"/>
                  </a:cubicBezTo>
                  <a:cubicBezTo>
                    <a:pt x="1048115" y="232467"/>
                    <a:pt x="1059473" y="180197"/>
                    <a:pt x="1039389" y="162896"/>
                  </a:cubicBezTo>
                  <a:cubicBezTo>
                    <a:pt x="1066675" y="123235"/>
                    <a:pt x="1054071" y="47358"/>
                    <a:pt x="1057049" y="0"/>
                  </a:cubicBezTo>
                  <a:close/>
                </a:path>
              </a:pathLst>
            </a:custGeom>
            <a:solidFill>
              <a:schemeClr val="accent6"/>
            </a:solidFill>
            <a:ln w="12700" cap="flat">
              <a:noFill/>
              <a:miter lim="400000"/>
            </a:ln>
            <a:effectLst/>
          </p:spPr>
          <p:txBody>
            <a:bodyPr wrap="square" lIns="0" tIns="0" rIns="0" bIns="0" numCol="1" anchor="ctr">
              <a:noAutofit/>
            </a:bodyPr>
            <a:lstStyle/>
            <a:p>
              <a:endParaRPr sz="2000" dirty="0"/>
            </a:p>
          </p:txBody>
        </p:sp>
        <p:sp>
          <p:nvSpPr>
            <p:cNvPr id="13" name="Shape 40788">
              <a:extLst>
                <a:ext uri="{FF2B5EF4-FFF2-40B4-BE49-F238E27FC236}">
                  <a16:creationId xmlns:a16="http://schemas.microsoft.com/office/drawing/2014/main" id="{9346AA4B-8E08-4971-8EBB-7968C721D245}"/>
                </a:ext>
              </a:extLst>
            </p:cNvPr>
            <p:cNvSpPr/>
            <p:nvPr/>
          </p:nvSpPr>
          <p:spPr>
            <a:xfrm flipH="1" flipV="1">
              <a:off x="4243232" y="2128887"/>
              <a:ext cx="1" cy="1577624"/>
            </a:xfrm>
            <a:prstGeom prst="line">
              <a:avLst/>
            </a:prstGeom>
            <a:noFill/>
            <a:ln w="44450" cap="flat">
              <a:solidFill>
                <a:schemeClr val="bg1">
                  <a:lumMod val="85000"/>
                </a:schemeClr>
              </a:solidFill>
              <a:prstDash val="solid"/>
              <a:miter lim="400000"/>
            </a:ln>
            <a:effectLst/>
          </p:spPr>
          <p:txBody>
            <a:bodyPr wrap="square" lIns="28129" tIns="28129" rIns="28129" bIns="28129" numCol="1" anchor="ctr">
              <a:noAutofit/>
            </a:bodyPr>
            <a:lstStyle/>
            <a:p>
              <a:endParaRPr sz="2000" dirty="0"/>
            </a:p>
          </p:txBody>
        </p:sp>
        <p:sp>
          <p:nvSpPr>
            <p:cNvPr id="14" name="Shape 40789">
              <a:extLst>
                <a:ext uri="{FF2B5EF4-FFF2-40B4-BE49-F238E27FC236}">
                  <a16:creationId xmlns:a16="http://schemas.microsoft.com/office/drawing/2014/main" id="{B2A44F8C-12C1-4273-854F-168D170DD4D1}"/>
                </a:ext>
              </a:extLst>
            </p:cNvPr>
            <p:cNvSpPr/>
            <p:nvPr/>
          </p:nvSpPr>
          <p:spPr>
            <a:xfrm>
              <a:off x="3583542" y="2012477"/>
              <a:ext cx="1328236" cy="268190"/>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15" name="Shape 40791">
              <a:extLst>
                <a:ext uri="{FF2B5EF4-FFF2-40B4-BE49-F238E27FC236}">
                  <a16:creationId xmlns:a16="http://schemas.microsoft.com/office/drawing/2014/main" id="{EC444A97-E5D5-45A1-AC52-653B43776838}"/>
                </a:ext>
              </a:extLst>
            </p:cNvPr>
            <p:cNvSpPr/>
            <p:nvPr/>
          </p:nvSpPr>
          <p:spPr>
            <a:xfrm flipH="1" flipV="1">
              <a:off x="5034590" y="2796129"/>
              <a:ext cx="0" cy="2078828"/>
            </a:xfrm>
            <a:prstGeom prst="line">
              <a:avLst/>
            </a:prstGeom>
            <a:noFill/>
            <a:ln w="44450" cap="flat">
              <a:solidFill>
                <a:schemeClr val="bg1">
                  <a:lumMod val="85000"/>
                </a:schemeClr>
              </a:solidFill>
              <a:prstDash val="solid"/>
              <a:miter lim="400000"/>
            </a:ln>
            <a:effectLst/>
          </p:spPr>
          <p:txBody>
            <a:bodyPr wrap="square" lIns="28129" tIns="28129" rIns="28129" bIns="28129" numCol="1" anchor="ctr">
              <a:noAutofit/>
            </a:bodyPr>
            <a:lstStyle/>
            <a:p>
              <a:endParaRPr sz="2000" dirty="0"/>
            </a:p>
          </p:txBody>
        </p:sp>
        <p:sp>
          <p:nvSpPr>
            <p:cNvPr id="16" name="Shape 40792">
              <a:extLst>
                <a:ext uri="{FF2B5EF4-FFF2-40B4-BE49-F238E27FC236}">
                  <a16:creationId xmlns:a16="http://schemas.microsoft.com/office/drawing/2014/main" id="{553C566B-502B-4336-B554-D515102E150E}"/>
                </a:ext>
              </a:extLst>
            </p:cNvPr>
            <p:cNvSpPr/>
            <p:nvPr/>
          </p:nvSpPr>
          <p:spPr>
            <a:xfrm>
              <a:off x="4370471" y="2759185"/>
              <a:ext cx="1328237" cy="268190"/>
            </a:xfrm>
            <a:prstGeom prst="rect">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17" name="Shape 40794">
              <a:extLst>
                <a:ext uri="{FF2B5EF4-FFF2-40B4-BE49-F238E27FC236}">
                  <a16:creationId xmlns:a16="http://schemas.microsoft.com/office/drawing/2014/main" id="{7021F7C1-D80D-447F-BD9A-B5D2799ACE22}"/>
                </a:ext>
              </a:extLst>
            </p:cNvPr>
            <p:cNvSpPr/>
            <p:nvPr/>
          </p:nvSpPr>
          <p:spPr>
            <a:xfrm flipH="1" flipV="1">
              <a:off x="5971439" y="1752924"/>
              <a:ext cx="0" cy="1965981"/>
            </a:xfrm>
            <a:prstGeom prst="line">
              <a:avLst/>
            </a:prstGeom>
            <a:noFill/>
            <a:ln w="44450" cap="flat">
              <a:solidFill>
                <a:schemeClr val="bg1">
                  <a:lumMod val="85000"/>
                </a:schemeClr>
              </a:solidFill>
              <a:prstDash val="solid"/>
              <a:miter lim="400000"/>
            </a:ln>
            <a:effectLst/>
          </p:spPr>
          <p:txBody>
            <a:bodyPr wrap="square" lIns="28129" tIns="28129" rIns="28129" bIns="28129" numCol="1" anchor="ctr">
              <a:noAutofit/>
            </a:bodyPr>
            <a:lstStyle/>
            <a:p>
              <a:endParaRPr sz="2000" dirty="0"/>
            </a:p>
          </p:txBody>
        </p:sp>
        <p:sp>
          <p:nvSpPr>
            <p:cNvPr id="18" name="Shape 40795">
              <a:extLst>
                <a:ext uri="{FF2B5EF4-FFF2-40B4-BE49-F238E27FC236}">
                  <a16:creationId xmlns:a16="http://schemas.microsoft.com/office/drawing/2014/main" id="{F97569A8-B225-477E-96DD-977C42C22673}"/>
                </a:ext>
              </a:extLst>
            </p:cNvPr>
            <p:cNvSpPr/>
            <p:nvPr/>
          </p:nvSpPr>
          <p:spPr>
            <a:xfrm>
              <a:off x="5528693" y="1725378"/>
              <a:ext cx="885492" cy="26819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19" name="Shape 40797">
              <a:extLst>
                <a:ext uri="{FF2B5EF4-FFF2-40B4-BE49-F238E27FC236}">
                  <a16:creationId xmlns:a16="http://schemas.microsoft.com/office/drawing/2014/main" id="{7BF47FEC-41D8-42D3-BB77-1AD52AD57927}"/>
                </a:ext>
              </a:extLst>
            </p:cNvPr>
            <p:cNvSpPr/>
            <p:nvPr/>
          </p:nvSpPr>
          <p:spPr>
            <a:xfrm flipH="1" flipV="1">
              <a:off x="6493878" y="2667098"/>
              <a:ext cx="0" cy="1901878"/>
            </a:xfrm>
            <a:prstGeom prst="line">
              <a:avLst/>
            </a:prstGeom>
            <a:noFill/>
            <a:ln w="44450" cap="flat">
              <a:solidFill>
                <a:schemeClr val="bg1">
                  <a:lumMod val="85000"/>
                </a:schemeClr>
              </a:solidFill>
              <a:prstDash val="solid"/>
              <a:miter lim="400000"/>
            </a:ln>
            <a:effectLst/>
          </p:spPr>
          <p:txBody>
            <a:bodyPr wrap="square" lIns="28129" tIns="28129" rIns="28129" bIns="28129" numCol="1" anchor="ctr">
              <a:noAutofit/>
            </a:bodyPr>
            <a:lstStyle/>
            <a:p>
              <a:endParaRPr sz="2000" dirty="0"/>
            </a:p>
          </p:txBody>
        </p:sp>
        <p:sp>
          <p:nvSpPr>
            <p:cNvPr id="20" name="Shape 40798">
              <a:extLst>
                <a:ext uri="{FF2B5EF4-FFF2-40B4-BE49-F238E27FC236}">
                  <a16:creationId xmlns:a16="http://schemas.microsoft.com/office/drawing/2014/main" id="{C24B9562-C09B-465F-8393-29898B611EB8}"/>
                </a:ext>
              </a:extLst>
            </p:cNvPr>
            <p:cNvSpPr/>
            <p:nvPr/>
          </p:nvSpPr>
          <p:spPr>
            <a:xfrm>
              <a:off x="6052632" y="2601820"/>
              <a:ext cx="885492" cy="26819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21" name="Shape 40800">
              <a:extLst>
                <a:ext uri="{FF2B5EF4-FFF2-40B4-BE49-F238E27FC236}">
                  <a16:creationId xmlns:a16="http://schemas.microsoft.com/office/drawing/2014/main" id="{5124DB5D-B19C-451B-8875-79152C661CBD}"/>
                </a:ext>
              </a:extLst>
            </p:cNvPr>
            <p:cNvSpPr/>
            <p:nvPr/>
          </p:nvSpPr>
          <p:spPr>
            <a:xfrm flipH="1" flipV="1">
              <a:off x="7159497" y="2128888"/>
              <a:ext cx="0" cy="1944734"/>
            </a:xfrm>
            <a:prstGeom prst="line">
              <a:avLst/>
            </a:prstGeom>
            <a:noFill/>
            <a:ln w="44450" cap="flat">
              <a:solidFill>
                <a:schemeClr val="bg1">
                  <a:lumMod val="85000"/>
                </a:schemeClr>
              </a:solidFill>
              <a:prstDash val="solid"/>
              <a:miter lim="400000"/>
            </a:ln>
            <a:effectLst/>
          </p:spPr>
          <p:txBody>
            <a:bodyPr wrap="square" lIns="28129" tIns="28129" rIns="28129" bIns="28129" numCol="1" anchor="ctr">
              <a:noAutofit/>
            </a:bodyPr>
            <a:lstStyle/>
            <a:p>
              <a:endParaRPr sz="2000" dirty="0"/>
            </a:p>
          </p:txBody>
        </p:sp>
        <p:sp>
          <p:nvSpPr>
            <p:cNvPr id="22" name="Shape 40801">
              <a:extLst>
                <a:ext uri="{FF2B5EF4-FFF2-40B4-BE49-F238E27FC236}">
                  <a16:creationId xmlns:a16="http://schemas.microsoft.com/office/drawing/2014/main" id="{2FB5FD65-1EA2-4F0F-8E3B-6B1659CB23F7}"/>
                </a:ext>
              </a:extLst>
            </p:cNvPr>
            <p:cNvSpPr/>
            <p:nvPr/>
          </p:nvSpPr>
          <p:spPr>
            <a:xfrm>
              <a:off x="6716750" y="1987028"/>
              <a:ext cx="885492" cy="268191"/>
            </a:xfrm>
            <a:prstGeom prst="rect">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23" name="Shape 40803">
              <a:extLst>
                <a:ext uri="{FF2B5EF4-FFF2-40B4-BE49-F238E27FC236}">
                  <a16:creationId xmlns:a16="http://schemas.microsoft.com/office/drawing/2014/main" id="{01E2F524-2A5A-429B-8333-52399DEFD0A2}"/>
                </a:ext>
              </a:extLst>
            </p:cNvPr>
            <p:cNvSpPr/>
            <p:nvPr/>
          </p:nvSpPr>
          <p:spPr>
            <a:xfrm flipH="1" flipV="1">
              <a:off x="8071553" y="2977783"/>
              <a:ext cx="0" cy="2078828"/>
            </a:xfrm>
            <a:prstGeom prst="line">
              <a:avLst/>
            </a:prstGeom>
            <a:noFill/>
            <a:ln w="44450" cap="flat">
              <a:solidFill>
                <a:schemeClr val="bg1">
                  <a:lumMod val="85000"/>
                </a:schemeClr>
              </a:solidFill>
              <a:prstDash val="solid"/>
              <a:miter lim="400000"/>
            </a:ln>
            <a:effectLst/>
          </p:spPr>
          <p:txBody>
            <a:bodyPr wrap="square" lIns="28129" tIns="28129" rIns="28129" bIns="28129" numCol="1" anchor="ctr">
              <a:noAutofit/>
            </a:bodyPr>
            <a:lstStyle/>
            <a:p>
              <a:endParaRPr sz="2000" dirty="0"/>
            </a:p>
          </p:txBody>
        </p:sp>
        <p:sp>
          <p:nvSpPr>
            <p:cNvPr id="24" name="Shape 40804">
              <a:extLst>
                <a:ext uri="{FF2B5EF4-FFF2-40B4-BE49-F238E27FC236}">
                  <a16:creationId xmlns:a16="http://schemas.microsoft.com/office/drawing/2014/main" id="{570649F9-001E-4662-9A42-13EB7E344252}"/>
                </a:ext>
              </a:extLst>
            </p:cNvPr>
            <p:cNvSpPr/>
            <p:nvPr/>
          </p:nvSpPr>
          <p:spPr>
            <a:xfrm>
              <a:off x="7407434" y="2822440"/>
              <a:ext cx="1328237" cy="268191"/>
            </a:xfrm>
            <a:prstGeom prst="rect">
              <a:avLst/>
            </a:prstGeom>
            <a:solidFill>
              <a:schemeClr val="accent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25" name="TextBox 24">
              <a:extLst>
                <a:ext uri="{FF2B5EF4-FFF2-40B4-BE49-F238E27FC236}">
                  <a16:creationId xmlns:a16="http://schemas.microsoft.com/office/drawing/2014/main" id="{0BCBFE2C-13EC-4F4D-8487-179E31D8EBD4}"/>
                </a:ext>
              </a:extLst>
            </p:cNvPr>
            <p:cNvSpPr txBox="1"/>
            <p:nvPr/>
          </p:nvSpPr>
          <p:spPr>
            <a:xfrm>
              <a:off x="3735234" y="2036358"/>
              <a:ext cx="1024853" cy="218878"/>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NORTH AMERICA</a:t>
              </a:r>
            </a:p>
          </p:txBody>
        </p:sp>
        <p:sp>
          <p:nvSpPr>
            <p:cNvPr id="26" name="TextBox 25">
              <a:extLst>
                <a:ext uri="{FF2B5EF4-FFF2-40B4-BE49-F238E27FC236}">
                  <a16:creationId xmlns:a16="http://schemas.microsoft.com/office/drawing/2014/main" id="{9AA45AA5-F44C-4342-B49B-2A4AB3514714}"/>
                </a:ext>
              </a:extLst>
            </p:cNvPr>
            <p:cNvSpPr txBox="1"/>
            <p:nvPr/>
          </p:nvSpPr>
          <p:spPr>
            <a:xfrm>
              <a:off x="4527152" y="2783839"/>
              <a:ext cx="1014878" cy="218878"/>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SOUTH AMERICA</a:t>
              </a:r>
            </a:p>
          </p:txBody>
        </p:sp>
        <p:sp>
          <p:nvSpPr>
            <p:cNvPr id="27" name="TextBox 26">
              <a:extLst>
                <a:ext uri="{FF2B5EF4-FFF2-40B4-BE49-F238E27FC236}">
                  <a16:creationId xmlns:a16="http://schemas.microsoft.com/office/drawing/2014/main" id="{6E8DD58A-680C-4547-A1A8-1139EED2CFCC}"/>
                </a:ext>
              </a:extLst>
            </p:cNvPr>
            <p:cNvSpPr txBox="1"/>
            <p:nvPr/>
          </p:nvSpPr>
          <p:spPr>
            <a:xfrm>
              <a:off x="5674186" y="1750032"/>
              <a:ext cx="594507" cy="218878"/>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EUROPE</a:t>
              </a:r>
            </a:p>
          </p:txBody>
        </p:sp>
        <p:sp>
          <p:nvSpPr>
            <p:cNvPr id="28" name="TextBox 27">
              <a:extLst>
                <a:ext uri="{FF2B5EF4-FFF2-40B4-BE49-F238E27FC236}">
                  <a16:creationId xmlns:a16="http://schemas.microsoft.com/office/drawing/2014/main" id="{A88FFFC5-9394-406F-B51D-6CEF592B8F79}"/>
                </a:ext>
              </a:extLst>
            </p:cNvPr>
            <p:cNvSpPr txBox="1"/>
            <p:nvPr/>
          </p:nvSpPr>
          <p:spPr>
            <a:xfrm>
              <a:off x="6952730" y="2010830"/>
              <a:ext cx="413532" cy="218878"/>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ASIA</a:t>
              </a:r>
            </a:p>
          </p:txBody>
        </p:sp>
        <p:sp>
          <p:nvSpPr>
            <p:cNvPr id="29" name="TextBox 28">
              <a:extLst>
                <a:ext uri="{FF2B5EF4-FFF2-40B4-BE49-F238E27FC236}">
                  <a16:creationId xmlns:a16="http://schemas.microsoft.com/office/drawing/2014/main" id="{19EF9D66-35A6-4002-A0BF-938FACEFF472}"/>
                </a:ext>
              </a:extLst>
            </p:cNvPr>
            <p:cNvSpPr txBox="1"/>
            <p:nvPr/>
          </p:nvSpPr>
          <p:spPr>
            <a:xfrm>
              <a:off x="6218000" y="2626835"/>
              <a:ext cx="551756" cy="218878"/>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AFRICA</a:t>
              </a:r>
            </a:p>
          </p:txBody>
        </p:sp>
        <p:sp>
          <p:nvSpPr>
            <p:cNvPr id="30" name="TextBox 29">
              <a:extLst>
                <a:ext uri="{FF2B5EF4-FFF2-40B4-BE49-F238E27FC236}">
                  <a16:creationId xmlns:a16="http://schemas.microsoft.com/office/drawing/2014/main" id="{C8E05F85-56E5-443B-ABB5-AD83BB82DE5E}"/>
                </a:ext>
              </a:extLst>
            </p:cNvPr>
            <p:cNvSpPr txBox="1"/>
            <p:nvPr/>
          </p:nvSpPr>
          <p:spPr>
            <a:xfrm>
              <a:off x="7752354" y="2847949"/>
              <a:ext cx="635830" cy="218878"/>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OCEANIA</a:t>
              </a:r>
            </a:p>
          </p:txBody>
        </p:sp>
        <p:grpSp>
          <p:nvGrpSpPr>
            <p:cNvPr id="31" name="Group 30">
              <a:extLst>
                <a:ext uri="{FF2B5EF4-FFF2-40B4-BE49-F238E27FC236}">
                  <a16:creationId xmlns:a16="http://schemas.microsoft.com/office/drawing/2014/main" id="{0814A810-3A1C-49B9-AA0C-E793FB6AA1D1}"/>
                </a:ext>
              </a:extLst>
            </p:cNvPr>
            <p:cNvGrpSpPr/>
            <p:nvPr/>
          </p:nvGrpSpPr>
          <p:grpSpPr>
            <a:xfrm>
              <a:off x="424545" y="1751095"/>
              <a:ext cx="2583466" cy="4007173"/>
              <a:chOff x="16295634" y="2774569"/>
              <a:chExt cx="6561183" cy="10176947"/>
            </a:xfrm>
          </p:grpSpPr>
          <p:sp>
            <p:nvSpPr>
              <p:cNvPr id="32" name="Shape 40736">
                <a:extLst>
                  <a:ext uri="{FF2B5EF4-FFF2-40B4-BE49-F238E27FC236}">
                    <a16:creationId xmlns:a16="http://schemas.microsoft.com/office/drawing/2014/main" id="{059F81F3-84A4-4A0E-AED4-C9D05AF53EFF}"/>
                  </a:ext>
                </a:extLst>
              </p:cNvPr>
              <p:cNvSpPr/>
              <p:nvPr/>
            </p:nvSpPr>
            <p:spPr>
              <a:xfrm>
                <a:off x="16295634" y="2774569"/>
                <a:ext cx="6561183" cy="1696641"/>
              </a:xfrm>
              <a:prstGeom prst="rect">
                <a:avLst/>
              </a:prstGeom>
              <a:solidFill>
                <a:schemeClr val="accent1"/>
              </a:solidFill>
              <a:ln w="12700" cap="flat">
                <a:noFill/>
                <a:miter lim="400000"/>
              </a:ln>
              <a:effectLst/>
            </p:spPr>
            <p:txBody>
              <a:bodyPr wrap="square" lIns="0" tIns="0" rIns="0" bIns="0" numCol="1" anchor="t">
                <a:noAutofit/>
              </a:bodyPr>
              <a:lstStyle/>
              <a:p>
                <a:endParaRPr sz="2000" dirty="0"/>
              </a:p>
            </p:txBody>
          </p:sp>
          <p:graphicFrame>
            <p:nvGraphicFramePr>
              <p:cNvPr id="33" name="Chart 40737">
                <a:extLst>
                  <a:ext uri="{FF2B5EF4-FFF2-40B4-BE49-F238E27FC236}">
                    <a16:creationId xmlns:a16="http://schemas.microsoft.com/office/drawing/2014/main" id="{3D66482C-5190-468F-B3CD-B7B04FDE58F0}"/>
                  </a:ext>
                </a:extLst>
              </p:cNvPr>
              <p:cNvGraphicFramePr/>
              <p:nvPr>
                <p:extLst>
                  <p:ext uri="{D42A27DB-BD31-4B8C-83A1-F6EECF244321}">
                    <p14:modId xmlns:p14="http://schemas.microsoft.com/office/powerpoint/2010/main" val="228757296"/>
                  </p:ext>
                </p:extLst>
              </p:nvPr>
            </p:nvGraphicFramePr>
            <p:xfrm>
              <a:off x="16550810" y="2995288"/>
              <a:ext cx="1255204" cy="1255204"/>
            </p:xfrm>
            <a:graphic>
              <a:graphicData uri="http://schemas.openxmlformats.org/drawingml/2006/chart">
                <c:chart xmlns:c="http://schemas.openxmlformats.org/drawingml/2006/chart" xmlns:r="http://schemas.openxmlformats.org/officeDocument/2006/relationships" r:id="rId2"/>
              </a:graphicData>
            </a:graphic>
          </p:graphicFrame>
          <p:sp>
            <p:nvSpPr>
              <p:cNvPr id="34" name="Shape 40738">
                <a:extLst>
                  <a:ext uri="{FF2B5EF4-FFF2-40B4-BE49-F238E27FC236}">
                    <a16:creationId xmlns:a16="http://schemas.microsoft.com/office/drawing/2014/main" id="{E0F520FF-F6F9-4A1D-BDDD-B88C21925C19}"/>
                  </a:ext>
                </a:extLst>
              </p:cNvPr>
              <p:cNvSpPr/>
              <p:nvPr/>
            </p:nvSpPr>
            <p:spPr>
              <a:xfrm>
                <a:off x="16731926" y="3176404"/>
                <a:ext cx="892972" cy="892972"/>
              </a:xfrm>
              <a:prstGeom prst="ellipse">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lang="es-ES" sz="900" dirty="0">
                  <a:latin typeface="+mn-lt"/>
                  <a:ea typeface="Lato Light" panose="020F0502020204030203" pitchFamily="34" charset="0"/>
                  <a:cs typeface="Lato Light" panose="020F0502020204030203" pitchFamily="34" charset="0"/>
                </a:endParaRPr>
              </a:p>
            </p:txBody>
          </p:sp>
          <p:sp>
            <p:nvSpPr>
              <p:cNvPr id="35" name="Shape 40743">
                <a:extLst>
                  <a:ext uri="{FF2B5EF4-FFF2-40B4-BE49-F238E27FC236}">
                    <a16:creationId xmlns:a16="http://schemas.microsoft.com/office/drawing/2014/main" id="{6D2C0CA5-4DDD-45D2-880B-49941F8C3DF9}"/>
                  </a:ext>
                </a:extLst>
              </p:cNvPr>
              <p:cNvSpPr/>
              <p:nvPr/>
            </p:nvSpPr>
            <p:spPr>
              <a:xfrm>
                <a:off x="16295634" y="4471210"/>
                <a:ext cx="6561183" cy="1696643"/>
              </a:xfrm>
              <a:prstGeom prst="rect">
                <a:avLst/>
              </a:prstGeom>
              <a:solidFill>
                <a:schemeClr val="accent2"/>
              </a:solidFill>
              <a:ln w="12700" cap="flat">
                <a:noFill/>
                <a:miter lim="400000"/>
              </a:ln>
              <a:effectLst/>
            </p:spPr>
            <p:txBody>
              <a:bodyPr wrap="square" lIns="0" tIns="0" rIns="0" bIns="0" numCol="1" anchor="t">
                <a:noAutofit/>
              </a:bodyPr>
              <a:lstStyle/>
              <a:p>
                <a:endParaRPr sz="2000" dirty="0"/>
              </a:p>
            </p:txBody>
          </p:sp>
          <p:graphicFrame>
            <p:nvGraphicFramePr>
              <p:cNvPr id="36" name="Chart 40744">
                <a:extLst>
                  <a:ext uri="{FF2B5EF4-FFF2-40B4-BE49-F238E27FC236}">
                    <a16:creationId xmlns:a16="http://schemas.microsoft.com/office/drawing/2014/main" id="{94C7049A-A2DF-4560-AFB3-81021AA22038}"/>
                  </a:ext>
                </a:extLst>
              </p:cNvPr>
              <p:cNvGraphicFramePr/>
              <p:nvPr>
                <p:extLst>
                  <p:ext uri="{D42A27DB-BD31-4B8C-83A1-F6EECF244321}">
                    <p14:modId xmlns:p14="http://schemas.microsoft.com/office/powerpoint/2010/main" val="4287038716"/>
                  </p:ext>
                </p:extLst>
              </p:nvPr>
            </p:nvGraphicFramePr>
            <p:xfrm>
              <a:off x="16550811" y="4691928"/>
              <a:ext cx="1255205" cy="1255208"/>
            </p:xfrm>
            <a:graphic>
              <a:graphicData uri="http://schemas.openxmlformats.org/drawingml/2006/chart">
                <c:chart xmlns:c="http://schemas.openxmlformats.org/drawingml/2006/chart" xmlns:r="http://schemas.openxmlformats.org/officeDocument/2006/relationships" r:id="rId3"/>
              </a:graphicData>
            </a:graphic>
          </p:graphicFrame>
          <p:sp>
            <p:nvSpPr>
              <p:cNvPr id="37" name="Shape 40745">
                <a:extLst>
                  <a:ext uri="{FF2B5EF4-FFF2-40B4-BE49-F238E27FC236}">
                    <a16:creationId xmlns:a16="http://schemas.microsoft.com/office/drawing/2014/main" id="{D49D5AFF-EEA4-4C04-9D8B-AF2B4B10D560}"/>
                  </a:ext>
                </a:extLst>
              </p:cNvPr>
              <p:cNvSpPr/>
              <p:nvPr/>
            </p:nvSpPr>
            <p:spPr>
              <a:xfrm>
                <a:off x="16731926" y="4873044"/>
                <a:ext cx="892972" cy="892974"/>
              </a:xfrm>
              <a:prstGeom prst="ellipse">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38" name="Shape 40750">
                <a:extLst>
                  <a:ext uri="{FF2B5EF4-FFF2-40B4-BE49-F238E27FC236}">
                    <a16:creationId xmlns:a16="http://schemas.microsoft.com/office/drawing/2014/main" id="{3B871705-838D-4943-8097-10B385F60081}"/>
                  </a:ext>
                </a:extLst>
              </p:cNvPr>
              <p:cNvSpPr/>
              <p:nvPr/>
            </p:nvSpPr>
            <p:spPr>
              <a:xfrm>
                <a:off x="16295634" y="6164949"/>
                <a:ext cx="6561183" cy="1696643"/>
              </a:xfrm>
              <a:prstGeom prst="rect">
                <a:avLst/>
              </a:prstGeom>
              <a:solidFill>
                <a:schemeClr val="accent3"/>
              </a:solidFill>
              <a:ln w="12700" cap="flat">
                <a:noFill/>
                <a:miter lim="400000"/>
              </a:ln>
              <a:effectLst/>
            </p:spPr>
            <p:txBody>
              <a:bodyPr wrap="square" lIns="0" tIns="0" rIns="0" bIns="0" numCol="1" anchor="t">
                <a:noAutofit/>
              </a:bodyPr>
              <a:lstStyle/>
              <a:p>
                <a:endParaRPr sz="2000" dirty="0"/>
              </a:p>
            </p:txBody>
          </p:sp>
          <p:graphicFrame>
            <p:nvGraphicFramePr>
              <p:cNvPr id="39" name="Chart 40751">
                <a:extLst>
                  <a:ext uri="{FF2B5EF4-FFF2-40B4-BE49-F238E27FC236}">
                    <a16:creationId xmlns:a16="http://schemas.microsoft.com/office/drawing/2014/main" id="{16BEFC0F-12A1-4A3D-A71E-CA404E0C8214}"/>
                  </a:ext>
                </a:extLst>
              </p:cNvPr>
              <p:cNvGraphicFramePr/>
              <p:nvPr>
                <p:extLst>
                  <p:ext uri="{D42A27DB-BD31-4B8C-83A1-F6EECF244321}">
                    <p14:modId xmlns:p14="http://schemas.microsoft.com/office/powerpoint/2010/main" val="3705281664"/>
                  </p:ext>
                </p:extLst>
              </p:nvPr>
            </p:nvGraphicFramePr>
            <p:xfrm>
              <a:off x="16550810" y="6385667"/>
              <a:ext cx="1255204" cy="1255208"/>
            </p:xfrm>
            <a:graphic>
              <a:graphicData uri="http://schemas.openxmlformats.org/drawingml/2006/chart">
                <c:chart xmlns:c="http://schemas.openxmlformats.org/drawingml/2006/chart" xmlns:r="http://schemas.openxmlformats.org/officeDocument/2006/relationships" r:id="rId4"/>
              </a:graphicData>
            </a:graphic>
          </p:graphicFrame>
          <p:sp>
            <p:nvSpPr>
              <p:cNvPr id="40" name="Shape 40752">
                <a:extLst>
                  <a:ext uri="{FF2B5EF4-FFF2-40B4-BE49-F238E27FC236}">
                    <a16:creationId xmlns:a16="http://schemas.microsoft.com/office/drawing/2014/main" id="{E7FA7386-F214-4E76-BDFB-2386DB115F3A}"/>
                  </a:ext>
                </a:extLst>
              </p:cNvPr>
              <p:cNvSpPr/>
              <p:nvPr/>
            </p:nvSpPr>
            <p:spPr>
              <a:xfrm>
                <a:off x="16731926" y="6566783"/>
                <a:ext cx="892972" cy="892975"/>
              </a:xfrm>
              <a:prstGeom prst="ellipse">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41" name="Shape 40757">
                <a:extLst>
                  <a:ext uri="{FF2B5EF4-FFF2-40B4-BE49-F238E27FC236}">
                    <a16:creationId xmlns:a16="http://schemas.microsoft.com/office/drawing/2014/main" id="{D7335968-6265-4D3E-BA29-1D0B0DDD6820}"/>
                  </a:ext>
                </a:extLst>
              </p:cNvPr>
              <p:cNvSpPr/>
              <p:nvPr/>
            </p:nvSpPr>
            <p:spPr>
              <a:xfrm>
                <a:off x="16295634" y="7863404"/>
                <a:ext cx="6561183" cy="1696643"/>
              </a:xfrm>
              <a:prstGeom prst="rect">
                <a:avLst/>
              </a:prstGeom>
              <a:solidFill>
                <a:schemeClr val="accent4"/>
              </a:solidFill>
              <a:ln w="12700" cap="flat">
                <a:noFill/>
                <a:miter lim="400000"/>
              </a:ln>
              <a:effectLst/>
            </p:spPr>
            <p:txBody>
              <a:bodyPr wrap="square" lIns="0" tIns="0" rIns="0" bIns="0" numCol="1" anchor="t">
                <a:noAutofit/>
              </a:bodyPr>
              <a:lstStyle/>
              <a:p>
                <a:endParaRPr sz="2000" dirty="0"/>
              </a:p>
            </p:txBody>
          </p:sp>
          <p:graphicFrame>
            <p:nvGraphicFramePr>
              <p:cNvPr id="42" name="Chart 40758">
                <a:extLst>
                  <a:ext uri="{FF2B5EF4-FFF2-40B4-BE49-F238E27FC236}">
                    <a16:creationId xmlns:a16="http://schemas.microsoft.com/office/drawing/2014/main" id="{30819065-D13D-47DB-B67B-5743497CEC2F}"/>
                  </a:ext>
                </a:extLst>
              </p:cNvPr>
              <p:cNvGraphicFramePr/>
              <p:nvPr>
                <p:extLst>
                  <p:ext uri="{D42A27DB-BD31-4B8C-83A1-F6EECF244321}">
                    <p14:modId xmlns:p14="http://schemas.microsoft.com/office/powerpoint/2010/main" val="3234485045"/>
                  </p:ext>
                </p:extLst>
              </p:nvPr>
            </p:nvGraphicFramePr>
            <p:xfrm>
              <a:off x="16550810" y="8084122"/>
              <a:ext cx="1255204" cy="1255207"/>
            </p:xfrm>
            <a:graphic>
              <a:graphicData uri="http://schemas.openxmlformats.org/drawingml/2006/chart">
                <c:chart xmlns:c="http://schemas.openxmlformats.org/drawingml/2006/chart" xmlns:r="http://schemas.openxmlformats.org/officeDocument/2006/relationships" r:id="rId5"/>
              </a:graphicData>
            </a:graphic>
          </p:graphicFrame>
          <p:sp>
            <p:nvSpPr>
              <p:cNvPr id="43" name="Shape 40759">
                <a:extLst>
                  <a:ext uri="{FF2B5EF4-FFF2-40B4-BE49-F238E27FC236}">
                    <a16:creationId xmlns:a16="http://schemas.microsoft.com/office/drawing/2014/main" id="{47D9D5EF-3F80-49C3-9AD7-0A93F25AC13A}"/>
                  </a:ext>
                </a:extLst>
              </p:cNvPr>
              <p:cNvSpPr/>
              <p:nvPr/>
            </p:nvSpPr>
            <p:spPr>
              <a:xfrm>
                <a:off x="16731926" y="8265239"/>
                <a:ext cx="892972" cy="892974"/>
              </a:xfrm>
              <a:prstGeom prst="ellipse">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44" name="Shape 40764">
                <a:extLst>
                  <a:ext uri="{FF2B5EF4-FFF2-40B4-BE49-F238E27FC236}">
                    <a16:creationId xmlns:a16="http://schemas.microsoft.com/office/drawing/2014/main" id="{14BB1928-FEC7-426D-A0A7-627A0785F0C3}"/>
                  </a:ext>
                </a:extLst>
              </p:cNvPr>
              <p:cNvSpPr/>
              <p:nvPr/>
            </p:nvSpPr>
            <p:spPr>
              <a:xfrm>
                <a:off x="16295634" y="9558231"/>
                <a:ext cx="6561183" cy="1696643"/>
              </a:xfrm>
              <a:prstGeom prst="rect">
                <a:avLst/>
              </a:prstGeom>
              <a:solidFill>
                <a:schemeClr val="accent5"/>
              </a:solidFill>
              <a:ln w="12700" cap="flat">
                <a:noFill/>
                <a:miter lim="400000"/>
              </a:ln>
              <a:effectLst/>
            </p:spPr>
            <p:txBody>
              <a:bodyPr wrap="square" lIns="0" tIns="0" rIns="0" bIns="0" numCol="1" anchor="t">
                <a:noAutofit/>
              </a:bodyPr>
              <a:lstStyle/>
              <a:p>
                <a:endParaRPr sz="2000" dirty="0"/>
              </a:p>
            </p:txBody>
          </p:sp>
          <p:graphicFrame>
            <p:nvGraphicFramePr>
              <p:cNvPr id="45" name="Chart 40765">
                <a:extLst>
                  <a:ext uri="{FF2B5EF4-FFF2-40B4-BE49-F238E27FC236}">
                    <a16:creationId xmlns:a16="http://schemas.microsoft.com/office/drawing/2014/main" id="{D915E2C7-9A3B-4573-A3D8-3A42B14440CD}"/>
                  </a:ext>
                </a:extLst>
              </p:cNvPr>
              <p:cNvGraphicFramePr/>
              <p:nvPr>
                <p:extLst>
                  <p:ext uri="{D42A27DB-BD31-4B8C-83A1-F6EECF244321}">
                    <p14:modId xmlns:p14="http://schemas.microsoft.com/office/powerpoint/2010/main" val="2421148212"/>
                  </p:ext>
                </p:extLst>
              </p:nvPr>
            </p:nvGraphicFramePr>
            <p:xfrm>
              <a:off x="16550810" y="9778949"/>
              <a:ext cx="1255204" cy="1255208"/>
            </p:xfrm>
            <a:graphic>
              <a:graphicData uri="http://schemas.openxmlformats.org/drawingml/2006/chart">
                <c:chart xmlns:c="http://schemas.openxmlformats.org/drawingml/2006/chart" xmlns:r="http://schemas.openxmlformats.org/officeDocument/2006/relationships" r:id="rId6"/>
              </a:graphicData>
            </a:graphic>
          </p:graphicFrame>
          <p:sp>
            <p:nvSpPr>
              <p:cNvPr id="46" name="Shape 40766">
                <a:extLst>
                  <a:ext uri="{FF2B5EF4-FFF2-40B4-BE49-F238E27FC236}">
                    <a16:creationId xmlns:a16="http://schemas.microsoft.com/office/drawing/2014/main" id="{37C63199-1331-4B77-AB45-7A9CF94203EB}"/>
                  </a:ext>
                </a:extLst>
              </p:cNvPr>
              <p:cNvSpPr/>
              <p:nvPr/>
            </p:nvSpPr>
            <p:spPr>
              <a:xfrm>
                <a:off x="16731926" y="9960065"/>
                <a:ext cx="892972" cy="892975"/>
              </a:xfrm>
              <a:prstGeom prst="ellipse">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47" name="Shape 40771">
                <a:extLst>
                  <a:ext uri="{FF2B5EF4-FFF2-40B4-BE49-F238E27FC236}">
                    <a16:creationId xmlns:a16="http://schemas.microsoft.com/office/drawing/2014/main" id="{E5DCD6C4-8B6B-4032-8EC3-B9BEED791F21}"/>
                  </a:ext>
                </a:extLst>
              </p:cNvPr>
              <p:cNvSpPr/>
              <p:nvPr/>
            </p:nvSpPr>
            <p:spPr>
              <a:xfrm>
                <a:off x="16295634" y="11254873"/>
                <a:ext cx="6561183" cy="1696643"/>
              </a:xfrm>
              <a:prstGeom prst="rect">
                <a:avLst/>
              </a:prstGeom>
              <a:solidFill>
                <a:schemeClr val="accent6"/>
              </a:solidFill>
              <a:ln w="12700" cap="flat">
                <a:noFill/>
                <a:miter lim="400000"/>
              </a:ln>
              <a:effectLst/>
            </p:spPr>
            <p:txBody>
              <a:bodyPr wrap="square" lIns="0" tIns="0" rIns="0" bIns="0" numCol="1" anchor="t">
                <a:noAutofit/>
              </a:bodyPr>
              <a:lstStyle/>
              <a:p>
                <a:endParaRPr sz="2000" dirty="0"/>
              </a:p>
            </p:txBody>
          </p:sp>
          <p:graphicFrame>
            <p:nvGraphicFramePr>
              <p:cNvPr id="48" name="Chart 40772">
                <a:extLst>
                  <a:ext uri="{FF2B5EF4-FFF2-40B4-BE49-F238E27FC236}">
                    <a16:creationId xmlns:a16="http://schemas.microsoft.com/office/drawing/2014/main" id="{D7996058-E941-4E4A-B2A8-FAB37FF0E1CC}"/>
                  </a:ext>
                </a:extLst>
              </p:cNvPr>
              <p:cNvGraphicFramePr/>
              <p:nvPr>
                <p:extLst>
                  <p:ext uri="{D42A27DB-BD31-4B8C-83A1-F6EECF244321}">
                    <p14:modId xmlns:p14="http://schemas.microsoft.com/office/powerpoint/2010/main" val="904455968"/>
                  </p:ext>
                </p:extLst>
              </p:nvPr>
            </p:nvGraphicFramePr>
            <p:xfrm>
              <a:off x="16550810" y="11475593"/>
              <a:ext cx="1255204" cy="1255207"/>
            </p:xfrm>
            <a:graphic>
              <a:graphicData uri="http://schemas.openxmlformats.org/drawingml/2006/chart">
                <c:chart xmlns:c="http://schemas.openxmlformats.org/drawingml/2006/chart" xmlns:r="http://schemas.openxmlformats.org/officeDocument/2006/relationships" r:id="rId7"/>
              </a:graphicData>
            </a:graphic>
          </p:graphicFrame>
          <p:sp>
            <p:nvSpPr>
              <p:cNvPr id="49" name="Shape 40773">
                <a:extLst>
                  <a:ext uri="{FF2B5EF4-FFF2-40B4-BE49-F238E27FC236}">
                    <a16:creationId xmlns:a16="http://schemas.microsoft.com/office/drawing/2014/main" id="{6637E221-6C36-419E-87BC-0296D281F796}"/>
                  </a:ext>
                </a:extLst>
              </p:cNvPr>
              <p:cNvSpPr/>
              <p:nvPr/>
            </p:nvSpPr>
            <p:spPr>
              <a:xfrm>
                <a:off x="16731926" y="11656709"/>
                <a:ext cx="892972" cy="892974"/>
              </a:xfrm>
              <a:prstGeom prst="ellipse">
                <a:avLst/>
              </a:prstGeom>
              <a:solidFill>
                <a:schemeClr val="accent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00" dirty="0">
                  <a:latin typeface="+mn-lt"/>
                  <a:ea typeface="Lato Light" panose="020F0502020204030203" pitchFamily="34" charset="0"/>
                  <a:cs typeface="Lato Light" panose="020F0502020204030203" pitchFamily="34" charset="0"/>
                </a:endParaRPr>
              </a:p>
            </p:txBody>
          </p:sp>
          <p:sp>
            <p:nvSpPr>
              <p:cNvPr id="50" name="TextBox 49">
                <a:extLst>
                  <a:ext uri="{FF2B5EF4-FFF2-40B4-BE49-F238E27FC236}">
                    <a16:creationId xmlns:a16="http://schemas.microsoft.com/office/drawing/2014/main" id="{20CD4385-849D-409C-9955-B80676131EDC}"/>
                  </a:ext>
                </a:extLst>
              </p:cNvPr>
              <p:cNvSpPr txBox="1"/>
              <p:nvPr/>
            </p:nvSpPr>
            <p:spPr>
              <a:xfrm>
                <a:off x="16716625" y="3344946"/>
                <a:ext cx="923575" cy="555881"/>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65%</a:t>
                </a:r>
              </a:p>
            </p:txBody>
          </p:sp>
          <p:sp>
            <p:nvSpPr>
              <p:cNvPr id="51" name="TextBox 50">
                <a:extLst>
                  <a:ext uri="{FF2B5EF4-FFF2-40B4-BE49-F238E27FC236}">
                    <a16:creationId xmlns:a16="http://schemas.microsoft.com/office/drawing/2014/main" id="{6F4E01B9-AC7B-4A77-AEDA-42C7ADA25FCE}"/>
                  </a:ext>
                </a:extLst>
              </p:cNvPr>
              <p:cNvSpPr txBox="1"/>
              <p:nvPr/>
            </p:nvSpPr>
            <p:spPr>
              <a:xfrm>
                <a:off x="16716625" y="5036751"/>
                <a:ext cx="923575" cy="555881"/>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56%</a:t>
                </a:r>
              </a:p>
            </p:txBody>
          </p:sp>
          <p:sp>
            <p:nvSpPr>
              <p:cNvPr id="52" name="TextBox 51">
                <a:extLst>
                  <a:ext uri="{FF2B5EF4-FFF2-40B4-BE49-F238E27FC236}">
                    <a16:creationId xmlns:a16="http://schemas.microsoft.com/office/drawing/2014/main" id="{AA5E3D2C-9219-460D-9F00-B64871C758AB}"/>
                  </a:ext>
                </a:extLst>
              </p:cNvPr>
              <p:cNvSpPr txBox="1"/>
              <p:nvPr/>
            </p:nvSpPr>
            <p:spPr>
              <a:xfrm>
                <a:off x="16720246" y="6736879"/>
                <a:ext cx="916335" cy="555881"/>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39%</a:t>
                </a:r>
              </a:p>
            </p:txBody>
          </p:sp>
          <p:sp>
            <p:nvSpPr>
              <p:cNvPr id="53" name="TextBox 52">
                <a:extLst>
                  <a:ext uri="{FF2B5EF4-FFF2-40B4-BE49-F238E27FC236}">
                    <a16:creationId xmlns:a16="http://schemas.microsoft.com/office/drawing/2014/main" id="{5260962C-1BAE-4AC7-96BE-104D9F65BA79}"/>
                  </a:ext>
                </a:extLst>
              </p:cNvPr>
              <p:cNvSpPr txBox="1"/>
              <p:nvPr/>
            </p:nvSpPr>
            <p:spPr>
              <a:xfrm>
                <a:off x="16714816" y="8395108"/>
                <a:ext cx="927194" cy="555881"/>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68%</a:t>
                </a:r>
              </a:p>
            </p:txBody>
          </p:sp>
          <p:sp>
            <p:nvSpPr>
              <p:cNvPr id="54" name="TextBox 53">
                <a:extLst>
                  <a:ext uri="{FF2B5EF4-FFF2-40B4-BE49-F238E27FC236}">
                    <a16:creationId xmlns:a16="http://schemas.microsoft.com/office/drawing/2014/main" id="{F7493980-B00C-4808-B778-69781AA929E2}"/>
                  </a:ext>
                </a:extLst>
              </p:cNvPr>
              <p:cNvSpPr txBox="1"/>
              <p:nvPr/>
            </p:nvSpPr>
            <p:spPr>
              <a:xfrm>
                <a:off x="16714816" y="10129516"/>
                <a:ext cx="927194" cy="555881"/>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98%</a:t>
                </a:r>
              </a:p>
            </p:txBody>
          </p:sp>
          <p:sp>
            <p:nvSpPr>
              <p:cNvPr id="55" name="TextBox 54">
                <a:extLst>
                  <a:ext uri="{FF2B5EF4-FFF2-40B4-BE49-F238E27FC236}">
                    <a16:creationId xmlns:a16="http://schemas.microsoft.com/office/drawing/2014/main" id="{91EF2CC9-8347-49C5-88B7-C5DC1512B6C3}"/>
                  </a:ext>
                </a:extLst>
              </p:cNvPr>
              <p:cNvSpPr txBox="1"/>
              <p:nvPr/>
            </p:nvSpPr>
            <p:spPr>
              <a:xfrm>
                <a:off x="16725671" y="11825253"/>
                <a:ext cx="905480" cy="555881"/>
              </a:xfrm>
              <a:prstGeom prst="rect">
                <a:avLst/>
              </a:prstGeom>
              <a:noFill/>
            </p:spPr>
            <p:txBody>
              <a:bodyPr wrap="none" rtlCol="0" anchor="ctr" anchorCtr="0">
                <a:spAutoFit/>
              </a:bodyPr>
              <a:lstStyle/>
              <a:p>
                <a:pPr algn="ctr"/>
                <a:r>
                  <a:rPr lang="en-US" sz="1000" b="1" dirty="0">
                    <a:solidFill>
                      <a:schemeClr val="bg1"/>
                    </a:solidFill>
                    <a:ea typeface="League Spartan" charset="0"/>
                    <a:cs typeface="Poppins" pitchFamily="2" charset="77"/>
                  </a:rPr>
                  <a:t>77%</a:t>
                </a:r>
              </a:p>
            </p:txBody>
          </p:sp>
          <p:sp>
            <p:nvSpPr>
              <p:cNvPr id="56" name="Subtitle 2">
                <a:extLst>
                  <a:ext uri="{FF2B5EF4-FFF2-40B4-BE49-F238E27FC236}">
                    <a16:creationId xmlns:a16="http://schemas.microsoft.com/office/drawing/2014/main" id="{58B7E418-B02B-4BD5-A0AE-E3A3D356E8F0}"/>
                  </a:ext>
                </a:extLst>
              </p:cNvPr>
              <p:cNvSpPr txBox="1">
                <a:spLocks/>
              </p:cNvSpPr>
              <p:nvPr/>
            </p:nvSpPr>
            <p:spPr>
              <a:xfrm>
                <a:off x="18095248" y="3018553"/>
                <a:ext cx="4472337" cy="1124355"/>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0" dirty="0">
                    <a:solidFill>
                      <a:schemeClr val="bg1"/>
                    </a:solidFill>
                    <a:latin typeface="+mn-lt"/>
                    <a:ea typeface="Open Sans Light" panose="020B0306030504020204" pitchFamily="34" charset="0"/>
                    <a:cs typeface="Open Sans Light" panose="020B0306030504020204" pitchFamily="34" charset="0"/>
                  </a:rPr>
                  <a:t>Lorem ipsum </a:t>
                </a:r>
                <a:r>
                  <a:rPr lang="en-GB" sz="1000" dirty="0" err="1">
                    <a:solidFill>
                      <a:schemeClr val="bg1"/>
                    </a:solidFill>
                    <a:latin typeface="+mn-lt"/>
                    <a:ea typeface="Open Sans Light" panose="020B0306030504020204" pitchFamily="34" charset="0"/>
                    <a:cs typeface="Open Sans Light" panose="020B0306030504020204" pitchFamily="34" charset="0"/>
                  </a:rPr>
                  <a:t>dolor</a:t>
                </a:r>
                <a:r>
                  <a:rPr lang="en-GB" sz="1000" dirty="0">
                    <a:solidFill>
                      <a:schemeClr val="bg1"/>
                    </a:solidFill>
                    <a:latin typeface="+mn-lt"/>
                    <a:ea typeface="Open Sans Light" panose="020B0306030504020204" pitchFamily="34" charset="0"/>
                    <a:cs typeface="Open Sans Light" panose="020B0306030504020204" pitchFamily="34" charset="0"/>
                  </a:rPr>
                  <a:t> sit </a:t>
                </a:r>
                <a:r>
                  <a:rPr lang="en-GB" sz="1000" dirty="0" err="1">
                    <a:solidFill>
                      <a:schemeClr val="bg1"/>
                    </a:solidFill>
                    <a:latin typeface="+mn-lt"/>
                    <a:ea typeface="Open Sans Light" panose="020B0306030504020204" pitchFamily="34" charset="0"/>
                    <a:cs typeface="Open Sans Light" panose="020B0306030504020204" pitchFamily="34" charset="0"/>
                  </a:rPr>
                  <a:t>amet</a:t>
                </a:r>
                <a:r>
                  <a:rPr lang="en-GB" sz="1000" dirty="0">
                    <a:solidFill>
                      <a:schemeClr val="bg1"/>
                    </a:solidFill>
                    <a:latin typeface="+mn-lt"/>
                    <a:ea typeface="Open Sans Light" panose="020B0306030504020204" pitchFamily="34" charset="0"/>
                    <a:cs typeface="Open Sans Light" panose="020B0306030504020204" pitchFamily="34" charset="0"/>
                  </a:rPr>
                  <a:t>, cum modo </a:t>
                </a:r>
                <a:r>
                  <a:rPr lang="en-GB" sz="1000" dirty="0" err="1">
                    <a:solidFill>
                      <a:schemeClr val="bg1"/>
                    </a:solidFill>
                    <a:latin typeface="+mn-lt"/>
                    <a:ea typeface="Open Sans Light" panose="020B0306030504020204" pitchFamily="34" charset="0"/>
                    <a:cs typeface="Open Sans Light" panose="020B0306030504020204" pitchFamily="34" charset="0"/>
                  </a:rPr>
                  <a:t>comprehensam</a:t>
                </a:r>
                <a:r>
                  <a:rPr lang="en-GB" sz="1000" dirty="0">
                    <a:solidFill>
                      <a:schemeClr val="bg1"/>
                    </a:solidFill>
                    <a:latin typeface="+mn-lt"/>
                    <a:ea typeface="Open Sans Light" panose="020B0306030504020204" pitchFamily="34" charset="0"/>
                    <a:cs typeface="Open Sans Light" panose="020B0306030504020204" pitchFamily="34" charset="0"/>
                  </a:rPr>
                  <a:t> in. </a:t>
                </a:r>
                <a:r>
                  <a:rPr lang="en-GB" sz="1000" dirty="0" err="1">
                    <a:solidFill>
                      <a:schemeClr val="bg1"/>
                    </a:solidFill>
                    <a:latin typeface="+mn-lt"/>
                    <a:ea typeface="Open Sans Light" panose="020B0306030504020204" pitchFamily="34" charset="0"/>
                    <a:cs typeface="Open Sans Light" panose="020B0306030504020204" pitchFamily="34" charset="0"/>
                  </a:rPr>
                  <a:t>Sed</a:t>
                </a:r>
                <a:r>
                  <a:rPr lang="en-GB" sz="1000" dirty="0">
                    <a:solidFill>
                      <a:schemeClr val="bg1"/>
                    </a:solidFill>
                    <a:latin typeface="+mn-lt"/>
                    <a:ea typeface="Open Sans Light" panose="020B0306030504020204" pitchFamily="34" charset="0"/>
                    <a:cs typeface="Open Sans Light" panose="020B0306030504020204" pitchFamily="34" charset="0"/>
                  </a:rPr>
                  <a:t> </a:t>
                </a:r>
                <a:r>
                  <a:rPr lang="en-GB" sz="1000" dirty="0" err="1">
                    <a:solidFill>
                      <a:schemeClr val="bg1"/>
                    </a:solidFill>
                    <a:latin typeface="+mn-lt"/>
                    <a:ea typeface="Open Sans Light" panose="020B0306030504020204" pitchFamily="34" charset="0"/>
                    <a:cs typeface="Open Sans Light" panose="020B0306030504020204" pitchFamily="34" charset="0"/>
                  </a:rPr>
                  <a:t>nibh</a:t>
                </a:r>
                <a:r>
                  <a:rPr lang="en-GB" sz="1000" dirty="0">
                    <a:solidFill>
                      <a:schemeClr val="bg1"/>
                    </a:solidFill>
                    <a:latin typeface="+mn-lt"/>
                    <a:ea typeface="Open Sans Light" panose="020B0306030504020204" pitchFamily="34" charset="0"/>
                    <a:cs typeface="Open Sans Light" panose="020B0306030504020204" pitchFamily="34" charset="0"/>
                  </a:rPr>
                  <a:t> </a:t>
                </a:r>
                <a:r>
                  <a:rPr lang="en-GB" sz="1000" dirty="0" err="1">
                    <a:solidFill>
                      <a:schemeClr val="bg1"/>
                    </a:solidFill>
                    <a:latin typeface="+mn-lt"/>
                    <a:ea typeface="Open Sans Light" panose="020B0306030504020204" pitchFamily="34" charset="0"/>
                    <a:cs typeface="Open Sans Light" panose="020B0306030504020204" pitchFamily="34" charset="0"/>
                  </a:rPr>
                  <a:t>theophrastus</a:t>
                </a:r>
                <a:r>
                  <a:rPr lang="en-GB" sz="1000" dirty="0">
                    <a:solidFill>
                      <a:schemeClr val="bg1"/>
                    </a:solidFill>
                    <a:latin typeface="+mn-lt"/>
                    <a:ea typeface="Open Sans Light" panose="020B0306030504020204" pitchFamily="34" charset="0"/>
                    <a:cs typeface="Open Sans Light" panose="020B0306030504020204" pitchFamily="34" charset="0"/>
                  </a:rPr>
                  <a:t> in.</a:t>
                </a:r>
                <a:endParaRPr lang="en-US" sz="1000" dirty="0">
                  <a:solidFill>
                    <a:schemeClr val="bg1"/>
                  </a:solidFill>
                  <a:latin typeface="+mn-lt"/>
                  <a:ea typeface="Open Sans Light" panose="020B0306030504020204" pitchFamily="34" charset="0"/>
                  <a:cs typeface="Open Sans Light" panose="020B0306030504020204" pitchFamily="34" charset="0"/>
                </a:endParaRPr>
              </a:p>
            </p:txBody>
          </p:sp>
          <p:sp>
            <p:nvSpPr>
              <p:cNvPr id="57" name="Subtitle 2">
                <a:extLst>
                  <a:ext uri="{FF2B5EF4-FFF2-40B4-BE49-F238E27FC236}">
                    <a16:creationId xmlns:a16="http://schemas.microsoft.com/office/drawing/2014/main" id="{B65E5C62-FA80-4E66-B649-2748A3C68C39}"/>
                  </a:ext>
                </a:extLst>
              </p:cNvPr>
              <p:cNvSpPr txBox="1">
                <a:spLocks/>
              </p:cNvSpPr>
              <p:nvPr/>
            </p:nvSpPr>
            <p:spPr>
              <a:xfrm>
                <a:off x="18095248" y="4710805"/>
                <a:ext cx="4472337" cy="1124355"/>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0" dirty="0">
                    <a:solidFill>
                      <a:schemeClr val="bg1"/>
                    </a:solidFill>
                    <a:latin typeface="+mn-lt"/>
                    <a:ea typeface="Open Sans Light" panose="020B0306030504020204" pitchFamily="34" charset="0"/>
                    <a:cs typeface="Open Sans Light" panose="020B0306030504020204" pitchFamily="34" charset="0"/>
                  </a:rPr>
                  <a:t>Lorem ipsum </a:t>
                </a:r>
                <a:r>
                  <a:rPr lang="en-GB" sz="1000" dirty="0" err="1">
                    <a:solidFill>
                      <a:schemeClr val="bg1"/>
                    </a:solidFill>
                    <a:latin typeface="+mn-lt"/>
                    <a:ea typeface="Open Sans Light" panose="020B0306030504020204" pitchFamily="34" charset="0"/>
                    <a:cs typeface="Open Sans Light" panose="020B0306030504020204" pitchFamily="34" charset="0"/>
                  </a:rPr>
                  <a:t>dolor</a:t>
                </a:r>
                <a:r>
                  <a:rPr lang="en-GB" sz="1000" dirty="0">
                    <a:solidFill>
                      <a:schemeClr val="bg1"/>
                    </a:solidFill>
                    <a:latin typeface="+mn-lt"/>
                    <a:ea typeface="Open Sans Light" panose="020B0306030504020204" pitchFamily="34" charset="0"/>
                    <a:cs typeface="Open Sans Light" panose="020B0306030504020204" pitchFamily="34" charset="0"/>
                  </a:rPr>
                  <a:t> sit </a:t>
                </a:r>
                <a:r>
                  <a:rPr lang="en-GB" sz="1000" dirty="0" err="1">
                    <a:solidFill>
                      <a:schemeClr val="bg1"/>
                    </a:solidFill>
                    <a:latin typeface="+mn-lt"/>
                    <a:ea typeface="Open Sans Light" panose="020B0306030504020204" pitchFamily="34" charset="0"/>
                    <a:cs typeface="Open Sans Light" panose="020B0306030504020204" pitchFamily="34" charset="0"/>
                  </a:rPr>
                  <a:t>amet</a:t>
                </a:r>
                <a:r>
                  <a:rPr lang="en-GB" sz="1000" dirty="0">
                    <a:solidFill>
                      <a:schemeClr val="bg1"/>
                    </a:solidFill>
                    <a:latin typeface="+mn-lt"/>
                    <a:ea typeface="Open Sans Light" panose="020B0306030504020204" pitchFamily="34" charset="0"/>
                    <a:cs typeface="Open Sans Light" panose="020B0306030504020204" pitchFamily="34" charset="0"/>
                  </a:rPr>
                  <a:t>, cum modo </a:t>
                </a:r>
                <a:r>
                  <a:rPr lang="en-GB" sz="1000" dirty="0" err="1">
                    <a:solidFill>
                      <a:schemeClr val="bg1"/>
                    </a:solidFill>
                    <a:latin typeface="+mn-lt"/>
                    <a:ea typeface="Open Sans Light" panose="020B0306030504020204" pitchFamily="34" charset="0"/>
                    <a:cs typeface="Open Sans Light" panose="020B0306030504020204" pitchFamily="34" charset="0"/>
                  </a:rPr>
                  <a:t>comprehensam</a:t>
                </a:r>
                <a:r>
                  <a:rPr lang="en-GB" sz="1000" dirty="0">
                    <a:solidFill>
                      <a:schemeClr val="bg1"/>
                    </a:solidFill>
                    <a:latin typeface="+mn-lt"/>
                    <a:ea typeface="Open Sans Light" panose="020B0306030504020204" pitchFamily="34" charset="0"/>
                    <a:cs typeface="Open Sans Light" panose="020B0306030504020204" pitchFamily="34" charset="0"/>
                  </a:rPr>
                  <a:t> in. </a:t>
                </a:r>
                <a:r>
                  <a:rPr lang="en-GB" sz="1000" dirty="0" err="1">
                    <a:solidFill>
                      <a:schemeClr val="bg1"/>
                    </a:solidFill>
                    <a:latin typeface="+mn-lt"/>
                    <a:ea typeface="Open Sans Light" panose="020B0306030504020204" pitchFamily="34" charset="0"/>
                    <a:cs typeface="Open Sans Light" panose="020B0306030504020204" pitchFamily="34" charset="0"/>
                  </a:rPr>
                  <a:t>Sed</a:t>
                </a:r>
                <a:r>
                  <a:rPr lang="en-GB" sz="1000" dirty="0">
                    <a:solidFill>
                      <a:schemeClr val="bg1"/>
                    </a:solidFill>
                    <a:latin typeface="+mn-lt"/>
                    <a:ea typeface="Open Sans Light" panose="020B0306030504020204" pitchFamily="34" charset="0"/>
                    <a:cs typeface="Open Sans Light" panose="020B0306030504020204" pitchFamily="34" charset="0"/>
                  </a:rPr>
                  <a:t> </a:t>
                </a:r>
                <a:r>
                  <a:rPr lang="en-GB" sz="1000" dirty="0" err="1">
                    <a:solidFill>
                      <a:schemeClr val="bg1"/>
                    </a:solidFill>
                    <a:latin typeface="+mn-lt"/>
                    <a:ea typeface="Open Sans Light" panose="020B0306030504020204" pitchFamily="34" charset="0"/>
                    <a:cs typeface="Open Sans Light" panose="020B0306030504020204" pitchFamily="34" charset="0"/>
                  </a:rPr>
                  <a:t>nibh</a:t>
                </a:r>
                <a:r>
                  <a:rPr lang="en-GB" sz="1000" dirty="0">
                    <a:solidFill>
                      <a:schemeClr val="bg1"/>
                    </a:solidFill>
                    <a:latin typeface="+mn-lt"/>
                    <a:ea typeface="Open Sans Light" panose="020B0306030504020204" pitchFamily="34" charset="0"/>
                    <a:cs typeface="Open Sans Light" panose="020B0306030504020204" pitchFamily="34" charset="0"/>
                  </a:rPr>
                  <a:t> </a:t>
                </a:r>
                <a:r>
                  <a:rPr lang="en-GB" sz="1000" dirty="0" err="1">
                    <a:solidFill>
                      <a:schemeClr val="bg1"/>
                    </a:solidFill>
                    <a:latin typeface="+mn-lt"/>
                    <a:ea typeface="Open Sans Light" panose="020B0306030504020204" pitchFamily="34" charset="0"/>
                    <a:cs typeface="Open Sans Light" panose="020B0306030504020204" pitchFamily="34" charset="0"/>
                  </a:rPr>
                  <a:t>theophrastus</a:t>
                </a:r>
                <a:r>
                  <a:rPr lang="en-GB" sz="1000" dirty="0">
                    <a:solidFill>
                      <a:schemeClr val="bg1"/>
                    </a:solidFill>
                    <a:latin typeface="+mn-lt"/>
                    <a:ea typeface="Open Sans Light" panose="020B0306030504020204" pitchFamily="34" charset="0"/>
                    <a:cs typeface="Open Sans Light" panose="020B0306030504020204" pitchFamily="34" charset="0"/>
                  </a:rPr>
                  <a:t> in.</a:t>
                </a:r>
                <a:endParaRPr lang="en-US" sz="1000" dirty="0">
                  <a:solidFill>
                    <a:schemeClr val="bg1"/>
                  </a:solidFill>
                  <a:latin typeface="+mn-lt"/>
                  <a:ea typeface="Open Sans Light" panose="020B0306030504020204" pitchFamily="34" charset="0"/>
                  <a:cs typeface="Open Sans Light" panose="020B0306030504020204" pitchFamily="34" charset="0"/>
                </a:endParaRPr>
              </a:p>
            </p:txBody>
          </p:sp>
          <p:sp>
            <p:nvSpPr>
              <p:cNvPr id="58" name="Subtitle 2">
                <a:extLst>
                  <a:ext uri="{FF2B5EF4-FFF2-40B4-BE49-F238E27FC236}">
                    <a16:creationId xmlns:a16="http://schemas.microsoft.com/office/drawing/2014/main" id="{74538E19-B09C-4B8B-9FB6-666C5F29F70B}"/>
                  </a:ext>
                </a:extLst>
              </p:cNvPr>
              <p:cNvSpPr txBox="1">
                <a:spLocks/>
              </p:cNvSpPr>
              <p:nvPr/>
            </p:nvSpPr>
            <p:spPr>
              <a:xfrm>
                <a:off x="18095248" y="6407447"/>
                <a:ext cx="4472337" cy="1124355"/>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0" dirty="0">
                    <a:solidFill>
                      <a:schemeClr val="bg1"/>
                    </a:solidFill>
                    <a:latin typeface="+mn-lt"/>
                    <a:ea typeface="Open Sans Light" panose="020B0306030504020204" pitchFamily="34" charset="0"/>
                    <a:cs typeface="Open Sans Light" panose="020B0306030504020204" pitchFamily="34" charset="0"/>
                  </a:rPr>
                  <a:t>Lorem ipsum </a:t>
                </a:r>
                <a:r>
                  <a:rPr lang="en-GB" sz="1000" dirty="0" err="1">
                    <a:solidFill>
                      <a:schemeClr val="bg1"/>
                    </a:solidFill>
                    <a:latin typeface="+mn-lt"/>
                    <a:ea typeface="Open Sans Light" panose="020B0306030504020204" pitchFamily="34" charset="0"/>
                    <a:cs typeface="Open Sans Light" panose="020B0306030504020204" pitchFamily="34" charset="0"/>
                  </a:rPr>
                  <a:t>dolor</a:t>
                </a:r>
                <a:r>
                  <a:rPr lang="en-GB" sz="1000" dirty="0">
                    <a:solidFill>
                      <a:schemeClr val="bg1"/>
                    </a:solidFill>
                    <a:latin typeface="+mn-lt"/>
                    <a:ea typeface="Open Sans Light" panose="020B0306030504020204" pitchFamily="34" charset="0"/>
                    <a:cs typeface="Open Sans Light" panose="020B0306030504020204" pitchFamily="34" charset="0"/>
                  </a:rPr>
                  <a:t> sit </a:t>
                </a:r>
                <a:r>
                  <a:rPr lang="en-GB" sz="1000" dirty="0" err="1">
                    <a:solidFill>
                      <a:schemeClr val="bg1"/>
                    </a:solidFill>
                    <a:latin typeface="+mn-lt"/>
                    <a:ea typeface="Open Sans Light" panose="020B0306030504020204" pitchFamily="34" charset="0"/>
                    <a:cs typeface="Open Sans Light" panose="020B0306030504020204" pitchFamily="34" charset="0"/>
                  </a:rPr>
                  <a:t>amet</a:t>
                </a:r>
                <a:r>
                  <a:rPr lang="en-GB" sz="1000" dirty="0">
                    <a:solidFill>
                      <a:schemeClr val="bg1"/>
                    </a:solidFill>
                    <a:latin typeface="+mn-lt"/>
                    <a:ea typeface="Open Sans Light" panose="020B0306030504020204" pitchFamily="34" charset="0"/>
                    <a:cs typeface="Open Sans Light" panose="020B0306030504020204" pitchFamily="34" charset="0"/>
                  </a:rPr>
                  <a:t>, cum modo </a:t>
                </a:r>
                <a:r>
                  <a:rPr lang="en-GB" sz="1000" dirty="0" err="1">
                    <a:solidFill>
                      <a:schemeClr val="bg1"/>
                    </a:solidFill>
                    <a:latin typeface="+mn-lt"/>
                    <a:ea typeface="Open Sans Light" panose="020B0306030504020204" pitchFamily="34" charset="0"/>
                    <a:cs typeface="Open Sans Light" panose="020B0306030504020204" pitchFamily="34" charset="0"/>
                  </a:rPr>
                  <a:t>comprehensam</a:t>
                </a:r>
                <a:r>
                  <a:rPr lang="en-GB" sz="1000" dirty="0">
                    <a:solidFill>
                      <a:schemeClr val="bg1"/>
                    </a:solidFill>
                    <a:latin typeface="+mn-lt"/>
                    <a:ea typeface="Open Sans Light" panose="020B0306030504020204" pitchFamily="34" charset="0"/>
                    <a:cs typeface="Open Sans Light" panose="020B0306030504020204" pitchFamily="34" charset="0"/>
                  </a:rPr>
                  <a:t> in. </a:t>
                </a:r>
                <a:r>
                  <a:rPr lang="en-GB" sz="1000" dirty="0" err="1">
                    <a:solidFill>
                      <a:schemeClr val="bg1"/>
                    </a:solidFill>
                    <a:latin typeface="+mn-lt"/>
                    <a:ea typeface="Open Sans Light" panose="020B0306030504020204" pitchFamily="34" charset="0"/>
                    <a:cs typeface="Open Sans Light" panose="020B0306030504020204" pitchFamily="34" charset="0"/>
                  </a:rPr>
                  <a:t>Sed</a:t>
                </a:r>
                <a:r>
                  <a:rPr lang="en-GB" sz="1000" dirty="0">
                    <a:solidFill>
                      <a:schemeClr val="bg1"/>
                    </a:solidFill>
                    <a:latin typeface="+mn-lt"/>
                    <a:ea typeface="Open Sans Light" panose="020B0306030504020204" pitchFamily="34" charset="0"/>
                    <a:cs typeface="Open Sans Light" panose="020B0306030504020204" pitchFamily="34" charset="0"/>
                  </a:rPr>
                  <a:t> </a:t>
                </a:r>
                <a:r>
                  <a:rPr lang="en-GB" sz="1000" dirty="0" err="1">
                    <a:solidFill>
                      <a:schemeClr val="bg1"/>
                    </a:solidFill>
                    <a:latin typeface="+mn-lt"/>
                    <a:ea typeface="Open Sans Light" panose="020B0306030504020204" pitchFamily="34" charset="0"/>
                    <a:cs typeface="Open Sans Light" panose="020B0306030504020204" pitchFamily="34" charset="0"/>
                  </a:rPr>
                  <a:t>nibh</a:t>
                </a:r>
                <a:r>
                  <a:rPr lang="en-GB" sz="1000" dirty="0">
                    <a:solidFill>
                      <a:schemeClr val="bg1"/>
                    </a:solidFill>
                    <a:latin typeface="+mn-lt"/>
                    <a:ea typeface="Open Sans Light" panose="020B0306030504020204" pitchFamily="34" charset="0"/>
                    <a:cs typeface="Open Sans Light" panose="020B0306030504020204" pitchFamily="34" charset="0"/>
                  </a:rPr>
                  <a:t> </a:t>
                </a:r>
                <a:r>
                  <a:rPr lang="en-GB" sz="1000" dirty="0" err="1">
                    <a:solidFill>
                      <a:schemeClr val="bg1"/>
                    </a:solidFill>
                    <a:latin typeface="+mn-lt"/>
                    <a:ea typeface="Open Sans Light" panose="020B0306030504020204" pitchFamily="34" charset="0"/>
                    <a:cs typeface="Open Sans Light" panose="020B0306030504020204" pitchFamily="34" charset="0"/>
                  </a:rPr>
                  <a:t>theophrastus</a:t>
                </a:r>
                <a:r>
                  <a:rPr lang="en-GB" sz="1000" dirty="0">
                    <a:solidFill>
                      <a:schemeClr val="bg1"/>
                    </a:solidFill>
                    <a:latin typeface="+mn-lt"/>
                    <a:ea typeface="Open Sans Light" panose="020B0306030504020204" pitchFamily="34" charset="0"/>
                    <a:cs typeface="Open Sans Light" panose="020B0306030504020204" pitchFamily="34" charset="0"/>
                  </a:rPr>
                  <a:t> in.</a:t>
                </a:r>
                <a:endParaRPr lang="en-US" sz="1000" dirty="0">
                  <a:solidFill>
                    <a:schemeClr val="bg1"/>
                  </a:solidFill>
                  <a:latin typeface="+mn-lt"/>
                  <a:ea typeface="Open Sans Light" panose="020B0306030504020204" pitchFamily="34" charset="0"/>
                  <a:cs typeface="Open Sans Light" panose="020B0306030504020204" pitchFamily="34" charset="0"/>
                </a:endParaRPr>
              </a:p>
            </p:txBody>
          </p:sp>
          <p:sp>
            <p:nvSpPr>
              <p:cNvPr id="59" name="Subtitle 2">
                <a:extLst>
                  <a:ext uri="{FF2B5EF4-FFF2-40B4-BE49-F238E27FC236}">
                    <a16:creationId xmlns:a16="http://schemas.microsoft.com/office/drawing/2014/main" id="{B54C3B74-C3D2-4586-839A-3BAC827ECC72}"/>
                  </a:ext>
                </a:extLst>
              </p:cNvPr>
              <p:cNvSpPr txBox="1">
                <a:spLocks/>
              </p:cNvSpPr>
              <p:nvPr/>
            </p:nvSpPr>
            <p:spPr>
              <a:xfrm>
                <a:off x="18095248" y="8104670"/>
                <a:ext cx="4472337" cy="1124355"/>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0" dirty="0">
                    <a:solidFill>
                      <a:schemeClr val="bg1"/>
                    </a:solidFill>
                    <a:latin typeface="+mn-lt"/>
                    <a:ea typeface="Open Sans Light" panose="020B0306030504020204" pitchFamily="34" charset="0"/>
                    <a:cs typeface="Open Sans Light" panose="020B0306030504020204" pitchFamily="34" charset="0"/>
                  </a:rPr>
                  <a:t>Lorem ipsum </a:t>
                </a:r>
                <a:r>
                  <a:rPr lang="en-GB" sz="1000" dirty="0" err="1">
                    <a:solidFill>
                      <a:schemeClr val="bg1"/>
                    </a:solidFill>
                    <a:latin typeface="+mn-lt"/>
                    <a:ea typeface="Open Sans Light" panose="020B0306030504020204" pitchFamily="34" charset="0"/>
                    <a:cs typeface="Open Sans Light" panose="020B0306030504020204" pitchFamily="34" charset="0"/>
                  </a:rPr>
                  <a:t>dolor</a:t>
                </a:r>
                <a:r>
                  <a:rPr lang="en-GB" sz="1000" dirty="0">
                    <a:solidFill>
                      <a:schemeClr val="bg1"/>
                    </a:solidFill>
                    <a:latin typeface="+mn-lt"/>
                    <a:ea typeface="Open Sans Light" panose="020B0306030504020204" pitchFamily="34" charset="0"/>
                    <a:cs typeface="Open Sans Light" panose="020B0306030504020204" pitchFamily="34" charset="0"/>
                  </a:rPr>
                  <a:t> sit </a:t>
                </a:r>
                <a:r>
                  <a:rPr lang="en-GB" sz="1000" dirty="0" err="1">
                    <a:solidFill>
                      <a:schemeClr val="bg1"/>
                    </a:solidFill>
                    <a:latin typeface="+mn-lt"/>
                    <a:ea typeface="Open Sans Light" panose="020B0306030504020204" pitchFamily="34" charset="0"/>
                    <a:cs typeface="Open Sans Light" panose="020B0306030504020204" pitchFamily="34" charset="0"/>
                  </a:rPr>
                  <a:t>amet</a:t>
                </a:r>
                <a:r>
                  <a:rPr lang="en-GB" sz="1000" dirty="0">
                    <a:solidFill>
                      <a:schemeClr val="bg1"/>
                    </a:solidFill>
                    <a:latin typeface="+mn-lt"/>
                    <a:ea typeface="Open Sans Light" panose="020B0306030504020204" pitchFamily="34" charset="0"/>
                    <a:cs typeface="Open Sans Light" panose="020B0306030504020204" pitchFamily="34" charset="0"/>
                  </a:rPr>
                  <a:t>, cum modo </a:t>
                </a:r>
                <a:r>
                  <a:rPr lang="en-GB" sz="1000" dirty="0" err="1">
                    <a:solidFill>
                      <a:schemeClr val="bg1"/>
                    </a:solidFill>
                    <a:latin typeface="+mn-lt"/>
                    <a:ea typeface="Open Sans Light" panose="020B0306030504020204" pitchFamily="34" charset="0"/>
                    <a:cs typeface="Open Sans Light" panose="020B0306030504020204" pitchFamily="34" charset="0"/>
                  </a:rPr>
                  <a:t>comprehensam</a:t>
                </a:r>
                <a:r>
                  <a:rPr lang="en-GB" sz="1000" dirty="0">
                    <a:solidFill>
                      <a:schemeClr val="bg1"/>
                    </a:solidFill>
                    <a:latin typeface="+mn-lt"/>
                    <a:ea typeface="Open Sans Light" panose="020B0306030504020204" pitchFamily="34" charset="0"/>
                    <a:cs typeface="Open Sans Light" panose="020B0306030504020204" pitchFamily="34" charset="0"/>
                  </a:rPr>
                  <a:t> in. </a:t>
                </a:r>
                <a:r>
                  <a:rPr lang="en-GB" sz="1000" dirty="0" err="1">
                    <a:solidFill>
                      <a:schemeClr val="bg1"/>
                    </a:solidFill>
                    <a:latin typeface="+mn-lt"/>
                    <a:ea typeface="Open Sans Light" panose="020B0306030504020204" pitchFamily="34" charset="0"/>
                    <a:cs typeface="Open Sans Light" panose="020B0306030504020204" pitchFamily="34" charset="0"/>
                  </a:rPr>
                  <a:t>Sed</a:t>
                </a:r>
                <a:r>
                  <a:rPr lang="en-GB" sz="1000" dirty="0">
                    <a:solidFill>
                      <a:schemeClr val="bg1"/>
                    </a:solidFill>
                    <a:latin typeface="+mn-lt"/>
                    <a:ea typeface="Open Sans Light" panose="020B0306030504020204" pitchFamily="34" charset="0"/>
                    <a:cs typeface="Open Sans Light" panose="020B0306030504020204" pitchFamily="34" charset="0"/>
                  </a:rPr>
                  <a:t> </a:t>
                </a:r>
                <a:r>
                  <a:rPr lang="en-GB" sz="1000" dirty="0" err="1">
                    <a:solidFill>
                      <a:schemeClr val="bg1"/>
                    </a:solidFill>
                    <a:latin typeface="+mn-lt"/>
                    <a:ea typeface="Open Sans Light" panose="020B0306030504020204" pitchFamily="34" charset="0"/>
                    <a:cs typeface="Open Sans Light" panose="020B0306030504020204" pitchFamily="34" charset="0"/>
                  </a:rPr>
                  <a:t>nibh</a:t>
                </a:r>
                <a:r>
                  <a:rPr lang="en-GB" sz="1000" dirty="0">
                    <a:solidFill>
                      <a:schemeClr val="bg1"/>
                    </a:solidFill>
                    <a:latin typeface="+mn-lt"/>
                    <a:ea typeface="Open Sans Light" panose="020B0306030504020204" pitchFamily="34" charset="0"/>
                    <a:cs typeface="Open Sans Light" panose="020B0306030504020204" pitchFamily="34" charset="0"/>
                  </a:rPr>
                  <a:t> </a:t>
                </a:r>
                <a:r>
                  <a:rPr lang="en-GB" sz="1000" dirty="0" err="1">
                    <a:solidFill>
                      <a:schemeClr val="bg1"/>
                    </a:solidFill>
                    <a:latin typeface="+mn-lt"/>
                    <a:ea typeface="Open Sans Light" panose="020B0306030504020204" pitchFamily="34" charset="0"/>
                    <a:cs typeface="Open Sans Light" panose="020B0306030504020204" pitchFamily="34" charset="0"/>
                  </a:rPr>
                  <a:t>theophrastus</a:t>
                </a:r>
                <a:r>
                  <a:rPr lang="en-GB" sz="1000" dirty="0">
                    <a:solidFill>
                      <a:schemeClr val="bg1"/>
                    </a:solidFill>
                    <a:latin typeface="+mn-lt"/>
                    <a:ea typeface="Open Sans Light" panose="020B0306030504020204" pitchFamily="34" charset="0"/>
                    <a:cs typeface="Open Sans Light" panose="020B0306030504020204" pitchFamily="34" charset="0"/>
                  </a:rPr>
                  <a:t> in.</a:t>
                </a:r>
                <a:endParaRPr lang="en-US" sz="1000" dirty="0">
                  <a:solidFill>
                    <a:schemeClr val="bg1"/>
                  </a:solidFill>
                  <a:latin typeface="+mn-lt"/>
                  <a:ea typeface="Open Sans Light" panose="020B0306030504020204" pitchFamily="34" charset="0"/>
                  <a:cs typeface="Open Sans Light" panose="020B0306030504020204" pitchFamily="34" charset="0"/>
                </a:endParaRPr>
              </a:p>
            </p:txBody>
          </p:sp>
          <p:sp>
            <p:nvSpPr>
              <p:cNvPr id="60" name="Subtitle 2">
                <a:extLst>
                  <a:ext uri="{FF2B5EF4-FFF2-40B4-BE49-F238E27FC236}">
                    <a16:creationId xmlns:a16="http://schemas.microsoft.com/office/drawing/2014/main" id="{B06CEB99-42F8-4D21-ACA1-06B395EBAF74}"/>
                  </a:ext>
                </a:extLst>
              </p:cNvPr>
              <p:cNvSpPr txBox="1">
                <a:spLocks/>
              </p:cNvSpPr>
              <p:nvPr/>
            </p:nvSpPr>
            <p:spPr>
              <a:xfrm>
                <a:off x="18095248" y="9804647"/>
                <a:ext cx="4472337" cy="1124355"/>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0" dirty="0">
                    <a:solidFill>
                      <a:schemeClr val="bg1"/>
                    </a:solidFill>
                    <a:latin typeface="+mn-lt"/>
                    <a:ea typeface="Open Sans Light" panose="020B0306030504020204" pitchFamily="34" charset="0"/>
                    <a:cs typeface="Open Sans Light" panose="020B0306030504020204" pitchFamily="34" charset="0"/>
                  </a:rPr>
                  <a:t>Lorem ipsum </a:t>
                </a:r>
                <a:r>
                  <a:rPr lang="en-GB" sz="1000" dirty="0" err="1">
                    <a:solidFill>
                      <a:schemeClr val="bg1"/>
                    </a:solidFill>
                    <a:latin typeface="+mn-lt"/>
                    <a:ea typeface="Open Sans Light" panose="020B0306030504020204" pitchFamily="34" charset="0"/>
                    <a:cs typeface="Open Sans Light" panose="020B0306030504020204" pitchFamily="34" charset="0"/>
                  </a:rPr>
                  <a:t>dolor</a:t>
                </a:r>
                <a:r>
                  <a:rPr lang="en-GB" sz="1000" dirty="0">
                    <a:solidFill>
                      <a:schemeClr val="bg1"/>
                    </a:solidFill>
                    <a:latin typeface="+mn-lt"/>
                    <a:ea typeface="Open Sans Light" panose="020B0306030504020204" pitchFamily="34" charset="0"/>
                    <a:cs typeface="Open Sans Light" panose="020B0306030504020204" pitchFamily="34" charset="0"/>
                  </a:rPr>
                  <a:t> sit </a:t>
                </a:r>
                <a:r>
                  <a:rPr lang="en-GB" sz="1000" dirty="0" err="1">
                    <a:solidFill>
                      <a:schemeClr val="bg1"/>
                    </a:solidFill>
                    <a:latin typeface="+mn-lt"/>
                    <a:ea typeface="Open Sans Light" panose="020B0306030504020204" pitchFamily="34" charset="0"/>
                    <a:cs typeface="Open Sans Light" panose="020B0306030504020204" pitchFamily="34" charset="0"/>
                  </a:rPr>
                  <a:t>amet</a:t>
                </a:r>
                <a:r>
                  <a:rPr lang="en-GB" sz="1000" dirty="0">
                    <a:solidFill>
                      <a:schemeClr val="bg1"/>
                    </a:solidFill>
                    <a:latin typeface="+mn-lt"/>
                    <a:ea typeface="Open Sans Light" panose="020B0306030504020204" pitchFamily="34" charset="0"/>
                    <a:cs typeface="Open Sans Light" panose="020B0306030504020204" pitchFamily="34" charset="0"/>
                  </a:rPr>
                  <a:t>, cum modo </a:t>
                </a:r>
                <a:r>
                  <a:rPr lang="en-GB" sz="1000" dirty="0" err="1">
                    <a:solidFill>
                      <a:schemeClr val="bg1"/>
                    </a:solidFill>
                    <a:latin typeface="+mn-lt"/>
                    <a:ea typeface="Open Sans Light" panose="020B0306030504020204" pitchFamily="34" charset="0"/>
                    <a:cs typeface="Open Sans Light" panose="020B0306030504020204" pitchFamily="34" charset="0"/>
                  </a:rPr>
                  <a:t>comprehensam</a:t>
                </a:r>
                <a:r>
                  <a:rPr lang="en-GB" sz="1000" dirty="0">
                    <a:solidFill>
                      <a:schemeClr val="bg1"/>
                    </a:solidFill>
                    <a:latin typeface="+mn-lt"/>
                    <a:ea typeface="Open Sans Light" panose="020B0306030504020204" pitchFamily="34" charset="0"/>
                    <a:cs typeface="Open Sans Light" panose="020B0306030504020204" pitchFamily="34" charset="0"/>
                  </a:rPr>
                  <a:t> in. </a:t>
                </a:r>
                <a:r>
                  <a:rPr lang="en-GB" sz="1000" dirty="0" err="1">
                    <a:solidFill>
                      <a:schemeClr val="bg1"/>
                    </a:solidFill>
                    <a:latin typeface="+mn-lt"/>
                    <a:ea typeface="Open Sans Light" panose="020B0306030504020204" pitchFamily="34" charset="0"/>
                    <a:cs typeface="Open Sans Light" panose="020B0306030504020204" pitchFamily="34" charset="0"/>
                  </a:rPr>
                  <a:t>Sed</a:t>
                </a:r>
                <a:r>
                  <a:rPr lang="en-GB" sz="1000" dirty="0">
                    <a:solidFill>
                      <a:schemeClr val="bg1"/>
                    </a:solidFill>
                    <a:latin typeface="+mn-lt"/>
                    <a:ea typeface="Open Sans Light" panose="020B0306030504020204" pitchFamily="34" charset="0"/>
                    <a:cs typeface="Open Sans Light" panose="020B0306030504020204" pitchFamily="34" charset="0"/>
                  </a:rPr>
                  <a:t> </a:t>
                </a:r>
                <a:r>
                  <a:rPr lang="en-GB" sz="1000" dirty="0" err="1">
                    <a:solidFill>
                      <a:schemeClr val="bg1"/>
                    </a:solidFill>
                    <a:latin typeface="+mn-lt"/>
                    <a:ea typeface="Open Sans Light" panose="020B0306030504020204" pitchFamily="34" charset="0"/>
                    <a:cs typeface="Open Sans Light" panose="020B0306030504020204" pitchFamily="34" charset="0"/>
                  </a:rPr>
                  <a:t>nibh</a:t>
                </a:r>
                <a:r>
                  <a:rPr lang="en-GB" sz="1000" dirty="0">
                    <a:solidFill>
                      <a:schemeClr val="bg1"/>
                    </a:solidFill>
                    <a:latin typeface="+mn-lt"/>
                    <a:ea typeface="Open Sans Light" panose="020B0306030504020204" pitchFamily="34" charset="0"/>
                    <a:cs typeface="Open Sans Light" panose="020B0306030504020204" pitchFamily="34" charset="0"/>
                  </a:rPr>
                  <a:t> </a:t>
                </a:r>
                <a:r>
                  <a:rPr lang="en-GB" sz="1000" dirty="0" err="1">
                    <a:solidFill>
                      <a:schemeClr val="bg1"/>
                    </a:solidFill>
                    <a:latin typeface="+mn-lt"/>
                    <a:ea typeface="Open Sans Light" panose="020B0306030504020204" pitchFamily="34" charset="0"/>
                    <a:cs typeface="Open Sans Light" panose="020B0306030504020204" pitchFamily="34" charset="0"/>
                  </a:rPr>
                  <a:t>theophrastus</a:t>
                </a:r>
                <a:r>
                  <a:rPr lang="en-GB" sz="1000" dirty="0">
                    <a:solidFill>
                      <a:schemeClr val="bg1"/>
                    </a:solidFill>
                    <a:latin typeface="+mn-lt"/>
                    <a:ea typeface="Open Sans Light" panose="020B0306030504020204" pitchFamily="34" charset="0"/>
                    <a:cs typeface="Open Sans Light" panose="020B0306030504020204" pitchFamily="34" charset="0"/>
                  </a:rPr>
                  <a:t> in.</a:t>
                </a:r>
                <a:endParaRPr lang="en-US" sz="1000" dirty="0">
                  <a:solidFill>
                    <a:schemeClr val="bg1"/>
                  </a:solidFill>
                  <a:latin typeface="+mn-lt"/>
                  <a:ea typeface="Open Sans Light" panose="020B0306030504020204" pitchFamily="34" charset="0"/>
                  <a:cs typeface="Open Sans Light" panose="020B0306030504020204" pitchFamily="34" charset="0"/>
                </a:endParaRPr>
              </a:p>
            </p:txBody>
          </p:sp>
          <p:sp>
            <p:nvSpPr>
              <p:cNvPr id="61" name="Subtitle 2">
                <a:extLst>
                  <a:ext uri="{FF2B5EF4-FFF2-40B4-BE49-F238E27FC236}">
                    <a16:creationId xmlns:a16="http://schemas.microsoft.com/office/drawing/2014/main" id="{93071EC4-CA34-4345-9E43-6BF9F65A580F}"/>
                  </a:ext>
                </a:extLst>
              </p:cNvPr>
              <p:cNvSpPr txBox="1">
                <a:spLocks/>
              </p:cNvSpPr>
              <p:nvPr/>
            </p:nvSpPr>
            <p:spPr>
              <a:xfrm>
                <a:off x="18095248" y="11498858"/>
                <a:ext cx="4472337" cy="1124355"/>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0" dirty="0">
                    <a:solidFill>
                      <a:schemeClr val="bg1"/>
                    </a:solidFill>
                    <a:latin typeface="+mn-lt"/>
                    <a:ea typeface="Open Sans Light" panose="020B0306030504020204" pitchFamily="34" charset="0"/>
                    <a:cs typeface="Open Sans Light" panose="020B0306030504020204" pitchFamily="34" charset="0"/>
                  </a:rPr>
                  <a:t>Lorem ipsum </a:t>
                </a:r>
                <a:r>
                  <a:rPr lang="en-GB" sz="1000" dirty="0" err="1">
                    <a:solidFill>
                      <a:schemeClr val="bg1"/>
                    </a:solidFill>
                    <a:latin typeface="+mn-lt"/>
                    <a:ea typeface="Open Sans Light" panose="020B0306030504020204" pitchFamily="34" charset="0"/>
                    <a:cs typeface="Open Sans Light" panose="020B0306030504020204" pitchFamily="34" charset="0"/>
                  </a:rPr>
                  <a:t>dolor</a:t>
                </a:r>
                <a:r>
                  <a:rPr lang="en-GB" sz="1000" dirty="0">
                    <a:solidFill>
                      <a:schemeClr val="bg1"/>
                    </a:solidFill>
                    <a:latin typeface="+mn-lt"/>
                    <a:ea typeface="Open Sans Light" panose="020B0306030504020204" pitchFamily="34" charset="0"/>
                    <a:cs typeface="Open Sans Light" panose="020B0306030504020204" pitchFamily="34" charset="0"/>
                  </a:rPr>
                  <a:t> sit </a:t>
                </a:r>
                <a:r>
                  <a:rPr lang="en-GB" sz="1000" dirty="0" err="1">
                    <a:solidFill>
                      <a:schemeClr val="bg1"/>
                    </a:solidFill>
                    <a:latin typeface="+mn-lt"/>
                    <a:ea typeface="Open Sans Light" panose="020B0306030504020204" pitchFamily="34" charset="0"/>
                    <a:cs typeface="Open Sans Light" panose="020B0306030504020204" pitchFamily="34" charset="0"/>
                  </a:rPr>
                  <a:t>amet</a:t>
                </a:r>
                <a:r>
                  <a:rPr lang="en-GB" sz="1000" dirty="0">
                    <a:solidFill>
                      <a:schemeClr val="bg1"/>
                    </a:solidFill>
                    <a:latin typeface="+mn-lt"/>
                    <a:ea typeface="Open Sans Light" panose="020B0306030504020204" pitchFamily="34" charset="0"/>
                    <a:cs typeface="Open Sans Light" panose="020B0306030504020204" pitchFamily="34" charset="0"/>
                  </a:rPr>
                  <a:t>, cum modo </a:t>
                </a:r>
                <a:r>
                  <a:rPr lang="en-GB" sz="1000" dirty="0" err="1">
                    <a:solidFill>
                      <a:schemeClr val="bg1"/>
                    </a:solidFill>
                    <a:latin typeface="+mn-lt"/>
                    <a:ea typeface="Open Sans Light" panose="020B0306030504020204" pitchFamily="34" charset="0"/>
                    <a:cs typeface="Open Sans Light" panose="020B0306030504020204" pitchFamily="34" charset="0"/>
                  </a:rPr>
                  <a:t>comprehensam</a:t>
                </a:r>
                <a:r>
                  <a:rPr lang="en-GB" sz="1000" dirty="0">
                    <a:solidFill>
                      <a:schemeClr val="bg1"/>
                    </a:solidFill>
                    <a:latin typeface="+mn-lt"/>
                    <a:ea typeface="Open Sans Light" panose="020B0306030504020204" pitchFamily="34" charset="0"/>
                    <a:cs typeface="Open Sans Light" panose="020B0306030504020204" pitchFamily="34" charset="0"/>
                  </a:rPr>
                  <a:t> in. </a:t>
                </a:r>
                <a:r>
                  <a:rPr lang="en-GB" sz="1000" dirty="0" err="1">
                    <a:solidFill>
                      <a:schemeClr val="bg1"/>
                    </a:solidFill>
                    <a:latin typeface="+mn-lt"/>
                    <a:ea typeface="Open Sans Light" panose="020B0306030504020204" pitchFamily="34" charset="0"/>
                    <a:cs typeface="Open Sans Light" panose="020B0306030504020204" pitchFamily="34" charset="0"/>
                  </a:rPr>
                  <a:t>Sed</a:t>
                </a:r>
                <a:r>
                  <a:rPr lang="en-GB" sz="1000" dirty="0">
                    <a:solidFill>
                      <a:schemeClr val="bg1"/>
                    </a:solidFill>
                    <a:latin typeface="+mn-lt"/>
                    <a:ea typeface="Open Sans Light" panose="020B0306030504020204" pitchFamily="34" charset="0"/>
                    <a:cs typeface="Open Sans Light" panose="020B0306030504020204" pitchFamily="34" charset="0"/>
                  </a:rPr>
                  <a:t> </a:t>
                </a:r>
                <a:r>
                  <a:rPr lang="en-GB" sz="1000" dirty="0" err="1">
                    <a:solidFill>
                      <a:schemeClr val="bg1"/>
                    </a:solidFill>
                    <a:latin typeface="+mn-lt"/>
                    <a:ea typeface="Open Sans Light" panose="020B0306030504020204" pitchFamily="34" charset="0"/>
                    <a:cs typeface="Open Sans Light" panose="020B0306030504020204" pitchFamily="34" charset="0"/>
                  </a:rPr>
                  <a:t>nibh</a:t>
                </a:r>
                <a:r>
                  <a:rPr lang="en-GB" sz="1000" dirty="0">
                    <a:solidFill>
                      <a:schemeClr val="bg1"/>
                    </a:solidFill>
                    <a:latin typeface="+mn-lt"/>
                    <a:ea typeface="Open Sans Light" panose="020B0306030504020204" pitchFamily="34" charset="0"/>
                    <a:cs typeface="Open Sans Light" panose="020B0306030504020204" pitchFamily="34" charset="0"/>
                  </a:rPr>
                  <a:t> </a:t>
                </a:r>
                <a:r>
                  <a:rPr lang="en-GB" sz="1000" dirty="0" err="1">
                    <a:solidFill>
                      <a:schemeClr val="bg1"/>
                    </a:solidFill>
                    <a:latin typeface="+mn-lt"/>
                    <a:ea typeface="Open Sans Light" panose="020B0306030504020204" pitchFamily="34" charset="0"/>
                    <a:cs typeface="Open Sans Light" panose="020B0306030504020204" pitchFamily="34" charset="0"/>
                  </a:rPr>
                  <a:t>theophrastus</a:t>
                </a:r>
                <a:r>
                  <a:rPr lang="en-GB" sz="1000" dirty="0">
                    <a:solidFill>
                      <a:schemeClr val="bg1"/>
                    </a:solidFill>
                    <a:latin typeface="+mn-lt"/>
                    <a:ea typeface="Open Sans Light" panose="020B0306030504020204" pitchFamily="34" charset="0"/>
                    <a:cs typeface="Open Sans Light" panose="020B0306030504020204" pitchFamily="34" charset="0"/>
                  </a:rPr>
                  <a:t> in.</a:t>
                </a:r>
                <a:endParaRPr lang="en-US" sz="1000" dirty="0">
                  <a:solidFill>
                    <a:schemeClr val="bg1"/>
                  </a:solidFill>
                  <a:latin typeface="+mn-lt"/>
                  <a:ea typeface="Open Sans Light" panose="020B0306030504020204" pitchFamily="34" charset="0"/>
                  <a:cs typeface="Open Sans Light" panose="020B0306030504020204" pitchFamily="34" charset="0"/>
                </a:endParaRPr>
              </a:p>
            </p:txBody>
          </p:sp>
        </p:grpSp>
      </p:grpSp>
    </p:spTree>
    <p:extLst>
      <p:ext uri="{BB962C8B-B14F-4D97-AF65-F5344CB8AC3E}">
        <p14:creationId xmlns:p14="http://schemas.microsoft.com/office/powerpoint/2010/main" val="61024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EDC7D-7782-459A-B7E8-D7100A841CE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1D63444-D018-4708-B1F0-8EF47E61695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68BD209-2109-4A7F-9C21-331EF67B0D9B}"/>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23A5F38E-9B0D-48E8-914A-AF899F41991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593A906-4508-4D25-9E99-6A7751F3B572}"/>
              </a:ext>
            </a:extLst>
          </p:cNvPr>
          <p:cNvSpPr>
            <a:spLocks noGrp="1"/>
          </p:cNvSpPr>
          <p:nvPr>
            <p:ph type="body" sz="quarter" idx="13"/>
          </p:nvPr>
        </p:nvSpPr>
        <p:spPr/>
        <p:txBody>
          <a:bodyPr/>
          <a:lstStyle/>
          <a:p>
            <a:endParaRPr lang="en-ZA"/>
          </a:p>
        </p:txBody>
      </p:sp>
      <p:sp>
        <p:nvSpPr>
          <p:cNvPr id="7" name="Shape 3011">
            <a:extLst>
              <a:ext uri="{FF2B5EF4-FFF2-40B4-BE49-F238E27FC236}">
                <a16:creationId xmlns:a16="http://schemas.microsoft.com/office/drawing/2014/main" id="{200F455E-758E-4E2D-8B28-DA89A00AADC0}"/>
              </a:ext>
            </a:extLst>
          </p:cNvPr>
          <p:cNvSpPr/>
          <p:nvPr/>
        </p:nvSpPr>
        <p:spPr>
          <a:xfrm>
            <a:off x="3897105" y="2109920"/>
            <a:ext cx="2668541" cy="1587029"/>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8" name="Shape 3012">
            <a:extLst>
              <a:ext uri="{FF2B5EF4-FFF2-40B4-BE49-F238E27FC236}">
                <a16:creationId xmlns:a16="http://schemas.microsoft.com/office/drawing/2014/main" id="{891B1286-F336-4F0D-82BC-81B2F85B5D8C}"/>
              </a:ext>
            </a:extLst>
          </p:cNvPr>
          <p:cNvSpPr/>
          <p:nvPr/>
        </p:nvSpPr>
        <p:spPr>
          <a:xfrm>
            <a:off x="5014558" y="3576275"/>
            <a:ext cx="939029" cy="1530156"/>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accent2"/>
          </a:solidFill>
          <a:ln w="12700" cap="flat">
            <a:noFill/>
            <a:miter lim="400000"/>
          </a:ln>
          <a:effectLst/>
        </p:spPr>
        <p:txBody>
          <a:bodyPr wrap="square" lIns="0" tIns="0" rIns="0" bIns="0" numCol="1" anchor="ctr">
            <a:noAutofit/>
          </a:bodyPr>
          <a:lstStyle/>
          <a:p>
            <a:endParaRPr sz="2800" dirty="0"/>
          </a:p>
        </p:txBody>
      </p:sp>
      <p:sp>
        <p:nvSpPr>
          <p:cNvPr id="9" name="Shape 3013">
            <a:extLst>
              <a:ext uri="{FF2B5EF4-FFF2-40B4-BE49-F238E27FC236}">
                <a16:creationId xmlns:a16="http://schemas.microsoft.com/office/drawing/2014/main" id="{CF325907-3595-4B4A-A0BE-343A7E08B4FC}"/>
              </a:ext>
            </a:extLst>
          </p:cNvPr>
          <p:cNvSpPr/>
          <p:nvPr/>
        </p:nvSpPr>
        <p:spPr>
          <a:xfrm>
            <a:off x="6286588" y="3021253"/>
            <a:ext cx="1376589" cy="1624036"/>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accent3"/>
          </a:solidFill>
          <a:ln w="12700" cap="flat">
            <a:noFill/>
            <a:miter lim="400000"/>
          </a:ln>
          <a:effectLst/>
        </p:spPr>
        <p:txBody>
          <a:bodyPr wrap="square" lIns="0" tIns="0" rIns="0" bIns="0" numCol="1" anchor="ctr">
            <a:noAutofit/>
          </a:bodyPr>
          <a:lstStyle/>
          <a:p>
            <a:endParaRPr sz="2800" dirty="0"/>
          </a:p>
        </p:txBody>
      </p:sp>
      <p:sp>
        <p:nvSpPr>
          <p:cNvPr id="10" name="Shape 3014">
            <a:extLst>
              <a:ext uri="{FF2B5EF4-FFF2-40B4-BE49-F238E27FC236}">
                <a16:creationId xmlns:a16="http://schemas.microsoft.com/office/drawing/2014/main" id="{32969B13-2285-481B-8BC0-1E8611D2BD00}"/>
              </a:ext>
            </a:extLst>
          </p:cNvPr>
          <p:cNvSpPr/>
          <p:nvPr/>
        </p:nvSpPr>
        <p:spPr>
          <a:xfrm>
            <a:off x="7097713" y="2144181"/>
            <a:ext cx="2451028" cy="1935162"/>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accent2"/>
          </a:solidFill>
          <a:ln w="12700" cap="flat">
            <a:noFill/>
            <a:miter lim="400000"/>
          </a:ln>
          <a:effectLst/>
        </p:spPr>
        <p:txBody>
          <a:bodyPr wrap="square" lIns="0" tIns="0" rIns="0" bIns="0" numCol="1" anchor="t">
            <a:noAutofit/>
          </a:bodyPr>
          <a:lstStyle/>
          <a:p>
            <a:endParaRPr sz="2800" dirty="0"/>
          </a:p>
        </p:txBody>
      </p:sp>
      <p:sp>
        <p:nvSpPr>
          <p:cNvPr id="11" name="Freeform 73">
            <a:extLst>
              <a:ext uri="{FF2B5EF4-FFF2-40B4-BE49-F238E27FC236}">
                <a16:creationId xmlns:a16="http://schemas.microsoft.com/office/drawing/2014/main" id="{006E08C7-5E72-4A4D-81D9-E2221C800DB6}"/>
              </a:ext>
            </a:extLst>
          </p:cNvPr>
          <p:cNvSpPr/>
          <p:nvPr/>
        </p:nvSpPr>
        <p:spPr>
          <a:xfrm>
            <a:off x="8825182" y="3916593"/>
            <a:ext cx="1123934" cy="988387"/>
          </a:xfrm>
          <a:custGeom>
            <a:avLst/>
            <a:gdLst>
              <a:gd name="connsiteX0" fmla="*/ 1396960 w 2854436"/>
              <a:gd name="connsiteY0" fmla="*/ 2196995 h 2510188"/>
              <a:gd name="connsiteX1" fmla="*/ 1225794 w 2854436"/>
              <a:gd name="connsiteY1" fmla="*/ 2349888 h 2510188"/>
              <a:gd name="connsiteX2" fmla="*/ 1221616 w 2854436"/>
              <a:gd name="connsiteY2" fmla="*/ 2235909 h 2510188"/>
              <a:gd name="connsiteX3" fmla="*/ 1353620 w 2854436"/>
              <a:gd name="connsiteY3" fmla="*/ 2209487 h 2510188"/>
              <a:gd name="connsiteX4" fmla="*/ 1353620 w 2854436"/>
              <a:gd name="connsiteY4" fmla="*/ 2209487 h 2510188"/>
              <a:gd name="connsiteX5" fmla="*/ 1396960 w 2854436"/>
              <a:gd name="connsiteY5" fmla="*/ 2196995 h 2510188"/>
              <a:gd name="connsiteX6" fmla="*/ 2680716 w 2854436"/>
              <a:gd name="connsiteY6" fmla="*/ 1760525 h 2510188"/>
              <a:gd name="connsiteX7" fmla="*/ 2687696 w 2854436"/>
              <a:gd name="connsiteY7" fmla="*/ 1769649 h 2510188"/>
              <a:gd name="connsiteX8" fmla="*/ 2697142 w 2854436"/>
              <a:gd name="connsiteY8" fmla="*/ 1792528 h 2510188"/>
              <a:gd name="connsiteX9" fmla="*/ 2729022 w 2854436"/>
              <a:gd name="connsiteY9" fmla="*/ 1826908 h 2510188"/>
              <a:gd name="connsiteX10" fmla="*/ 2710032 w 2854436"/>
              <a:gd name="connsiteY10" fmla="*/ 1882073 h 2510188"/>
              <a:gd name="connsiteX11" fmla="*/ 2708884 w 2854436"/>
              <a:gd name="connsiteY11" fmla="*/ 1906946 h 2510188"/>
              <a:gd name="connsiteX12" fmla="*/ 2728688 w 2854436"/>
              <a:gd name="connsiteY12" fmla="*/ 1909746 h 2510188"/>
              <a:gd name="connsiteX13" fmla="*/ 2728688 w 2854436"/>
              <a:gd name="connsiteY13" fmla="*/ 1909746 h 2510188"/>
              <a:gd name="connsiteX14" fmla="*/ 2738868 w 2854436"/>
              <a:gd name="connsiteY14" fmla="*/ 1885497 h 2510188"/>
              <a:gd name="connsiteX15" fmla="*/ 2746818 w 2854436"/>
              <a:gd name="connsiteY15" fmla="*/ 1909383 h 2510188"/>
              <a:gd name="connsiteX16" fmla="*/ 2735840 w 2854436"/>
              <a:gd name="connsiteY16" fmla="*/ 1942937 h 2510188"/>
              <a:gd name="connsiteX17" fmla="*/ 2753446 w 2854436"/>
              <a:gd name="connsiteY17" fmla="*/ 1968394 h 2510188"/>
              <a:gd name="connsiteX18" fmla="*/ 2807486 w 2854436"/>
              <a:gd name="connsiteY18" fmla="*/ 1964971 h 2510188"/>
              <a:gd name="connsiteX19" fmla="*/ 2854436 w 2854436"/>
              <a:gd name="connsiteY19" fmla="*/ 1960802 h 2510188"/>
              <a:gd name="connsiteX20" fmla="*/ 2826382 w 2854436"/>
              <a:gd name="connsiteY20" fmla="*/ 1991858 h 2510188"/>
              <a:gd name="connsiteX21" fmla="*/ 2793912 w 2854436"/>
              <a:gd name="connsiteY21" fmla="*/ 2022492 h 2510188"/>
              <a:gd name="connsiteX22" fmla="*/ 2717614 w 2854436"/>
              <a:gd name="connsiteY22" fmla="*/ 2056468 h 2510188"/>
              <a:gd name="connsiteX23" fmla="*/ 2705412 w 2854436"/>
              <a:gd name="connsiteY23" fmla="*/ 2066337 h 2510188"/>
              <a:gd name="connsiteX24" fmla="*/ 2702592 w 2854436"/>
              <a:gd name="connsiteY24" fmla="*/ 2082510 h 2510188"/>
              <a:gd name="connsiteX25" fmla="*/ 2673388 w 2854436"/>
              <a:gd name="connsiteY25" fmla="*/ 2104906 h 2510188"/>
              <a:gd name="connsiteX26" fmla="*/ 2643564 w 2854436"/>
              <a:gd name="connsiteY26" fmla="*/ 2131894 h 2510188"/>
              <a:gd name="connsiteX27" fmla="*/ 2603560 w 2854436"/>
              <a:gd name="connsiteY27" fmla="*/ 2155338 h 2510188"/>
              <a:gd name="connsiteX28" fmla="*/ 2543082 w 2854436"/>
              <a:gd name="connsiteY28" fmla="*/ 2190825 h 2510188"/>
              <a:gd name="connsiteX29" fmla="*/ 2513178 w 2854436"/>
              <a:gd name="connsiteY29" fmla="*/ 2179627 h 2510188"/>
              <a:gd name="connsiteX30" fmla="*/ 2516612 w 2854436"/>
              <a:gd name="connsiteY30" fmla="*/ 2172787 h 2510188"/>
              <a:gd name="connsiteX31" fmla="*/ 2499080 w 2854436"/>
              <a:gd name="connsiteY31" fmla="*/ 2188162 h 2510188"/>
              <a:gd name="connsiteX32" fmla="*/ 2488076 w 2854436"/>
              <a:gd name="connsiteY32" fmla="*/ 2208163 h 2510188"/>
              <a:gd name="connsiteX33" fmla="*/ 2479708 w 2854436"/>
              <a:gd name="connsiteY33" fmla="*/ 2218734 h 2510188"/>
              <a:gd name="connsiteX34" fmla="*/ 2432318 w 2854436"/>
              <a:gd name="connsiteY34" fmla="*/ 2251859 h 2510188"/>
              <a:gd name="connsiteX35" fmla="*/ 2336350 w 2854436"/>
              <a:gd name="connsiteY35" fmla="*/ 2318918 h 2510188"/>
              <a:gd name="connsiteX36" fmla="*/ 2345396 w 2854436"/>
              <a:gd name="connsiteY36" fmla="*/ 2329764 h 2510188"/>
              <a:gd name="connsiteX37" fmla="*/ 2335308 w 2854436"/>
              <a:gd name="connsiteY37" fmla="*/ 2339853 h 2510188"/>
              <a:gd name="connsiteX38" fmla="*/ 2312486 w 2854436"/>
              <a:gd name="connsiteY38" fmla="*/ 2343589 h 2510188"/>
              <a:gd name="connsiteX39" fmla="*/ 2279296 w 2854436"/>
              <a:gd name="connsiteY39" fmla="*/ 2352025 h 2510188"/>
              <a:gd name="connsiteX40" fmla="*/ 2225028 w 2854436"/>
              <a:gd name="connsiteY40" fmla="*/ 2372978 h 2510188"/>
              <a:gd name="connsiteX41" fmla="*/ 2177694 w 2854436"/>
              <a:gd name="connsiteY41" fmla="*/ 2419221 h 2510188"/>
              <a:gd name="connsiteX42" fmla="*/ 2053552 w 2854436"/>
              <a:gd name="connsiteY42" fmla="*/ 2499158 h 2510188"/>
              <a:gd name="connsiteX43" fmla="*/ 1988974 w 2854436"/>
              <a:gd name="connsiteY43" fmla="*/ 2506923 h 2510188"/>
              <a:gd name="connsiteX44" fmla="*/ 1963502 w 2854436"/>
              <a:gd name="connsiteY44" fmla="*/ 2493356 h 2510188"/>
              <a:gd name="connsiteX45" fmla="*/ 1963502 w 2854436"/>
              <a:gd name="connsiteY45" fmla="*/ 2481253 h 2510188"/>
              <a:gd name="connsiteX46" fmla="*/ 1908080 w 2854436"/>
              <a:gd name="connsiteY46" fmla="*/ 2483284 h 2510188"/>
              <a:gd name="connsiteX47" fmla="*/ 1921690 w 2854436"/>
              <a:gd name="connsiteY47" fmla="*/ 2466206 h 2510188"/>
              <a:gd name="connsiteX48" fmla="*/ 1949866 w 2854436"/>
              <a:gd name="connsiteY48" fmla="*/ 2443893 h 2510188"/>
              <a:gd name="connsiteX49" fmla="*/ 1989594 w 2854436"/>
              <a:gd name="connsiteY49" fmla="*/ 2418808 h 2510188"/>
              <a:gd name="connsiteX50" fmla="*/ 2038450 w 2854436"/>
              <a:gd name="connsiteY50" fmla="*/ 2389420 h 2510188"/>
              <a:gd name="connsiteX51" fmla="*/ 2077388 w 2854436"/>
              <a:gd name="connsiteY51" fmla="*/ 2365333 h 2510188"/>
              <a:gd name="connsiteX52" fmla="*/ 2122076 w 2854436"/>
              <a:gd name="connsiteY52" fmla="*/ 2348616 h 2510188"/>
              <a:gd name="connsiteX53" fmla="*/ 2225930 w 2854436"/>
              <a:gd name="connsiteY53" fmla="*/ 2304008 h 2510188"/>
              <a:gd name="connsiteX54" fmla="*/ 2261938 w 2854436"/>
              <a:gd name="connsiteY54" fmla="*/ 2285707 h 2510188"/>
              <a:gd name="connsiteX55" fmla="*/ 2292396 w 2854436"/>
              <a:gd name="connsiteY55" fmla="*/ 2271916 h 2510188"/>
              <a:gd name="connsiteX56" fmla="*/ 2307190 w 2854436"/>
              <a:gd name="connsiteY56" fmla="*/ 2259985 h 2510188"/>
              <a:gd name="connsiteX57" fmla="*/ 2332970 w 2854436"/>
              <a:gd name="connsiteY57" fmla="*/ 2230562 h 2510188"/>
              <a:gd name="connsiteX58" fmla="*/ 2368132 w 2854436"/>
              <a:gd name="connsiteY58" fmla="*/ 2212295 h 2510188"/>
              <a:gd name="connsiteX59" fmla="*/ 2398422 w 2854436"/>
              <a:gd name="connsiteY59" fmla="*/ 2191205 h 2510188"/>
              <a:gd name="connsiteX60" fmla="*/ 2419018 w 2854436"/>
              <a:gd name="connsiteY60" fmla="*/ 2163865 h 2510188"/>
              <a:gd name="connsiteX61" fmla="*/ 2464296 w 2854436"/>
              <a:gd name="connsiteY61" fmla="*/ 2141466 h 2510188"/>
              <a:gd name="connsiteX62" fmla="*/ 2453168 w 2854436"/>
              <a:gd name="connsiteY62" fmla="*/ 2187882 h 2510188"/>
              <a:gd name="connsiteX63" fmla="*/ 2489006 w 2854436"/>
              <a:gd name="connsiteY63" fmla="*/ 2172335 h 2510188"/>
              <a:gd name="connsiteX64" fmla="*/ 2503634 w 2854436"/>
              <a:gd name="connsiteY64" fmla="*/ 2166445 h 2510188"/>
              <a:gd name="connsiteX65" fmla="*/ 2516648 w 2854436"/>
              <a:gd name="connsiteY65" fmla="*/ 2172717 h 2510188"/>
              <a:gd name="connsiteX66" fmla="*/ 2517536 w 2854436"/>
              <a:gd name="connsiteY66" fmla="*/ 2170947 h 2510188"/>
              <a:gd name="connsiteX67" fmla="*/ 2554490 w 2854436"/>
              <a:gd name="connsiteY67" fmla="*/ 2146335 h 2510188"/>
              <a:gd name="connsiteX68" fmla="*/ 2588504 w 2854436"/>
              <a:gd name="connsiteY68" fmla="*/ 2107806 h 2510188"/>
              <a:gd name="connsiteX69" fmla="*/ 2552386 w 2854436"/>
              <a:gd name="connsiteY69" fmla="*/ 2056710 h 2510188"/>
              <a:gd name="connsiteX70" fmla="*/ 2597474 w 2854436"/>
              <a:gd name="connsiteY70" fmla="*/ 2034455 h 2510188"/>
              <a:gd name="connsiteX71" fmla="*/ 2642178 w 2854436"/>
              <a:gd name="connsiteY71" fmla="*/ 1993369 h 2510188"/>
              <a:gd name="connsiteX72" fmla="*/ 2674344 w 2854436"/>
              <a:gd name="connsiteY72" fmla="*/ 1858347 h 2510188"/>
              <a:gd name="connsiteX73" fmla="*/ 2674854 w 2854436"/>
              <a:gd name="connsiteY73" fmla="*/ 1799094 h 2510188"/>
              <a:gd name="connsiteX74" fmla="*/ 2674774 w 2854436"/>
              <a:gd name="connsiteY74" fmla="*/ 1765117 h 2510188"/>
              <a:gd name="connsiteX75" fmla="*/ 2680716 w 2854436"/>
              <a:gd name="connsiteY75" fmla="*/ 1760525 h 2510188"/>
              <a:gd name="connsiteX76" fmla="*/ 38644 w 2854436"/>
              <a:gd name="connsiteY76" fmla="*/ 1336886 h 2510188"/>
              <a:gd name="connsiteX77" fmla="*/ 38692 w 2854436"/>
              <a:gd name="connsiteY77" fmla="*/ 1336976 h 2510188"/>
              <a:gd name="connsiteX78" fmla="*/ 38734 w 2854436"/>
              <a:gd name="connsiteY78" fmla="*/ 1337149 h 2510188"/>
              <a:gd name="connsiteX79" fmla="*/ 34946 w 2854436"/>
              <a:gd name="connsiteY79" fmla="*/ 1329938 h 2510188"/>
              <a:gd name="connsiteX80" fmla="*/ 37788 w 2854436"/>
              <a:gd name="connsiteY80" fmla="*/ 1334357 h 2510188"/>
              <a:gd name="connsiteX81" fmla="*/ 38644 w 2854436"/>
              <a:gd name="connsiteY81" fmla="*/ 1336886 h 2510188"/>
              <a:gd name="connsiteX82" fmla="*/ 1993136 w 2854436"/>
              <a:gd name="connsiteY82" fmla="*/ 1280062 h 2510188"/>
              <a:gd name="connsiteX83" fmla="*/ 1995046 w 2854436"/>
              <a:gd name="connsiteY83" fmla="*/ 1283948 h 2510188"/>
              <a:gd name="connsiteX84" fmla="*/ 1993136 w 2854436"/>
              <a:gd name="connsiteY84" fmla="*/ 1280062 h 2510188"/>
              <a:gd name="connsiteX85" fmla="*/ 117430 w 2854436"/>
              <a:gd name="connsiteY85" fmla="*/ 1125196 h 2510188"/>
              <a:gd name="connsiteX86" fmla="*/ 124758 w 2854436"/>
              <a:gd name="connsiteY86" fmla="*/ 1125196 h 2510188"/>
              <a:gd name="connsiteX87" fmla="*/ 117932 w 2854436"/>
              <a:gd name="connsiteY87" fmla="*/ 1130039 h 2510188"/>
              <a:gd name="connsiteX88" fmla="*/ 117604 w 2854436"/>
              <a:gd name="connsiteY88" fmla="*/ 1128333 h 2510188"/>
              <a:gd name="connsiteX89" fmla="*/ 117064 w 2854436"/>
              <a:gd name="connsiteY89" fmla="*/ 1118634 h 2510188"/>
              <a:gd name="connsiteX90" fmla="*/ 117430 w 2854436"/>
              <a:gd name="connsiteY90" fmla="*/ 1125196 h 2510188"/>
              <a:gd name="connsiteX91" fmla="*/ 116820 w 2854436"/>
              <a:gd name="connsiteY91" fmla="*/ 1125196 h 2510188"/>
              <a:gd name="connsiteX92" fmla="*/ 117064 w 2854436"/>
              <a:gd name="connsiteY92" fmla="*/ 1118634 h 2510188"/>
              <a:gd name="connsiteX93" fmla="*/ 1645694 w 2854436"/>
              <a:gd name="connsiteY93" fmla="*/ 495016 h 2510188"/>
              <a:gd name="connsiteX94" fmla="*/ 1663054 w 2854436"/>
              <a:gd name="connsiteY94" fmla="*/ 554749 h 2510188"/>
              <a:gd name="connsiteX95" fmla="*/ 1679658 w 2854436"/>
              <a:gd name="connsiteY95" fmla="*/ 672154 h 2510188"/>
              <a:gd name="connsiteX96" fmla="*/ 1723626 w 2854436"/>
              <a:gd name="connsiteY96" fmla="*/ 682878 h 2510188"/>
              <a:gd name="connsiteX97" fmla="*/ 1773752 w 2854436"/>
              <a:gd name="connsiteY97" fmla="*/ 964011 h 2510188"/>
              <a:gd name="connsiteX98" fmla="*/ 1870666 w 2854436"/>
              <a:gd name="connsiteY98" fmla="*/ 1040955 h 2510188"/>
              <a:gd name="connsiteX99" fmla="*/ 1903040 w 2854436"/>
              <a:gd name="connsiteY99" fmla="*/ 1152060 h 2510188"/>
              <a:gd name="connsiteX100" fmla="*/ 1907636 w 2854436"/>
              <a:gd name="connsiteY100" fmla="*/ 1132492 h 2510188"/>
              <a:gd name="connsiteX101" fmla="*/ 1940010 w 2854436"/>
              <a:gd name="connsiteY101" fmla="*/ 1214079 h 2510188"/>
              <a:gd name="connsiteX102" fmla="*/ 1995046 w 2854436"/>
              <a:gd name="connsiteY102" fmla="*/ 1283948 h 2510188"/>
              <a:gd name="connsiteX103" fmla="*/ 1991078 w 2854436"/>
              <a:gd name="connsiteY103" fmla="*/ 1420479 h 2510188"/>
              <a:gd name="connsiteX104" fmla="*/ 1993062 w 2854436"/>
              <a:gd name="connsiteY104" fmla="*/ 1499413 h 2510188"/>
              <a:gd name="connsiteX105" fmla="*/ 1911918 w 2854436"/>
              <a:gd name="connsiteY105" fmla="*/ 1630086 h 2510188"/>
              <a:gd name="connsiteX106" fmla="*/ 1821478 w 2854436"/>
              <a:gd name="connsiteY106" fmla="*/ 1741632 h 2510188"/>
              <a:gd name="connsiteX107" fmla="*/ 1589324 w 2854436"/>
              <a:gd name="connsiteY107" fmla="*/ 2002535 h 2510188"/>
              <a:gd name="connsiteX108" fmla="*/ 1459410 w 2854436"/>
              <a:gd name="connsiteY108" fmla="*/ 2048966 h 2510188"/>
              <a:gd name="connsiteX109" fmla="*/ 1363958 w 2854436"/>
              <a:gd name="connsiteY109" fmla="*/ 2103137 h 2510188"/>
              <a:gd name="connsiteX110" fmla="*/ 1337328 w 2854436"/>
              <a:gd name="connsiteY110" fmla="*/ 2044102 h 2510188"/>
              <a:gd name="connsiteX111" fmla="*/ 1241040 w 2854436"/>
              <a:gd name="connsiteY111" fmla="*/ 2087107 h 2510188"/>
              <a:gd name="connsiteX112" fmla="*/ 1127314 w 2854436"/>
              <a:gd name="connsiteY112" fmla="*/ 2040454 h 2510188"/>
              <a:gd name="connsiteX113" fmla="*/ 1131596 w 2854436"/>
              <a:gd name="connsiteY113" fmla="*/ 1925591 h 2510188"/>
              <a:gd name="connsiteX114" fmla="*/ 1081468 w 2854436"/>
              <a:gd name="connsiteY114" fmla="*/ 1903370 h 2510188"/>
              <a:gd name="connsiteX115" fmla="*/ 1107472 w 2854436"/>
              <a:gd name="connsiteY115" fmla="*/ 1826757 h 2510188"/>
              <a:gd name="connsiteX116" fmla="*/ 1022776 w 2854436"/>
              <a:gd name="connsiteY116" fmla="*/ 1885350 h 2510188"/>
              <a:gd name="connsiteX117" fmla="*/ 1091388 w 2854436"/>
              <a:gd name="connsiteY117" fmla="*/ 1810838 h 2510188"/>
              <a:gd name="connsiteX118" fmla="*/ 1127000 w 2854436"/>
              <a:gd name="connsiteY118" fmla="*/ 1740416 h 2510188"/>
              <a:gd name="connsiteX119" fmla="*/ 970664 w 2854436"/>
              <a:gd name="connsiteY119" fmla="*/ 1867772 h 2510188"/>
              <a:gd name="connsiteX120" fmla="*/ 962414 w 2854436"/>
              <a:gd name="connsiteY120" fmla="*/ 1767612 h 2510188"/>
              <a:gd name="connsiteX121" fmla="*/ 944242 w 2854436"/>
              <a:gd name="connsiteY121" fmla="*/ 1714215 h 2510188"/>
              <a:gd name="connsiteX122" fmla="*/ 749266 w 2854436"/>
              <a:gd name="connsiteY122" fmla="*/ 1675080 h 2510188"/>
              <a:gd name="connsiteX123" fmla="*/ 486514 w 2854436"/>
              <a:gd name="connsiteY123" fmla="*/ 1745833 h 2510188"/>
              <a:gd name="connsiteX124" fmla="*/ 391480 w 2854436"/>
              <a:gd name="connsiteY124" fmla="*/ 1806195 h 2510188"/>
              <a:gd name="connsiteX125" fmla="*/ 269710 w 2854436"/>
              <a:gd name="connsiteY125" fmla="*/ 1803210 h 2510188"/>
              <a:gd name="connsiteX126" fmla="*/ 80166 w 2854436"/>
              <a:gd name="connsiteY126" fmla="*/ 1873742 h 2510188"/>
              <a:gd name="connsiteX127" fmla="*/ 796 w 2854436"/>
              <a:gd name="connsiteY127" fmla="*/ 1799451 h 2510188"/>
              <a:gd name="connsiteX128" fmla="*/ 47896 w 2854436"/>
              <a:gd name="connsiteY128" fmla="*/ 1763411 h 2510188"/>
              <a:gd name="connsiteX129" fmla="*/ 66902 w 2854436"/>
              <a:gd name="connsiteY129" fmla="*/ 1618478 h 2510188"/>
              <a:gd name="connsiteX130" fmla="*/ 66902 w 2854436"/>
              <a:gd name="connsiteY130" fmla="*/ 1499745 h 2510188"/>
              <a:gd name="connsiteX131" fmla="*/ 42788 w 2854436"/>
              <a:gd name="connsiteY131" fmla="*/ 1354216 h 2510188"/>
              <a:gd name="connsiteX132" fmla="*/ 38734 w 2854436"/>
              <a:gd name="connsiteY132" fmla="*/ 1337149 h 2510188"/>
              <a:gd name="connsiteX133" fmla="*/ 40846 w 2854436"/>
              <a:gd name="connsiteY133" fmla="*/ 1343397 h 2510188"/>
              <a:gd name="connsiteX134" fmla="*/ 48626 w 2854436"/>
              <a:gd name="connsiteY134" fmla="*/ 1359013 h 2510188"/>
              <a:gd name="connsiteX135" fmla="*/ 53640 w 2854436"/>
              <a:gd name="connsiteY135" fmla="*/ 1333917 h 2510188"/>
              <a:gd name="connsiteX136" fmla="*/ 85700 w 2854436"/>
              <a:gd name="connsiteY136" fmla="*/ 1370731 h 2510188"/>
              <a:gd name="connsiteX137" fmla="*/ 89460 w 2854436"/>
              <a:gd name="connsiteY137" fmla="*/ 1217396 h 2510188"/>
              <a:gd name="connsiteX138" fmla="*/ 107890 w 2854436"/>
              <a:gd name="connsiteY138" fmla="*/ 1137161 h 2510188"/>
              <a:gd name="connsiteX139" fmla="*/ 117932 w 2854436"/>
              <a:gd name="connsiteY139" fmla="*/ 1130039 h 2510188"/>
              <a:gd name="connsiteX140" fmla="*/ 120258 w 2854436"/>
              <a:gd name="connsiteY140" fmla="*/ 1142157 h 2510188"/>
              <a:gd name="connsiteX141" fmla="*/ 126846 w 2854436"/>
              <a:gd name="connsiteY141" fmla="*/ 1147969 h 2510188"/>
              <a:gd name="connsiteX142" fmla="*/ 245482 w 2854436"/>
              <a:gd name="connsiteY142" fmla="*/ 1057207 h 2510188"/>
              <a:gd name="connsiteX143" fmla="*/ 335504 w 2854436"/>
              <a:gd name="connsiteY143" fmla="*/ 1037418 h 2510188"/>
              <a:gd name="connsiteX144" fmla="*/ 398998 w 2854436"/>
              <a:gd name="connsiteY144" fmla="*/ 1009669 h 2510188"/>
              <a:gd name="connsiteX145" fmla="*/ 538312 w 2854436"/>
              <a:gd name="connsiteY145" fmla="*/ 930735 h 2510188"/>
              <a:gd name="connsiteX146" fmla="*/ 617680 w 2854436"/>
              <a:gd name="connsiteY146" fmla="*/ 808686 h 2510188"/>
              <a:gd name="connsiteX147" fmla="*/ 640760 w 2854436"/>
              <a:gd name="connsiteY147" fmla="*/ 865067 h 2510188"/>
              <a:gd name="connsiteX148" fmla="*/ 648384 w 2854436"/>
              <a:gd name="connsiteY148" fmla="*/ 833007 h 2510188"/>
              <a:gd name="connsiteX149" fmla="*/ 671568 w 2854436"/>
              <a:gd name="connsiteY149" fmla="*/ 796968 h 2510188"/>
              <a:gd name="connsiteX150" fmla="*/ 715116 w 2854436"/>
              <a:gd name="connsiteY150" fmla="*/ 741471 h 2510188"/>
              <a:gd name="connsiteX151" fmla="*/ 894636 w 2854436"/>
              <a:gd name="connsiteY151" fmla="*/ 721792 h 2510188"/>
              <a:gd name="connsiteX152" fmla="*/ 972752 w 2854436"/>
              <a:gd name="connsiteY152" fmla="*/ 707310 h 2510188"/>
              <a:gd name="connsiteX153" fmla="*/ 1049302 w 2854436"/>
              <a:gd name="connsiteY153" fmla="*/ 575864 h 2510188"/>
              <a:gd name="connsiteX154" fmla="*/ 1105174 w 2854436"/>
              <a:gd name="connsiteY154" fmla="*/ 519151 h 2510188"/>
              <a:gd name="connsiteX155" fmla="*/ 1142142 w 2854436"/>
              <a:gd name="connsiteY155" fmla="*/ 512739 h 2510188"/>
              <a:gd name="connsiteX156" fmla="*/ 1196448 w 2854436"/>
              <a:gd name="connsiteY156" fmla="*/ 547894 h 2510188"/>
              <a:gd name="connsiteX157" fmla="*/ 1265582 w 2854436"/>
              <a:gd name="connsiteY157" fmla="*/ 571221 h 2510188"/>
              <a:gd name="connsiteX158" fmla="*/ 1346518 w 2854436"/>
              <a:gd name="connsiteY158" fmla="*/ 568457 h 2510188"/>
              <a:gd name="connsiteX159" fmla="*/ 1292840 w 2854436"/>
              <a:gd name="connsiteY159" fmla="*/ 651923 h 2510188"/>
              <a:gd name="connsiteX160" fmla="*/ 1290542 w 2854436"/>
              <a:gd name="connsiteY160" fmla="*/ 756616 h 2510188"/>
              <a:gd name="connsiteX161" fmla="*/ 1385994 w 2854436"/>
              <a:gd name="connsiteY161" fmla="*/ 821952 h 2510188"/>
              <a:gd name="connsiteX162" fmla="*/ 1501288 w 2854436"/>
              <a:gd name="connsiteY162" fmla="*/ 871811 h 2510188"/>
              <a:gd name="connsiteX163" fmla="*/ 1570108 w 2854436"/>
              <a:gd name="connsiteY163" fmla="*/ 664748 h 2510188"/>
              <a:gd name="connsiteX164" fmla="*/ 1599664 w 2854436"/>
              <a:gd name="connsiteY164" fmla="*/ 557402 h 2510188"/>
              <a:gd name="connsiteX165" fmla="*/ 1645694 w 2854436"/>
              <a:gd name="connsiteY165" fmla="*/ 495016 h 2510188"/>
              <a:gd name="connsiteX166" fmla="*/ 2024600 w 2854436"/>
              <a:gd name="connsiteY166" fmla="*/ 212480 h 2510188"/>
              <a:gd name="connsiteX167" fmla="*/ 2024600 w 2854436"/>
              <a:gd name="connsiteY167" fmla="*/ 212480 h 2510188"/>
              <a:gd name="connsiteX168" fmla="*/ 2076086 w 2854436"/>
              <a:gd name="connsiteY168" fmla="*/ 21115 h 2510188"/>
              <a:gd name="connsiteX169" fmla="*/ 2191172 w 2854436"/>
              <a:gd name="connsiteY169" fmla="*/ 155657 h 2510188"/>
              <a:gd name="connsiteX170" fmla="*/ 2181564 w 2854436"/>
              <a:gd name="connsiteY170" fmla="*/ 127466 h 2510188"/>
              <a:gd name="connsiteX171" fmla="*/ 2024600 w 2854436"/>
              <a:gd name="connsiteY171" fmla="*/ 212480 h 2510188"/>
              <a:gd name="connsiteX172" fmla="*/ 1970296 w 2854436"/>
              <a:gd name="connsiteY172" fmla="*/ 182300 h 2510188"/>
              <a:gd name="connsiteX173" fmla="*/ 2127884 w 2854436"/>
              <a:gd name="connsiteY173" fmla="*/ 150129 h 2510188"/>
              <a:gd name="connsiteX174" fmla="*/ 2178012 w 2854436"/>
              <a:gd name="connsiteY174" fmla="*/ 116853 h 2510188"/>
              <a:gd name="connsiteX175" fmla="*/ 2076086 w 2854436"/>
              <a:gd name="connsiteY175" fmla="*/ 21115 h 2510188"/>
              <a:gd name="connsiteX176" fmla="*/ 1594024 w 2854436"/>
              <a:gd name="connsiteY176" fmla="*/ 0 h 2510188"/>
              <a:gd name="connsiteX177" fmla="*/ 1794744 w 2854436"/>
              <a:gd name="connsiteY177" fmla="*/ 85677 h 2510188"/>
              <a:gd name="connsiteX178" fmla="*/ 1853958 w 2854436"/>
              <a:gd name="connsiteY178" fmla="*/ 163727 h 2510188"/>
              <a:gd name="connsiteX179" fmla="*/ 1951498 w 2854436"/>
              <a:gd name="connsiteY179" fmla="*/ 254932 h 2510188"/>
              <a:gd name="connsiteX180" fmla="*/ 1905964 w 2854436"/>
              <a:gd name="connsiteY180" fmla="*/ 257143 h 2510188"/>
              <a:gd name="connsiteX181" fmla="*/ 1976666 w 2854436"/>
              <a:gd name="connsiteY181" fmla="*/ 365705 h 2510188"/>
              <a:gd name="connsiteX182" fmla="*/ 2004654 w 2854436"/>
              <a:gd name="connsiteY182" fmla="*/ 396770 h 2510188"/>
              <a:gd name="connsiteX183" fmla="*/ 2046532 w 2854436"/>
              <a:gd name="connsiteY183" fmla="*/ 484216 h 2510188"/>
              <a:gd name="connsiteX184" fmla="*/ 1867220 w 2854436"/>
              <a:gd name="connsiteY184" fmla="*/ 394891 h 2510188"/>
              <a:gd name="connsiteX185" fmla="*/ 1704514 w 2854436"/>
              <a:gd name="connsiteY185" fmla="*/ 344147 h 2510188"/>
              <a:gd name="connsiteX186" fmla="*/ 1571884 w 2854436"/>
              <a:gd name="connsiteY186" fmla="*/ 386378 h 2510188"/>
              <a:gd name="connsiteX187" fmla="*/ 1567394 w 2854436"/>
              <a:gd name="connsiteY187" fmla="*/ 245646 h 2510188"/>
              <a:gd name="connsiteX188" fmla="*/ 1594024 w 2854436"/>
              <a:gd name="connsiteY188" fmla="*/ 0 h 251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2854436" h="2510188">
                <a:moveTo>
                  <a:pt x="1396960" y="2196995"/>
                </a:moveTo>
                <a:cubicBezTo>
                  <a:pt x="1374716" y="2194453"/>
                  <a:pt x="1304328" y="2387918"/>
                  <a:pt x="1225794" y="2349888"/>
                </a:cubicBezTo>
                <a:cubicBezTo>
                  <a:pt x="1190496" y="2332863"/>
                  <a:pt x="1217126" y="2262221"/>
                  <a:pt x="1221616" y="2235909"/>
                </a:cubicBezTo>
                <a:cubicBezTo>
                  <a:pt x="1233836" y="2165930"/>
                  <a:pt x="1305684" y="2215236"/>
                  <a:pt x="1353620" y="2209487"/>
                </a:cubicBezTo>
                <a:cubicBezTo>
                  <a:pt x="1340148" y="2211146"/>
                  <a:pt x="1368866" y="2207719"/>
                  <a:pt x="1353620" y="2209487"/>
                </a:cubicBezTo>
                <a:cubicBezTo>
                  <a:pt x="1367614" y="2203739"/>
                  <a:pt x="1382026" y="2199538"/>
                  <a:pt x="1396960" y="2196995"/>
                </a:cubicBezTo>
                <a:close/>
                <a:moveTo>
                  <a:pt x="2680716" y="1760525"/>
                </a:moveTo>
                <a:cubicBezTo>
                  <a:pt x="2689638" y="1759498"/>
                  <a:pt x="2687806" y="1762560"/>
                  <a:pt x="2687696" y="1769649"/>
                </a:cubicBezTo>
                <a:cubicBezTo>
                  <a:pt x="2687520" y="1779155"/>
                  <a:pt x="2688412" y="1787131"/>
                  <a:pt x="2697142" y="1792528"/>
                </a:cubicBezTo>
                <a:cubicBezTo>
                  <a:pt x="2712500" y="1802015"/>
                  <a:pt x="2729262" y="1804975"/>
                  <a:pt x="2729022" y="1826908"/>
                </a:cubicBezTo>
                <a:cubicBezTo>
                  <a:pt x="2728784" y="1847290"/>
                  <a:pt x="2718046" y="1864148"/>
                  <a:pt x="2710032" y="1882073"/>
                </a:cubicBezTo>
                <a:cubicBezTo>
                  <a:pt x="2706446" y="1890109"/>
                  <a:pt x="2703818" y="1898910"/>
                  <a:pt x="2708884" y="1906946"/>
                </a:cubicBezTo>
                <a:cubicBezTo>
                  <a:pt x="2713536" y="1914297"/>
                  <a:pt x="2722474" y="1916795"/>
                  <a:pt x="2728688" y="1909746"/>
                </a:cubicBezTo>
                <a:cubicBezTo>
                  <a:pt x="2718396" y="1921407"/>
                  <a:pt x="2732958" y="1904972"/>
                  <a:pt x="2728688" y="1909746"/>
                </a:cubicBezTo>
                <a:cubicBezTo>
                  <a:pt x="2733818" y="1903985"/>
                  <a:pt x="2739616" y="1893472"/>
                  <a:pt x="2738868" y="1885497"/>
                </a:cubicBezTo>
                <a:cubicBezTo>
                  <a:pt x="2750244" y="1882113"/>
                  <a:pt x="2747790" y="1903039"/>
                  <a:pt x="2746818" y="1909383"/>
                </a:cubicBezTo>
                <a:cubicBezTo>
                  <a:pt x="2745002" y="1921427"/>
                  <a:pt x="2738740" y="1931376"/>
                  <a:pt x="2735840" y="1942937"/>
                </a:cubicBezTo>
                <a:cubicBezTo>
                  <a:pt x="2732782" y="1955303"/>
                  <a:pt x="2743744" y="1963420"/>
                  <a:pt x="2753446" y="1968394"/>
                </a:cubicBezTo>
                <a:cubicBezTo>
                  <a:pt x="2773312" y="1978585"/>
                  <a:pt x="2788958" y="1975907"/>
                  <a:pt x="2807486" y="1964971"/>
                </a:cubicBezTo>
                <a:cubicBezTo>
                  <a:pt x="2822622" y="1956048"/>
                  <a:pt x="2839126" y="1946562"/>
                  <a:pt x="2854436" y="1960802"/>
                </a:cubicBezTo>
                <a:cubicBezTo>
                  <a:pt x="2842712" y="1968535"/>
                  <a:pt x="2834936" y="1981063"/>
                  <a:pt x="2826382" y="1991858"/>
                </a:cubicBezTo>
                <a:cubicBezTo>
                  <a:pt x="2817156" y="2003539"/>
                  <a:pt x="2805924" y="2013771"/>
                  <a:pt x="2793912" y="2022492"/>
                </a:cubicBezTo>
                <a:cubicBezTo>
                  <a:pt x="2770620" y="2039409"/>
                  <a:pt x="2743376" y="2044747"/>
                  <a:pt x="2717614" y="2056468"/>
                </a:cubicBezTo>
                <a:cubicBezTo>
                  <a:pt x="2713010" y="2058543"/>
                  <a:pt x="2706830" y="2060758"/>
                  <a:pt x="2705412" y="2066337"/>
                </a:cubicBezTo>
                <a:cubicBezTo>
                  <a:pt x="2703994" y="2071896"/>
                  <a:pt x="2706766" y="2077616"/>
                  <a:pt x="2702592" y="2082510"/>
                </a:cubicBezTo>
                <a:cubicBezTo>
                  <a:pt x="2695168" y="2091190"/>
                  <a:pt x="2681976" y="2096810"/>
                  <a:pt x="2673388" y="2104906"/>
                </a:cubicBezTo>
                <a:cubicBezTo>
                  <a:pt x="2663622" y="2114110"/>
                  <a:pt x="2654414" y="2123959"/>
                  <a:pt x="2643564" y="2131894"/>
                </a:cubicBezTo>
                <a:cubicBezTo>
                  <a:pt x="2631138" y="2140937"/>
                  <a:pt x="2616624" y="2147201"/>
                  <a:pt x="2603560" y="2155338"/>
                </a:cubicBezTo>
                <a:cubicBezTo>
                  <a:pt x="2583980" y="2167563"/>
                  <a:pt x="2564272" y="2181440"/>
                  <a:pt x="2543082" y="2190825"/>
                </a:cubicBezTo>
                <a:cubicBezTo>
                  <a:pt x="2534750" y="2194531"/>
                  <a:pt x="2516270" y="2190181"/>
                  <a:pt x="2513178" y="2179627"/>
                </a:cubicBezTo>
                <a:lnTo>
                  <a:pt x="2516612" y="2172787"/>
                </a:lnTo>
                <a:lnTo>
                  <a:pt x="2499080" y="2188162"/>
                </a:lnTo>
                <a:cubicBezTo>
                  <a:pt x="2494332" y="2193271"/>
                  <a:pt x="2490682" y="2199141"/>
                  <a:pt x="2488076" y="2208163"/>
                </a:cubicBezTo>
                <a:cubicBezTo>
                  <a:pt x="2486330" y="2214206"/>
                  <a:pt x="2484386" y="2215463"/>
                  <a:pt x="2479708" y="2218734"/>
                </a:cubicBezTo>
                <a:cubicBezTo>
                  <a:pt x="2463874" y="2229770"/>
                  <a:pt x="2448124" y="2240806"/>
                  <a:pt x="2432318" y="2251859"/>
                </a:cubicBezTo>
                <a:cubicBezTo>
                  <a:pt x="2400310" y="2274189"/>
                  <a:pt x="2368330" y="2296553"/>
                  <a:pt x="2336350" y="2318918"/>
                </a:cubicBezTo>
                <a:cubicBezTo>
                  <a:pt x="2336576" y="2318763"/>
                  <a:pt x="2344522" y="2328731"/>
                  <a:pt x="2345396" y="2329764"/>
                </a:cubicBezTo>
                <a:cubicBezTo>
                  <a:pt x="2348888" y="2333948"/>
                  <a:pt x="2337646" y="2338803"/>
                  <a:pt x="2335308" y="2339853"/>
                </a:cubicBezTo>
                <a:cubicBezTo>
                  <a:pt x="2328040" y="2343090"/>
                  <a:pt x="2320348" y="2342969"/>
                  <a:pt x="2312486" y="2343589"/>
                </a:cubicBezTo>
                <a:cubicBezTo>
                  <a:pt x="2300878" y="2344587"/>
                  <a:pt x="2290256" y="2348323"/>
                  <a:pt x="2279296" y="2352025"/>
                </a:cubicBezTo>
                <a:cubicBezTo>
                  <a:pt x="2261798" y="2357965"/>
                  <a:pt x="2239540" y="2360806"/>
                  <a:pt x="2225028" y="2372978"/>
                </a:cubicBezTo>
                <a:cubicBezTo>
                  <a:pt x="2208236" y="2387095"/>
                  <a:pt x="2194656" y="2405035"/>
                  <a:pt x="2177694" y="2419221"/>
                </a:cubicBezTo>
                <a:cubicBezTo>
                  <a:pt x="2139404" y="2451210"/>
                  <a:pt x="2096830" y="2474917"/>
                  <a:pt x="2053552" y="2499158"/>
                </a:cubicBezTo>
                <a:cubicBezTo>
                  <a:pt x="2034054" y="2510056"/>
                  <a:pt x="2010838" y="2513345"/>
                  <a:pt x="1988974" y="2506923"/>
                </a:cubicBezTo>
                <a:cubicBezTo>
                  <a:pt x="1979648" y="2504185"/>
                  <a:pt x="1971364" y="2498986"/>
                  <a:pt x="1963502" y="2493356"/>
                </a:cubicBezTo>
                <a:cubicBezTo>
                  <a:pt x="1962178" y="2490705"/>
                  <a:pt x="1963502" y="2484317"/>
                  <a:pt x="1963502" y="2481253"/>
                </a:cubicBezTo>
                <a:cubicBezTo>
                  <a:pt x="1943808" y="2484713"/>
                  <a:pt x="1928170" y="2484558"/>
                  <a:pt x="1908080" y="2483284"/>
                </a:cubicBezTo>
                <a:cubicBezTo>
                  <a:pt x="1908786" y="2483319"/>
                  <a:pt x="1917858" y="2467807"/>
                  <a:pt x="1921690" y="2466206"/>
                </a:cubicBezTo>
                <a:cubicBezTo>
                  <a:pt x="1934764" y="2460748"/>
                  <a:pt x="1940370" y="2453810"/>
                  <a:pt x="1949866" y="2443893"/>
                </a:cubicBezTo>
                <a:cubicBezTo>
                  <a:pt x="1960600" y="2432685"/>
                  <a:pt x="1976492" y="2426728"/>
                  <a:pt x="1989594" y="2418808"/>
                </a:cubicBezTo>
                <a:cubicBezTo>
                  <a:pt x="2005850" y="2408943"/>
                  <a:pt x="2022108" y="2399164"/>
                  <a:pt x="2038450" y="2389420"/>
                </a:cubicBezTo>
                <a:cubicBezTo>
                  <a:pt x="2051608" y="2381603"/>
                  <a:pt x="2064738" y="2373942"/>
                  <a:pt x="2077388" y="2365333"/>
                </a:cubicBezTo>
                <a:cubicBezTo>
                  <a:pt x="2090828" y="2356226"/>
                  <a:pt x="2107086" y="2353988"/>
                  <a:pt x="2122076" y="2348616"/>
                </a:cubicBezTo>
                <a:cubicBezTo>
                  <a:pt x="2157350" y="2336014"/>
                  <a:pt x="2191556" y="2318883"/>
                  <a:pt x="2225930" y="2304008"/>
                </a:cubicBezTo>
                <a:cubicBezTo>
                  <a:pt x="2238328" y="2298654"/>
                  <a:pt x="2250246" y="2292473"/>
                  <a:pt x="2261938" y="2285707"/>
                </a:cubicBezTo>
                <a:cubicBezTo>
                  <a:pt x="2271406" y="2280232"/>
                  <a:pt x="2283662" y="2277976"/>
                  <a:pt x="2292396" y="2271916"/>
                </a:cubicBezTo>
                <a:cubicBezTo>
                  <a:pt x="2297440" y="2268404"/>
                  <a:pt x="2302540" y="2263360"/>
                  <a:pt x="2307190" y="2259985"/>
                </a:cubicBezTo>
                <a:cubicBezTo>
                  <a:pt x="2317812" y="2252341"/>
                  <a:pt x="2323474" y="2239291"/>
                  <a:pt x="2332970" y="2230562"/>
                </a:cubicBezTo>
                <a:cubicBezTo>
                  <a:pt x="2342578" y="2221661"/>
                  <a:pt x="2355820" y="2216341"/>
                  <a:pt x="2368132" y="2212295"/>
                </a:cubicBezTo>
                <a:cubicBezTo>
                  <a:pt x="2380362" y="2208266"/>
                  <a:pt x="2388532" y="2199503"/>
                  <a:pt x="2398422" y="2191205"/>
                </a:cubicBezTo>
                <a:cubicBezTo>
                  <a:pt x="2407522" y="2183526"/>
                  <a:pt x="2408452" y="2170941"/>
                  <a:pt x="2419018" y="2163865"/>
                </a:cubicBezTo>
                <a:cubicBezTo>
                  <a:pt x="2432768" y="2154654"/>
                  <a:pt x="2449364" y="2148628"/>
                  <a:pt x="2464296" y="2141466"/>
                </a:cubicBezTo>
                <a:cubicBezTo>
                  <a:pt x="2460606" y="2156944"/>
                  <a:pt x="2456886" y="2172404"/>
                  <a:pt x="2453168" y="2187882"/>
                </a:cubicBezTo>
                <a:cubicBezTo>
                  <a:pt x="2465142" y="2182700"/>
                  <a:pt x="2477060" y="2177500"/>
                  <a:pt x="2489006" y="2172335"/>
                </a:cubicBezTo>
                <a:cubicBezTo>
                  <a:pt x="2496246" y="2169176"/>
                  <a:pt x="2500072" y="2166796"/>
                  <a:pt x="2503634" y="2166445"/>
                </a:cubicBezTo>
                <a:lnTo>
                  <a:pt x="2516648" y="2172717"/>
                </a:lnTo>
                <a:lnTo>
                  <a:pt x="2517536" y="2170947"/>
                </a:lnTo>
                <a:cubicBezTo>
                  <a:pt x="2527272" y="2161349"/>
                  <a:pt x="2549758" y="2150035"/>
                  <a:pt x="2554490" y="2146335"/>
                </a:cubicBezTo>
                <a:cubicBezTo>
                  <a:pt x="2566820" y="2136708"/>
                  <a:pt x="2588074" y="2125953"/>
                  <a:pt x="2588504" y="2107806"/>
                </a:cubicBezTo>
                <a:cubicBezTo>
                  <a:pt x="2589078" y="2086397"/>
                  <a:pt x="2548244" y="2076971"/>
                  <a:pt x="2552386" y="2056710"/>
                </a:cubicBezTo>
                <a:cubicBezTo>
                  <a:pt x="2555684" y="2040920"/>
                  <a:pt x="2586210" y="2040457"/>
                  <a:pt x="2597474" y="2034455"/>
                </a:cubicBezTo>
                <a:cubicBezTo>
                  <a:pt x="2616672" y="2024203"/>
                  <a:pt x="2627266" y="2008514"/>
                  <a:pt x="2642178" y="1993369"/>
                </a:cubicBezTo>
                <a:cubicBezTo>
                  <a:pt x="2679618" y="1955263"/>
                  <a:pt x="2681370" y="1908517"/>
                  <a:pt x="2674344" y="1858347"/>
                </a:cubicBezTo>
                <a:cubicBezTo>
                  <a:pt x="2671842" y="1840604"/>
                  <a:pt x="2661918" y="1813394"/>
                  <a:pt x="2674854" y="1799094"/>
                </a:cubicBezTo>
                <a:cubicBezTo>
                  <a:pt x="2681562" y="1791642"/>
                  <a:pt x="2675938" y="1773999"/>
                  <a:pt x="2674774" y="1765117"/>
                </a:cubicBezTo>
                <a:cubicBezTo>
                  <a:pt x="2674122" y="1760042"/>
                  <a:pt x="2673388" y="1761412"/>
                  <a:pt x="2680716" y="1760525"/>
                </a:cubicBezTo>
                <a:close/>
                <a:moveTo>
                  <a:pt x="38644" y="1336886"/>
                </a:moveTo>
                <a:lnTo>
                  <a:pt x="38692" y="1336976"/>
                </a:lnTo>
                <a:lnTo>
                  <a:pt x="38734" y="1337149"/>
                </a:lnTo>
                <a:close/>
                <a:moveTo>
                  <a:pt x="34946" y="1329938"/>
                </a:moveTo>
                <a:cubicBezTo>
                  <a:pt x="35886" y="1330187"/>
                  <a:pt x="36820" y="1331886"/>
                  <a:pt x="37788" y="1334357"/>
                </a:cubicBezTo>
                <a:lnTo>
                  <a:pt x="38644" y="1336886"/>
                </a:lnTo>
                <a:close/>
                <a:moveTo>
                  <a:pt x="1993136" y="1280062"/>
                </a:moveTo>
                <a:cubicBezTo>
                  <a:pt x="1993420" y="1280611"/>
                  <a:pt x="1998726" y="1291327"/>
                  <a:pt x="1995046" y="1283948"/>
                </a:cubicBezTo>
                <a:cubicBezTo>
                  <a:pt x="1993506" y="1280825"/>
                  <a:pt x="1993042" y="1279878"/>
                  <a:pt x="1993136" y="1280062"/>
                </a:cubicBezTo>
                <a:close/>
                <a:moveTo>
                  <a:pt x="117430" y="1125196"/>
                </a:moveTo>
                <a:lnTo>
                  <a:pt x="124758" y="1125196"/>
                </a:lnTo>
                <a:lnTo>
                  <a:pt x="117932" y="1130039"/>
                </a:lnTo>
                <a:lnTo>
                  <a:pt x="117604" y="1128333"/>
                </a:lnTo>
                <a:close/>
                <a:moveTo>
                  <a:pt x="117064" y="1118634"/>
                </a:moveTo>
                <a:lnTo>
                  <a:pt x="117430" y="1125196"/>
                </a:lnTo>
                <a:lnTo>
                  <a:pt x="116820" y="1125196"/>
                </a:lnTo>
                <a:cubicBezTo>
                  <a:pt x="117056" y="1118950"/>
                  <a:pt x="117036" y="1117437"/>
                  <a:pt x="117064" y="1118634"/>
                </a:cubicBezTo>
                <a:close/>
                <a:moveTo>
                  <a:pt x="1645694" y="495016"/>
                </a:moveTo>
                <a:cubicBezTo>
                  <a:pt x="1651540" y="498486"/>
                  <a:pt x="1656592" y="515821"/>
                  <a:pt x="1663054" y="554749"/>
                </a:cubicBezTo>
                <a:cubicBezTo>
                  <a:pt x="1669424" y="593773"/>
                  <a:pt x="1673288" y="633240"/>
                  <a:pt x="1679658" y="672154"/>
                </a:cubicBezTo>
                <a:cubicBezTo>
                  <a:pt x="1686970" y="716818"/>
                  <a:pt x="1699502" y="680888"/>
                  <a:pt x="1723626" y="682878"/>
                </a:cubicBezTo>
                <a:cubicBezTo>
                  <a:pt x="1782420" y="687411"/>
                  <a:pt x="1744512" y="926092"/>
                  <a:pt x="1773752" y="964011"/>
                </a:cubicBezTo>
                <a:cubicBezTo>
                  <a:pt x="1789104" y="984021"/>
                  <a:pt x="1883408" y="1003147"/>
                  <a:pt x="1870666" y="1040955"/>
                </a:cubicBezTo>
                <a:cubicBezTo>
                  <a:pt x="1864610" y="1058533"/>
                  <a:pt x="1905652" y="1149296"/>
                  <a:pt x="1903040" y="1152060"/>
                </a:cubicBezTo>
                <a:cubicBezTo>
                  <a:pt x="1904608" y="1145537"/>
                  <a:pt x="1906070" y="1139015"/>
                  <a:pt x="1907636" y="1132492"/>
                </a:cubicBezTo>
                <a:cubicBezTo>
                  <a:pt x="1953796" y="1130723"/>
                  <a:pt x="1934058" y="1190311"/>
                  <a:pt x="1940010" y="1214079"/>
                </a:cubicBezTo>
                <a:cubicBezTo>
                  <a:pt x="1948052" y="1246029"/>
                  <a:pt x="1981678" y="1256863"/>
                  <a:pt x="1995046" y="1283948"/>
                </a:cubicBezTo>
                <a:cubicBezTo>
                  <a:pt x="2014576" y="1323415"/>
                  <a:pt x="2017708" y="1383003"/>
                  <a:pt x="1991078" y="1420479"/>
                </a:cubicBezTo>
                <a:cubicBezTo>
                  <a:pt x="1982096" y="1433193"/>
                  <a:pt x="1994838" y="1482057"/>
                  <a:pt x="1993062" y="1499413"/>
                </a:cubicBezTo>
                <a:cubicBezTo>
                  <a:pt x="1987736" y="1549604"/>
                  <a:pt x="1919228" y="1579895"/>
                  <a:pt x="1911918" y="1630086"/>
                </a:cubicBezTo>
                <a:cubicBezTo>
                  <a:pt x="1906278" y="1669000"/>
                  <a:pt x="1853852" y="1722065"/>
                  <a:pt x="1821478" y="1741632"/>
                </a:cubicBezTo>
                <a:cubicBezTo>
                  <a:pt x="1723730" y="1800999"/>
                  <a:pt x="1660756" y="1916636"/>
                  <a:pt x="1589324" y="2002535"/>
                </a:cubicBezTo>
                <a:cubicBezTo>
                  <a:pt x="1556846" y="2041559"/>
                  <a:pt x="1504316" y="2029730"/>
                  <a:pt x="1459410" y="2048966"/>
                </a:cubicBezTo>
                <a:cubicBezTo>
                  <a:pt x="1442700" y="2056152"/>
                  <a:pt x="1377534" y="2104463"/>
                  <a:pt x="1363958" y="2103137"/>
                </a:cubicBezTo>
                <a:cubicBezTo>
                  <a:pt x="1334718" y="2100594"/>
                  <a:pt x="1340044" y="2054936"/>
                  <a:pt x="1337328" y="2044102"/>
                </a:cubicBezTo>
                <a:cubicBezTo>
                  <a:pt x="1335344" y="2036142"/>
                  <a:pt x="1252528" y="2089097"/>
                  <a:pt x="1241040" y="2087107"/>
                </a:cubicBezTo>
                <a:cubicBezTo>
                  <a:pt x="1211278" y="2081911"/>
                  <a:pt x="1152796" y="2058142"/>
                  <a:pt x="1127314" y="2040454"/>
                </a:cubicBezTo>
                <a:cubicBezTo>
                  <a:pt x="1089300" y="2013811"/>
                  <a:pt x="1140890" y="1960635"/>
                  <a:pt x="1131596" y="1925591"/>
                </a:cubicBezTo>
                <a:cubicBezTo>
                  <a:pt x="1125642" y="1902485"/>
                  <a:pt x="1082408" y="1910003"/>
                  <a:pt x="1081468" y="1903370"/>
                </a:cubicBezTo>
                <a:cubicBezTo>
                  <a:pt x="1080214" y="1894636"/>
                  <a:pt x="1142038" y="1842124"/>
                  <a:pt x="1107472" y="1826757"/>
                </a:cubicBezTo>
                <a:cubicBezTo>
                  <a:pt x="1112276" y="1828858"/>
                  <a:pt x="1046796" y="1887008"/>
                  <a:pt x="1022776" y="1885350"/>
                </a:cubicBezTo>
                <a:cubicBezTo>
                  <a:pt x="1041156" y="1858596"/>
                  <a:pt x="1069980" y="1841571"/>
                  <a:pt x="1091388" y="1810838"/>
                </a:cubicBezTo>
                <a:cubicBezTo>
                  <a:pt x="1107994" y="1787180"/>
                  <a:pt x="1114572" y="1761642"/>
                  <a:pt x="1127000" y="1740416"/>
                </a:cubicBezTo>
                <a:cubicBezTo>
                  <a:pt x="1094626" y="1796134"/>
                  <a:pt x="1017658" y="1825320"/>
                  <a:pt x="970664" y="1867772"/>
                </a:cubicBezTo>
                <a:cubicBezTo>
                  <a:pt x="969202" y="1846657"/>
                  <a:pt x="978914" y="1787180"/>
                  <a:pt x="962414" y="1767612"/>
                </a:cubicBezTo>
                <a:cubicBezTo>
                  <a:pt x="950718" y="1753572"/>
                  <a:pt x="955730" y="1719301"/>
                  <a:pt x="944242" y="1714215"/>
                </a:cubicBezTo>
                <a:cubicBezTo>
                  <a:pt x="879704" y="1685583"/>
                  <a:pt x="819028" y="1671321"/>
                  <a:pt x="749266" y="1675080"/>
                </a:cubicBezTo>
                <a:cubicBezTo>
                  <a:pt x="661126" y="1679613"/>
                  <a:pt x="572774" y="1730577"/>
                  <a:pt x="486514" y="1745833"/>
                </a:cubicBezTo>
                <a:cubicBezTo>
                  <a:pt x="443278" y="1753572"/>
                  <a:pt x="438892" y="1804426"/>
                  <a:pt x="391480" y="1806195"/>
                </a:cubicBezTo>
                <a:cubicBezTo>
                  <a:pt x="351064" y="1807853"/>
                  <a:pt x="310230" y="1801441"/>
                  <a:pt x="269710" y="1803210"/>
                </a:cubicBezTo>
                <a:cubicBezTo>
                  <a:pt x="204232" y="1805973"/>
                  <a:pt x="150030" y="1866224"/>
                  <a:pt x="80166" y="1873742"/>
                </a:cubicBezTo>
                <a:cubicBezTo>
                  <a:pt x="53430" y="1876616"/>
                  <a:pt x="-7664" y="1827752"/>
                  <a:pt x="796" y="1799451"/>
                </a:cubicBezTo>
                <a:cubicBezTo>
                  <a:pt x="5914" y="1782647"/>
                  <a:pt x="34946" y="1788727"/>
                  <a:pt x="47896" y="1763411"/>
                </a:cubicBezTo>
                <a:cubicBezTo>
                  <a:pt x="75466" y="1710015"/>
                  <a:pt x="78076" y="1674638"/>
                  <a:pt x="66902" y="1618478"/>
                </a:cubicBezTo>
                <a:cubicBezTo>
                  <a:pt x="58652" y="1577574"/>
                  <a:pt x="81104" y="1541976"/>
                  <a:pt x="66902" y="1499745"/>
                </a:cubicBezTo>
                <a:cubicBezTo>
                  <a:pt x="60950" y="1482250"/>
                  <a:pt x="51238" y="1396849"/>
                  <a:pt x="42788" y="1354216"/>
                </a:cubicBezTo>
                <a:lnTo>
                  <a:pt x="38734" y="1337149"/>
                </a:lnTo>
                <a:lnTo>
                  <a:pt x="40846" y="1343397"/>
                </a:lnTo>
                <a:cubicBezTo>
                  <a:pt x="43014" y="1350058"/>
                  <a:pt x="45494" y="1357078"/>
                  <a:pt x="48626" y="1359013"/>
                </a:cubicBezTo>
                <a:cubicBezTo>
                  <a:pt x="57398" y="1364430"/>
                  <a:pt x="53744" y="1333475"/>
                  <a:pt x="53640" y="1333917"/>
                </a:cubicBezTo>
                <a:cubicBezTo>
                  <a:pt x="56042" y="1322199"/>
                  <a:pt x="73064" y="1385877"/>
                  <a:pt x="85700" y="1370731"/>
                </a:cubicBezTo>
                <a:cubicBezTo>
                  <a:pt x="120684" y="1328611"/>
                  <a:pt x="37766" y="1271014"/>
                  <a:pt x="89460" y="1217396"/>
                </a:cubicBezTo>
                <a:cubicBezTo>
                  <a:pt x="101992" y="1204378"/>
                  <a:pt x="97312" y="1159025"/>
                  <a:pt x="107890" y="1137161"/>
                </a:cubicBezTo>
                <a:lnTo>
                  <a:pt x="117932" y="1130039"/>
                </a:lnTo>
                <a:lnTo>
                  <a:pt x="120258" y="1142157"/>
                </a:lnTo>
                <a:cubicBezTo>
                  <a:pt x="121696" y="1146104"/>
                  <a:pt x="123792" y="1148715"/>
                  <a:pt x="126846" y="1147969"/>
                </a:cubicBezTo>
                <a:cubicBezTo>
                  <a:pt x="158280" y="1140010"/>
                  <a:pt x="216658" y="1077990"/>
                  <a:pt x="245482" y="1057207"/>
                </a:cubicBezTo>
                <a:cubicBezTo>
                  <a:pt x="272948" y="1037528"/>
                  <a:pt x="303338" y="1053227"/>
                  <a:pt x="335504" y="1037418"/>
                </a:cubicBezTo>
                <a:cubicBezTo>
                  <a:pt x="346364" y="1032111"/>
                  <a:pt x="386988" y="1008785"/>
                  <a:pt x="398998" y="1009669"/>
                </a:cubicBezTo>
                <a:cubicBezTo>
                  <a:pt x="487976" y="1015971"/>
                  <a:pt x="490378" y="975509"/>
                  <a:pt x="538312" y="930735"/>
                </a:cubicBezTo>
                <a:cubicBezTo>
                  <a:pt x="543952" y="925429"/>
                  <a:pt x="613400" y="800174"/>
                  <a:pt x="617680" y="808686"/>
                </a:cubicBezTo>
                <a:cubicBezTo>
                  <a:pt x="625096" y="827701"/>
                  <a:pt x="632302" y="846495"/>
                  <a:pt x="640760" y="865067"/>
                </a:cubicBezTo>
                <a:cubicBezTo>
                  <a:pt x="643372" y="854455"/>
                  <a:pt x="645878" y="843731"/>
                  <a:pt x="648384" y="833007"/>
                </a:cubicBezTo>
                <a:cubicBezTo>
                  <a:pt x="662378" y="861640"/>
                  <a:pt x="620084" y="782375"/>
                  <a:pt x="671568" y="796968"/>
                </a:cubicBezTo>
                <a:cubicBezTo>
                  <a:pt x="706032" y="806696"/>
                  <a:pt x="686188" y="756948"/>
                  <a:pt x="715116" y="741471"/>
                </a:cubicBezTo>
                <a:cubicBezTo>
                  <a:pt x="752086" y="721682"/>
                  <a:pt x="890982" y="578628"/>
                  <a:pt x="894636" y="721792"/>
                </a:cubicBezTo>
                <a:cubicBezTo>
                  <a:pt x="894636" y="706979"/>
                  <a:pt x="978706" y="724998"/>
                  <a:pt x="972752" y="707310"/>
                </a:cubicBezTo>
                <a:cubicBezTo>
                  <a:pt x="958654" y="664969"/>
                  <a:pt x="1009304" y="602396"/>
                  <a:pt x="1049302" y="575864"/>
                </a:cubicBezTo>
                <a:cubicBezTo>
                  <a:pt x="1090866" y="548447"/>
                  <a:pt x="1178798" y="578738"/>
                  <a:pt x="1105174" y="519151"/>
                </a:cubicBezTo>
                <a:cubicBezTo>
                  <a:pt x="1095044" y="510970"/>
                  <a:pt x="1128776" y="499252"/>
                  <a:pt x="1142142" y="512739"/>
                </a:cubicBezTo>
                <a:cubicBezTo>
                  <a:pt x="1157704" y="528106"/>
                  <a:pt x="1175770" y="539824"/>
                  <a:pt x="1196448" y="547894"/>
                </a:cubicBezTo>
                <a:cubicBezTo>
                  <a:pt x="1201774" y="550437"/>
                  <a:pt x="1260884" y="572216"/>
                  <a:pt x="1265582" y="571221"/>
                </a:cubicBezTo>
                <a:cubicBezTo>
                  <a:pt x="1296076" y="564256"/>
                  <a:pt x="1319888" y="533523"/>
                  <a:pt x="1346518" y="568457"/>
                </a:cubicBezTo>
                <a:cubicBezTo>
                  <a:pt x="1361974" y="588909"/>
                  <a:pt x="1292840" y="625391"/>
                  <a:pt x="1292840" y="651923"/>
                </a:cubicBezTo>
                <a:cubicBezTo>
                  <a:pt x="1292840" y="705983"/>
                  <a:pt x="1243756" y="703220"/>
                  <a:pt x="1290542" y="756616"/>
                </a:cubicBezTo>
                <a:cubicBezTo>
                  <a:pt x="1304954" y="773088"/>
                  <a:pt x="1365942" y="812003"/>
                  <a:pt x="1385994" y="821952"/>
                </a:cubicBezTo>
                <a:cubicBezTo>
                  <a:pt x="1426410" y="842073"/>
                  <a:pt x="1446042" y="898565"/>
                  <a:pt x="1501288" y="871811"/>
                </a:cubicBezTo>
                <a:cubicBezTo>
                  <a:pt x="1560292" y="843289"/>
                  <a:pt x="1564888" y="718808"/>
                  <a:pt x="1570108" y="664748"/>
                </a:cubicBezTo>
                <a:cubicBezTo>
                  <a:pt x="1572616" y="638436"/>
                  <a:pt x="1585670" y="577854"/>
                  <a:pt x="1599664" y="557402"/>
                </a:cubicBezTo>
                <a:cubicBezTo>
                  <a:pt x="1624008" y="521956"/>
                  <a:pt x="1635954" y="489231"/>
                  <a:pt x="1645694" y="495016"/>
                </a:cubicBezTo>
                <a:close/>
                <a:moveTo>
                  <a:pt x="2024600" y="212480"/>
                </a:moveTo>
                <a:cubicBezTo>
                  <a:pt x="2016142" y="209164"/>
                  <a:pt x="2051022" y="222762"/>
                  <a:pt x="2024600" y="212480"/>
                </a:cubicBezTo>
                <a:close/>
                <a:moveTo>
                  <a:pt x="2076086" y="21115"/>
                </a:moveTo>
                <a:cubicBezTo>
                  <a:pt x="2108670" y="35929"/>
                  <a:pt x="2248088" y="105245"/>
                  <a:pt x="2191172" y="155657"/>
                </a:cubicBezTo>
                <a:cubicBezTo>
                  <a:pt x="2183966" y="148250"/>
                  <a:pt x="2180728" y="138853"/>
                  <a:pt x="2181564" y="127466"/>
                </a:cubicBezTo>
                <a:cubicBezTo>
                  <a:pt x="2183338" y="186169"/>
                  <a:pt x="2069298" y="229837"/>
                  <a:pt x="2024600" y="212480"/>
                </a:cubicBezTo>
                <a:cubicBezTo>
                  <a:pt x="2016142" y="209164"/>
                  <a:pt x="1966850" y="192028"/>
                  <a:pt x="1970296" y="182300"/>
                </a:cubicBezTo>
                <a:cubicBezTo>
                  <a:pt x="2036192" y="176330"/>
                  <a:pt x="2070656" y="175114"/>
                  <a:pt x="2127884" y="150129"/>
                </a:cubicBezTo>
                <a:cubicBezTo>
                  <a:pt x="2137702" y="145818"/>
                  <a:pt x="2142192" y="65004"/>
                  <a:pt x="2178012" y="116853"/>
                </a:cubicBezTo>
                <a:cubicBezTo>
                  <a:pt x="2159006" y="66441"/>
                  <a:pt x="2095302" y="66773"/>
                  <a:pt x="2076086" y="21115"/>
                </a:cubicBezTo>
                <a:close/>
                <a:moveTo>
                  <a:pt x="1594024" y="0"/>
                </a:moveTo>
                <a:cubicBezTo>
                  <a:pt x="1625144" y="3759"/>
                  <a:pt x="1788374" y="56823"/>
                  <a:pt x="1794744" y="85677"/>
                </a:cubicBezTo>
                <a:cubicBezTo>
                  <a:pt x="1821166" y="78381"/>
                  <a:pt x="1867534" y="139516"/>
                  <a:pt x="1853958" y="163727"/>
                </a:cubicBezTo>
                <a:cubicBezTo>
                  <a:pt x="1896880" y="159415"/>
                  <a:pt x="1962880" y="209274"/>
                  <a:pt x="1951498" y="254932"/>
                </a:cubicBezTo>
                <a:cubicBezTo>
                  <a:pt x="1936356" y="257143"/>
                  <a:pt x="1920794" y="254600"/>
                  <a:pt x="1905964" y="257143"/>
                </a:cubicBezTo>
                <a:cubicBezTo>
                  <a:pt x="1911708" y="273284"/>
                  <a:pt x="1970400" y="364157"/>
                  <a:pt x="1976666" y="365705"/>
                </a:cubicBezTo>
                <a:cubicBezTo>
                  <a:pt x="1995882" y="363494"/>
                  <a:pt x="2014680" y="373001"/>
                  <a:pt x="2004654" y="396770"/>
                </a:cubicBezTo>
                <a:cubicBezTo>
                  <a:pt x="2033686" y="397212"/>
                  <a:pt x="2107938" y="484216"/>
                  <a:pt x="2046532" y="484216"/>
                </a:cubicBezTo>
                <a:cubicBezTo>
                  <a:pt x="1990868" y="484216"/>
                  <a:pt x="1893746" y="436237"/>
                  <a:pt x="1867220" y="394891"/>
                </a:cubicBezTo>
                <a:cubicBezTo>
                  <a:pt x="1817406" y="332539"/>
                  <a:pt x="1786390" y="286992"/>
                  <a:pt x="1704514" y="344147"/>
                </a:cubicBezTo>
                <a:cubicBezTo>
                  <a:pt x="1738664" y="412579"/>
                  <a:pt x="1608644" y="409262"/>
                  <a:pt x="1571884" y="386378"/>
                </a:cubicBezTo>
                <a:cubicBezTo>
                  <a:pt x="1580552" y="350559"/>
                  <a:pt x="1597680" y="271736"/>
                  <a:pt x="1567394" y="245646"/>
                </a:cubicBezTo>
                <a:cubicBezTo>
                  <a:pt x="1608540" y="185837"/>
                  <a:pt x="1589534" y="71416"/>
                  <a:pt x="1594024" y="0"/>
                </a:cubicBezTo>
                <a:close/>
              </a:path>
            </a:pathLst>
          </a:custGeom>
          <a:solidFill>
            <a:schemeClr val="accent1"/>
          </a:solidFill>
          <a:ln w="12700" cap="flat">
            <a:noFill/>
            <a:miter lim="400000"/>
          </a:ln>
          <a:effectLst/>
        </p:spPr>
        <p:txBody>
          <a:bodyPr wrap="square" lIns="0" tIns="0" rIns="0" bIns="0" numCol="1" anchor="t">
            <a:noAutofit/>
          </a:bodyPr>
          <a:lstStyle/>
          <a:p>
            <a:endParaRPr sz="2800" dirty="0"/>
          </a:p>
        </p:txBody>
      </p:sp>
      <p:sp>
        <p:nvSpPr>
          <p:cNvPr id="12" name="Shape 3020">
            <a:extLst>
              <a:ext uri="{FF2B5EF4-FFF2-40B4-BE49-F238E27FC236}">
                <a16:creationId xmlns:a16="http://schemas.microsoft.com/office/drawing/2014/main" id="{28908F98-85B8-4F34-AAC5-F7BCE92C1435}"/>
              </a:ext>
            </a:extLst>
          </p:cNvPr>
          <p:cNvSpPr/>
          <p:nvPr/>
        </p:nvSpPr>
        <p:spPr>
          <a:xfrm>
            <a:off x="6318254" y="2144181"/>
            <a:ext cx="1044308" cy="937991"/>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13" name="Shape 3022">
            <a:extLst>
              <a:ext uri="{FF2B5EF4-FFF2-40B4-BE49-F238E27FC236}">
                <a16:creationId xmlns:a16="http://schemas.microsoft.com/office/drawing/2014/main" id="{B0671095-2480-4583-B623-32100FB2885A}"/>
              </a:ext>
            </a:extLst>
          </p:cNvPr>
          <p:cNvSpPr/>
          <p:nvPr/>
        </p:nvSpPr>
        <p:spPr>
          <a:xfrm>
            <a:off x="4751333" y="2510673"/>
            <a:ext cx="4892507" cy="2087972"/>
          </a:xfrm>
          <a:custGeom>
            <a:avLst/>
            <a:gdLst/>
            <a:ahLst/>
            <a:cxnLst>
              <a:cxn ang="0">
                <a:pos x="wd2" y="hd2"/>
              </a:cxn>
              <a:cxn ang="5400000">
                <a:pos x="wd2" y="hd2"/>
              </a:cxn>
              <a:cxn ang="10800000">
                <a:pos x="wd2" y="hd2"/>
              </a:cxn>
              <a:cxn ang="16200000">
                <a:pos x="wd2" y="hd2"/>
              </a:cxn>
            </a:cxnLst>
            <a:rect l="0" t="0" r="r" b="b"/>
            <a:pathLst>
              <a:path w="21228" h="20905" extrusionOk="0">
                <a:moveTo>
                  <a:pt x="0" y="3856"/>
                </a:moveTo>
                <a:cubicBezTo>
                  <a:pt x="0" y="3856"/>
                  <a:pt x="3244" y="-695"/>
                  <a:pt x="10639" y="92"/>
                </a:cubicBezTo>
                <a:cubicBezTo>
                  <a:pt x="17541" y="826"/>
                  <a:pt x="21600" y="7792"/>
                  <a:pt x="21201" y="14129"/>
                </a:cubicBezTo>
                <a:cubicBezTo>
                  <a:pt x="21048" y="16555"/>
                  <a:pt x="20582" y="18883"/>
                  <a:pt x="19793" y="20905"/>
                </a:cubicBezTo>
              </a:path>
            </a:pathLst>
          </a:custGeom>
          <a:noFill/>
          <a:ln w="76200" cap="flat">
            <a:solidFill>
              <a:schemeClr val="accent5"/>
            </a:solidFill>
            <a:prstDash val="solid"/>
            <a:miter lim="400000"/>
          </a:ln>
          <a:effectLst/>
        </p:spPr>
        <p:txBody>
          <a:bodyPr wrap="square" lIns="15002" tIns="15002" rIns="15002" bIns="15002" numCol="1" anchor="ctr">
            <a:noAutofit/>
          </a:bodyPr>
          <a:lstStyle/>
          <a:p>
            <a:pPr defTabSz="457163">
              <a:defRPr sz="4000">
                <a:solidFill>
                  <a:srgbClr val="000000"/>
                </a:solidFill>
                <a:latin typeface="Gill Sans"/>
                <a:ea typeface="Gill Sans"/>
                <a:cs typeface="Gill Sans"/>
                <a:sym typeface="Gill Sans"/>
              </a:defRPr>
            </a:pPr>
            <a:endParaRPr sz="3200" dirty="0">
              <a:ea typeface="Lato Light" panose="020F0502020204030203" pitchFamily="34" charset="0"/>
              <a:cs typeface="Lato Light" panose="020F0502020204030203" pitchFamily="34" charset="0"/>
            </a:endParaRPr>
          </a:p>
        </p:txBody>
      </p:sp>
      <p:sp>
        <p:nvSpPr>
          <p:cNvPr id="14" name="Shape 3023">
            <a:extLst>
              <a:ext uri="{FF2B5EF4-FFF2-40B4-BE49-F238E27FC236}">
                <a16:creationId xmlns:a16="http://schemas.microsoft.com/office/drawing/2014/main" id="{CABBB4B4-30C6-4FB2-9AE9-AA69353DCA4B}"/>
              </a:ext>
            </a:extLst>
          </p:cNvPr>
          <p:cNvSpPr/>
          <p:nvPr/>
        </p:nvSpPr>
        <p:spPr>
          <a:xfrm>
            <a:off x="4707097" y="2656804"/>
            <a:ext cx="366376" cy="366376"/>
          </a:xfrm>
          <a:prstGeom prst="ellipse">
            <a:avLst/>
          </a:prstGeom>
          <a:solidFill>
            <a:schemeClr val="accent5"/>
          </a:solidFill>
          <a:ln w="12700" cap="flat">
            <a:noFill/>
            <a:miter lim="400000"/>
          </a:ln>
          <a:effectLst/>
        </p:spPr>
        <p:txBody>
          <a:bodyPr wrap="square" lIns="0" tIns="0" rIns="0" bIns="0" numCol="1" anchor="ctr">
            <a:noAutofit/>
          </a:bodyPr>
          <a:lstStyle/>
          <a:p>
            <a:pPr defTabSz="323530">
              <a:lnSpc>
                <a:spcPct val="110000"/>
              </a:lnSpc>
              <a:spcBef>
                <a:spcPts val="1661"/>
              </a:spcBef>
              <a:defRPr sz="2000">
                <a:solidFill>
                  <a:srgbClr val="4C4C4C"/>
                </a:solidFill>
                <a:latin typeface="Helvetica Neue Light"/>
                <a:ea typeface="Helvetica Neue Light"/>
                <a:cs typeface="Helvetica Neue Light"/>
                <a:sym typeface="Helvetica Neue Light"/>
              </a:defRPr>
            </a:pPr>
            <a:endParaRPr sz="1600" dirty="0">
              <a:ea typeface="Lato Light" panose="020F0502020204030203" pitchFamily="34" charset="0"/>
              <a:cs typeface="Lato Light" panose="020F0502020204030203" pitchFamily="34" charset="0"/>
            </a:endParaRPr>
          </a:p>
        </p:txBody>
      </p:sp>
      <p:sp>
        <p:nvSpPr>
          <p:cNvPr id="15" name="Shape 3024">
            <a:extLst>
              <a:ext uri="{FF2B5EF4-FFF2-40B4-BE49-F238E27FC236}">
                <a16:creationId xmlns:a16="http://schemas.microsoft.com/office/drawing/2014/main" id="{D14FF9FE-20D2-4235-ABF1-90382A9950FC}"/>
              </a:ext>
            </a:extLst>
          </p:cNvPr>
          <p:cNvSpPr/>
          <p:nvPr/>
        </p:nvSpPr>
        <p:spPr>
          <a:xfrm>
            <a:off x="9226153" y="4508778"/>
            <a:ext cx="181167" cy="181166"/>
          </a:xfrm>
          <a:prstGeom prst="ellipse">
            <a:avLst/>
          </a:prstGeom>
          <a:solidFill>
            <a:schemeClr val="accent5"/>
          </a:solidFill>
          <a:ln w="12700" cap="flat">
            <a:noFill/>
            <a:miter lim="400000"/>
          </a:ln>
          <a:effectLst/>
        </p:spPr>
        <p:txBody>
          <a:bodyPr wrap="square" lIns="0" tIns="0" rIns="0" bIns="0" numCol="1" anchor="ctr">
            <a:noAutofit/>
          </a:bodyPr>
          <a:lstStyle/>
          <a:p>
            <a:pPr defTabSz="457163">
              <a:spcBef>
                <a:spcPts val="2714"/>
              </a:spcBef>
              <a:defRPr sz="4000">
                <a:solidFill>
                  <a:srgbClr val="000000"/>
                </a:solidFill>
                <a:latin typeface="Avenir Next"/>
                <a:ea typeface="Avenir Next"/>
                <a:cs typeface="Avenir Next"/>
                <a:sym typeface="Avenir Next"/>
              </a:defRPr>
            </a:pPr>
            <a:endParaRPr sz="3200" dirty="0">
              <a:ea typeface="Lato Light" panose="020F0502020204030203" pitchFamily="34" charset="0"/>
              <a:cs typeface="Lato Light" panose="020F0502020204030203" pitchFamily="34" charset="0"/>
            </a:endParaRPr>
          </a:p>
        </p:txBody>
      </p:sp>
      <p:sp>
        <p:nvSpPr>
          <p:cNvPr id="16" name="Shape 3025">
            <a:extLst>
              <a:ext uri="{FF2B5EF4-FFF2-40B4-BE49-F238E27FC236}">
                <a16:creationId xmlns:a16="http://schemas.microsoft.com/office/drawing/2014/main" id="{65375521-AA19-4575-BE24-5EC726A8BF34}"/>
              </a:ext>
            </a:extLst>
          </p:cNvPr>
          <p:cNvSpPr/>
          <p:nvPr/>
        </p:nvSpPr>
        <p:spPr>
          <a:xfrm>
            <a:off x="6722307" y="2417055"/>
            <a:ext cx="244525" cy="244526"/>
          </a:xfrm>
          <a:prstGeom prst="ellipse">
            <a:avLst/>
          </a:prstGeom>
          <a:solidFill>
            <a:schemeClr val="accent5"/>
          </a:solidFill>
          <a:ln w="12700" cap="flat">
            <a:noFill/>
            <a:miter lim="400000"/>
          </a:ln>
          <a:effectLst/>
        </p:spPr>
        <p:txBody>
          <a:bodyPr wrap="square" lIns="0" tIns="0" rIns="0" bIns="0" numCol="1" anchor="ctr">
            <a:noAutofit/>
          </a:bodyPr>
          <a:lstStyle/>
          <a:p>
            <a:pPr defTabSz="323530">
              <a:lnSpc>
                <a:spcPct val="110000"/>
              </a:lnSpc>
              <a:spcBef>
                <a:spcPts val="1661"/>
              </a:spcBef>
              <a:defRPr sz="2000">
                <a:solidFill>
                  <a:srgbClr val="4C4C4C"/>
                </a:solidFill>
                <a:latin typeface="Helvetica Neue Light"/>
                <a:ea typeface="Helvetica Neue Light"/>
                <a:cs typeface="Helvetica Neue Light"/>
                <a:sym typeface="Helvetica Neue Light"/>
              </a:defRPr>
            </a:pPr>
            <a:endParaRPr sz="1600" dirty="0">
              <a:ea typeface="Lato Light" panose="020F0502020204030203" pitchFamily="34" charset="0"/>
              <a:cs typeface="Lato Light" panose="020F0502020204030203" pitchFamily="34" charset="0"/>
            </a:endParaRPr>
          </a:p>
        </p:txBody>
      </p:sp>
      <p:sp>
        <p:nvSpPr>
          <p:cNvPr id="17" name="Shape 3029">
            <a:extLst>
              <a:ext uri="{FF2B5EF4-FFF2-40B4-BE49-F238E27FC236}">
                <a16:creationId xmlns:a16="http://schemas.microsoft.com/office/drawing/2014/main" id="{6F854F59-D17A-4225-8FB0-A33E074D1D68}"/>
              </a:ext>
            </a:extLst>
          </p:cNvPr>
          <p:cNvSpPr/>
          <p:nvPr/>
        </p:nvSpPr>
        <p:spPr>
          <a:xfrm>
            <a:off x="5795968"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18" name="Shape 3030">
            <a:extLst>
              <a:ext uri="{FF2B5EF4-FFF2-40B4-BE49-F238E27FC236}">
                <a16:creationId xmlns:a16="http://schemas.microsoft.com/office/drawing/2014/main" id="{B10C73C7-E6F4-4BC4-8F33-EA3DC0DD5A04}"/>
              </a:ext>
            </a:extLst>
          </p:cNvPr>
          <p:cNvSpPr/>
          <p:nvPr/>
        </p:nvSpPr>
        <p:spPr>
          <a:xfrm>
            <a:off x="5155418" y="5544933"/>
            <a:ext cx="181166" cy="1811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19" name="Shape 3031">
            <a:extLst>
              <a:ext uri="{FF2B5EF4-FFF2-40B4-BE49-F238E27FC236}">
                <a16:creationId xmlns:a16="http://schemas.microsoft.com/office/drawing/2014/main" id="{53C2FCDF-8A9D-41E5-A59B-D19DF184B751}"/>
              </a:ext>
            </a:extLst>
          </p:cNvPr>
          <p:cNvSpPr/>
          <p:nvPr/>
        </p:nvSpPr>
        <p:spPr>
          <a:xfrm>
            <a:off x="7614092"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2"/>
          </a:solidFill>
          <a:ln w="12700" cap="flat">
            <a:noFill/>
            <a:miter lim="400000"/>
          </a:ln>
          <a:effectLst/>
        </p:spPr>
        <p:txBody>
          <a:bodyPr wrap="square" lIns="0" tIns="0" rIns="0" bIns="0" numCol="1" anchor="ctr">
            <a:noAutofit/>
          </a:bodyPr>
          <a:lstStyle/>
          <a:p>
            <a:endParaRPr sz="2800" dirty="0"/>
          </a:p>
        </p:txBody>
      </p:sp>
      <p:sp>
        <p:nvSpPr>
          <p:cNvPr id="20" name="Shape 3032">
            <a:extLst>
              <a:ext uri="{FF2B5EF4-FFF2-40B4-BE49-F238E27FC236}">
                <a16:creationId xmlns:a16="http://schemas.microsoft.com/office/drawing/2014/main" id="{A46A4201-C13E-49EC-A1EE-A08515E07D14}"/>
              </a:ext>
            </a:extLst>
          </p:cNvPr>
          <p:cNvSpPr/>
          <p:nvPr/>
        </p:nvSpPr>
        <p:spPr>
          <a:xfrm>
            <a:off x="6701795"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21" name="Shape 3033">
            <a:extLst>
              <a:ext uri="{FF2B5EF4-FFF2-40B4-BE49-F238E27FC236}">
                <a16:creationId xmlns:a16="http://schemas.microsoft.com/office/drawing/2014/main" id="{575FD063-0490-4D74-AEDC-C4A57265205B}"/>
              </a:ext>
            </a:extLst>
          </p:cNvPr>
          <p:cNvSpPr/>
          <p:nvPr/>
        </p:nvSpPr>
        <p:spPr>
          <a:xfrm>
            <a:off x="6067715" y="5544933"/>
            <a:ext cx="181166" cy="1811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22" name="Shape 3034">
            <a:extLst>
              <a:ext uri="{FF2B5EF4-FFF2-40B4-BE49-F238E27FC236}">
                <a16:creationId xmlns:a16="http://schemas.microsoft.com/office/drawing/2014/main" id="{D85DAE7A-A83C-4206-AE65-A0A42B881BBF}"/>
              </a:ext>
            </a:extLst>
          </p:cNvPr>
          <p:cNvSpPr/>
          <p:nvPr/>
        </p:nvSpPr>
        <p:spPr>
          <a:xfrm>
            <a:off x="8067005"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2"/>
          </a:solidFill>
          <a:ln w="12700" cap="flat">
            <a:noFill/>
            <a:miter lim="400000"/>
          </a:ln>
          <a:effectLst/>
        </p:spPr>
        <p:txBody>
          <a:bodyPr wrap="square" lIns="0" tIns="0" rIns="0" bIns="0" numCol="1" anchor="ctr">
            <a:noAutofit/>
          </a:bodyPr>
          <a:lstStyle/>
          <a:p>
            <a:endParaRPr sz="2800" dirty="0"/>
          </a:p>
        </p:txBody>
      </p:sp>
      <p:sp>
        <p:nvSpPr>
          <p:cNvPr id="23" name="Shape 3035">
            <a:extLst>
              <a:ext uri="{FF2B5EF4-FFF2-40B4-BE49-F238E27FC236}">
                <a16:creationId xmlns:a16="http://schemas.microsoft.com/office/drawing/2014/main" id="{90FC69B0-01FC-4780-8394-8BF7B2E59ABF}"/>
              </a:ext>
            </a:extLst>
          </p:cNvPr>
          <p:cNvSpPr/>
          <p:nvPr/>
        </p:nvSpPr>
        <p:spPr>
          <a:xfrm>
            <a:off x="6067715" y="5726098"/>
            <a:ext cx="181166" cy="18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24" name="Shape 3036">
            <a:extLst>
              <a:ext uri="{FF2B5EF4-FFF2-40B4-BE49-F238E27FC236}">
                <a16:creationId xmlns:a16="http://schemas.microsoft.com/office/drawing/2014/main" id="{1819C6FE-1FA8-4BA3-9B01-AE6430074D5E}"/>
              </a:ext>
            </a:extLst>
          </p:cNvPr>
          <p:cNvSpPr/>
          <p:nvPr/>
        </p:nvSpPr>
        <p:spPr>
          <a:xfrm>
            <a:off x="5155418" y="5726098"/>
            <a:ext cx="181166" cy="18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25" name="Shape 3037">
            <a:extLst>
              <a:ext uri="{FF2B5EF4-FFF2-40B4-BE49-F238E27FC236}">
                <a16:creationId xmlns:a16="http://schemas.microsoft.com/office/drawing/2014/main" id="{6B8CD5EE-DDD9-4C26-BF71-91E6E3332EB4}"/>
              </a:ext>
            </a:extLst>
          </p:cNvPr>
          <p:cNvSpPr/>
          <p:nvPr/>
        </p:nvSpPr>
        <p:spPr>
          <a:xfrm>
            <a:off x="7432926"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2"/>
          </a:solidFill>
          <a:ln w="12700" cap="flat">
            <a:noFill/>
            <a:miter lim="400000"/>
          </a:ln>
          <a:effectLst/>
        </p:spPr>
        <p:txBody>
          <a:bodyPr wrap="square" lIns="0" tIns="0" rIns="0" bIns="0" numCol="1" anchor="ctr">
            <a:noAutofit/>
          </a:bodyPr>
          <a:lstStyle/>
          <a:p>
            <a:endParaRPr sz="2800" dirty="0"/>
          </a:p>
        </p:txBody>
      </p:sp>
      <p:sp>
        <p:nvSpPr>
          <p:cNvPr id="26" name="Shape 3038">
            <a:extLst>
              <a:ext uri="{FF2B5EF4-FFF2-40B4-BE49-F238E27FC236}">
                <a16:creationId xmlns:a16="http://schemas.microsoft.com/office/drawing/2014/main" id="{E59E7096-317B-45DA-8D9B-7FD3C111FBEA}"/>
              </a:ext>
            </a:extLst>
          </p:cNvPr>
          <p:cNvSpPr/>
          <p:nvPr/>
        </p:nvSpPr>
        <p:spPr>
          <a:xfrm>
            <a:off x="8979302"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3"/>
          </a:solidFill>
          <a:ln w="12700" cap="flat">
            <a:noFill/>
            <a:miter lim="400000"/>
          </a:ln>
          <a:effectLst/>
        </p:spPr>
        <p:txBody>
          <a:bodyPr wrap="square" lIns="0" tIns="0" rIns="0" bIns="0" numCol="1" anchor="ctr">
            <a:noAutofit/>
          </a:bodyPr>
          <a:lstStyle/>
          <a:p>
            <a:endParaRPr sz="2800" dirty="0"/>
          </a:p>
        </p:txBody>
      </p:sp>
      <p:sp>
        <p:nvSpPr>
          <p:cNvPr id="27" name="Shape 3039">
            <a:extLst>
              <a:ext uri="{FF2B5EF4-FFF2-40B4-BE49-F238E27FC236}">
                <a16:creationId xmlns:a16="http://schemas.microsoft.com/office/drawing/2014/main" id="{25797579-E9F3-4504-AF93-AD303DB51CA2}"/>
              </a:ext>
            </a:extLst>
          </p:cNvPr>
          <p:cNvSpPr/>
          <p:nvPr/>
        </p:nvSpPr>
        <p:spPr>
          <a:xfrm>
            <a:off x="4702505" y="5544933"/>
            <a:ext cx="181166" cy="1811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28" name="Shape 3040">
            <a:extLst>
              <a:ext uri="{FF2B5EF4-FFF2-40B4-BE49-F238E27FC236}">
                <a16:creationId xmlns:a16="http://schemas.microsoft.com/office/drawing/2014/main" id="{535FE47D-7C56-4343-930D-028C24C56FC0}"/>
              </a:ext>
            </a:extLst>
          </p:cNvPr>
          <p:cNvSpPr/>
          <p:nvPr/>
        </p:nvSpPr>
        <p:spPr>
          <a:xfrm>
            <a:off x="5795968"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29" name="Shape 3041">
            <a:extLst>
              <a:ext uri="{FF2B5EF4-FFF2-40B4-BE49-F238E27FC236}">
                <a16:creationId xmlns:a16="http://schemas.microsoft.com/office/drawing/2014/main" id="{4E77CDDF-C6D1-41FA-9E17-EB43235C9FE6}"/>
              </a:ext>
            </a:extLst>
          </p:cNvPr>
          <p:cNvSpPr/>
          <p:nvPr/>
        </p:nvSpPr>
        <p:spPr>
          <a:xfrm>
            <a:off x="4702505" y="5726098"/>
            <a:ext cx="181166" cy="18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30" name="Shape 3042">
            <a:extLst>
              <a:ext uri="{FF2B5EF4-FFF2-40B4-BE49-F238E27FC236}">
                <a16:creationId xmlns:a16="http://schemas.microsoft.com/office/drawing/2014/main" id="{2A783A7C-CD73-47CE-9738-340CE3AC4216}"/>
              </a:ext>
            </a:extLst>
          </p:cNvPr>
          <p:cNvSpPr/>
          <p:nvPr/>
        </p:nvSpPr>
        <p:spPr>
          <a:xfrm>
            <a:off x="8519918"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3"/>
          </a:solidFill>
          <a:ln w="12700" cap="flat">
            <a:noFill/>
            <a:miter lim="400000"/>
          </a:ln>
          <a:effectLst/>
        </p:spPr>
        <p:txBody>
          <a:bodyPr wrap="square" lIns="0" tIns="0" rIns="0" bIns="0" numCol="1" anchor="ctr">
            <a:noAutofit/>
          </a:bodyPr>
          <a:lstStyle/>
          <a:p>
            <a:endParaRPr sz="2800" dirty="0"/>
          </a:p>
        </p:txBody>
      </p:sp>
      <p:sp>
        <p:nvSpPr>
          <p:cNvPr id="31" name="Shape 3043">
            <a:extLst>
              <a:ext uri="{FF2B5EF4-FFF2-40B4-BE49-F238E27FC236}">
                <a16:creationId xmlns:a16="http://schemas.microsoft.com/office/drawing/2014/main" id="{1400E216-A0C7-4CAC-A81A-719F35519625}"/>
              </a:ext>
            </a:extLst>
          </p:cNvPr>
          <p:cNvSpPr/>
          <p:nvPr/>
        </p:nvSpPr>
        <p:spPr>
          <a:xfrm>
            <a:off x="8798137" y="5726098"/>
            <a:ext cx="181166" cy="18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3"/>
          </a:solidFill>
          <a:ln w="12700" cap="flat">
            <a:noFill/>
            <a:miter lim="400000"/>
          </a:ln>
          <a:effectLst/>
        </p:spPr>
        <p:txBody>
          <a:bodyPr wrap="square" lIns="0" tIns="0" rIns="0" bIns="0" numCol="1" anchor="ctr">
            <a:noAutofit/>
          </a:bodyPr>
          <a:lstStyle/>
          <a:p>
            <a:endParaRPr sz="2800" dirty="0"/>
          </a:p>
        </p:txBody>
      </p:sp>
      <p:sp>
        <p:nvSpPr>
          <p:cNvPr id="32" name="Shape 3044">
            <a:extLst>
              <a:ext uri="{FF2B5EF4-FFF2-40B4-BE49-F238E27FC236}">
                <a16:creationId xmlns:a16="http://schemas.microsoft.com/office/drawing/2014/main" id="{4608CE5C-88CF-4A4C-A48F-A80F587212D7}"/>
              </a:ext>
            </a:extLst>
          </p:cNvPr>
          <p:cNvSpPr/>
          <p:nvPr/>
        </p:nvSpPr>
        <p:spPr>
          <a:xfrm>
            <a:off x="7885839"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2"/>
          </a:solidFill>
          <a:ln w="12700" cap="flat">
            <a:noFill/>
            <a:miter lim="400000"/>
          </a:ln>
          <a:effectLst/>
        </p:spPr>
        <p:txBody>
          <a:bodyPr wrap="square" lIns="0" tIns="0" rIns="0" bIns="0" numCol="1" anchor="ctr">
            <a:noAutofit/>
          </a:bodyPr>
          <a:lstStyle/>
          <a:p>
            <a:endParaRPr sz="2800" dirty="0"/>
          </a:p>
        </p:txBody>
      </p:sp>
      <p:sp>
        <p:nvSpPr>
          <p:cNvPr id="33" name="Shape 3045">
            <a:extLst>
              <a:ext uri="{FF2B5EF4-FFF2-40B4-BE49-F238E27FC236}">
                <a16:creationId xmlns:a16="http://schemas.microsoft.com/office/drawing/2014/main" id="{1C34F65B-4591-49F3-A24C-C5C8149953A3}"/>
              </a:ext>
            </a:extLst>
          </p:cNvPr>
          <p:cNvSpPr/>
          <p:nvPr/>
        </p:nvSpPr>
        <p:spPr>
          <a:xfrm>
            <a:off x="6248881"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34" name="Shape 3046">
            <a:extLst>
              <a:ext uri="{FF2B5EF4-FFF2-40B4-BE49-F238E27FC236}">
                <a16:creationId xmlns:a16="http://schemas.microsoft.com/office/drawing/2014/main" id="{DFD55F1C-3DC1-458C-B70A-19156005986E}"/>
              </a:ext>
            </a:extLst>
          </p:cNvPr>
          <p:cNvSpPr/>
          <p:nvPr/>
        </p:nvSpPr>
        <p:spPr>
          <a:xfrm>
            <a:off x="4883670" y="5544933"/>
            <a:ext cx="181166" cy="181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35" name="Shape 3047">
            <a:extLst>
              <a:ext uri="{FF2B5EF4-FFF2-40B4-BE49-F238E27FC236}">
                <a16:creationId xmlns:a16="http://schemas.microsoft.com/office/drawing/2014/main" id="{0D74C4C3-BDA6-4DFC-9D5A-EC6B20941190}"/>
              </a:ext>
            </a:extLst>
          </p:cNvPr>
          <p:cNvSpPr/>
          <p:nvPr/>
        </p:nvSpPr>
        <p:spPr>
          <a:xfrm>
            <a:off x="6248881"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36" name="Shape 3048">
            <a:extLst>
              <a:ext uri="{FF2B5EF4-FFF2-40B4-BE49-F238E27FC236}">
                <a16:creationId xmlns:a16="http://schemas.microsoft.com/office/drawing/2014/main" id="{B49DDA55-9758-46A2-AED2-91465E14626C}"/>
              </a:ext>
            </a:extLst>
          </p:cNvPr>
          <p:cNvSpPr/>
          <p:nvPr/>
        </p:nvSpPr>
        <p:spPr>
          <a:xfrm>
            <a:off x="8979302"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3"/>
          </a:solidFill>
          <a:ln w="12700" cap="flat">
            <a:noFill/>
            <a:miter lim="400000"/>
          </a:ln>
          <a:effectLst/>
        </p:spPr>
        <p:txBody>
          <a:bodyPr wrap="square" lIns="0" tIns="0" rIns="0" bIns="0" numCol="1" anchor="ctr">
            <a:noAutofit/>
          </a:bodyPr>
          <a:lstStyle/>
          <a:p>
            <a:endParaRPr sz="2800" dirty="0"/>
          </a:p>
        </p:txBody>
      </p:sp>
      <p:sp>
        <p:nvSpPr>
          <p:cNvPr id="37" name="Shape 3049">
            <a:extLst>
              <a:ext uri="{FF2B5EF4-FFF2-40B4-BE49-F238E27FC236}">
                <a16:creationId xmlns:a16="http://schemas.microsoft.com/office/drawing/2014/main" id="{EC56882D-8A72-44EB-A347-B89CDA0A8C49}"/>
              </a:ext>
            </a:extLst>
          </p:cNvPr>
          <p:cNvSpPr/>
          <p:nvPr/>
        </p:nvSpPr>
        <p:spPr>
          <a:xfrm>
            <a:off x="5336583"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38" name="Shape 3050">
            <a:extLst>
              <a:ext uri="{FF2B5EF4-FFF2-40B4-BE49-F238E27FC236}">
                <a16:creationId xmlns:a16="http://schemas.microsoft.com/office/drawing/2014/main" id="{7380D96F-3D47-4EBB-B4AD-BA689D36FACA}"/>
              </a:ext>
            </a:extLst>
          </p:cNvPr>
          <p:cNvSpPr/>
          <p:nvPr/>
        </p:nvSpPr>
        <p:spPr>
          <a:xfrm>
            <a:off x="6980012"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39" name="Shape 3051">
            <a:extLst>
              <a:ext uri="{FF2B5EF4-FFF2-40B4-BE49-F238E27FC236}">
                <a16:creationId xmlns:a16="http://schemas.microsoft.com/office/drawing/2014/main" id="{D1C0CA16-0C64-4CA2-8766-C653F70DC8DF}"/>
              </a:ext>
            </a:extLst>
          </p:cNvPr>
          <p:cNvSpPr/>
          <p:nvPr/>
        </p:nvSpPr>
        <p:spPr>
          <a:xfrm>
            <a:off x="8338754"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3"/>
          </a:solidFill>
          <a:ln w="12700" cap="flat">
            <a:noFill/>
            <a:miter lim="400000"/>
          </a:ln>
          <a:effectLst/>
        </p:spPr>
        <p:txBody>
          <a:bodyPr wrap="square" lIns="0" tIns="0" rIns="0" bIns="0" numCol="1" anchor="ctr">
            <a:noAutofit/>
          </a:bodyPr>
          <a:lstStyle/>
          <a:p>
            <a:endParaRPr sz="2800" dirty="0"/>
          </a:p>
        </p:txBody>
      </p:sp>
      <p:sp>
        <p:nvSpPr>
          <p:cNvPr id="40" name="Shape 3052">
            <a:extLst>
              <a:ext uri="{FF2B5EF4-FFF2-40B4-BE49-F238E27FC236}">
                <a16:creationId xmlns:a16="http://schemas.microsoft.com/office/drawing/2014/main" id="{477D4D48-AC41-413D-B3D8-CD1C0FC0202C}"/>
              </a:ext>
            </a:extLst>
          </p:cNvPr>
          <p:cNvSpPr/>
          <p:nvPr/>
        </p:nvSpPr>
        <p:spPr>
          <a:xfrm>
            <a:off x="7161178"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2"/>
          </a:solidFill>
          <a:ln w="12700" cap="flat">
            <a:noFill/>
            <a:miter lim="400000"/>
          </a:ln>
          <a:effectLst/>
        </p:spPr>
        <p:txBody>
          <a:bodyPr wrap="square" lIns="0" tIns="0" rIns="0" bIns="0" numCol="1" anchor="ctr">
            <a:noAutofit/>
          </a:bodyPr>
          <a:lstStyle/>
          <a:p>
            <a:endParaRPr sz="2800" dirty="0"/>
          </a:p>
        </p:txBody>
      </p:sp>
      <p:sp>
        <p:nvSpPr>
          <p:cNvPr id="41" name="Shape 3053">
            <a:extLst>
              <a:ext uri="{FF2B5EF4-FFF2-40B4-BE49-F238E27FC236}">
                <a16:creationId xmlns:a16="http://schemas.microsoft.com/office/drawing/2014/main" id="{E936CF57-A12A-44AA-8051-AE91520046A1}"/>
              </a:ext>
            </a:extLst>
          </p:cNvPr>
          <p:cNvSpPr/>
          <p:nvPr/>
        </p:nvSpPr>
        <p:spPr>
          <a:xfrm>
            <a:off x="6520628"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42" name="Shape 3054">
            <a:extLst>
              <a:ext uri="{FF2B5EF4-FFF2-40B4-BE49-F238E27FC236}">
                <a16:creationId xmlns:a16="http://schemas.microsoft.com/office/drawing/2014/main" id="{75523975-29DB-4DF1-9E3F-5AEA26A2101F}"/>
              </a:ext>
            </a:extLst>
          </p:cNvPr>
          <p:cNvSpPr/>
          <p:nvPr/>
        </p:nvSpPr>
        <p:spPr>
          <a:xfrm>
            <a:off x="7161178"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2"/>
          </a:solidFill>
          <a:ln w="12700" cap="flat">
            <a:noFill/>
            <a:miter lim="400000"/>
          </a:ln>
          <a:effectLst/>
        </p:spPr>
        <p:txBody>
          <a:bodyPr wrap="square" lIns="0" tIns="0" rIns="0" bIns="0" numCol="1" anchor="ctr">
            <a:noAutofit/>
          </a:bodyPr>
          <a:lstStyle/>
          <a:p>
            <a:endParaRPr sz="2800" dirty="0"/>
          </a:p>
        </p:txBody>
      </p:sp>
      <p:sp>
        <p:nvSpPr>
          <p:cNvPr id="43" name="Shape 3055">
            <a:extLst>
              <a:ext uri="{FF2B5EF4-FFF2-40B4-BE49-F238E27FC236}">
                <a16:creationId xmlns:a16="http://schemas.microsoft.com/office/drawing/2014/main" id="{A9838D95-2EA5-4189-8D27-B4D66D836E8F}"/>
              </a:ext>
            </a:extLst>
          </p:cNvPr>
          <p:cNvSpPr/>
          <p:nvPr/>
        </p:nvSpPr>
        <p:spPr>
          <a:xfrm>
            <a:off x="7432926"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2"/>
          </a:solidFill>
          <a:ln w="12700" cap="flat">
            <a:noFill/>
            <a:miter lim="400000"/>
          </a:ln>
          <a:effectLst/>
        </p:spPr>
        <p:txBody>
          <a:bodyPr wrap="square" lIns="0" tIns="0" rIns="0" bIns="0" numCol="1" anchor="ctr">
            <a:noAutofit/>
          </a:bodyPr>
          <a:lstStyle/>
          <a:p>
            <a:endParaRPr sz="2800" dirty="0"/>
          </a:p>
        </p:txBody>
      </p:sp>
      <p:sp>
        <p:nvSpPr>
          <p:cNvPr id="44" name="Shape 3056">
            <a:extLst>
              <a:ext uri="{FF2B5EF4-FFF2-40B4-BE49-F238E27FC236}">
                <a16:creationId xmlns:a16="http://schemas.microsoft.com/office/drawing/2014/main" id="{710E2872-A079-4956-92BC-5118812EDE19}"/>
              </a:ext>
            </a:extLst>
          </p:cNvPr>
          <p:cNvSpPr/>
          <p:nvPr/>
        </p:nvSpPr>
        <p:spPr>
          <a:xfrm>
            <a:off x="8067005"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2"/>
          </a:solidFill>
          <a:ln w="12700" cap="flat">
            <a:noFill/>
            <a:miter lim="400000"/>
          </a:ln>
          <a:effectLst/>
        </p:spPr>
        <p:txBody>
          <a:bodyPr wrap="square" lIns="0" tIns="0" rIns="0" bIns="0" numCol="1" anchor="ctr">
            <a:noAutofit/>
          </a:bodyPr>
          <a:lstStyle/>
          <a:p>
            <a:endParaRPr sz="2800" dirty="0"/>
          </a:p>
        </p:txBody>
      </p:sp>
      <p:sp>
        <p:nvSpPr>
          <p:cNvPr id="45" name="Shape 3057">
            <a:extLst>
              <a:ext uri="{FF2B5EF4-FFF2-40B4-BE49-F238E27FC236}">
                <a16:creationId xmlns:a16="http://schemas.microsoft.com/office/drawing/2014/main" id="{04E57B90-236A-418D-A5B5-68F3ED5B2365}"/>
              </a:ext>
            </a:extLst>
          </p:cNvPr>
          <p:cNvSpPr/>
          <p:nvPr/>
        </p:nvSpPr>
        <p:spPr>
          <a:xfrm>
            <a:off x="5614801"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46" name="Shape 3058">
            <a:extLst>
              <a:ext uri="{FF2B5EF4-FFF2-40B4-BE49-F238E27FC236}">
                <a16:creationId xmlns:a16="http://schemas.microsoft.com/office/drawing/2014/main" id="{3A085BD5-8445-453B-B2BA-BF3FE92CA2DE}"/>
              </a:ext>
            </a:extLst>
          </p:cNvPr>
          <p:cNvSpPr/>
          <p:nvPr/>
        </p:nvSpPr>
        <p:spPr>
          <a:xfrm>
            <a:off x="5614801"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47" name="Shape 3059">
            <a:extLst>
              <a:ext uri="{FF2B5EF4-FFF2-40B4-BE49-F238E27FC236}">
                <a16:creationId xmlns:a16="http://schemas.microsoft.com/office/drawing/2014/main" id="{BFC41E5E-649D-42D9-8011-6720BDB7EDE3}"/>
              </a:ext>
            </a:extLst>
          </p:cNvPr>
          <p:cNvSpPr/>
          <p:nvPr/>
        </p:nvSpPr>
        <p:spPr>
          <a:xfrm>
            <a:off x="6520628"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48" name="Shape 3060">
            <a:extLst>
              <a:ext uri="{FF2B5EF4-FFF2-40B4-BE49-F238E27FC236}">
                <a16:creationId xmlns:a16="http://schemas.microsoft.com/office/drawing/2014/main" id="{DDE6BEED-89A5-41D1-8773-C70BF0DB3DB8}"/>
              </a:ext>
            </a:extLst>
          </p:cNvPr>
          <p:cNvSpPr/>
          <p:nvPr/>
        </p:nvSpPr>
        <p:spPr>
          <a:xfrm>
            <a:off x="8338754"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3"/>
          </a:solidFill>
          <a:ln w="12700" cap="flat">
            <a:noFill/>
            <a:miter lim="400000"/>
          </a:ln>
          <a:effectLst/>
        </p:spPr>
        <p:txBody>
          <a:bodyPr wrap="square" lIns="0" tIns="0" rIns="0" bIns="0" numCol="1" anchor="ctr">
            <a:noAutofit/>
          </a:bodyPr>
          <a:lstStyle/>
          <a:p>
            <a:endParaRPr sz="2800" dirty="0"/>
          </a:p>
        </p:txBody>
      </p:sp>
      <p:sp>
        <p:nvSpPr>
          <p:cNvPr id="49" name="Shape 3061">
            <a:extLst>
              <a:ext uri="{FF2B5EF4-FFF2-40B4-BE49-F238E27FC236}">
                <a16:creationId xmlns:a16="http://schemas.microsoft.com/office/drawing/2014/main" id="{54FB8797-B82A-4440-96DD-F2C2FD097E6E}"/>
              </a:ext>
            </a:extLst>
          </p:cNvPr>
          <p:cNvSpPr/>
          <p:nvPr/>
        </p:nvSpPr>
        <p:spPr>
          <a:xfrm>
            <a:off x="8798137" y="5544933"/>
            <a:ext cx="181166" cy="1811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3"/>
          </a:solidFill>
          <a:ln w="12700" cap="flat">
            <a:noFill/>
            <a:miter lim="400000"/>
          </a:ln>
          <a:effectLst/>
        </p:spPr>
        <p:txBody>
          <a:bodyPr wrap="square" lIns="0" tIns="0" rIns="0" bIns="0" numCol="1" anchor="ctr">
            <a:noAutofit/>
          </a:bodyPr>
          <a:lstStyle/>
          <a:p>
            <a:endParaRPr sz="2800" dirty="0"/>
          </a:p>
        </p:txBody>
      </p:sp>
      <p:sp>
        <p:nvSpPr>
          <p:cNvPr id="50" name="Shape 3062">
            <a:extLst>
              <a:ext uri="{FF2B5EF4-FFF2-40B4-BE49-F238E27FC236}">
                <a16:creationId xmlns:a16="http://schemas.microsoft.com/office/drawing/2014/main" id="{BBEE64A8-A160-47BA-A129-E5F4E9411B66}"/>
              </a:ext>
            </a:extLst>
          </p:cNvPr>
          <p:cNvSpPr/>
          <p:nvPr/>
        </p:nvSpPr>
        <p:spPr>
          <a:xfrm>
            <a:off x="7885839"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2"/>
          </a:solidFill>
          <a:ln w="12700" cap="flat">
            <a:noFill/>
            <a:miter lim="400000"/>
          </a:ln>
          <a:effectLst/>
        </p:spPr>
        <p:txBody>
          <a:bodyPr wrap="square" lIns="0" tIns="0" rIns="0" bIns="0" numCol="1" anchor="ctr">
            <a:noAutofit/>
          </a:bodyPr>
          <a:lstStyle/>
          <a:p>
            <a:endParaRPr sz="2800" dirty="0"/>
          </a:p>
        </p:txBody>
      </p:sp>
      <p:sp>
        <p:nvSpPr>
          <p:cNvPr id="51" name="Shape 3063">
            <a:extLst>
              <a:ext uri="{FF2B5EF4-FFF2-40B4-BE49-F238E27FC236}">
                <a16:creationId xmlns:a16="http://schemas.microsoft.com/office/drawing/2014/main" id="{94A31AA2-6A7D-4B97-8F15-B1A7D20B58FD}"/>
              </a:ext>
            </a:extLst>
          </p:cNvPr>
          <p:cNvSpPr/>
          <p:nvPr/>
        </p:nvSpPr>
        <p:spPr>
          <a:xfrm>
            <a:off x="6701795"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52" name="Shape 3064">
            <a:extLst>
              <a:ext uri="{FF2B5EF4-FFF2-40B4-BE49-F238E27FC236}">
                <a16:creationId xmlns:a16="http://schemas.microsoft.com/office/drawing/2014/main" id="{18408FCC-5C04-47BC-BA57-711D3707928B}"/>
              </a:ext>
            </a:extLst>
          </p:cNvPr>
          <p:cNvSpPr/>
          <p:nvPr/>
        </p:nvSpPr>
        <p:spPr>
          <a:xfrm>
            <a:off x="5336583"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53" name="Shape 3065">
            <a:extLst>
              <a:ext uri="{FF2B5EF4-FFF2-40B4-BE49-F238E27FC236}">
                <a16:creationId xmlns:a16="http://schemas.microsoft.com/office/drawing/2014/main" id="{890F90B1-C199-4AFD-A471-6CB4FB4F2B55}"/>
              </a:ext>
            </a:extLst>
          </p:cNvPr>
          <p:cNvSpPr/>
          <p:nvPr/>
        </p:nvSpPr>
        <p:spPr>
          <a:xfrm>
            <a:off x="6980012"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54" name="Shape 3066">
            <a:extLst>
              <a:ext uri="{FF2B5EF4-FFF2-40B4-BE49-F238E27FC236}">
                <a16:creationId xmlns:a16="http://schemas.microsoft.com/office/drawing/2014/main" id="{3B0A3061-BD34-444C-AA58-AC94B1E18847}"/>
              </a:ext>
            </a:extLst>
          </p:cNvPr>
          <p:cNvSpPr/>
          <p:nvPr/>
        </p:nvSpPr>
        <p:spPr>
          <a:xfrm>
            <a:off x="4883670" y="5726098"/>
            <a:ext cx="181166" cy="181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1"/>
          </a:solidFill>
          <a:ln w="12700" cap="flat">
            <a:noFill/>
            <a:miter lim="400000"/>
          </a:ln>
          <a:effectLst/>
        </p:spPr>
        <p:txBody>
          <a:bodyPr wrap="square" lIns="0" tIns="0" rIns="0" bIns="0" numCol="1" anchor="ctr">
            <a:noAutofit/>
          </a:bodyPr>
          <a:lstStyle/>
          <a:p>
            <a:endParaRPr sz="2800" dirty="0"/>
          </a:p>
        </p:txBody>
      </p:sp>
      <p:sp>
        <p:nvSpPr>
          <p:cNvPr id="55" name="Shape 3067">
            <a:extLst>
              <a:ext uri="{FF2B5EF4-FFF2-40B4-BE49-F238E27FC236}">
                <a16:creationId xmlns:a16="http://schemas.microsoft.com/office/drawing/2014/main" id="{134CA11B-B630-46BD-ADBF-C6C8C98B4285}"/>
              </a:ext>
            </a:extLst>
          </p:cNvPr>
          <p:cNvSpPr/>
          <p:nvPr/>
        </p:nvSpPr>
        <p:spPr>
          <a:xfrm>
            <a:off x="8519918" y="5544933"/>
            <a:ext cx="181167" cy="181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3"/>
          </a:solidFill>
          <a:ln w="12700" cap="flat">
            <a:noFill/>
            <a:miter lim="400000"/>
          </a:ln>
          <a:effectLst/>
        </p:spPr>
        <p:txBody>
          <a:bodyPr wrap="square" lIns="0" tIns="0" rIns="0" bIns="0" numCol="1" anchor="ctr">
            <a:noAutofit/>
          </a:bodyPr>
          <a:lstStyle/>
          <a:p>
            <a:endParaRPr sz="2800" dirty="0"/>
          </a:p>
        </p:txBody>
      </p:sp>
      <p:sp>
        <p:nvSpPr>
          <p:cNvPr id="56" name="Shape 3068">
            <a:extLst>
              <a:ext uri="{FF2B5EF4-FFF2-40B4-BE49-F238E27FC236}">
                <a16:creationId xmlns:a16="http://schemas.microsoft.com/office/drawing/2014/main" id="{E851AA26-C9EA-46D4-8DEC-263C05019AB6}"/>
              </a:ext>
            </a:extLst>
          </p:cNvPr>
          <p:cNvSpPr/>
          <p:nvPr/>
        </p:nvSpPr>
        <p:spPr>
          <a:xfrm>
            <a:off x="7614092" y="5726098"/>
            <a:ext cx="181167" cy="181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2"/>
          </a:solidFill>
          <a:ln w="12700" cap="flat">
            <a:noFill/>
            <a:miter lim="400000"/>
          </a:ln>
          <a:effectLst/>
        </p:spPr>
        <p:txBody>
          <a:bodyPr wrap="square" lIns="0" tIns="0" rIns="0" bIns="0" numCol="1" anchor="ctr">
            <a:noAutofit/>
          </a:bodyPr>
          <a:lstStyle/>
          <a:p>
            <a:endParaRPr sz="2800" dirty="0"/>
          </a:p>
        </p:txBody>
      </p:sp>
      <p:sp>
        <p:nvSpPr>
          <p:cNvPr id="57" name="Shape 3069">
            <a:extLst>
              <a:ext uri="{FF2B5EF4-FFF2-40B4-BE49-F238E27FC236}">
                <a16:creationId xmlns:a16="http://schemas.microsoft.com/office/drawing/2014/main" id="{BFD1DCD2-31DC-4E2A-AB2E-F120F20C01A2}"/>
              </a:ext>
            </a:extLst>
          </p:cNvPr>
          <p:cNvSpPr/>
          <p:nvPr/>
        </p:nvSpPr>
        <p:spPr>
          <a:xfrm>
            <a:off x="4803014" y="5224979"/>
            <a:ext cx="196145" cy="2517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6005" tIns="18002" rIns="36005" bIns="18002" numCol="1" anchor="ctr">
            <a:spAutoFit/>
          </a:bodyPr>
          <a:lstStyle>
            <a:lvl1pPr algn="l"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dirty="0">
                <a:latin typeface="+mn-lt"/>
                <a:ea typeface="Lato Light" panose="020F0502020204030203" pitchFamily="34" charset="0"/>
                <a:cs typeface="Lato Light" panose="020F0502020204030203" pitchFamily="34" charset="0"/>
              </a:rPr>
              <a:t>%</a:t>
            </a:r>
          </a:p>
        </p:txBody>
      </p:sp>
      <p:sp>
        <p:nvSpPr>
          <p:cNvPr id="58" name="Shape 3070">
            <a:extLst>
              <a:ext uri="{FF2B5EF4-FFF2-40B4-BE49-F238E27FC236}">
                <a16:creationId xmlns:a16="http://schemas.microsoft.com/office/drawing/2014/main" id="{B4AAC2A7-14F3-45FB-9F59-3318BDFA88CA}"/>
              </a:ext>
            </a:extLst>
          </p:cNvPr>
          <p:cNvSpPr/>
          <p:nvPr/>
        </p:nvSpPr>
        <p:spPr>
          <a:xfrm>
            <a:off x="7085332" y="5266275"/>
            <a:ext cx="196145" cy="2517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6005" tIns="18002" rIns="36005" bIns="18002" numCol="1" anchor="ctr">
            <a:sp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dirty="0">
                <a:latin typeface="+mn-lt"/>
                <a:ea typeface="Lato Light" panose="020F0502020204030203" pitchFamily="34" charset="0"/>
                <a:cs typeface="Lato Light" panose="020F0502020204030203" pitchFamily="34" charset="0"/>
              </a:rPr>
              <a:t>%</a:t>
            </a:r>
          </a:p>
        </p:txBody>
      </p:sp>
      <p:sp>
        <p:nvSpPr>
          <p:cNvPr id="59" name="Shape 3071">
            <a:extLst>
              <a:ext uri="{FF2B5EF4-FFF2-40B4-BE49-F238E27FC236}">
                <a16:creationId xmlns:a16="http://schemas.microsoft.com/office/drawing/2014/main" id="{D95079A3-88D4-4DE5-A972-EB055A9723A4}"/>
              </a:ext>
            </a:extLst>
          </p:cNvPr>
          <p:cNvSpPr/>
          <p:nvPr/>
        </p:nvSpPr>
        <p:spPr>
          <a:xfrm>
            <a:off x="8888698" y="5224979"/>
            <a:ext cx="196145" cy="2517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6005" tIns="18002" rIns="36005" bIns="18002" numCol="1" anchor="ctr">
            <a:spAutoFit/>
          </a:bodyPr>
          <a:lstStyle>
            <a:lvl1pPr algn="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algn="l"/>
            <a:r>
              <a:rPr sz="1400" dirty="0">
                <a:latin typeface="+mn-lt"/>
                <a:ea typeface="Lato Light" panose="020F0502020204030203" pitchFamily="34" charset="0"/>
                <a:cs typeface="Lato Light" panose="020F0502020204030203" pitchFamily="34" charset="0"/>
              </a:rPr>
              <a:t>%</a:t>
            </a:r>
          </a:p>
        </p:txBody>
      </p:sp>
      <p:sp>
        <p:nvSpPr>
          <p:cNvPr id="60" name="Subtitle 2">
            <a:extLst>
              <a:ext uri="{FF2B5EF4-FFF2-40B4-BE49-F238E27FC236}">
                <a16:creationId xmlns:a16="http://schemas.microsoft.com/office/drawing/2014/main" id="{44B366CC-E7D9-46D8-B815-5E2174C1917B}"/>
              </a:ext>
            </a:extLst>
          </p:cNvPr>
          <p:cNvSpPr txBox="1">
            <a:spLocks/>
          </p:cNvSpPr>
          <p:nvPr/>
        </p:nvSpPr>
        <p:spPr>
          <a:xfrm>
            <a:off x="1548062" y="2753137"/>
            <a:ext cx="2041240" cy="2406235"/>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400" dirty="0" err="1">
                <a:solidFill>
                  <a:schemeClr val="tx1"/>
                </a:solidFill>
                <a:latin typeface="+mn-lt"/>
                <a:ea typeface="Open Sans Light" panose="020B0306030504020204" pitchFamily="34" charset="0"/>
                <a:cs typeface="Open Sans Light" panose="020B0306030504020204" pitchFamily="34" charset="0"/>
              </a:rPr>
              <a:t>amet</a:t>
            </a:r>
            <a:r>
              <a:rPr lang="en-US" sz="1400" dirty="0">
                <a:solidFill>
                  <a:schemeClr val="tx1"/>
                </a:solidFill>
                <a:latin typeface="+mn-lt"/>
                <a:ea typeface="Open Sans Light" panose="020B0306030504020204" pitchFamily="34" charset="0"/>
                <a:cs typeface="Open Sans Light" panose="020B0306030504020204" pitchFamily="34" charset="0"/>
              </a:rPr>
              <a:t>, cum modo </a:t>
            </a:r>
            <a:r>
              <a:rPr lang="en-US" sz="1400" dirty="0" err="1">
                <a:solidFill>
                  <a:schemeClr val="tx1"/>
                </a:solidFill>
                <a:latin typeface="+mn-lt"/>
                <a:ea typeface="Open Sans Light" panose="020B0306030504020204" pitchFamily="34" charset="0"/>
                <a:cs typeface="Open Sans Light" panose="020B0306030504020204" pitchFamily="34" charset="0"/>
              </a:rPr>
              <a:t>comprehensam</a:t>
            </a:r>
            <a:r>
              <a:rPr lang="en-US" sz="1400" dirty="0">
                <a:solidFill>
                  <a:schemeClr val="tx1"/>
                </a:solidFill>
                <a:latin typeface="+mn-lt"/>
                <a:ea typeface="Open Sans Light" panose="020B0306030504020204" pitchFamily="34" charset="0"/>
                <a:cs typeface="Open Sans Light" panose="020B0306030504020204" pitchFamily="34" charset="0"/>
              </a:rPr>
              <a:t> in. Sed </a:t>
            </a:r>
            <a:r>
              <a:rPr lang="en-US" sz="1400" dirty="0" err="1">
                <a:solidFill>
                  <a:schemeClr val="tx1"/>
                </a:solidFill>
                <a:latin typeface="+mn-lt"/>
                <a:ea typeface="Open Sans Light" panose="020B0306030504020204" pitchFamily="34" charset="0"/>
                <a:cs typeface="Open Sans Light" panose="020B0306030504020204" pitchFamily="34" charset="0"/>
              </a:rPr>
              <a:t>nibh</a:t>
            </a:r>
            <a:r>
              <a:rPr lang="en-US" sz="1400" dirty="0">
                <a:solidFill>
                  <a:schemeClr val="tx1"/>
                </a:solidFill>
                <a:latin typeface="+mn-lt"/>
                <a:ea typeface="Open Sans Light" panose="020B0306030504020204" pitchFamily="34" charset="0"/>
                <a:cs typeface="Open Sans Light" panose="020B0306030504020204" pitchFamily="34" charset="0"/>
              </a:rPr>
              <a:t> </a:t>
            </a:r>
            <a:r>
              <a:rPr lang="en-US" sz="1400" dirty="0" err="1">
                <a:solidFill>
                  <a:schemeClr val="tx1"/>
                </a:solidFill>
                <a:latin typeface="+mn-lt"/>
                <a:ea typeface="Open Sans Light" panose="020B0306030504020204" pitchFamily="34" charset="0"/>
                <a:cs typeface="Open Sans Light" panose="020B0306030504020204" pitchFamily="34" charset="0"/>
              </a:rPr>
              <a:t>theophrastus</a:t>
            </a:r>
            <a:r>
              <a:rPr lang="en-US" sz="1400" dirty="0">
                <a:solidFill>
                  <a:schemeClr val="tx1"/>
                </a:solidFill>
                <a:latin typeface="+mn-lt"/>
                <a:ea typeface="Open Sans Light" panose="020B0306030504020204" pitchFamily="34" charset="0"/>
                <a:cs typeface="Open Sans Light" panose="020B0306030504020204" pitchFamily="34" charset="0"/>
              </a:rPr>
              <a:t> in, ex </a:t>
            </a:r>
            <a:r>
              <a:rPr lang="en-US" sz="1400" dirty="0" err="1">
                <a:solidFill>
                  <a:schemeClr val="tx1"/>
                </a:solidFill>
                <a:latin typeface="+mn-lt"/>
                <a:ea typeface="Open Sans Light" panose="020B0306030504020204" pitchFamily="34" charset="0"/>
                <a:cs typeface="Open Sans Light" panose="020B0306030504020204" pitchFamily="34" charset="0"/>
              </a:rPr>
              <a:t>dictas</a:t>
            </a:r>
            <a:r>
              <a:rPr lang="en-US" sz="1400" dirty="0">
                <a:solidFill>
                  <a:schemeClr val="tx1"/>
                </a:solidFill>
                <a:latin typeface="+mn-lt"/>
                <a:ea typeface="Open Sans Light" panose="020B0306030504020204" pitchFamily="34" charset="0"/>
                <a:cs typeface="Open Sans Light" panose="020B0306030504020204" pitchFamily="34" charset="0"/>
              </a:rPr>
              <a:t> </a:t>
            </a:r>
            <a:r>
              <a:rPr lang="en-US" sz="1400" dirty="0" err="1">
                <a:solidFill>
                  <a:schemeClr val="tx1"/>
                </a:solidFill>
                <a:latin typeface="+mn-lt"/>
                <a:ea typeface="Open Sans Light" panose="020B0306030504020204" pitchFamily="34" charset="0"/>
                <a:cs typeface="Open Sans Light" panose="020B0306030504020204" pitchFamily="34" charset="0"/>
              </a:rPr>
              <a:t>conceptam</a:t>
            </a:r>
            <a:r>
              <a:rPr lang="en-US" sz="1400" dirty="0">
                <a:solidFill>
                  <a:schemeClr val="tx1"/>
                </a:solidFill>
                <a:latin typeface="+mn-lt"/>
                <a:ea typeface="Open Sans Light" panose="020B0306030504020204" pitchFamily="34" charset="0"/>
                <a:cs typeface="Open Sans Light" panose="020B0306030504020204" pitchFamily="34" charset="0"/>
              </a:rPr>
              <a:t> vis. </a:t>
            </a:r>
            <a:r>
              <a:rPr lang="en-US" sz="1400" dirty="0" err="1">
                <a:solidFill>
                  <a:schemeClr val="tx1"/>
                </a:solidFill>
                <a:latin typeface="+mn-lt"/>
                <a:ea typeface="Open Sans Light" panose="020B0306030504020204" pitchFamily="34" charset="0"/>
                <a:cs typeface="Open Sans Light" panose="020B0306030504020204" pitchFamily="34" charset="0"/>
              </a:rPr>
              <a:t>Tollit</a:t>
            </a:r>
            <a:r>
              <a:rPr lang="en-US" sz="1400" dirty="0">
                <a:solidFill>
                  <a:schemeClr val="tx1"/>
                </a:solidFill>
                <a:latin typeface="+mn-lt"/>
                <a:ea typeface="Open Sans Light" panose="020B0306030504020204" pitchFamily="34" charset="0"/>
                <a:cs typeface="Open Sans Light" panose="020B0306030504020204" pitchFamily="34" charset="0"/>
              </a:rPr>
              <a:t> </a:t>
            </a:r>
            <a:r>
              <a:rPr lang="en-US" sz="1400" dirty="0" err="1">
                <a:solidFill>
                  <a:schemeClr val="tx1"/>
                </a:solidFill>
                <a:latin typeface="+mn-lt"/>
                <a:ea typeface="Open Sans Light" panose="020B0306030504020204" pitchFamily="34" charset="0"/>
                <a:cs typeface="Open Sans Light" panose="020B0306030504020204" pitchFamily="34" charset="0"/>
              </a:rPr>
              <a:t>labitur</a:t>
            </a:r>
            <a:r>
              <a:rPr lang="en-US" sz="1400" dirty="0">
                <a:solidFill>
                  <a:schemeClr val="tx1"/>
                </a:solidFill>
                <a:latin typeface="+mn-lt"/>
                <a:ea typeface="Open Sans Light" panose="020B0306030504020204" pitchFamily="34" charset="0"/>
                <a:cs typeface="Open Sans Light" panose="020B0306030504020204" pitchFamily="34" charset="0"/>
              </a:rPr>
              <a:t> </a:t>
            </a:r>
            <a:r>
              <a:rPr lang="en-US" sz="1400" dirty="0" err="1">
                <a:solidFill>
                  <a:schemeClr val="tx1"/>
                </a:solidFill>
                <a:latin typeface="+mn-lt"/>
                <a:ea typeface="Open Sans Light" panose="020B0306030504020204" pitchFamily="34" charset="0"/>
                <a:cs typeface="Open Sans Light" panose="020B0306030504020204" pitchFamily="34" charset="0"/>
              </a:rPr>
              <a:t>mediocritatem</a:t>
            </a:r>
            <a:r>
              <a:rPr lang="en-US" sz="1400" dirty="0">
                <a:solidFill>
                  <a:schemeClr val="tx1"/>
                </a:solidFill>
                <a:latin typeface="+mn-lt"/>
                <a:ea typeface="Open Sans Light" panose="020B0306030504020204" pitchFamily="34" charset="0"/>
                <a:cs typeface="Open Sans Light" panose="020B0306030504020204" pitchFamily="34" charset="0"/>
              </a:rPr>
              <a:t> ne vim, </a:t>
            </a:r>
            <a:r>
              <a:rPr lang="en-US" sz="1400" dirty="0" err="1">
                <a:solidFill>
                  <a:schemeClr val="tx1"/>
                </a:solidFill>
                <a:latin typeface="+mn-lt"/>
                <a:ea typeface="Open Sans Light" panose="020B0306030504020204" pitchFamily="34" charset="0"/>
                <a:cs typeface="Open Sans Light" panose="020B0306030504020204" pitchFamily="34" charset="0"/>
              </a:rPr>
              <a:t>nec</a:t>
            </a:r>
            <a:r>
              <a:rPr lang="en-US" sz="1400" dirty="0">
                <a:solidFill>
                  <a:schemeClr val="tx1"/>
                </a:solidFill>
                <a:latin typeface="+mn-lt"/>
                <a:ea typeface="Open Sans Light" panose="020B0306030504020204" pitchFamily="34" charset="0"/>
                <a:cs typeface="Open Sans Light" panose="020B0306030504020204" pitchFamily="34" charset="0"/>
              </a:rPr>
              <a:t> sale </a:t>
            </a:r>
            <a:r>
              <a:rPr lang="en-US" sz="1400" dirty="0" err="1">
                <a:solidFill>
                  <a:schemeClr val="tx1"/>
                </a:solidFill>
                <a:latin typeface="+mn-lt"/>
                <a:ea typeface="Open Sans Light" panose="020B0306030504020204" pitchFamily="34" charset="0"/>
                <a:cs typeface="Open Sans Light" panose="020B0306030504020204" pitchFamily="34" charset="0"/>
              </a:rPr>
              <a:t>oratio</a:t>
            </a:r>
            <a:r>
              <a:rPr lang="en-US" sz="1400" dirty="0">
                <a:solidFill>
                  <a:schemeClr val="tx1"/>
                </a:solidFill>
                <a:latin typeface="+mn-lt"/>
                <a:ea typeface="Open Sans Light" panose="020B0306030504020204" pitchFamily="34" charset="0"/>
                <a:cs typeface="Open Sans Light" panose="020B0306030504020204" pitchFamily="34" charset="0"/>
              </a:rPr>
              <a:t> </a:t>
            </a:r>
            <a:r>
              <a:rPr lang="en-US" sz="1400" dirty="0" err="1">
                <a:solidFill>
                  <a:schemeClr val="tx1"/>
                </a:solidFill>
                <a:latin typeface="+mn-lt"/>
                <a:ea typeface="Open Sans Light" panose="020B0306030504020204" pitchFamily="34" charset="0"/>
                <a:cs typeface="Open Sans Light" panose="020B0306030504020204" pitchFamily="34" charset="0"/>
              </a:rPr>
              <a:t>similique</a:t>
            </a:r>
            <a:r>
              <a:rPr lang="en-US" sz="1400" dirty="0">
                <a:solidFill>
                  <a:schemeClr val="tx1"/>
                </a:solidFill>
                <a:latin typeface="+mn-lt"/>
                <a:ea typeface="Open Sans Light" panose="020B0306030504020204" pitchFamily="34" charset="0"/>
                <a:cs typeface="Open Sans Light" panose="020B0306030504020204" pitchFamily="34" charset="0"/>
              </a:rPr>
              <a:t> no, ad </a:t>
            </a:r>
            <a:r>
              <a:rPr lang="en-US" sz="1400" dirty="0" err="1">
                <a:solidFill>
                  <a:schemeClr val="tx1"/>
                </a:solidFill>
                <a:latin typeface="+mn-lt"/>
                <a:ea typeface="Open Sans Light" panose="020B0306030504020204" pitchFamily="34" charset="0"/>
                <a:cs typeface="Open Sans Light" panose="020B0306030504020204" pitchFamily="34" charset="0"/>
              </a:rPr>
              <a:t>est</a:t>
            </a:r>
            <a:r>
              <a:rPr lang="en-US" sz="1400" dirty="0">
                <a:solidFill>
                  <a:schemeClr val="tx1"/>
                </a:solidFill>
                <a:latin typeface="+mn-lt"/>
                <a:ea typeface="Open Sans Light" panose="020B0306030504020204" pitchFamily="34" charset="0"/>
                <a:cs typeface="Open Sans Light" panose="020B0306030504020204" pitchFamily="34" charset="0"/>
              </a:rPr>
              <a:t> </a:t>
            </a:r>
            <a:r>
              <a:rPr lang="en-US" sz="1400" dirty="0" err="1">
                <a:solidFill>
                  <a:schemeClr val="tx1"/>
                </a:solidFill>
                <a:latin typeface="+mn-lt"/>
                <a:ea typeface="Open Sans Light" panose="020B0306030504020204" pitchFamily="34" charset="0"/>
                <a:cs typeface="Open Sans Light" panose="020B0306030504020204" pitchFamily="34" charset="0"/>
              </a:rPr>
              <a:t>eleifend</a:t>
            </a:r>
            <a:r>
              <a:rPr lang="en-US" sz="1400" dirty="0">
                <a:solidFill>
                  <a:schemeClr val="tx1"/>
                </a:solidFill>
                <a:latin typeface="+mn-lt"/>
                <a:ea typeface="Open Sans Light" panose="020B0306030504020204" pitchFamily="34" charset="0"/>
                <a:cs typeface="Open Sans Light" panose="020B0306030504020204" pitchFamily="34" charset="0"/>
              </a:rPr>
              <a:t> </a:t>
            </a:r>
            <a:r>
              <a:rPr lang="en-US" sz="1400" dirty="0" err="1">
                <a:solidFill>
                  <a:schemeClr val="tx1"/>
                </a:solidFill>
                <a:latin typeface="+mn-lt"/>
                <a:ea typeface="Open Sans Light" panose="020B0306030504020204" pitchFamily="34" charset="0"/>
                <a:cs typeface="Open Sans Light" panose="020B0306030504020204" pitchFamily="34" charset="0"/>
              </a:rPr>
              <a:t>comprehensam</a:t>
            </a:r>
            <a:r>
              <a:rPr lang="en-US" sz="1400" dirty="0">
                <a:solidFill>
                  <a:schemeClr val="tx1"/>
                </a:solidFill>
                <a:latin typeface="+mn-lt"/>
                <a:ea typeface="Open Sans Light" panose="020B0306030504020204" pitchFamily="34" charset="0"/>
                <a:cs typeface="Open Sans Light" panose="020B0306030504020204" pitchFamily="34" charset="0"/>
              </a:rPr>
              <a:t>. Ut diam </a:t>
            </a:r>
            <a:r>
              <a:rPr lang="en-US" sz="1400" dirty="0" err="1">
                <a:solidFill>
                  <a:schemeClr val="tx1"/>
                </a:solidFill>
                <a:latin typeface="+mn-lt"/>
                <a:ea typeface="Open Sans Light" panose="020B0306030504020204" pitchFamily="34" charset="0"/>
                <a:cs typeface="Open Sans Light" panose="020B0306030504020204" pitchFamily="34" charset="0"/>
              </a:rPr>
              <a:t>recusabo</a:t>
            </a:r>
            <a:r>
              <a:rPr lang="en-US" sz="1400" dirty="0">
                <a:solidFill>
                  <a:schemeClr val="tx1"/>
                </a:solidFill>
                <a:latin typeface="+mn-lt"/>
                <a:ea typeface="Open Sans Light" panose="020B0306030504020204" pitchFamily="34" charset="0"/>
                <a:cs typeface="Open Sans Light" panose="020B0306030504020204" pitchFamily="34" charset="0"/>
              </a:rPr>
              <a:t> </a:t>
            </a:r>
            <a:r>
              <a:rPr lang="en-US" sz="1400" dirty="0" err="1">
                <a:solidFill>
                  <a:schemeClr val="tx1"/>
                </a:solidFill>
                <a:latin typeface="+mn-lt"/>
                <a:ea typeface="Open Sans Light" panose="020B0306030504020204" pitchFamily="34" charset="0"/>
                <a:cs typeface="Open Sans Light" panose="020B0306030504020204" pitchFamily="34" charset="0"/>
              </a:rPr>
              <a:t>praesent</a:t>
            </a:r>
            <a:r>
              <a:rPr lang="en-US" sz="1400" dirty="0">
                <a:solidFill>
                  <a:schemeClr val="tx1"/>
                </a:solidFill>
                <a:latin typeface="+mn-lt"/>
                <a:ea typeface="Open Sans Light" panose="020B0306030504020204" pitchFamily="34" charset="0"/>
                <a:cs typeface="Open Sans Light" panose="020B0306030504020204" pitchFamily="34" charset="0"/>
              </a:rPr>
              <a:t> vel.</a:t>
            </a:r>
          </a:p>
        </p:txBody>
      </p:sp>
      <p:sp>
        <p:nvSpPr>
          <p:cNvPr id="61" name="TextBox 60">
            <a:extLst>
              <a:ext uri="{FF2B5EF4-FFF2-40B4-BE49-F238E27FC236}">
                <a16:creationId xmlns:a16="http://schemas.microsoft.com/office/drawing/2014/main" id="{193E1583-CE7B-49A5-A5F0-AE905133FEB8}"/>
              </a:ext>
            </a:extLst>
          </p:cNvPr>
          <p:cNvSpPr txBox="1"/>
          <p:nvPr/>
        </p:nvSpPr>
        <p:spPr>
          <a:xfrm>
            <a:off x="1497262" y="2371118"/>
            <a:ext cx="886781"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LABEL</a:t>
            </a:r>
          </a:p>
        </p:txBody>
      </p:sp>
    </p:spTree>
    <p:extLst>
      <p:ext uri="{BB962C8B-B14F-4D97-AF65-F5344CB8AC3E}">
        <p14:creationId xmlns:p14="http://schemas.microsoft.com/office/powerpoint/2010/main" val="193846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14CF15-4623-44E1-B168-12EBB7129EA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6E5CBC8-F2D7-4CC6-BA18-8804F049602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44CAF15-676A-4D8F-A534-797C62161C1E}"/>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F9C9A344-9E49-4FA2-870C-B643669D749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80F110D-7FE3-4BFA-9F9C-A1DDF213A0EB}"/>
              </a:ext>
            </a:extLst>
          </p:cNvPr>
          <p:cNvSpPr>
            <a:spLocks noGrp="1"/>
          </p:cNvSpPr>
          <p:nvPr>
            <p:ph type="body" sz="quarter" idx="13"/>
          </p:nvPr>
        </p:nvSpPr>
        <p:spPr/>
        <p:txBody>
          <a:bodyPr/>
          <a:lstStyle/>
          <a:p>
            <a:endParaRPr lang="en-ZA"/>
          </a:p>
        </p:txBody>
      </p:sp>
      <p:grpSp>
        <p:nvGrpSpPr>
          <p:cNvPr id="27" name="Group 26">
            <a:extLst>
              <a:ext uri="{FF2B5EF4-FFF2-40B4-BE49-F238E27FC236}">
                <a16:creationId xmlns:a16="http://schemas.microsoft.com/office/drawing/2014/main" id="{26DE65D5-15CA-4C64-AC3C-2B34196D226E}"/>
              </a:ext>
            </a:extLst>
          </p:cNvPr>
          <p:cNvGrpSpPr/>
          <p:nvPr/>
        </p:nvGrpSpPr>
        <p:grpSpPr>
          <a:xfrm>
            <a:off x="1372433" y="1850454"/>
            <a:ext cx="8859640" cy="4384800"/>
            <a:chOff x="2012513" y="2015127"/>
            <a:chExt cx="8011001" cy="3964793"/>
          </a:xfrm>
        </p:grpSpPr>
        <p:sp>
          <p:nvSpPr>
            <p:cNvPr id="7" name="Freeform 30">
              <a:extLst>
                <a:ext uri="{FF2B5EF4-FFF2-40B4-BE49-F238E27FC236}">
                  <a16:creationId xmlns:a16="http://schemas.microsoft.com/office/drawing/2014/main" id="{97B72904-0524-4AD2-893D-C94F96BB64D8}"/>
                </a:ext>
              </a:extLst>
            </p:cNvPr>
            <p:cNvSpPr/>
            <p:nvPr/>
          </p:nvSpPr>
          <p:spPr>
            <a:xfrm>
              <a:off x="8535772" y="4406606"/>
              <a:ext cx="1487742" cy="1308317"/>
            </a:xfrm>
            <a:custGeom>
              <a:avLst/>
              <a:gdLst>
                <a:gd name="connsiteX0" fmla="*/ 1849142 w 3778392"/>
                <a:gd name="connsiteY0" fmla="*/ 2908141 h 3322711"/>
                <a:gd name="connsiteX1" fmla="*/ 1622572 w 3778392"/>
                <a:gd name="connsiteY1" fmla="*/ 3110524 h 3322711"/>
                <a:gd name="connsiteX2" fmla="*/ 1617042 w 3778392"/>
                <a:gd name="connsiteY2" fmla="*/ 2959651 h 3322711"/>
                <a:gd name="connsiteX3" fmla="*/ 1791774 w 3778392"/>
                <a:gd name="connsiteY3" fmla="*/ 2924677 h 3322711"/>
                <a:gd name="connsiteX4" fmla="*/ 1791774 w 3778392"/>
                <a:gd name="connsiteY4" fmla="*/ 2924677 h 3322711"/>
                <a:gd name="connsiteX5" fmla="*/ 1849142 w 3778392"/>
                <a:gd name="connsiteY5" fmla="*/ 2908141 h 3322711"/>
                <a:gd name="connsiteX6" fmla="*/ 3261966 w 3778392"/>
                <a:gd name="connsiteY6" fmla="*/ 2834639 h 3322711"/>
                <a:gd name="connsiteX7" fmla="*/ 3261966 w 3778392"/>
                <a:gd name="connsiteY7" fmla="*/ 2834639 h 3322711"/>
                <a:gd name="connsiteX8" fmla="*/ 3548440 w 3778392"/>
                <a:gd name="connsiteY8" fmla="*/ 2330393 h 3322711"/>
                <a:gd name="connsiteX9" fmla="*/ 3557676 w 3778392"/>
                <a:gd name="connsiteY9" fmla="*/ 2342469 h 3322711"/>
                <a:gd name="connsiteX10" fmla="*/ 3570182 w 3778392"/>
                <a:gd name="connsiteY10" fmla="*/ 2372755 h 3322711"/>
                <a:gd name="connsiteX11" fmla="*/ 3612380 w 3778392"/>
                <a:gd name="connsiteY11" fmla="*/ 2418262 h 3322711"/>
                <a:gd name="connsiteX12" fmla="*/ 3587242 w 3778392"/>
                <a:gd name="connsiteY12" fmla="*/ 2491283 h 3322711"/>
                <a:gd name="connsiteX13" fmla="*/ 3585724 w 3778392"/>
                <a:gd name="connsiteY13" fmla="*/ 2524207 h 3322711"/>
                <a:gd name="connsiteX14" fmla="*/ 3611938 w 3778392"/>
                <a:gd name="connsiteY14" fmla="*/ 2527913 h 3322711"/>
                <a:gd name="connsiteX15" fmla="*/ 3611938 w 3778392"/>
                <a:gd name="connsiteY15" fmla="*/ 2527913 h 3322711"/>
                <a:gd name="connsiteX16" fmla="*/ 3625414 w 3778392"/>
                <a:gd name="connsiteY16" fmla="*/ 2495815 h 3322711"/>
                <a:gd name="connsiteX17" fmla="*/ 3635936 w 3778392"/>
                <a:gd name="connsiteY17" fmla="*/ 2527433 h 3322711"/>
                <a:gd name="connsiteX18" fmla="*/ 3621406 w 3778392"/>
                <a:gd name="connsiteY18" fmla="*/ 2571848 h 3322711"/>
                <a:gd name="connsiteX19" fmla="*/ 3644710 w 3778392"/>
                <a:gd name="connsiteY19" fmla="*/ 2605545 h 3322711"/>
                <a:gd name="connsiteX20" fmla="*/ 3716242 w 3778392"/>
                <a:gd name="connsiteY20" fmla="*/ 2601013 h 3322711"/>
                <a:gd name="connsiteX21" fmla="*/ 3778392 w 3778392"/>
                <a:gd name="connsiteY21" fmla="*/ 2595495 h 3322711"/>
                <a:gd name="connsiteX22" fmla="*/ 3741254 w 3778392"/>
                <a:gd name="connsiteY22" fmla="*/ 2636604 h 3322711"/>
                <a:gd name="connsiteX23" fmla="*/ 3698276 w 3778392"/>
                <a:gd name="connsiteY23" fmla="*/ 2677153 h 3322711"/>
                <a:gd name="connsiteX24" fmla="*/ 3597282 w 3778392"/>
                <a:gd name="connsiteY24" fmla="*/ 2722127 h 3322711"/>
                <a:gd name="connsiteX25" fmla="*/ 3581128 w 3778392"/>
                <a:gd name="connsiteY25" fmla="*/ 2735190 h 3322711"/>
                <a:gd name="connsiteX26" fmla="*/ 3577394 w 3778392"/>
                <a:gd name="connsiteY26" fmla="*/ 2756598 h 3322711"/>
                <a:gd name="connsiteX27" fmla="*/ 3538738 w 3778392"/>
                <a:gd name="connsiteY27" fmla="*/ 2786243 h 3322711"/>
                <a:gd name="connsiteX28" fmla="*/ 3499260 w 3778392"/>
                <a:gd name="connsiteY28" fmla="*/ 2821967 h 3322711"/>
                <a:gd name="connsiteX29" fmla="*/ 3446308 w 3778392"/>
                <a:gd name="connsiteY29" fmla="*/ 2852999 h 3322711"/>
                <a:gd name="connsiteX30" fmla="*/ 3366254 w 3778392"/>
                <a:gd name="connsiteY30" fmla="*/ 2899973 h 3322711"/>
                <a:gd name="connsiteX31" fmla="*/ 3326670 w 3778392"/>
                <a:gd name="connsiteY31" fmla="*/ 2885150 h 3322711"/>
                <a:gd name="connsiteX32" fmla="*/ 3331214 w 3778392"/>
                <a:gd name="connsiteY32" fmla="*/ 2876101 h 3322711"/>
                <a:gd name="connsiteX33" fmla="*/ 3308008 w 3778392"/>
                <a:gd name="connsiteY33" fmla="*/ 2896450 h 3322711"/>
                <a:gd name="connsiteX34" fmla="*/ 3293444 w 3778392"/>
                <a:gd name="connsiteY34" fmla="*/ 2922925 h 3322711"/>
                <a:gd name="connsiteX35" fmla="*/ 3282368 w 3778392"/>
                <a:gd name="connsiteY35" fmla="*/ 2936918 h 3322711"/>
                <a:gd name="connsiteX36" fmla="*/ 3219636 w 3778392"/>
                <a:gd name="connsiteY36" fmla="*/ 2980764 h 3322711"/>
                <a:gd name="connsiteX37" fmla="*/ 3092606 w 3778392"/>
                <a:gd name="connsiteY37" fmla="*/ 3069529 h 3322711"/>
                <a:gd name="connsiteX38" fmla="*/ 3104578 w 3778392"/>
                <a:gd name="connsiteY38" fmla="*/ 3083886 h 3322711"/>
                <a:gd name="connsiteX39" fmla="*/ 3091226 w 3778392"/>
                <a:gd name="connsiteY39" fmla="*/ 3097241 h 3322711"/>
                <a:gd name="connsiteX40" fmla="*/ 3061016 w 3778392"/>
                <a:gd name="connsiteY40" fmla="*/ 3102186 h 3322711"/>
                <a:gd name="connsiteX41" fmla="*/ 3017082 w 3778392"/>
                <a:gd name="connsiteY41" fmla="*/ 3113353 h 3322711"/>
                <a:gd name="connsiteX42" fmla="*/ 2945250 w 3778392"/>
                <a:gd name="connsiteY42" fmla="*/ 3141088 h 3322711"/>
                <a:gd name="connsiteX43" fmla="*/ 2882594 w 3778392"/>
                <a:gd name="connsiteY43" fmla="*/ 3202300 h 3322711"/>
                <a:gd name="connsiteX44" fmla="*/ 2718268 w 3778392"/>
                <a:gd name="connsiteY44" fmla="*/ 3308111 h 3322711"/>
                <a:gd name="connsiteX45" fmla="*/ 2632786 w 3778392"/>
                <a:gd name="connsiteY45" fmla="*/ 3318389 h 3322711"/>
                <a:gd name="connsiteX46" fmla="*/ 2599070 w 3778392"/>
                <a:gd name="connsiteY46" fmla="*/ 3300431 h 3322711"/>
                <a:gd name="connsiteX47" fmla="*/ 2599070 w 3778392"/>
                <a:gd name="connsiteY47" fmla="*/ 3284410 h 3322711"/>
                <a:gd name="connsiteX48" fmla="*/ 2525708 w 3778392"/>
                <a:gd name="connsiteY48" fmla="*/ 3287099 h 3322711"/>
                <a:gd name="connsiteX49" fmla="*/ 2543722 w 3778392"/>
                <a:gd name="connsiteY49" fmla="*/ 3264492 h 3322711"/>
                <a:gd name="connsiteX50" fmla="*/ 2581018 w 3778392"/>
                <a:gd name="connsiteY50" fmla="*/ 3234957 h 3322711"/>
                <a:gd name="connsiteX51" fmla="*/ 2633606 w 3778392"/>
                <a:gd name="connsiteY51" fmla="*/ 3201753 h 3322711"/>
                <a:gd name="connsiteX52" fmla="*/ 2698278 w 3778392"/>
                <a:gd name="connsiteY52" fmla="*/ 3162852 h 3322711"/>
                <a:gd name="connsiteX53" fmla="*/ 2749820 w 3778392"/>
                <a:gd name="connsiteY53" fmla="*/ 3130969 h 3322711"/>
                <a:gd name="connsiteX54" fmla="*/ 2808972 w 3778392"/>
                <a:gd name="connsiteY54" fmla="*/ 3108841 h 3322711"/>
                <a:gd name="connsiteX55" fmla="*/ 2946444 w 3778392"/>
                <a:gd name="connsiteY55" fmla="*/ 3049793 h 3322711"/>
                <a:gd name="connsiteX56" fmla="*/ 2994108 w 3778392"/>
                <a:gd name="connsiteY56" fmla="*/ 3025568 h 3322711"/>
                <a:gd name="connsiteX57" fmla="*/ 3034424 w 3778392"/>
                <a:gd name="connsiteY57" fmla="*/ 3007314 h 3322711"/>
                <a:gd name="connsiteX58" fmla="*/ 3054006 w 3778392"/>
                <a:gd name="connsiteY58" fmla="*/ 2991521 h 3322711"/>
                <a:gd name="connsiteX59" fmla="*/ 3088130 w 3778392"/>
                <a:gd name="connsiteY59" fmla="*/ 2952574 h 3322711"/>
                <a:gd name="connsiteX60" fmla="*/ 3134676 w 3778392"/>
                <a:gd name="connsiteY60" fmla="*/ 2928394 h 3322711"/>
                <a:gd name="connsiteX61" fmla="*/ 3174770 w 3778392"/>
                <a:gd name="connsiteY61" fmla="*/ 2900477 h 3322711"/>
                <a:gd name="connsiteX62" fmla="*/ 3202032 w 3778392"/>
                <a:gd name="connsiteY62" fmla="*/ 2864288 h 3322711"/>
                <a:gd name="connsiteX63" fmla="*/ 3261966 w 3778392"/>
                <a:gd name="connsiteY63" fmla="*/ 2834639 h 3322711"/>
                <a:gd name="connsiteX64" fmla="*/ 3247236 w 3778392"/>
                <a:gd name="connsiteY64" fmla="*/ 2896079 h 3322711"/>
                <a:gd name="connsiteX65" fmla="*/ 3294676 w 3778392"/>
                <a:gd name="connsiteY65" fmla="*/ 2875500 h 3322711"/>
                <a:gd name="connsiteX66" fmla="*/ 3314038 w 3778392"/>
                <a:gd name="connsiteY66" fmla="*/ 2867704 h 3322711"/>
                <a:gd name="connsiteX67" fmla="*/ 3331260 w 3778392"/>
                <a:gd name="connsiteY67" fmla="*/ 2876006 h 3322711"/>
                <a:gd name="connsiteX68" fmla="*/ 3332438 w 3778392"/>
                <a:gd name="connsiteY68" fmla="*/ 2873661 h 3322711"/>
                <a:gd name="connsiteX69" fmla="*/ 3381354 w 3778392"/>
                <a:gd name="connsiteY69" fmla="*/ 2841082 h 3322711"/>
                <a:gd name="connsiteX70" fmla="*/ 3426378 w 3778392"/>
                <a:gd name="connsiteY70" fmla="*/ 2790082 h 3322711"/>
                <a:gd name="connsiteX71" fmla="*/ 3378570 w 3778392"/>
                <a:gd name="connsiteY71" fmla="*/ 2722447 h 3322711"/>
                <a:gd name="connsiteX72" fmla="*/ 3438252 w 3778392"/>
                <a:gd name="connsiteY72" fmla="*/ 2692988 h 3322711"/>
                <a:gd name="connsiteX73" fmla="*/ 3497426 w 3778392"/>
                <a:gd name="connsiteY73" fmla="*/ 2638603 h 3322711"/>
                <a:gd name="connsiteX74" fmla="*/ 3540004 w 3778392"/>
                <a:gd name="connsiteY74" fmla="*/ 2459878 h 3322711"/>
                <a:gd name="connsiteX75" fmla="*/ 3540680 w 3778392"/>
                <a:gd name="connsiteY75" fmla="*/ 2381446 h 3322711"/>
                <a:gd name="connsiteX76" fmla="*/ 3540574 w 3778392"/>
                <a:gd name="connsiteY76" fmla="*/ 2336471 h 3322711"/>
                <a:gd name="connsiteX77" fmla="*/ 3548440 w 3778392"/>
                <a:gd name="connsiteY77" fmla="*/ 2330393 h 3322711"/>
                <a:gd name="connsiteX78" fmla="*/ 51152 w 3778392"/>
                <a:gd name="connsiteY78" fmla="*/ 1769618 h 3322711"/>
                <a:gd name="connsiteX79" fmla="*/ 51216 w 3778392"/>
                <a:gd name="connsiteY79" fmla="*/ 1769741 h 3322711"/>
                <a:gd name="connsiteX80" fmla="*/ 51274 w 3778392"/>
                <a:gd name="connsiteY80" fmla="*/ 1769979 h 3322711"/>
                <a:gd name="connsiteX81" fmla="*/ 46258 w 3778392"/>
                <a:gd name="connsiteY81" fmla="*/ 1760425 h 3322711"/>
                <a:gd name="connsiteX82" fmla="*/ 50020 w 3778392"/>
                <a:gd name="connsiteY82" fmla="*/ 1766274 h 3322711"/>
                <a:gd name="connsiteX83" fmla="*/ 51152 w 3778392"/>
                <a:gd name="connsiteY83" fmla="*/ 1769618 h 3322711"/>
                <a:gd name="connsiteX84" fmla="*/ 2638296 w 3778392"/>
                <a:gd name="connsiteY84" fmla="*/ 1694404 h 3322711"/>
                <a:gd name="connsiteX85" fmla="*/ 2640824 w 3778392"/>
                <a:gd name="connsiteY85" fmla="*/ 1699549 h 3322711"/>
                <a:gd name="connsiteX86" fmla="*/ 2638296 w 3778392"/>
                <a:gd name="connsiteY86" fmla="*/ 1694404 h 3322711"/>
                <a:gd name="connsiteX87" fmla="*/ 155442 w 3778392"/>
                <a:gd name="connsiteY87" fmla="*/ 1489411 h 3322711"/>
                <a:gd name="connsiteX88" fmla="*/ 165142 w 3778392"/>
                <a:gd name="connsiteY88" fmla="*/ 1489411 h 3322711"/>
                <a:gd name="connsiteX89" fmla="*/ 155612 w 3778392"/>
                <a:gd name="connsiteY89" fmla="*/ 1492461 h 3322711"/>
                <a:gd name="connsiteX90" fmla="*/ 154960 w 3778392"/>
                <a:gd name="connsiteY90" fmla="*/ 1480725 h 3322711"/>
                <a:gd name="connsiteX91" fmla="*/ 155442 w 3778392"/>
                <a:gd name="connsiteY91" fmla="*/ 1489411 h 3322711"/>
                <a:gd name="connsiteX92" fmla="*/ 154636 w 3778392"/>
                <a:gd name="connsiteY92" fmla="*/ 1489411 h 3322711"/>
                <a:gd name="connsiteX93" fmla="*/ 154960 w 3778392"/>
                <a:gd name="connsiteY93" fmla="*/ 1480725 h 3322711"/>
                <a:gd name="connsiteX94" fmla="*/ 2178392 w 3778392"/>
                <a:gd name="connsiteY94" fmla="*/ 655248 h 3322711"/>
                <a:gd name="connsiteX95" fmla="*/ 2201370 w 3778392"/>
                <a:gd name="connsiteY95" fmla="*/ 734315 h 3322711"/>
                <a:gd name="connsiteX96" fmla="*/ 2223350 w 3778392"/>
                <a:gd name="connsiteY96" fmla="*/ 889725 h 3322711"/>
                <a:gd name="connsiteX97" fmla="*/ 2281548 w 3778392"/>
                <a:gd name="connsiteY97" fmla="*/ 903919 h 3322711"/>
                <a:gd name="connsiteX98" fmla="*/ 2347900 w 3778392"/>
                <a:gd name="connsiteY98" fmla="*/ 1276052 h 3322711"/>
                <a:gd name="connsiteX99" fmla="*/ 2476184 w 3778392"/>
                <a:gd name="connsiteY99" fmla="*/ 1377902 h 3322711"/>
                <a:gd name="connsiteX100" fmla="*/ 2519038 w 3778392"/>
                <a:gd name="connsiteY100" fmla="*/ 1524970 h 3322711"/>
                <a:gd name="connsiteX101" fmla="*/ 2525120 w 3778392"/>
                <a:gd name="connsiteY101" fmla="*/ 1499069 h 3322711"/>
                <a:gd name="connsiteX102" fmla="*/ 2567974 w 3778392"/>
                <a:gd name="connsiteY102" fmla="*/ 1607065 h 3322711"/>
                <a:gd name="connsiteX103" fmla="*/ 2640824 w 3778392"/>
                <a:gd name="connsiteY103" fmla="*/ 1699549 h 3322711"/>
                <a:gd name="connsiteX104" fmla="*/ 2635572 w 3778392"/>
                <a:gd name="connsiteY104" fmla="*/ 1880275 h 3322711"/>
                <a:gd name="connsiteX105" fmla="*/ 2638198 w 3778392"/>
                <a:gd name="connsiteY105" fmla="*/ 1984759 h 3322711"/>
                <a:gd name="connsiteX106" fmla="*/ 2530788 w 3778392"/>
                <a:gd name="connsiteY106" fmla="*/ 2157729 h 3322711"/>
                <a:gd name="connsiteX107" fmla="*/ 2411076 w 3778392"/>
                <a:gd name="connsiteY107" fmla="*/ 2305382 h 3322711"/>
                <a:gd name="connsiteX108" fmla="*/ 2103774 w 3778392"/>
                <a:gd name="connsiteY108" fmla="*/ 2650735 h 3322711"/>
                <a:gd name="connsiteX109" fmla="*/ 1931808 w 3778392"/>
                <a:gd name="connsiteY109" fmla="*/ 2712197 h 3322711"/>
                <a:gd name="connsiteX110" fmla="*/ 1805460 w 3778392"/>
                <a:gd name="connsiteY110" fmla="*/ 2783901 h 3322711"/>
                <a:gd name="connsiteX111" fmla="*/ 1770210 w 3778392"/>
                <a:gd name="connsiteY111" fmla="*/ 2705758 h 3322711"/>
                <a:gd name="connsiteX112" fmla="*/ 1642756 w 3778392"/>
                <a:gd name="connsiteY112" fmla="*/ 2762683 h 3322711"/>
                <a:gd name="connsiteX113" fmla="*/ 1492216 w 3778392"/>
                <a:gd name="connsiteY113" fmla="*/ 2700929 h 3322711"/>
                <a:gd name="connsiteX114" fmla="*/ 1497882 w 3778392"/>
                <a:gd name="connsiteY114" fmla="*/ 2548885 h 3322711"/>
                <a:gd name="connsiteX115" fmla="*/ 1431530 w 3778392"/>
                <a:gd name="connsiteY115" fmla="*/ 2519472 h 3322711"/>
                <a:gd name="connsiteX116" fmla="*/ 1465950 w 3778392"/>
                <a:gd name="connsiteY116" fmla="*/ 2418061 h 3322711"/>
                <a:gd name="connsiteX117" fmla="*/ 1353840 w 3778392"/>
                <a:gd name="connsiteY117" fmla="*/ 2495619 h 3322711"/>
                <a:gd name="connsiteX118" fmla="*/ 1444662 w 3778392"/>
                <a:gd name="connsiteY118" fmla="*/ 2396988 h 3322711"/>
                <a:gd name="connsiteX119" fmla="*/ 1491800 w 3778392"/>
                <a:gd name="connsiteY119" fmla="*/ 2303772 h 3322711"/>
                <a:gd name="connsiteX120" fmla="*/ 1284860 w 3778392"/>
                <a:gd name="connsiteY120" fmla="*/ 2472351 h 3322711"/>
                <a:gd name="connsiteX121" fmla="*/ 1273940 w 3778392"/>
                <a:gd name="connsiteY121" fmla="*/ 2339771 h 3322711"/>
                <a:gd name="connsiteX122" fmla="*/ 1249886 w 3778392"/>
                <a:gd name="connsiteY122" fmla="*/ 2269090 h 3322711"/>
                <a:gd name="connsiteX123" fmla="*/ 991798 w 3778392"/>
                <a:gd name="connsiteY123" fmla="*/ 2217287 h 3322711"/>
                <a:gd name="connsiteX124" fmla="*/ 643994 w 3778392"/>
                <a:gd name="connsiteY124" fmla="*/ 2310943 h 3322711"/>
                <a:gd name="connsiteX125" fmla="*/ 518198 w 3778392"/>
                <a:gd name="connsiteY125" fmla="*/ 2390842 h 3322711"/>
                <a:gd name="connsiteX126" fmla="*/ 357014 w 3778392"/>
                <a:gd name="connsiteY126" fmla="*/ 2386891 h 3322711"/>
                <a:gd name="connsiteX127" fmla="*/ 106114 w 3778392"/>
                <a:gd name="connsiteY127" fmla="*/ 2480253 h 3322711"/>
                <a:gd name="connsiteX128" fmla="*/ 1054 w 3778392"/>
                <a:gd name="connsiteY128" fmla="*/ 2381915 h 3322711"/>
                <a:gd name="connsiteX129" fmla="*/ 63400 w 3778392"/>
                <a:gd name="connsiteY129" fmla="*/ 2334210 h 3322711"/>
                <a:gd name="connsiteX130" fmla="*/ 88558 w 3778392"/>
                <a:gd name="connsiteY130" fmla="*/ 2142363 h 3322711"/>
                <a:gd name="connsiteX131" fmla="*/ 88558 w 3778392"/>
                <a:gd name="connsiteY131" fmla="*/ 1985198 h 3322711"/>
                <a:gd name="connsiteX132" fmla="*/ 56640 w 3778392"/>
                <a:gd name="connsiteY132" fmla="*/ 1792562 h 3322711"/>
                <a:gd name="connsiteX133" fmla="*/ 51274 w 3778392"/>
                <a:gd name="connsiteY133" fmla="*/ 1769979 h 3322711"/>
                <a:gd name="connsiteX134" fmla="*/ 54068 w 3778392"/>
                <a:gd name="connsiteY134" fmla="*/ 1778242 h 3322711"/>
                <a:gd name="connsiteX135" fmla="*/ 64368 w 3778392"/>
                <a:gd name="connsiteY135" fmla="*/ 1798912 h 3322711"/>
                <a:gd name="connsiteX136" fmla="*/ 71002 w 3778392"/>
                <a:gd name="connsiteY136" fmla="*/ 1765693 h 3322711"/>
                <a:gd name="connsiteX137" fmla="*/ 113442 w 3778392"/>
                <a:gd name="connsiteY137" fmla="*/ 1814423 h 3322711"/>
                <a:gd name="connsiteX138" fmla="*/ 118418 w 3778392"/>
                <a:gd name="connsiteY138" fmla="*/ 1611455 h 3322711"/>
                <a:gd name="connsiteX139" fmla="*/ 151698 w 3778392"/>
                <a:gd name="connsiteY139" fmla="*/ 1493713 h 3322711"/>
                <a:gd name="connsiteX140" fmla="*/ 155612 w 3778392"/>
                <a:gd name="connsiteY140" fmla="*/ 1492461 h 3322711"/>
                <a:gd name="connsiteX141" fmla="*/ 155672 w 3778392"/>
                <a:gd name="connsiteY141" fmla="*/ 1493563 h 3322711"/>
                <a:gd name="connsiteX142" fmla="*/ 167906 w 3778392"/>
                <a:gd name="connsiteY142" fmla="*/ 1519556 h 3322711"/>
                <a:gd name="connsiteX143" fmla="*/ 324944 w 3778392"/>
                <a:gd name="connsiteY143" fmla="*/ 1399414 h 3322711"/>
                <a:gd name="connsiteX144" fmla="*/ 444104 w 3778392"/>
                <a:gd name="connsiteY144" fmla="*/ 1373220 h 3322711"/>
                <a:gd name="connsiteX145" fmla="*/ 528152 w 3778392"/>
                <a:gd name="connsiteY145" fmla="*/ 1336489 h 3322711"/>
                <a:gd name="connsiteX146" fmla="*/ 712560 w 3778392"/>
                <a:gd name="connsiteY146" fmla="*/ 1232005 h 3322711"/>
                <a:gd name="connsiteX147" fmla="*/ 817620 w 3778392"/>
                <a:gd name="connsiteY147" fmla="*/ 1070450 h 3322711"/>
                <a:gd name="connsiteX148" fmla="*/ 848170 w 3778392"/>
                <a:gd name="connsiteY148" fmla="*/ 1145081 h 3322711"/>
                <a:gd name="connsiteX149" fmla="*/ 858262 w 3778392"/>
                <a:gd name="connsiteY149" fmla="*/ 1102644 h 3322711"/>
                <a:gd name="connsiteX150" fmla="*/ 888950 w 3778392"/>
                <a:gd name="connsiteY150" fmla="*/ 1054938 h 3322711"/>
                <a:gd name="connsiteX151" fmla="*/ 946594 w 3778392"/>
                <a:gd name="connsiteY151" fmla="*/ 981477 h 3322711"/>
                <a:gd name="connsiteX152" fmla="*/ 1184224 w 3778392"/>
                <a:gd name="connsiteY152" fmla="*/ 955430 h 3322711"/>
                <a:gd name="connsiteX153" fmla="*/ 1287624 w 3778392"/>
                <a:gd name="connsiteY153" fmla="*/ 936259 h 3322711"/>
                <a:gd name="connsiteX154" fmla="*/ 1388952 w 3778392"/>
                <a:gd name="connsiteY154" fmla="*/ 762266 h 3322711"/>
                <a:gd name="connsiteX155" fmla="*/ 1462908 w 3778392"/>
                <a:gd name="connsiteY155" fmla="*/ 687195 h 3322711"/>
                <a:gd name="connsiteX156" fmla="*/ 1511844 w 3778392"/>
                <a:gd name="connsiteY156" fmla="*/ 678708 h 3322711"/>
                <a:gd name="connsiteX157" fmla="*/ 1583728 w 3778392"/>
                <a:gd name="connsiteY157" fmla="*/ 725243 h 3322711"/>
                <a:gd name="connsiteX158" fmla="*/ 1675240 w 3778392"/>
                <a:gd name="connsiteY158" fmla="*/ 756120 h 3322711"/>
                <a:gd name="connsiteX159" fmla="*/ 1782374 w 3778392"/>
                <a:gd name="connsiteY159" fmla="*/ 752461 h 3322711"/>
                <a:gd name="connsiteX160" fmla="*/ 1711320 w 3778392"/>
                <a:gd name="connsiteY160" fmla="*/ 862945 h 3322711"/>
                <a:gd name="connsiteX161" fmla="*/ 1708280 w 3778392"/>
                <a:gd name="connsiteY161" fmla="*/ 1001525 h 3322711"/>
                <a:gd name="connsiteX162" fmla="*/ 1834628 w 3778392"/>
                <a:gd name="connsiteY162" fmla="*/ 1088010 h 3322711"/>
                <a:gd name="connsiteX163" fmla="*/ 1987242 w 3778392"/>
                <a:gd name="connsiteY163" fmla="*/ 1154008 h 3322711"/>
                <a:gd name="connsiteX164" fmla="*/ 2078340 w 3778392"/>
                <a:gd name="connsiteY164" fmla="*/ 879920 h 3322711"/>
                <a:gd name="connsiteX165" fmla="*/ 2117460 w 3778392"/>
                <a:gd name="connsiteY165" fmla="*/ 737827 h 3322711"/>
                <a:gd name="connsiteX166" fmla="*/ 2178392 w 3778392"/>
                <a:gd name="connsiteY166" fmla="*/ 655248 h 3322711"/>
                <a:gd name="connsiteX167" fmla="*/ 2679946 w 3778392"/>
                <a:gd name="connsiteY167" fmla="*/ 281258 h 3322711"/>
                <a:gd name="connsiteX168" fmla="*/ 2679946 w 3778392"/>
                <a:gd name="connsiteY168" fmla="*/ 281258 h 3322711"/>
                <a:gd name="connsiteX169" fmla="*/ 2748096 w 3778392"/>
                <a:gd name="connsiteY169" fmla="*/ 27950 h 3322711"/>
                <a:gd name="connsiteX170" fmla="*/ 2900434 w 3778392"/>
                <a:gd name="connsiteY170" fmla="*/ 206041 h 3322711"/>
                <a:gd name="connsiteX171" fmla="*/ 2887716 w 3778392"/>
                <a:gd name="connsiteY171" fmla="*/ 168726 h 3322711"/>
                <a:gd name="connsiteX172" fmla="*/ 2679946 w 3778392"/>
                <a:gd name="connsiteY172" fmla="*/ 281258 h 3322711"/>
                <a:gd name="connsiteX173" fmla="*/ 2608062 w 3778392"/>
                <a:gd name="connsiteY173" fmla="*/ 241309 h 3322711"/>
                <a:gd name="connsiteX174" fmla="*/ 2816662 w 3778392"/>
                <a:gd name="connsiteY174" fmla="*/ 198725 h 3322711"/>
                <a:gd name="connsiteX175" fmla="*/ 2883016 w 3778392"/>
                <a:gd name="connsiteY175" fmla="*/ 154677 h 3322711"/>
                <a:gd name="connsiteX176" fmla="*/ 2748096 w 3778392"/>
                <a:gd name="connsiteY176" fmla="*/ 27950 h 3322711"/>
                <a:gd name="connsiteX177" fmla="*/ 2109996 w 3778392"/>
                <a:gd name="connsiteY177" fmla="*/ 0 h 3322711"/>
                <a:gd name="connsiteX178" fmla="*/ 2375686 w 3778392"/>
                <a:gd name="connsiteY178" fmla="*/ 113411 h 3322711"/>
                <a:gd name="connsiteX179" fmla="*/ 2454066 w 3778392"/>
                <a:gd name="connsiteY179" fmla="*/ 216724 h 3322711"/>
                <a:gd name="connsiteX180" fmla="*/ 2583180 w 3778392"/>
                <a:gd name="connsiteY180" fmla="*/ 337451 h 3322711"/>
                <a:gd name="connsiteX181" fmla="*/ 2522908 w 3778392"/>
                <a:gd name="connsiteY181" fmla="*/ 340378 h 3322711"/>
                <a:gd name="connsiteX182" fmla="*/ 2616496 w 3778392"/>
                <a:gd name="connsiteY182" fmla="*/ 484080 h 3322711"/>
                <a:gd name="connsiteX183" fmla="*/ 2653542 w 3778392"/>
                <a:gd name="connsiteY183" fmla="*/ 525201 h 3322711"/>
                <a:gd name="connsiteX184" fmla="*/ 2708976 w 3778392"/>
                <a:gd name="connsiteY184" fmla="*/ 640953 h 3322711"/>
                <a:gd name="connsiteX185" fmla="*/ 2471624 w 3778392"/>
                <a:gd name="connsiteY185" fmla="*/ 522713 h 3322711"/>
                <a:gd name="connsiteX186" fmla="*/ 2256250 w 3778392"/>
                <a:gd name="connsiteY186" fmla="*/ 455545 h 3322711"/>
                <a:gd name="connsiteX187" fmla="*/ 2080690 w 3778392"/>
                <a:gd name="connsiteY187" fmla="*/ 511445 h 3322711"/>
                <a:gd name="connsiteX188" fmla="*/ 2074744 w 3778392"/>
                <a:gd name="connsiteY188" fmla="*/ 325159 h 3322711"/>
                <a:gd name="connsiteX189" fmla="*/ 2109996 w 3778392"/>
                <a:gd name="connsiteY189" fmla="*/ 0 h 332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8392" h="3322711">
                  <a:moveTo>
                    <a:pt x="1849142" y="2908141"/>
                  </a:moveTo>
                  <a:cubicBezTo>
                    <a:pt x="1819698" y="2904775"/>
                    <a:pt x="1726526" y="3160863"/>
                    <a:pt x="1622572" y="3110524"/>
                  </a:cubicBezTo>
                  <a:cubicBezTo>
                    <a:pt x="1575848" y="3087988"/>
                    <a:pt x="1611098" y="2994479"/>
                    <a:pt x="1617042" y="2959651"/>
                  </a:cubicBezTo>
                  <a:cubicBezTo>
                    <a:pt x="1633216" y="2867020"/>
                    <a:pt x="1728324" y="2932286"/>
                    <a:pt x="1791774" y="2924677"/>
                  </a:cubicBezTo>
                  <a:cubicBezTo>
                    <a:pt x="1773942" y="2926872"/>
                    <a:pt x="1811956" y="2922335"/>
                    <a:pt x="1791774" y="2924677"/>
                  </a:cubicBezTo>
                  <a:cubicBezTo>
                    <a:pt x="1810298" y="2917067"/>
                    <a:pt x="1829374" y="2911507"/>
                    <a:pt x="1849142" y="2908141"/>
                  </a:cubicBezTo>
                  <a:close/>
                  <a:moveTo>
                    <a:pt x="3261966" y="2834639"/>
                  </a:moveTo>
                  <a:cubicBezTo>
                    <a:pt x="3247272" y="2841681"/>
                    <a:pt x="3261966" y="2834639"/>
                    <a:pt x="3261966" y="2834639"/>
                  </a:cubicBezTo>
                  <a:close/>
                  <a:moveTo>
                    <a:pt x="3548440" y="2330393"/>
                  </a:moveTo>
                  <a:cubicBezTo>
                    <a:pt x="3560250" y="2329033"/>
                    <a:pt x="3557824" y="2333085"/>
                    <a:pt x="3557676" y="2342469"/>
                  </a:cubicBezTo>
                  <a:cubicBezTo>
                    <a:pt x="3557444" y="2355053"/>
                    <a:pt x="3558626" y="2365610"/>
                    <a:pt x="3570182" y="2372755"/>
                  </a:cubicBezTo>
                  <a:cubicBezTo>
                    <a:pt x="3590512" y="2385311"/>
                    <a:pt x="3612698" y="2389230"/>
                    <a:pt x="3612380" y="2418262"/>
                  </a:cubicBezTo>
                  <a:cubicBezTo>
                    <a:pt x="3612064" y="2445242"/>
                    <a:pt x="3597850" y="2467556"/>
                    <a:pt x="3587242" y="2491283"/>
                  </a:cubicBezTo>
                  <a:cubicBezTo>
                    <a:pt x="3582498" y="2501920"/>
                    <a:pt x="3579018" y="2513570"/>
                    <a:pt x="3585724" y="2524207"/>
                  </a:cubicBezTo>
                  <a:cubicBezTo>
                    <a:pt x="3591882" y="2533938"/>
                    <a:pt x="3603714" y="2537244"/>
                    <a:pt x="3611938" y="2527913"/>
                  </a:cubicBezTo>
                  <a:cubicBezTo>
                    <a:pt x="3598314" y="2543349"/>
                    <a:pt x="3617590" y="2521595"/>
                    <a:pt x="3611938" y="2527913"/>
                  </a:cubicBezTo>
                  <a:cubicBezTo>
                    <a:pt x="3618728" y="2520288"/>
                    <a:pt x="3626404" y="2506372"/>
                    <a:pt x="3625414" y="2495815"/>
                  </a:cubicBezTo>
                  <a:cubicBezTo>
                    <a:pt x="3640470" y="2491336"/>
                    <a:pt x="3637224" y="2519035"/>
                    <a:pt x="3635936" y="2527433"/>
                  </a:cubicBezTo>
                  <a:cubicBezTo>
                    <a:pt x="3633532" y="2543375"/>
                    <a:pt x="3625244" y="2556545"/>
                    <a:pt x="3621406" y="2571848"/>
                  </a:cubicBezTo>
                  <a:cubicBezTo>
                    <a:pt x="3617358" y="2588217"/>
                    <a:pt x="3631866" y="2598960"/>
                    <a:pt x="3644710" y="2605545"/>
                  </a:cubicBezTo>
                  <a:cubicBezTo>
                    <a:pt x="3671008" y="2619035"/>
                    <a:pt x="3691716" y="2615489"/>
                    <a:pt x="3716242" y="2601013"/>
                  </a:cubicBezTo>
                  <a:cubicBezTo>
                    <a:pt x="3736276" y="2589203"/>
                    <a:pt x="3758124" y="2576646"/>
                    <a:pt x="3778392" y="2595495"/>
                  </a:cubicBezTo>
                  <a:cubicBezTo>
                    <a:pt x="3762870" y="2605732"/>
                    <a:pt x="3752578" y="2622314"/>
                    <a:pt x="3741254" y="2636604"/>
                  </a:cubicBezTo>
                  <a:cubicBezTo>
                    <a:pt x="3729044" y="2652066"/>
                    <a:pt x="3714176" y="2665609"/>
                    <a:pt x="3698276" y="2677153"/>
                  </a:cubicBezTo>
                  <a:cubicBezTo>
                    <a:pt x="3667444" y="2699547"/>
                    <a:pt x="3631382" y="2706611"/>
                    <a:pt x="3597282" y="2722127"/>
                  </a:cubicBezTo>
                  <a:cubicBezTo>
                    <a:pt x="3591186" y="2724873"/>
                    <a:pt x="3583004" y="2727806"/>
                    <a:pt x="3581128" y="2735190"/>
                  </a:cubicBezTo>
                  <a:cubicBezTo>
                    <a:pt x="3579250" y="2742548"/>
                    <a:pt x="3582920" y="2750120"/>
                    <a:pt x="3577394" y="2756598"/>
                  </a:cubicBezTo>
                  <a:cubicBezTo>
                    <a:pt x="3567568" y="2768088"/>
                    <a:pt x="3550106" y="2775526"/>
                    <a:pt x="3538738" y="2786243"/>
                  </a:cubicBezTo>
                  <a:cubicBezTo>
                    <a:pt x="3525812" y="2798427"/>
                    <a:pt x="3513622" y="2811463"/>
                    <a:pt x="3499260" y="2821967"/>
                  </a:cubicBezTo>
                  <a:cubicBezTo>
                    <a:pt x="3482812" y="2833937"/>
                    <a:pt x="3463600" y="2842228"/>
                    <a:pt x="3446308" y="2852999"/>
                  </a:cubicBezTo>
                  <a:cubicBezTo>
                    <a:pt x="3420390" y="2869181"/>
                    <a:pt x="3394302" y="2887549"/>
                    <a:pt x="3366254" y="2899973"/>
                  </a:cubicBezTo>
                  <a:cubicBezTo>
                    <a:pt x="3355224" y="2904878"/>
                    <a:pt x="3330762" y="2899120"/>
                    <a:pt x="3326670" y="2885150"/>
                  </a:cubicBezTo>
                  <a:lnTo>
                    <a:pt x="3331214" y="2876101"/>
                  </a:lnTo>
                  <a:lnTo>
                    <a:pt x="3308008" y="2896450"/>
                  </a:lnTo>
                  <a:cubicBezTo>
                    <a:pt x="3301724" y="2903212"/>
                    <a:pt x="3296894" y="2910984"/>
                    <a:pt x="3293444" y="2922925"/>
                  </a:cubicBezTo>
                  <a:cubicBezTo>
                    <a:pt x="3291132" y="2930924"/>
                    <a:pt x="3288558" y="2932588"/>
                    <a:pt x="3282368" y="2936918"/>
                  </a:cubicBezTo>
                  <a:cubicBezTo>
                    <a:pt x="3261408" y="2951526"/>
                    <a:pt x="3240560" y="2966134"/>
                    <a:pt x="3219636" y="2980764"/>
                  </a:cubicBezTo>
                  <a:cubicBezTo>
                    <a:pt x="3177268" y="3010322"/>
                    <a:pt x="3134938" y="3039926"/>
                    <a:pt x="3092606" y="3069529"/>
                  </a:cubicBezTo>
                  <a:cubicBezTo>
                    <a:pt x="3092904" y="3069324"/>
                    <a:pt x="3103422" y="3082519"/>
                    <a:pt x="3104578" y="3083886"/>
                  </a:cubicBezTo>
                  <a:cubicBezTo>
                    <a:pt x="3109204" y="3089424"/>
                    <a:pt x="3094322" y="3095851"/>
                    <a:pt x="3091226" y="3097241"/>
                  </a:cubicBezTo>
                  <a:cubicBezTo>
                    <a:pt x="3081604" y="3101525"/>
                    <a:pt x="3071422" y="3101366"/>
                    <a:pt x="3061016" y="3102186"/>
                  </a:cubicBezTo>
                  <a:cubicBezTo>
                    <a:pt x="3045650" y="3103508"/>
                    <a:pt x="3031590" y="3108453"/>
                    <a:pt x="3017082" y="3113353"/>
                  </a:cubicBezTo>
                  <a:cubicBezTo>
                    <a:pt x="2993922" y="3121215"/>
                    <a:pt x="2964458" y="3124976"/>
                    <a:pt x="2945250" y="3141088"/>
                  </a:cubicBezTo>
                  <a:cubicBezTo>
                    <a:pt x="2923022" y="3159775"/>
                    <a:pt x="2905046" y="3183521"/>
                    <a:pt x="2882594" y="3202300"/>
                  </a:cubicBezTo>
                  <a:cubicBezTo>
                    <a:pt x="2831908" y="3244643"/>
                    <a:pt x="2775554" y="3276024"/>
                    <a:pt x="2718268" y="3308111"/>
                  </a:cubicBezTo>
                  <a:cubicBezTo>
                    <a:pt x="2692458" y="3322537"/>
                    <a:pt x="2661728" y="3326889"/>
                    <a:pt x="2632786" y="3318389"/>
                  </a:cubicBezTo>
                  <a:cubicBezTo>
                    <a:pt x="2620440" y="3314765"/>
                    <a:pt x="2609476" y="3307883"/>
                    <a:pt x="2599070" y="3300431"/>
                  </a:cubicBezTo>
                  <a:cubicBezTo>
                    <a:pt x="2597318" y="3296921"/>
                    <a:pt x="2599070" y="3288467"/>
                    <a:pt x="2599070" y="3284410"/>
                  </a:cubicBezTo>
                  <a:cubicBezTo>
                    <a:pt x="2573000" y="3288991"/>
                    <a:pt x="2552300" y="3288786"/>
                    <a:pt x="2525708" y="3287099"/>
                  </a:cubicBezTo>
                  <a:cubicBezTo>
                    <a:pt x="2526642" y="3287145"/>
                    <a:pt x="2538650" y="3266612"/>
                    <a:pt x="2543722" y="3264492"/>
                  </a:cubicBezTo>
                  <a:cubicBezTo>
                    <a:pt x="2561028" y="3257268"/>
                    <a:pt x="2568450" y="3248084"/>
                    <a:pt x="2581018" y="3234957"/>
                  </a:cubicBezTo>
                  <a:cubicBezTo>
                    <a:pt x="2595228" y="3220121"/>
                    <a:pt x="2616264" y="3212236"/>
                    <a:pt x="2633606" y="3201753"/>
                  </a:cubicBezTo>
                  <a:cubicBezTo>
                    <a:pt x="2655126" y="3188695"/>
                    <a:pt x="2676646" y="3175750"/>
                    <a:pt x="2698278" y="3162852"/>
                  </a:cubicBezTo>
                  <a:cubicBezTo>
                    <a:pt x="2715694" y="3152505"/>
                    <a:pt x="2733074" y="3142364"/>
                    <a:pt x="2749820" y="3130969"/>
                  </a:cubicBezTo>
                  <a:cubicBezTo>
                    <a:pt x="2767610" y="3118914"/>
                    <a:pt x="2789130" y="3115951"/>
                    <a:pt x="2808972" y="3108841"/>
                  </a:cubicBezTo>
                  <a:cubicBezTo>
                    <a:pt x="2855666" y="3092159"/>
                    <a:pt x="2900942" y="3069483"/>
                    <a:pt x="2946444" y="3049793"/>
                  </a:cubicBezTo>
                  <a:cubicBezTo>
                    <a:pt x="2962854" y="3042706"/>
                    <a:pt x="2978630" y="3034525"/>
                    <a:pt x="2994108" y="3025568"/>
                  </a:cubicBezTo>
                  <a:cubicBezTo>
                    <a:pt x="3006640" y="3018321"/>
                    <a:pt x="3022864" y="3015336"/>
                    <a:pt x="3034424" y="3007314"/>
                  </a:cubicBezTo>
                  <a:cubicBezTo>
                    <a:pt x="3041100" y="3002665"/>
                    <a:pt x="3047852" y="2995988"/>
                    <a:pt x="3054006" y="2991521"/>
                  </a:cubicBezTo>
                  <a:cubicBezTo>
                    <a:pt x="3068066" y="2981403"/>
                    <a:pt x="3075562" y="2964128"/>
                    <a:pt x="3088130" y="2952574"/>
                  </a:cubicBezTo>
                  <a:cubicBezTo>
                    <a:pt x="3100848" y="2940792"/>
                    <a:pt x="3118378" y="2933750"/>
                    <a:pt x="3134676" y="2928394"/>
                  </a:cubicBezTo>
                  <a:cubicBezTo>
                    <a:pt x="3150862" y="2923062"/>
                    <a:pt x="3161678" y="2911462"/>
                    <a:pt x="3174770" y="2900477"/>
                  </a:cubicBezTo>
                  <a:cubicBezTo>
                    <a:pt x="3186816" y="2890313"/>
                    <a:pt x="3188046" y="2873654"/>
                    <a:pt x="3202032" y="2864288"/>
                  </a:cubicBezTo>
                  <a:cubicBezTo>
                    <a:pt x="3220232" y="2852096"/>
                    <a:pt x="3242200" y="2844119"/>
                    <a:pt x="3261966" y="2834639"/>
                  </a:cubicBezTo>
                  <a:cubicBezTo>
                    <a:pt x="3257082" y="2855127"/>
                    <a:pt x="3252158" y="2875592"/>
                    <a:pt x="3247236" y="2896079"/>
                  </a:cubicBezTo>
                  <a:cubicBezTo>
                    <a:pt x="3263086" y="2889220"/>
                    <a:pt x="3278862" y="2882337"/>
                    <a:pt x="3294676" y="2875500"/>
                  </a:cubicBezTo>
                  <a:cubicBezTo>
                    <a:pt x="3304260" y="2871319"/>
                    <a:pt x="3309324" y="2868168"/>
                    <a:pt x="3314038" y="2867704"/>
                  </a:cubicBezTo>
                  <a:lnTo>
                    <a:pt x="3331260" y="2876006"/>
                  </a:lnTo>
                  <a:lnTo>
                    <a:pt x="3332438" y="2873661"/>
                  </a:lnTo>
                  <a:cubicBezTo>
                    <a:pt x="3345326" y="2860957"/>
                    <a:pt x="3375090" y="2845981"/>
                    <a:pt x="3381354" y="2841082"/>
                  </a:cubicBezTo>
                  <a:cubicBezTo>
                    <a:pt x="3397676" y="2828339"/>
                    <a:pt x="3425808" y="2814103"/>
                    <a:pt x="3426378" y="2790082"/>
                  </a:cubicBezTo>
                  <a:cubicBezTo>
                    <a:pt x="3427138" y="2761743"/>
                    <a:pt x="3373088" y="2749267"/>
                    <a:pt x="3378570" y="2722447"/>
                  </a:cubicBezTo>
                  <a:cubicBezTo>
                    <a:pt x="3382936" y="2701546"/>
                    <a:pt x="3423342" y="2700933"/>
                    <a:pt x="3438252" y="2692988"/>
                  </a:cubicBezTo>
                  <a:cubicBezTo>
                    <a:pt x="3463664" y="2679419"/>
                    <a:pt x="3477688" y="2658651"/>
                    <a:pt x="3497426" y="2638603"/>
                  </a:cubicBezTo>
                  <a:cubicBezTo>
                    <a:pt x="3546984" y="2588163"/>
                    <a:pt x="3549304" y="2526287"/>
                    <a:pt x="3540004" y="2459878"/>
                  </a:cubicBezTo>
                  <a:cubicBezTo>
                    <a:pt x="3536694" y="2436391"/>
                    <a:pt x="3523556" y="2400374"/>
                    <a:pt x="3540680" y="2381446"/>
                  </a:cubicBezTo>
                  <a:cubicBezTo>
                    <a:pt x="3549558" y="2371582"/>
                    <a:pt x="3542114" y="2348228"/>
                    <a:pt x="3540574" y="2336471"/>
                  </a:cubicBezTo>
                  <a:cubicBezTo>
                    <a:pt x="3539710" y="2329753"/>
                    <a:pt x="3538738" y="2331566"/>
                    <a:pt x="3548440" y="2330393"/>
                  </a:cubicBezTo>
                  <a:close/>
                  <a:moveTo>
                    <a:pt x="51152" y="1769618"/>
                  </a:moveTo>
                  <a:lnTo>
                    <a:pt x="51216" y="1769741"/>
                  </a:lnTo>
                  <a:lnTo>
                    <a:pt x="51274" y="1769979"/>
                  </a:lnTo>
                  <a:close/>
                  <a:moveTo>
                    <a:pt x="46258" y="1760425"/>
                  </a:moveTo>
                  <a:cubicBezTo>
                    <a:pt x="47502" y="1760754"/>
                    <a:pt x="48738" y="1763004"/>
                    <a:pt x="50020" y="1766274"/>
                  </a:cubicBezTo>
                  <a:lnTo>
                    <a:pt x="51152" y="1769618"/>
                  </a:lnTo>
                  <a:close/>
                  <a:moveTo>
                    <a:pt x="2638296" y="1694404"/>
                  </a:moveTo>
                  <a:cubicBezTo>
                    <a:pt x="2638672" y="1695131"/>
                    <a:pt x="2645698" y="1709317"/>
                    <a:pt x="2640824" y="1699549"/>
                  </a:cubicBezTo>
                  <a:cubicBezTo>
                    <a:pt x="2638786" y="1695415"/>
                    <a:pt x="2638172" y="1694162"/>
                    <a:pt x="2638296" y="1694404"/>
                  </a:cubicBezTo>
                  <a:close/>
                  <a:moveTo>
                    <a:pt x="155442" y="1489411"/>
                  </a:moveTo>
                  <a:lnTo>
                    <a:pt x="165142" y="1489411"/>
                  </a:lnTo>
                  <a:lnTo>
                    <a:pt x="155612" y="1492461"/>
                  </a:lnTo>
                  <a:close/>
                  <a:moveTo>
                    <a:pt x="154960" y="1480725"/>
                  </a:moveTo>
                  <a:lnTo>
                    <a:pt x="155442" y="1489411"/>
                  </a:lnTo>
                  <a:lnTo>
                    <a:pt x="154636" y="1489411"/>
                  </a:lnTo>
                  <a:cubicBezTo>
                    <a:pt x="154948" y="1481143"/>
                    <a:pt x="154922" y="1479140"/>
                    <a:pt x="154960" y="1480725"/>
                  </a:cubicBezTo>
                  <a:close/>
                  <a:moveTo>
                    <a:pt x="2178392" y="655248"/>
                  </a:moveTo>
                  <a:cubicBezTo>
                    <a:pt x="2186128" y="659842"/>
                    <a:pt x="2192816" y="682787"/>
                    <a:pt x="2201370" y="734315"/>
                  </a:cubicBezTo>
                  <a:cubicBezTo>
                    <a:pt x="2209802" y="785972"/>
                    <a:pt x="2214916" y="838214"/>
                    <a:pt x="2223350" y="889725"/>
                  </a:cubicBezTo>
                  <a:cubicBezTo>
                    <a:pt x="2233026" y="948844"/>
                    <a:pt x="2249614" y="901285"/>
                    <a:pt x="2281548" y="903919"/>
                  </a:cubicBezTo>
                  <a:cubicBezTo>
                    <a:pt x="2359374" y="909919"/>
                    <a:pt x="2309194" y="1225859"/>
                    <a:pt x="2347900" y="1276052"/>
                  </a:cubicBezTo>
                  <a:cubicBezTo>
                    <a:pt x="2368222" y="1302539"/>
                    <a:pt x="2493050" y="1327855"/>
                    <a:pt x="2476184" y="1377902"/>
                  </a:cubicBezTo>
                  <a:cubicBezTo>
                    <a:pt x="2468168" y="1401170"/>
                    <a:pt x="2522494" y="1521312"/>
                    <a:pt x="2519038" y="1524970"/>
                  </a:cubicBezTo>
                  <a:cubicBezTo>
                    <a:pt x="2521112" y="1516337"/>
                    <a:pt x="2523048" y="1507703"/>
                    <a:pt x="2525120" y="1499069"/>
                  </a:cubicBezTo>
                  <a:cubicBezTo>
                    <a:pt x="2586222" y="1496727"/>
                    <a:pt x="2560094" y="1575603"/>
                    <a:pt x="2567974" y="1607065"/>
                  </a:cubicBezTo>
                  <a:cubicBezTo>
                    <a:pt x="2578618" y="1649356"/>
                    <a:pt x="2623130" y="1663697"/>
                    <a:pt x="2640824" y="1699549"/>
                  </a:cubicBezTo>
                  <a:cubicBezTo>
                    <a:pt x="2666676" y="1751791"/>
                    <a:pt x="2670822" y="1830667"/>
                    <a:pt x="2635572" y="1880275"/>
                  </a:cubicBezTo>
                  <a:cubicBezTo>
                    <a:pt x="2623684" y="1897103"/>
                    <a:pt x="2640548" y="1961784"/>
                    <a:pt x="2638198" y="1984759"/>
                  </a:cubicBezTo>
                  <a:cubicBezTo>
                    <a:pt x="2631148" y="2051196"/>
                    <a:pt x="2540464" y="2091292"/>
                    <a:pt x="2530788" y="2157729"/>
                  </a:cubicBezTo>
                  <a:cubicBezTo>
                    <a:pt x="2523324" y="2209239"/>
                    <a:pt x="2453928" y="2279480"/>
                    <a:pt x="2411076" y="2305382"/>
                  </a:cubicBezTo>
                  <a:cubicBezTo>
                    <a:pt x="2281686" y="2383964"/>
                    <a:pt x="2198328" y="2537032"/>
                    <a:pt x="2103774" y="2650735"/>
                  </a:cubicBezTo>
                  <a:cubicBezTo>
                    <a:pt x="2060784" y="2702392"/>
                    <a:pt x="1991250" y="2686734"/>
                    <a:pt x="1931808" y="2712197"/>
                  </a:cubicBezTo>
                  <a:cubicBezTo>
                    <a:pt x="1909690" y="2721709"/>
                    <a:pt x="1823430" y="2785657"/>
                    <a:pt x="1805460" y="2783901"/>
                  </a:cubicBezTo>
                  <a:cubicBezTo>
                    <a:pt x="1766754" y="2780535"/>
                    <a:pt x="1773804" y="2720099"/>
                    <a:pt x="1770210" y="2705758"/>
                  </a:cubicBezTo>
                  <a:cubicBezTo>
                    <a:pt x="1767582" y="2695221"/>
                    <a:pt x="1657960" y="2765317"/>
                    <a:pt x="1642756" y="2762683"/>
                  </a:cubicBezTo>
                  <a:cubicBezTo>
                    <a:pt x="1603358" y="2755805"/>
                    <a:pt x="1525944" y="2724343"/>
                    <a:pt x="1492216" y="2700929"/>
                  </a:cubicBezTo>
                  <a:cubicBezTo>
                    <a:pt x="1441896" y="2665808"/>
                    <a:pt x="1510186" y="2595274"/>
                    <a:pt x="1497882" y="2548885"/>
                  </a:cubicBezTo>
                  <a:cubicBezTo>
                    <a:pt x="1490004" y="2518301"/>
                    <a:pt x="1432774" y="2528252"/>
                    <a:pt x="1431530" y="2519472"/>
                  </a:cubicBezTo>
                  <a:cubicBezTo>
                    <a:pt x="1429870" y="2507911"/>
                    <a:pt x="1511706" y="2438401"/>
                    <a:pt x="1465950" y="2418061"/>
                  </a:cubicBezTo>
                  <a:cubicBezTo>
                    <a:pt x="1472308" y="2420841"/>
                    <a:pt x="1385634" y="2497814"/>
                    <a:pt x="1353840" y="2495619"/>
                  </a:cubicBezTo>
                  <a:cubicBezTo>
                    <a:pt x="1378170" y="2460205"/>
                    <a:pt x="1416324" y="2437670"/>
                    <a:pt x="1444662" y="2396988"/>
                  </a:cubicBezTo>
                  <a:cubicBezTo>
                    <a:pt x="1466642" y="2365672"/>
                    <a:pt x="1475350" y="2331869"/>
                    <a:pt x="1491800" y="2303772"/>
                  </a:cubicBezTo>
                  <a:cubicBezTo>
                    <a:pt x="1448948" y="2377525"/>
                    <a:pt x="1347066" y="2416158"/>
                    <a:pt x="1284860" y="2472351"/>
                  </a:cubicBezTo>
                  <a:cubicBezTo>
                    <a:pt x="1282924" y="2444401"/>
                    <a:pt x="1295780" y="2365672"/>
                    <a:pt x="1273940" y="2339771"/>
                  </a:cubicBezTo>
                  <a:cubicBezTo>
                    <a:pt x="1258456" y="2321186"/>
                    <a:pt x="1265092" y="2275822"/>
                    <a:pt x="1249886" y="2269090"/>
                  </a:cubicBezTo>
                  <a:cubicBezTo>
                    <a:pt x="1164456" y="2231189"/>
                    <a:pt x="1084140" y="2212312"/>
                    <a:pt x="991798" y="2217287"/>
                  </a:cubicBezTo>
                  <a:cubicBezTo>
                    <a:pt x="875126" y="2223287"/>
                    <a:pt x="758178" y="2290748"/>
                    <a:pt x="643994" y="2310943"/>
                  </a:cubicBezTo>
                  <a:cubicBezTo>
                    <a:pt x="586764" y="2321186"/>
                    <a:pt x="580958" y="2388501"/>
                    <a:pt x="518198" y="2390842"/>
                  </a:cubicBezTo>
                  <a:cubicBezTo>
                    <a:pt x="464700" y="2393037"/>
                    <a:pt x="410650" y="2384549"/>
                    <a:pt x="357014" y="2386891"/>
                  </a:cubicBezTo>
                  <a:cubicBezTo>
                    <a:pt x="270340" y="2390549"/>
                    <a:pt x="198596" y="2470303"/>
                    <a:pt x="106114" y="2480253"/>
                  </a:cubicBezTo>
                  <a:cubicBezTo>
                    <a:pt x="70726" y="2484058"/>
                    <a:pt x="-10142" y="2419378"/>
                    <a:pt x="1054" y="2381915"/>
                  </a:cubicBezTo>
                  <a:cubicBezTo>
                    <a:pt x="7828" y="2359673"/>
                    <a:pt x="46258" y="2367721"/>
                    <a:pt x="63400" y="2334210"/>
                  </a:cubicBezTo>
                  <a:cubicBezTo>
                    <a:pt x="99894" y="2263529"/>
                    <a:pt x="103350" y="2216702"/>
                    <a:pt x="88558" y="2142363"/>
                  </a:cubicBezTo>
                  <a:cubicBezTo>
                    <a:pt x="77638" y="2088219"/>
                    <a:pt x="107358" y="2041098"/>
                    <a:pt x="88558" y="1985198"/>
                  </a:cubicBezTo>
                  <a:cubicBezTo>
                    <a:pt x="80678" y="1962040"/>
                    <a:pt x="67824" y="1848996"/>
                    <a:pt x="56640" y="1792562"/>
                  </a:cubicBezTo>
                  <a:lnTo>
                    <a:pt x="51274" y="1769979"/>
                  </a:lnTo>
                  <a:lnTo>
                    <a:pt x="54068" y="1778242"/>
                  </a:lnTo>
                  <a:cubicBezTo>
                    <a:pt x="56936" y="1787058"/>
                    <a:pt x="60220" y="1796351"/>
                    <a:pt x="64368" y="1798912"/>
                  </a:cubicBezTo>
                  <a:cubicBezTo>
                    <a:pt x="75980" y="1806082"/>
                    <a:pt x="71140" y="1765108"/>
                    <a:pt x="71002" y="1765693"/>
                  </a:cubicBezTo>
                  <a:cubicBezTo>
                    <a:pt x="74182" y="1750182"/>
                    <a:pt x="96714" y="1834471"/>
                    <a:pt x="113442" y="1814423"/>
                  </a:cubicBezTo>
                  <a:cubicBezTo>
                    <a:pt x="159750" y="1758669"/>
                    <a:pt x="49990" y="1682428"/>
                    <a:pt x="118418" y="1611455"/>
                  </a:cubicBezTo>
                  <a:cubicBezTo>
                    <a:pt x="137772" y="1591352"/>
                    <a:pt x="126114" y="1512989"/>
                    <a:pt x="151698" y="1493713"/>
                  </a:cubicBezTo>
                  <a:lnTo>
                    <a:pt x="155612" y="1492461"/>
                  </a:lnTo>
                  <a:lnTo>
                    <a:pt x="155672" y="1493563"/>
                  </a:lnTo>
                  <a:cubicBezTo>
                    <a:pt x="156812" y="1505727"/>
                    <a:pt x="159820" y="1521532"/>
                    <a:pt x="167906" y="1519556"/>
                  </a:cubicBezTo>
                  <a:cubicBezTo>
                    <a:pt x="209516" y="1509020"/>
                    <a:pt x="286790" y="1426925"/>
                    <a:pt x="324944" y="1399414"/>
                  </a:cubicBezTo>
                  <a:cubicBezTo>
                    <a:pt x="361300" y="1373366"/>
                    <a:pt x="401526" y="1394146"/>
                    <a:pt x="444104" y="1373220"/>
                  </a:cubicBezTo>
                  <a:cubicBezTo>
                    <a:pt x="458480" y="1366195"/>
                    <a:pt x="512254" y="1335319"/>
                    <a:pt x="528152" y="1336489"/>
                  </a:cubicBezTo>
                  <a:cubicBezTo>
                    <a:pt x="645930" y="1344830"/>
                    <a:pt x="649108" y="1291271"/>
                    <a:pt x="712560" y="1232005"/>
                  </a:cubicBezTo>
                  <a:cubicBezTo>
                    <a:pt x="720024" y="1224981"/>
                    <a:pt x="811952" y="1059182"/>
                    <a:pt x="817620" y="1070450"/>
                  </a:cubicBezTo>
                  <a:cubicBezTo>
                    <a:pt x="827434" y="1095620"/>
                    <a:pt x="836972" y="1120497"/>
                    <a:pt x="848170" y="1145081"/>
                  </a:cubicBezTo>
                  <a:cubicBezTo>
                    <a:pt x="851626" y="1131033"/>
                    <a:pt x="854944" y="1116839"/>
                    <a:pt x="858262" y="1102644"/>
                  </a:cubicBezTo>
                  <a:cubicBezTo>
                    <a:pt x="876784" y="1140545"/>
                    <a:pt x="820798" y="1035622"/>
                    <a:pt x="888950" y="1054938"/>
                  </a:cubicBezTo>
                  <a:cubicBezTo>
                    <a:pt x="934568" y="1067816"/>
                    <a:pt x="908302" y="1001965"/>
                    <a:pt x="946594" y="981477"/>
                  </a:cubicBezTo>
                  <a:cubicBezTo>
                    <a:pt x="995530" y="955283"/>
                    <a:pt x="1179386" y="765924"/>
                    <a:pt x="1184224" y="955430"/>
                  </a:cubicBezTo>
                  <a:cubicBezTo>
                    <a:pt x="1184224" y="935821"/>
                    <a:pt x="1295504" y="959673"/>
                    <a:pt x="1287624" y="936259"/>
                  </a:cubicBezTo>
                  <a:cubicBezTo>
                    <a:pt x="1268962" y="880213"/>
                    <a:pt x="1336008" y="797386"/>
                    <a:pt x="1388952" y="762266"/>
                  </a:cubicBezTo>
                  <a:cubicBezTo>
                    <a:pt x="1443970" y="725974"/>
                    <a:pt x="1560366" y="766070"/>
                    <a:pt x="1462908" y="687195"/>
                  </a:cubicBezTo>
                  <a:cubicBezTo>
                    <a:pt x="1449500" y="676366"/>
                    <a:pt x="1494150" y="660855"/>
                    <a:pt x="1511844" y="678708"/>
                  </a:cubicBezTo>
                  <a:cubicBezTo>
                    <a:pt x="1532442" y="699048"/>
                    <a:pt x="1556356" y="714560"/>
                    <a:pt x="1583728" y="725243"/>
                  </a:cubicBezTo>
                  <a:cubicBezTo>
                    <a:pt x="1590778" y="728608"/>
                    <a:pt x="1669020" y="757437"/>
                    <a:pt x="1675240" y="756120"/>
                  </a:cubicBezTo>
                  <a:cubicBezTo>
                    <a:pt x="1715606" y="746900"/>
                    <a:pt x="1747124" y="706219"/>
                    <a:pt x="1782374" y="752461"/>
                  </a:cubicBezTo>
                  <a:cubicBezTo>
                    <a:pt x="1802834" y="779533"/>
                    <a:pt x="1711320" y="827824"/>
                    <a:pt x="1711320" y="862945"/>
                  </a:cubicBezTo>
                  <a:cubicBezTo>
                    <a:pt x="1711320" y="934503"/>
                    <a:pt x="1646350" y="930845"/>
                    <a:pt x="1708280" y="1001525"/>
                  </a:cubicBezTo>
                  <a:cubicBezTo>
                    <a:pt x="1727356" y="1023330"/>
                    <a:pt x="1808086" y="1074840"/>
                    <a:pt x="1834628" y="1088010"/>
                  </a:cubicBezTo>
                  <a:cubicBezTo>
                    <a:pt x="1888126" y="1114643"/>
                    <a:pt x="1914114" y="1189421"/>
                    <a:pt x="1987242" y="1154008"/>
                  </a:cubicBezTo>
                  <a:cubicBezTo>
                    <a:pt x="2065344" y="1116253"/>
                    <a:pt x="2071428" y="951478"/>
                    <a:pt x="2078340" y="879920"/>
                  </a:cubicBezTo>
                  <a:cubicBezTo>
                    <a:pt x="2081656" y="845092"/>
                    <a:pt x="2098936" y="764900"/>
                    <a:pt x="2117460" y="737827"/>
                  </a:cubicBezTo>
                  <a:cubicBezTo>
                    <a:pt x="2149686" y="690908"/>
                    <a:pt x="2165496" y="647591"/>
                    <a:pt x="2178392" y="655248"/>
                  </a:cubicBezTo>
                  <a:close/>
                  <a:moveTo>
                    <a:pt x="2679946" y="281258"/>
                  </a:moveTo>
                  <a:cubicBezTo>
                    <a:pt x="2668748" y="276868"/>
                    <a:pt x="2714920" y="294868"/>
                    <a:pt x="2679946" y="281258"/>
                  </a:cubicBezTo>
                  <a:close/>
                  <a:moveTo>
                    <a:pt x="2748096" y="27950"/>
                  </a:moveTo>
                  <a:cubicBezTo>
                    <a:pt x="2791226" y="47559"/>
                    <a:pt x="2975772" y="139312"/>
                    <a:pt x="2900434" y="206041"/>
                  </a:cubicBezTo>
                  <a:cubicBezTo>
                    <a:pt x="2890896" y="196237"/>
                    <a:pt x="2886610" y="183798"/>
                    <a:pt x="2887716" y="168726"/>
                  </a:cubicBezTo>
                  <a:cubicBezTo>
                    <a:pt x="2890066" y="246430"/>
                    <a:pt x="2739112" y="304233"/>
                    <a:pt x="2679946" y="281258"/>
                  </a:cubicBezTo>
                  <a:cubicBezTo>
                    <a:pt x="2668748" y="276868"/>
                    <a:pt x="2603500" y="254186"/>
                    <a:pt x="2608062" y="241309"/>
                  </a:cubicBezTo>
                  <a:cubicBezTo>
                    <a:pt x="2695290" y="233406"/>
                    <a:pt x="2740908" y="231797"/>
                    <a:pt x="2816662" y="198725"/>
                  </a:cubicBezTo>
                  <a:cubicBezTo>
                    <a:pt x="2829656" y="193018"/>
                    <a:pt x="2835600" y="86046"/>
                    <a:pt x="2883016" y="154677"/>
                  </a:cubicBezTo>
                  <a:cubicBezTo>
                    <a:pt x="2857856" y="87948"/>
                    <a:pt x="2773532" y="88387"/>
                    <a:pt x="2748096" y="27950"/>
                  </a:cubicBezTo>
                  <a:close/>
                  <a:moveTo>
                    <a:pt x="2109996" y="0"/>
                  </a:moveTo>
                  <a:cubicBezTo>
                    <a:pt x="2151190" y="4975"/>
                    <a:pt x="2367254" y="75217"/>
                    <a:pt x="2375686" y="113411"/>
                  </a:cubicBezTo>
                  <a:cubicBezTo>
                    <a:pt x="2410660" y="103752"/>
                    <a:pt x="2472038" y="184676"/>
                    <a:pt x="2454066" y="216724"/>
                  </a:cubicBezTo>
                  <a:cubicBezTo>
                    <a:pt x="2510882" y="211017"/>
                    <a:pt x="2598248" y="277015"/>
                    <a:pt x="2583180" y="337451"/>
                  </a:cubicBezTo>
                  <a:cubicBezTo>
                    <a:pt x="2563136" y="340378"/>
                    <a:pt x="2542538" y="337012"/>
                    <a:pt x="2522908" y="340378"/>
                  </a:cubicBezTo>
                  <a:cubicBezTo>
                    <a:pt x="2530512" y="361743"/>
                    <a:pt x="2608200" y="482032"/>
                    <a:pt x="2616496" y="484080"/>
                  </a:cubicBezTo>
                  <a:cubicBezTo>
                    <a:pt x="2641930" y="481154"/>
                    <a:pt x="2666814" y="493739"/>
                    <a:pt x="2653542" y="525201"/>
                  </a:cubicBezTo>
                  <a:cubicBezTo>
                    <a:pt x="2691972" y="525786"/>
                    <a:pt x="2790258" y="640953"/>
                    <a:pt x="2708976" y="640953"/>
                  </a:cubicBezTo>
                  <a:cubicBezTo>
                    <a:pt x="2635296" y="640953"/>
                    <a:pt x="2506736" y="577443"/>
                    <a:pt x="2471624" y="522713"/>
                  </a:cubicBezTo>
                  <a:cubicBezTo>
                    <a:pt x="2405684" y="440180"/>
                    <a:pt x="2364628" y="379889"/>
                    <a:pt x="2256250" y="455545"/>
                  </a:cubicBezTo>
                  <a:cubicBezTo>
                    <a:pt x="2301454" y="546127"/>
                    <a:pt x="2129348" y="541737"/>
                    <a:pt x="2080690" y="511445"/>
                  </a:cubicBezTo>
                  <a:cubicBezTo>
                    <a:pt x="2092162" y="464032"/>
                    <a:pt x="2114834" y="359695"/>
                    <a:pt x="2074744" y="325159"/>
                  </a:cubicBezTo>
                  <a:cubicBezTo>
                    <a:pt x="2129210" y="245991"/>
                    <a:pt x="2104052" y="94533"/>
                    <a:pt x="2109996" y="0"/>
                  </a:cubicBezTo>
                  <a:close/>
                </a:path>
              </a:pathLst>
            </a:custGeom>
            <a:solidFill>
              <a:schemeClr val="bg1">
                <a:lumMod val="85000"/>
              </a:schemeClr>
            </a:solidFill>
            <a:ln w="12700" cap="flat">
              <a:noFill/>
              <a:miter lim="400000"/>
            </a:ln>
            <a:effectLst/>
          </p:spPr>
          <p:txBody>
            <a:bodyPr wrap="square" lIns="28129" tIns="28129" rIns="28129" bIns="28129" numCol="1" anchor="ctr">
              <a:noAutofit/>
            </a:bodyPr>
            <a:lstStyle/>
            <a:p>
              <a:endParaRPr dirty="0"/>
            </a:p>
          </p:txBody>
        </p:sp>
        <p:sp>
          <p:nvSpPr>
            <p:cNvPr id="8" name="Shape 6492">
              <a:extLst>
                <a:ext uri="{FF2B5EF4-FFF2-40B4-BE49-F238E27FC236}">
                  <a16:creationId xmlns:a16="http://schemas.microsoft.com/office/drawing/2014/main" id="{39BCAB80-6457-401B-AB63-F6501F2E35BE}"/>
                </a:ext>
              </a:extLst>
            </p:cNvPr>
            <p:cNvSpPr/>
            <p:nvPr/>
          </p:nvSpPr>
          <p:spPr>
            <a:xfrm>
              <a:off x="3489653" y="3955314"/>
              <a:ext cx="1241281" cy="2024606"/>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7"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3"/>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a:defRPr>
                  <a:solidFill>
                    <a:srgbClr val="4C4C4C"/>
                  </a:solidFill>
                </a:defRPr>
              </a:pPr>
              <a:endParaRPr dirty="0"/>
            </a:p>
          </p:txBody>
        </p:sp>
        <p:sp>
          <p:nvSpPr>
            <p:cNvPr id="9" name="Shape 6493">
              <a:extLst>
                <a:ext uri="{FF2B5EF4-FFF2-40B4-BE49-F238E27FC236}">
                  <a16:creationId xmlns:a16="http://schemas.microsoft.com/office/drawing/2014/main" id="{C7A68D3D-459E-4926-BCB9-BC1E0E1DA9B4}"/>
                </a:ext>
              </a:extLst>
            </p:cNvPr>
            <p:cNvSpPr/>
            <p:nvPr/>
          </p:nvSpPr>
          <p:spPr>
            <a:xfrm>
              <a:off x="6243331" y="2060458"/>
              <a:ext cx="3239965" cy="2560484"/>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3"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7"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9"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9"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79"/>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1"/>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7"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4"/>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5"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3"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40"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a:defRPr>
                  <a:solidFill>
                    <a:srgbClr val="4C4C4C"/>
                  </a:solidFill>
                </a:defRPr>
              </a:pPr>
              <a:endParaRPr dirty="0"/>
            </a:p>
          </p:txBody>
        </p:sp>
        <p:sp>
          <p:nvSpPr>
            <p:cNvPr id="10" name="Shape 6494">
              <a:extLst>
                <a:ext uri="{FF2B5EF4-FFF2-40B4-BE49-F238E27FC236}">
                  <a16:creationId xmlns:a16="http://schemas.microsoft.com/office/drawing/2014/main" id="{0F5CD679-2A2A-45A9-A12A-E589093FD095}"/>
                </a:ext>
              </a:extLst>
            </p:cNvPr>
            <p:cNvSpPr/>
            <p:nvPr/>
          </p:nvSpPr>
          <p:spPr>
            <a:xfrm>
              <a:off x="5212979" y="2060458"/>
              <a:ext cx="1380449" cy="1241090"/>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6"/>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8"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7"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7" y="4457"/>
                    <a:pt x="16817"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2"/>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4"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4"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8"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21096" tIns="21096" rIns="21096" bIns="21096" numCol="1" anchor="ctr">
              <a:noAutofit/>
            </a:bodyPr>
            <a:lstStyle/>
            <a:p>
              <a:pPr>
                <a:defRPr>
                  <a:solidFill>
                    <a:srgbClr val="4C4C4C"/>
                  </a:solidFill>
                </a:defRPr>
              </a:pPr>
              <a:endParaRPr dirty="0"/>
            </a:p>
          </p:txBody>
        </p:sp>
        <p:sp>
          <p:nvSpPr>
            <p:cNvPr id="11" name="Shape 6495">
              <a:extLst>
                <a:ext uri="{FF2B5EF4-FFF2-40B4-BE49-F238E27FC236}">
                  <a16:creationId xmlns:a16="http://schemas.microsoft.com/office/drawing/2014/main" id="{0C0C5FFE-84F5-4614-B19D-21F00F2C6156}"/>
                </a:ext>
              </a:extLst>
            </p:cNvPr>
            <p:cNvSpPr/>
            <p:nvPr/>
          </p:nvSpPr>
          <p:spPr>
            <a:xfrm>
              <a:off x="5167390" y="3220945"/>
              <a:ext cx="1819684" cy="2148821"/>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2" y="18883"/>
                    <a:pt x="19210" y="18697"/>
                  </a:cubicBezTo>
                  <a:cubicBezTo>
                    <a:pt x="19055" y="18620"/>
                    <a:pt x="18983" y="18564"/>
                    <a:pt x="18916" y="18429"/>
                  </a:cubicBezTo>
                  <a:cubicBezTo>
                    <a:pt x="18874" y="18346"/>
                    <a:pt x="18895" y="18081"/>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8"/>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8"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7"/>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7"/>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21096" tIns="21096" rIns="21096" bIns="21096" numCol="1" anchor="ctr">
              <a:noAutofit/>
            </a:bodyPr>
            <a:lstStyle/>
            <a:p>
              <a:pPr>
                <a:defRPr>
                  <a:solidFill>
                    <a:srgbClr val="4C4C4C"/>
                  </a:solidFill>
                </a:defRPr>
              </a:pPr>
              <a:endParaRPr dirty="0"/>
            </a:p>
          </p:txBody>
        </p:sp>
        <p:sp>
          <p:nvSpPr>
            <p:cNvPr id="12" name="Shape 6496">
              <a:extLst>
                <a:ext uri="{FF2B5EF4-FFF2-40B4-BE49-F238E27FC236}">
                  <a16:creationId xmlns:a16="http://schemas.microsoft.com/office/drawing/2014/main" id="{562D1352-AE34-4194-BDC1-B4DC24F835FC}"/>
                </a:ext>
              </a:extLst>
            </p:cNvPr>
            <p:cNvSpPr/>
            <p:nvPr/>
          </p:nvSpPr>
          <p:spPr>
            <a:xfrm>
              <a:off x="2012513" y="2015127"/>
              <a:ext cx="3527488" cy="2099855"/>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8"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6"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8"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2"/>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21096" tIns="21096" rIns="21096" bIns="21096" numCol="1" anchor="ctr">
              <a:noAutofit/>
            </a:bodyPr>
            <a:lstStyle/>
            <a:p>
              <a:pPr>
                <a:defRPr>
                  <a:solidFill>
                    <a:srgbClr val="4C4C4C"/>
                  </a:solidFill>
                </a:defRPr>
              </a:pPr>
              <a:endParaRPr dirty="0"/>
            </a:p>
          </p:txBody>
        </p:sp>
        <p:sp>
          <p:nvSpPr>
            <p:cNvPr id="13" name="Shape 6498">
              <a:extLst>
                <a:ext uri="{FF2B5EF4-FFF2-40B4-BE49-F238E27FC236}">
                  <a16:creationId xmlns:a16="http://schemas.microsoft.com/office/drawing/2014/main" id="{F3426B50-D390-48C3-BBCB-70DB449D890C}"/>
                </a:ext>
              </a:extLst>
            </p:cNvPr>
            <p:cNvSpPr/>
            <p:nvPr/>
          </p:nvSpPr>
          <p:spPr>
            <a:xfrm>
              <a:off x="5098299" y="5322362"/>
              <a:ext cx="1458782" cy="390372"/>
            </a:xfrm>
            <a:prstGeom prst="roundRect">
              <a:avLst>
                <a:gd name="adj" fmla="val 0"/>
              </a:avLst>
            </a:prstGeom>
            <a:solidFill>
              <a:schemeClr val="accent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800" dirty="0">
                <a:latin typeface="+mn-lt"/>
                <a:ea typeface="Lato Light" panose="020F0502020204030203" pitchFamily="34" charset="0"/>
                <a:cs typeface="Lato Light" panose="020F0502020204030203" pitchFamily="34" charset="0"/>
              </a:endParaRPr>
            </a:p>
          </p:txBody>
        </p:sp>
        <p:sp>
          <p:nvSpPr>
            <p:cNvPr id="14" name="Shape 6499">
              <a:extLst>
                <a:ext uri="{FF2B5EF4-FFF2-40B4-BE49-F238E27FC236}">
                  <a16:creationId xmlns:a16="http://schemas.microsoft.com/office/drawing/2014/main" id="{15A80501-513B-46FC-82A7-07EFC23FE133}"/>
                </a:ext>
              </a:extLst>
            </p:cNvPr>
            <p:cNvSpPr/>
            <p:nvPr/>
          </p:nvSpPr>
          <p:spPr>
            <a:xfrm>
              <a:off x="4372606" y="4862214"/>
              <a:ext cx="1466295" cy="464270"/>
            </a:xfrm>
            <a:custGeom>
              <a:avLst/>
              <a:gdLst/>
              <a:ahLst/>
              <a:cxnLst>
                <a:cxn ang="0">
                  <a:pos x="wd2" y="hd2"/>
                </a:cxn>
                <a:cxn ang="5400000">
                  <a:pos x="wd2" y="hd2"/>
                </a:cxn>
                <a:cxn ang="10800000">
                  <a:pos x="wd2" y="hd2"/>
                </a:cxn>
                <a:cxn ang="16200000">
                  <a:pos x="wd2" y="hd2"/>
                </a:cxn>
              </a:cxnLst>
              <a:rect l="0" t="0" r="r" b="b"/>
              <a:pathLst>
                <a:path w="21600" h="14266" extrusionOk="0">
                  <a:moveTo>
                    <a:pt x="21600" y="14266"/>
                  </a:moveTo>
                  <a:cubicBezTo>
                    <a:pt x="17434" y="3133"/>
                    <a:pt x="10194" y="-7334"/>
                    <a:pt x="0" y="6897"/>
                  </a:cubicBezTo>
                </a:path>
              </a:pathLst>
            </a:custGeom>
            <a:noFill/>
            <a:ln w="38100" cap="flat">
              <a:solidFill>
                <a:schemeClr val="bg1">
                  <a:lumMod val="50000"/>
                </a:schemeClr>
              </a:solidFill>
              <a:prstDash val="solid"/>
              <a:miter lim="400000"/>
            </a:ln>
            <a:effectLst/>
          </p:spPr>
          <p:txBody>
            <a:bodyPr wrap="square" lIns="28129" tIns="28129" rIns="28129" bIns="28129" numCol="1" anchor="ctr">
              <a:noAutofit/>
            </a:bodyPr>
            <a:lstStyle/>
            <a:p>
              <a:endParaRPr dirty="0"/>
            </a:p>
          </p:txBody>
        </p:sp>
        <p:sp>
          <p:nvSpPr>
            <p:cNvPr id="15" name="Shape 6500">
              <a:extLst>
                <a:ext uri="{FF2B5EF4-FFF2-40B4-BE49-F238E27FC236}">
                  <a16:creationId xmlns:a16="http://schemas.microsoft.com/office/drawing/2014/main" id="{8E9CD837-5D1F-43AC-BA5E-BF1294CF90AE}"/>
                </a:ext>
              </a:extLst>
            </p:cNvPr>
            <p:cNvSpPr/>
            <p:nvPr/>
          </p:nvSpPr>
          <p:spPr>
            <a:xfrm>
              <a:off x="3680769" y="2899582"/>
              <a:ext cx="2158723" cy="2422780"/>
            </a:xfrm>
            <a:custGeom>
              <a:avLst/>
              <a:gdLst/>
              <a:ahLst/>
              <a:cxnLst>
                <a:cxn ang="0">
                  <a:pos x="wd2" y="hd2"/>
                </a:cxn>
                <a:cxn ang="5400000">
                  <a:pos x="wd2" y="hd2"/>
                </a:cxn>
                <a:cxn ang="10800000">
                  <a:pos x="wd2" y="hd2"/>
                </a:cxn>
                <a:cxn ang="16200000">
                  <a:pos x="wd2" y="hd2"/>
                </a:cxn>
              </a:cxnLst>
              <a:rect l="0" t="0" r="r" b="b"/>
              <a:pathLst>
                <a:path w="21509" h="21600" extrusionOk="0">
                  <a:moveTo>
                    <a:pt x="21494" y="21600"/>
                  </a:moveTo>
                  <a:cubicBezTo>
                    <a:pt x="21600" y="18999"/>
                    <a:pt x="21146" y="16404"/>
                    <a:pt x="20157" y="13956"/>
                  </a:cubicBezTo>
                  <a:cubicBezTo>
                    <a:pt x="17024" y="6205"/>
                    <a:pt x="9172" y="768"/>
                    <a:pt x="0" y="0"/>
                  </a:cubicBezTo>
                </a:path>
              </a:pathLst>
            </a:custGeom>
            <a:noFill/>
            <a:ln w="38100" cap="flat">
              <a:solidFill>
                <a:schemeClr val="bg1">
                  <a:lumMod val="50000"/>
                </a:schemeClr>
              </a:solidFill>
              <a:prstDash val="solid"/>
              <a:miter lim="400000"/>
            </a:ln>
            <a:effectLst/>
          </p:spPr>
          <p:txBody>
            <a:bodyPr wrap="square" lIns="28129" tIns="28129" rIns="28129" bIns="28129" numCol="1" anchor="ctr">
              <a:noAutofit/>
            </a:bodyPr>
            <a:lstStyle/>
            <a:p>
              <a:endParaRPr dirty="0"/>
            </a:p>
          </p:txBody>
        </p:sp>
        <p:sp>
          <p:nvSpPr>
            <p:cNvPr id="16" name="Shape 6501">
              <a:extLst>
                <a:ext uri="{FF2B5EF4-FFF2-40B4-BE49-F238E27FC236}">
                  <a16:creationId xmlns:a16="http://schemas.microsoft.com/office/drawing/2014/main" id="{642A8F88-15B7-4B1E-8CE9-8D47FB865A11}"/>
                </a:ext>
              </a:extLst>
            </p:cNvPr>
            <p:cNvSpPr/>
            <p:nvPr/>
          </p:nvSpPr>
          <p:spPr>
            <a:xfrm>
              <a:off x="5843514" y="2911668"/>
              <a:ext cx="1341727" cy="24154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30" y="17766"/>
                    <a:pt x="2085" y="14011"/>
                    <a:pt x="5153" y="10571"/>
                  </a:cubicBezTo>
                  <a:cubicBezTo>
                    <a:pt x="8935" y="6331"/>
                    <a:pt x="14594" y="2693"/>
                    <a:pt x="21600" y="0"/>
                  </a:cubicBezTo>
                </a:path>
              </a:pathLst>
            </a:custGeom>
            <a:noFill/>
            <a:ln w="38100" cap="flat">
              <a:solidFill>
                <a:schemeClr val="bg1">
                  <a:lumMod val="50000"/>
                </a:schemeClr>
              </a:solidFill>
              <a:prstDash val="solid"/>
              <a:miter lim="400000"/>
            </a:ln>
            <a:effectLst/>
          </p:spPr>
          <p:txBody>
            <a:bodyPr wrap="square" lIns="28129" tIns="28129" rIns="28129" bIns="28129" numCol="1" anchor="ctr">
              <a:noAutofit/>
            </a:bodyPr>
            <a:lstStyle/>
            <a:p>
              <a:endParaRPr dirty="0"/>
            </a:p>
          </p:txBody>
        </p:sp>
        <p:sp>
          <p:nvSpPr>
            <p:cNvPr id="17" name="Shape 6502">
              <a:extLst>
                <a:ext uri="{FF2B5EF4-FFF2-40B4-BE49-F238E27FC236}">
                  <a16:creationId xmlns:a16="http://schemas.microsoft.com/office/drawing/2014/main" id="{8EDD55D0-05F8-470A-9DDF-7180CA95B93E}"/>
                </a:ext>
              </a:extLst>
            </p:cNvPr>
            <p:cNvSpPr/>
            <p:nvPr/>
          </p:nvSpPr>
          <p:spPr>
            <a:xfrm>
              <a:off x="5839394" y="3045570"/>
              <a:ext cx="3257348" cy="2280934"/>
            </a:xfrm>
            <a:custGeom>
              <a:avLst/>
              <a:gdLst/>
              <a:ahLst/>
              <a:cxnLst>
                <a:cxn ang="0">
                  <a:pos x="wd2" y="hd2"/>
                </a:cxn>
                <a:cxn ang="5400000">
                  <a:pos x="wd2" y="hd2"/>
                </a:cxn>
                <a:cxn ang="10800000">
                  <a:pos x="wd2" y="hd2"/>
                </a:cxn>
                <a:cxn ang="16200000">
                  <a:pos x="wd2" y="hd2"/>
                </a:cxn>
              </a:cxnLst>
              <a:rect l="0" t="0" r="r" b="b"/>
              <a:pathLst>
                <a:path w="21600" h="20361" extrusionOk="0">
                  <a:moveTo>
                    <a:pt x="21600" y="1439"/>
                  </a:moveTo>
                  <a:cubicBezTo>
                    <a:pt x="17018" y="-1239"/>
                    <a:pt x="12154" y="-155"/>
                    <a:pt x="7905" y="4491"/>
                  </a:cubicBezTo>
                  <a:cubicBezTo>
                    <a:pt x="4654" y="8046"/>
                    <a:pt x="1916" y="13543"/>
                    <a:pt x="0" y="20361"/>
                  </a:cubicBezTo>
                </a:path>
              </a:pathLst>
            </a:custGeom>
            <a:noFill/>
            <a:ln w="38100" cap="flat">
              <a:solidFill>
                <a:schemeClr val="bg1">
                  <a:lumMod val="50000"/>
                </a:schemeClr>
              </a:solidFill>
              <a:prstDash val="solid"/>
              <a:miter lim="400000"/>
            </a:ln>
            <a:effectLst/>
          </p:spPr>
          <p:txBody>
            <a:bodyPr wrap="square" lIns="28129" tIns="28129" rIns="28129" bIns="28129" numCol="1" anchor="ctr">
              <a:noAutofit/>
            </a:bodyPr>
            <a:lstStyle/>
            <a:p>
              <a:endParaRPr dirty="0"/>
            </a:p>
          </p:txBody>
        </p:sp>
        <p:sp>
          <p:nvSpPr>
            <p:cNvPr id="18" name="Shape 6504">
              <a:extLst>
                <a:ext uri="{FF2B5EF4-FFF2-40B4-BE49-F238E27FC236}">
                  <a16:creationId xmlns:a16="http://schemas.microsoft.com/office/drawing/2014/main" id="{6A440233-17B5-4BAF-8FC6-35F3A26677A4}"/>
                </a:ext>
              </a:extLst>
            </p:cNvPr>
            <p:cNvSpPr/>
            <p:nvPr/>
          </p:nvSpPr>
          <p:spPr>
            <a:xfrm>
              <a:off x="7054337" y="2558406"/>
              <a:ext cx="253849" cy="372037"/>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4C4C4C"/>
                  </a:solidFill>
                </a:defRPr>
              </a:pPr>
              <a:endParaRPr dirty="0"/>
            </a:p>
          </p:txBody>
        </p:sp>
        <p:sp>
          <p:nvSpPr>
            <p:cNvPr id="19" name="Shape 6505">
              <a:extLst>
                <a:ext uri="{FF2B5EF4-FFF2-40B4-BE49-F238E27FC236}">
                  <a16:creationId xmlns:a16="http://schemas.microsoft.com/office/drawing/2014/main" id="{1C50098A-3DF2-43DD-A02E-140845787AE5}"/>
                </a:ext>
              </a:extLst>
            </p:cNvPr>
            <p:cNvSpPr/>
            <p:nvPr/>
          </p:nvSpPr>
          <p:spPr>
            <a:xfrm>
              <a:off x="8975215" y="2826510"/>
              <a:ext cx="253849" cy="372036"/>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4C4C4C"/>
                  </a:solidFill>
                </a:defRPr>
              </a:pPr>
              <a:endParaRPr dirty="0"/>
            </a:p>
          </p:txBody>
        </p:sp>
        <p:sp>
          <p:nvSpPr>
            <p:cNvPr id="20" name="Shape 6506">
              <a:extLst>
                <a:ext uri="{FF2B5EF4-FFF2-40B4-BE49-F238E27FC236}">
                  <a16:creationId xmlns:a16="http://schemas.microsoft.com/office/drawing/2014/main" id="{F0ECB4CA-C939-4E50-960A-42DA27C68A00}"/>
                </a:ext>
              </a:extLst>
            </p:cNvPr>
            <p:cNvSpPr/>
            <p:nvPr/>
          </p:nvSpPr>
          <p:spPr>
            <a:xfrm>
              <a:off x="3553404" y="2530321"/>
              <a:ext cx="253849" cy="372036"/>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4C4C4C"/>
                  </a:solidFill>
                </a:defRPr>
              </a:pPr>
              <a:endParaRPr dirty="0"/>
            </a:p>
          </p:txBody>
        </p:sp>
        <p:sp>
          <p:nvSpPr>
            <p:cNvPr id="21" name="Shape 6507">
              <a:extLst>
                <a:ext uri="{FF2B5EF4-FFF2-40B4-BE49-F238E27FC236}">
                  <a16:creationId xmlns:a16="http://schemas.microsoft.com/office/drawing/2014/main" id="{0AEDB803-6F68-4B85-9F21-BAE7989A4C10}"/>
                </a:ext>
              </a:extLst>
            </p:cNvPr>
            <p:cNvSpPr/>
            <p:nvPr/>
          </p:nvSpPr>
          <p:spPr>
            <a:xfrm>
              <a:off x="4256699" y="4725693"/>
              <a:ext cx="253849" cy="372037"/>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4C4C4C"/>
                  </a:solidFill>
                </a:defRPr>
              </a:pPr>
              <a:endParaRPr dirty="0"/>
            </a:p>
          </p:txBody>
        </p:sp>
        <p:sp>
          <p:nvSpPr>
            <p:cNvPr id="22" name="TextBox 21">
              <a:extLst>
                <a:ext uri="{FF2B5EF4-FFF2-40B4-BE49-F238E27FC236}">
                  <a16:creationId xmlns:a16="http://schemas.microsoft.com/office/drawing/2014/main" id="{3C482299-2CD5-4933-9D23-4E3C863008E3}"/>
                </a:ext>
              </a:extLst>
            </p:cNvPr>
            <p:cNvSpPr txBox="1"/>
            <p:nvPr/>
          </p:nvSpPr>
          <p:spPr>
            <a:xfrm>
              <a:off x="5462282" y="5362438"/>
              <a:ext cx="730816" cy="306125"/>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LABEL</a:t>
              </a:r>
            </a:p>
          </p:txBody>
        </p:sp>
        <p:sp>
          <p:nvSpPr>
            <p:cNvPr id="23" name="TextBox 22">
              <a:extLst>
                <a:ext uri="{FF2B5EF4-FFF2-40B4-BE49-F238E27FC236}">
                  <a16:creationId xmlns:a16="http://schemas.microsoft.com/office/drawing/2014/main" id="{E2D636CB-3B9E-4EE6-B01E-E67CF3F6FECA}"/>
                </a:ext>
              </a:extLst>
            </p:cNvPr>
            <p:cNvSpPr txBox="1"/>
            <p:nvPr/>
          </p:nvSpPr>
          <p:spPr>
            <a:xfrm>
              <a:off x="3359129" y="3000881"/>
              <a:ext cx="642399" cy="250466"/>
            </a:xfrm>
            <a:prstGeom prst="rect">
              <a:avLst/>
            </a:prstGeom>
            <a:noFill/>
          </p:spPr>
          <p:txBody>
            <a:bodyPr wrap="none" rtlCol="0">
              <a:spAutoFit/>
            </a:bodyPr>
            <a:lstStyle/>
            <a:p>
              <a:pPr algn="ctr"/>
              <a:r>
                <a:rPr lang="en-US" sz="1200" dirty="0">
                  <a:solidFill>
                    <a:schemeClr val="tx2"/>
                  </a:solidFill>
                  <a:ea typeface="Lato Light" panose="020F0502020204030203" pitchFamily="34" charset="0"/>
                  <a:cs typeface="Lato Light" panose="020F0502020204030203" pitchFamily="34" charset="0"/>
                </a:rPr>
                <a:t>Toronto</a:t>
              </a:r>
            </a:p>
          </p:txBody>
        </p:sp>
        <p:sp>
          <p:nvSpPr>
            <p:cNvPr id="24" name="TextBox 23">
              <a:extLst>
                <a:ext uri="{FF2B5EF4-FFF2-40B4-BE49-F238E27FC236}">
                  <a16:creationId xmlns:a16="http://schemas.microsoft.com/office/drawing/2014/main" id="{CCA8943C-EDCF-44D6-953B-792E9ED59026}"/>
                </a:ext>
              </a:extLst>
            </p:cNvPr>
            <p:cNvSpPr txBox="1"/>
            <p:nvPr/>
          </p:nvSpPr>
          <p:spPr>
            <a:xfrm>
              <a:off x="3983515" y="5181073"/>
              <a:ext cx="777199" cy="250466"/>
            </a:xfrm>
            <a:prstGeom prst="rect">
              <a:avLst/>
            </a:prstGeom>
            <a:noFill/>
          </p:spPr>
          <p:txBody>
            <a:bodyPr wrap="none" rtlCol="0">
              <a:spAutoFit/>
            </a:bodyPr>
            <a:lstStyle/>
            <a:p>
              <a:pPr algn="ctr"/>
              <a:r>
                <a:rPr lang="en-US" sz="1200" dirty="0">
                  <a:solidFill>
                    <a:schemeClr val="tx2"/>
                  </a:solidFill>
                  <a:ea typeface="Lato Light" panose="020F0502020204030203" pitchFamily="34" charset="0"/>
                  <a:cs typeface="Lato Light" panose="020F0502020204030203" pitchFamily="34" charset="0"/>
                </a:rPr>
                <a:t>Sao Paolo</a:t>
              </a:r>
            </a:p>
          </p:txBody>
        </p:sp>
        <p:sp>
          <p:nvSpPr>
            <p:cNvPr id="25" name="TextBox 24">
              <a:extLst>
                <a:ext uri="{FF2B5EF4-FFF2-40B4-BE49-F238E27FC236}">
                  <a16:creationId xmlns:a16="http://schemas.microsoft.com/office/drawing/2014/main" id="{D5F2284B-6AC0-4C65-96A0-96E4E78F7117}"/>
                </a:ext>
              </a:extLst>
            </p:cNvPr>
            <p:cNvSpPr txBox="1"/>
            <p:nvPr/>
          </p:nvSpPr>
          <p:spPr>
            <a:xfrm>
              <a:off x="6843394" y="3021550"/>
              <a:ext cx="675736" cy="250466"/>
            </a:xfrm>
            <a:prstGeom prst="rect">
              <a:avLst/>
            </a:prstGeom>
            <a:noFill/>
          </p:spPr>
          <p:txBody>
            <a:bodyPr wrap="none" rtlCol="0">
              <a:spAutoFit/>
            </a:bodyPr>
            <a:lstStyle/>
            <a:p>
              <a:pPr algn="ctr"/>
              <a:r>
                <a:rPr lang="en-US" sz="1200" dirty="0">
                  <a:solidFill>
                    <a:schemeClr val="tx2"/>
                  </a:solidFill>
                  <a:ea typeface="Lato Light" panose="020F0502020204030203" pitchFamily="34" charset="0"/>
                  <a:cs typeface="Lato Light" panose="020F0502020204030203" pitchFamily="34" charset="0"/>
                </a:rPr>
                <a:t>Moscow</a:t>
              </a:r>
            </a:p>
          </p:txBody>
        </p:sp>
        <p:sp>
          <p:nvSpPr>
            <p:cNvPr id="26" name="TextBox 25">
              <a:extLst>
                <a:ext uri="{FF2B5EF4-FFF2-40B4-BE49-F238E27FC236}">
                  <a16:creationId xmlns:a16="http://schemas.microsoft.com/office/drawing/2014/main" id="{E6558769-462D-44C3-9B1D-72A733E05497}"/>
                </a:ext>
              </a:extLst>
            </p:cNvPr>
            <p:cNvSpPr txBox="1"/>
            <p:nvPr/>
          </p:nvSpPr>
          <p:spPr>
            <a:xfrm>
              <a:off x="8834244" y="3276062"/>
              <a:ext cx="524993" cy="250466"/>
            </a:xfrm>
            <a:prstGeom prst="rect">
              <a:avLst/>
            </a:prstGeom>
            <a:noFill/>
          </p:spPr>
          <p:txBody>
            <a:bodyPr wrap="none" rtlCol="0">
              <a:spAutoFit/>
            </a:bodyPr>
            <a:lstStyle/>
            <a:p>
              <a:pPr algn="ctr"/>
              <a:r>
                <a:rPr lang="en-US" sz="1200" dirty="0">
                  <a:solidFill>
                    <a:schemeClr val="tx2"/>
                  </a:solidFill>
                  <a:ea typeface="Lato Light" panose="020F0502020204030203" pitchFamily="34" charset="0"/>
                  <a:cs typeface="Lato Light" panose="020F0502020204030203" pitchFamily="34" charset="0"/>
                </a:rPr>
                <a:t>Tokyo</a:t>
              </a:r>
            </a:p>
          </p:txBody>
        </p:sp>
      </p:grpSp>
    </p:spTree>
    <p:extLst>
      <p:ext uri="{BB962C8B-B14F-4D97-AF65-F5344CB8AC3E}">
        <p14:creationId xmlns:p14="http://schemas.microsoft.com/office/powerpoint/2010/main" val="342300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7C94FE-86BC-48A5-8397-FB00938A2A6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D2064E8-042C-42A7-A37E-D13E1A6FC5F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093BE44-2749-41B6-9C28-5203554D1EC5}"/>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B1F7C36E-5CD4-44D1-9FE3-962D15FBC5F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8E4D709-860C-49E7-A8B4-CB1A6EBC01B9}"/>
              </a:ext>
            </a:extLst>
          </p:cNvPr>
          <p:cNvSpPr>
            <a:spLocks noGrp="1"/>
          </p:cNvSpPr>
          <p:nvPr>
            <p:ph type="body" sz="quarter" idx="13"/>
          </p:nvPr>
        </p:nvSpPr>
        <p:spPr/>
        <p:txBody>
          <a:bodyPr/>
          <a:lstStyle/>
          <a:p>
            <a:endParaRPr lang="en-ZA"/>
          </a:p>
        </p:txBody>
      </p:sp>
      <p:grpSp>
        <p:nvGrpSpPr>
          <p:cNvPr id="34" name="Group 33">
            <a:extLst>
              <a:ext uri="{FF2B5EF4-FFF2-40B4-BE49-F238E27FC236}">
                <a16:creationId xmlns:a16="http://schemas.microsoft.com/office/drawing/2014/main" id="{34200BA6-BF40-40F9-9120-54176610B71D}"/>
              </a:ext>
            </a:extLst>
          </p:cNvPr>
          <p:cNvGrpSpPr/>
          <p:nvPr/>
        </p:nvGrpSpPr>
        <p:grpSpPr>
          <a:xfrm>
            <a:off x="759559" y="1820812"/>
            <a:ext cx="10058524" cy="4281165"/>
            <a:chOff x="2303879" y="1140142"/>
            <a:chExt cx="6451591" cy="2745962"/>
          </a:xfrm>
        </p:grpSpPr>
        <p:sp>
          <p:nvSpPr>
            <p:cNvPr id="7" name="Shape 2828">
              <a:extLst>
                <a:ext uri="{FF2B5EF4-FFF2-40B4-BE49-F238E27FC236}">
                  <a16:creationId xmlns:a16="http://schemas.microsoft.com/office/drawing/2014/main" id="{D8781880-78B5-49EB-BE1C-6E9583209C87}"/>
                </a:ext>
              </a:extLst>
            </p:cNvPr>
            <p:cNvSpPr/>
            <p:nvPr/>
          </p:nvSpPr>
          <p:spPr>
            <a:xfrm>
              <a:off x="4807118" y="1171538"/>
              <a:ext cx="956990" cy="859562"/>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4000" dirty="0"/>
            </a:p>
          </p:txBody>
        </p:sp>
        <p:sp>
          <p:nvSpPr>
            <p:cNvPr id="8" name="Shape 2829">
              <a:extLst>
                <a:ext uri="{FF2B5EF4-FFF2-40B4-BE49-F238E27FC236}">
                  <a16:creationId xmlns:a16="http://schemas.microsoft.com/office/drawing/2014/main" id="{FAACE105-D572-4E0E-9182-063D6FF3E39F}"/>
                </a:ext>
              </a:extLst>
            </p:cNvPr>
            <p:cNvSpPr/>
            <p:nvPr/>
          </p:nvSpPr>
          <p:spPr>
            <a:xfrm>
              <a:off x="7108001" y="2791570"/>
              <a:ext cx="794958" cy="849150"/>
            </a:xfrm>
            <a:custGeom>
              <a:avLst/>
              <a:gdLst/>
              <a:ahLst/>
              <a:cxnLst>
                <a:cxn ang="0">
                  <a:pos x="wd2" y="hd2"/>
                </a:cxn>
                <a:cxn ang="5400000">
                  <a:pos x="wd2" y="hd2"/>
                </a:cxn>
                <a:cxn ang="10800000">
                  <a:pos x="wd2" y="hd2"/>
                </a:cxn>
                <a:cxn ang="16200000">
                  <a:pos x="wd2" y="hd2"/>
                </a:cxn>
              </a:cxnLst>
              <a:rect l="0" t="0"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2"/>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6"/>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5"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8"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4000" dirty="0"/>
            </a:p>
          </p:txBody>
        </p:sp>
        <p:sp>
          <p:nvSpPr>
            <p:cNvPr id="9" name="Shape 2830">
              <a:extLst>
                <a:ext uri="{FF2B5EF4-FFF2-40B4-BE49-F238E27FC236}">
                  <a16:creationId xmlns:a16="http://schemas.microsoft.com/office/drawing/2014/main" id="{D0F5F1FE-5E75-4105-92BD-0E21687393A0}"/>
                </a:ext>
              </a:extLst>
            </p:cNvPr>
            <p:cNvSpPr/>
            <p:nvPr/>
          </p:nvSpPr>
          <p:spPr>
            <a:xfrm>
              <a:off x="2588410" y="1140142"/>
              <a:ext cx="2445415" cy="1454331"/>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4000" dirty="0"/>
            </a:p>
          </p:txBody>
        </p:sp>
        <p:sp>
          <p:nvSpPr>
            <p:cNvPr id="10" name="Shape 2831">
              <a:extLst>
                <a:ext uri="{FF2B5EF4-FFF2-40B4-BE49-F238E27FC236}">
                  <a16:creationId xmlns:a16="http://schemas.microsoft.com/office/drawing/2014/main" id="{3269E169-FB7B-46A1-A2E0-17A7087E38A7}"/>
                </a:ext>
              </a:extLst>
            </p:cNvPr>
            <p:cNvSpPr/>
            <p:nvPr/>
          </p:nvSpPr>
          <p:spPr>
            <a:xfrm>
              <a:off x="3612429" y="2483889"/>
              <a:ext cx="860513" cy="1402215"/>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4000" dirty="0"/>
            </a:p>
          </p:txBody>
        </p:sp>
        <p:sp>
          <p:nvSpPr>
            <p:cNvPr id="11" name="Shape 2832">
              <a:extLst>
                <a:ext uri="{FF2B5EF4-FFF2-40B4-BE49-F238E27FC236}">
                  <a16:creationId xmlns:a16="http://schemas.microsoft.com/office/drawing/2014/main" id="{77101D7A-53FB-44F1-A2FC-832A19BAD3FD}"/>
                </a:ext>
              </a:extLst>
            </p:cNvPr>
            <p:cNvSpPr/>
            <p:nvPr/>
          </p:nvSpPr>
          <p:spPr>
            <a:xfrm>
              <a:off x="4778100" y="1975276"/>
              <a:ext cx="1261487" cy="148824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323530">
                <a:lnSpc>
                  <a:spcPct val="110000"/>
                </a:lnSpc>
                <a:spcBef>
                  <a:spcPts val="1661"/>
                </a:spcBef>
                <a:defRPr sz="2000">
                  <a:solidFill>
                    <a:srgbClr val="4C4C4C"/>
                  </a:solidFill>
                  <a:latin typeface="Helvetica Neue Light"/>
                  <a:ea typeface="Helvetica Neue Light"/>
                  <a:cs typeface="Helvetica Neue Light"/>
                  <a:sym typeface="Helvetica Neue Light"/>
                </a:defRPr>
              </a:pPr>
              <a:endParaRPr sz="2800" dirty="0">
                <a:ea typeface="Lato Light" panose="020F0502020204030203" pitchFamily="34" charset="0"/>
                <a:cs typeface="Lato Light" panose="020F0502020204030203" pitchFamily="34" charset="0"/>
              </a:endParaRPr>
            </a:p>
          </p:txBody>
        </p:sp>
        <p:sp>
          <p:nvSpPr>
            <p:cNvPr id="12" name="Shape 2833">
              <a:extLst>
                <a:ext uri="{FF2B5EF4-FFF2-40B4-BE49-F238E27FC236}">
                  <a16:creationId xmlns:a16="http://schemas.microsoft.com/office/drawing/2014/main" id="{26051DED-CBC6-4C22-A1D9-CD3DF2DB901B}"/>
                </a:ext>
              </a:extLst>
            </p:cNvPr>
            <p:cNvSpPr/>
            <p:nvPr/>
          </p:nvSpPr>
          <p:spPr>
            <a:xfrm>
              <a:off x="5521403" y="1171538"/>
              <a:ext cx="2246091" cy="1773357"/>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4000" dirty="0"/>
            </a:p>
          </p:txBody>
        </p:sp>
        <p:sp>
          <p:nvSpPr>
            <p:cNvPr id="13" name="Shape 2836">
              <a:extLst>
                <a:ext uri="{FF2B5EF4-FFF2-40B4-BE49-F238E27FC236}">
                  <a16:creationId xmlns:a16="http://schemas.microsoft.com/office/drawing/2014/main" id="{988373F2-8C99-4CAB-9885-20D5CDD51486}"/>
                </a:ext>
              </a:extLst>
            </p:cNvPr>
            <p:cNvSpPr/>
            <p:nvPr/>
          </p:nvSpPr>
          <p:spPr>
            <a:xfrm>
              <a:off x="3811116" y="1857396"/>
              <a:ext cx="117880" cy="117880"/>
            </a:xfrm>
            <a:prstGeom prst="ellipse">
              <a:avLst/>
            </a:prstGeom>
            <a:solidFill>
              <a:schemeClr val="accent1"/>
            </a:solidFill>
            <a:ln w="12700" cap="flat">
              <a:noFill/>
              <a:miter lim="400000"/>
            </a:ln>
            <a:effectLst/>
          </p:spPr>
          <p:txBody>
            <a:bodyPr wrap="square" lIns="0" tIns="0" rIns="0" bIns="0" numCol="1" anchor="ctr">
              <a:noAutofit/>
            </a:bodyPr>
            <a:lstStyle/>
            <a:p>
              <a:endParaRPr sz="4000" dirty="0"/>
            </a:p>
          </p:txBody>
        </p:sp>
        <p:sp>
          <p:nvSpPr>
            <p:cNvPr id="14" name="Shape 2837">
              <a:extLst>
                <a:ext uri="{FF2B5EF4-FFF2-40B4-BE49-F238E27FC236}">
                  <a16:creationId xmlns:a16="http://schemas.microsoft.com/office/drawing/2014/main" id="{5FF083F5-989A-4A3F-98B3-0A8E02419864}"/>
                </a:ext>
              </a:extLst>
            </p:cNvPr>
            <p:cNvSpPr/>
            <p:nvPr/>
          </p:nvSpPr>
          <p:spPr>
            <a:xfrm>
              <a:off x="4051897" y="1515546"/>
              <a:ext cx="785864" cy="785863"/>
            </a:xfrm>
            <a:prstGeom prst="wedgeEllipseCallout">
              <a:avLst>
                <a:gd name="adj1" fmla="val -59270"/>
                <a:gd name="adj2" fmla="val 1324"/>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defTabSz="323530">
                <a:defRPr sz="1500" cap="all">
                  <a:solidFill>
                    <a:srgbClr val="FFFFFF"/>
                  </a:solidFill>
                  <a:latin typeface="Helvetica Neue"/>
                  <a:ea typeface="Helvetica Neue"/>
                  <a:cs typeface="Helvetica Neue"/>
                  <a:sym typeface="Helvetica Neue"/>
                </a:defRPr>
              </a:pPr>
              <a:endParaRPr sz="1400" dirty="0">
                <a:ea typeface="Lato Light" panose="020F0502020204030203" pitchFamily="34" charset="0"/>
                <a:cs typeface="Lato Light" panose="020F0502020204030203" pitchFamily="34" charset="0"/>
              </a:endParaRPr>
            </a:p>
          </p:txBody>
        </p:sp>
        <p:sp>
          <p:nvSpPr>
            <p:cNvPr id="15" name="Shape 2839">
              <a:extLst>
                <a:ext uri="{FF2B5EF4-FFF2-40B4-BE49-F238E27FC236}">
                  <a16:creationId xmlns:a16="http://schemas.microsoft.com/office/drawing/2014/main" id="{505CD9FD-388B-4611-9AC3-C62303CA2A40}"/>
                </a:ext>
              </a:extLst>
            </p:cNvPr>
            <p:cNvSpPr/>
            <p:nvPr/>
          </p:nvSpPr>
          <p:spPr>
            <a:xfrm>
              <a:off x="5403523" y="3376078"/>
              <a:ext cx="117880" cy="117880"/>
            </a:xfrm>
            <a:prstGeom prst="ellipse">
              <a:avLst/>
            </a:prstGeom>
            <a:solidFill>
              <a:schemeClr val="accent6"/>
            </a:solidFill>
            <a:ln w="12700" cap="flat">
              <a:noFill/>
              <a:miter lim="400000"/>
            </a:ln>
            <a:effectLst/>
          </p:spPr>
          <p:txBody>
            <a:bodyPr wrap="square" lIns="0" tIns="0" rIns="0" bIns="0" numCol="1" anchor="ctr">
              <a:noAutofit/>
            </a:bodyPr>
            <a:lstStyle/>
            <a:p>
              <a:endParaRPr sz="4000" dirty="0"/>
            </a:p>
          </p:txBody>
        </p:sp>
        <p:sp>
          <p:nvSpPr>
            <p:cNvPr id="16" name="Shape 2840">
              <a:extLst>
                <a:ext uri="{FF2B5EF4-FFF2-40B4-BE49-F238E27FC236}">
                  <a16:creationId xmlns:a16="http://schemas.microsoft.com/office/drawing/2014/main" id="{314B9E71-BA48-4C30-BACE-ECBBC5743CDC}"/>
                </a:ext>
              </a:extLst>
            </p:cNvPr>
            <p:cNvSpPr/>
            <p:nvPr/>
          </p:nvSpPr>
          <p:spPr>
            <a:xfrm rot="10800000">
              <a:off x="4486894" y="3043752"/>
              <a:ext cx="785864" cy="785863"/>
            </a:xfrm>
            <a:prstGeom prst="wedgeEllipseCallout">
              <a:avLst>
                <a:gd name="adj1" fmla="val -59270"/>
                <a:gd name="adj2" fmla="val 1324"/>
              </a:avLst>
            </a:prstGeom>
            <a:solidFill>
              <a:schemeClr val="accent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defTabSz="323530">
                <a:defRPr sz="1500" cap="all">
                  <a:solidFill>
                    <a:srgbClr val="FFFFFF"/>
                  </a:solidFill>
                  <a:latin typeface="Helvetica Neue"/>
                  <a:ea typeface="Helvetica Neue"/>
                  <a:cs typeface="Helvetica Neue"/>
                  <a:sym typeface="Helvetica Neue"/>
                </a:defRPr>
              </a:pPr>
              <a:endParaRPr sz="1400" dirty="0">
                <a:ea typeface="Lato Light" panose="020F0502020204030203" pitchFamily="34" charset="0"/>
                <a:cs typeface="Lato Light" panose="020F0502020204030203" pitchFamily="34" charset="0"/>
              </a:endParaRPr>
            </a:p>
          </p:txBody>
        </p:sp>
        <p:sp>
          <p:nvSpPr>
            <p:cNvPr id="17" name="Shape 2842">
              <a:extLst>
                <a:ext uri="{FF2B5EF4-FFF2-40B4-BE49-F238E27FC236}">
                  <a16:creationId xmlns:a16="http://schemas.microsoft.com/office/drawing/2014/main" id="{9DCBD0E1-2B1C-4466-ACF0-9C33E0DB0D58}"/>
                </a:ext>
              </a:extLst>
            </p:cNvPr>
            <p:cNvSpPr/>
            <p:nvPr/>
          </p:nvSpPr>
          <p:spPr>
            <a:xfrm>
              <a:off x="3224589" y="2253462"/>
              <a:ext cx="117880" cy="117880"/>
            </a:xfrm>
            <a:prstGeom prst="ellipse">
              <a:avLst/>
            </a:prstGeom>
            <a:solidFill>
              <a:schemeClr val="accent2"/>
            </a:solidFill>
            <a:ln w="12700" cap="flat">
              <a:noFill/>
              <a:miter lim="400000"/>
            </a:ln>
            <a:effectLst/>
          </p:spPr>
          <p:txBody>
            <a:bodyPr wrap="square" lIns="0" tIns="0" rIns="0" bIns="0" numCol="1" anchor="ctr">
              <a:noAutofit/>
            </a:bodyPr>
            <a:lstStyle/>
            <a:p>
              <a:endParaRPr sz="4000" dirty="0"/>
            </a:p>
          </p:txBody>
        </p:sp>
        <p:sp>
          <p:nvSpPr>
            <p:cNvPr id="18" name="Shape 2843">
              <a:extLst>
                <a:ext uri="{FF2B5EF4-FFF2-40B4-BE49-F238E27FC236}">
                  <a16:creationId xmlns:a16="http://schemas.microsoft.com/office/drawing/2014/main" id="{A6AE099D-3478-48CA-9DB7-54381404A7B0}"/>
                </a:ext>
              </a:extLst>
            </p:cNvPr>
            <p:cNvSpPr/>
            <p:nvPr/>
          </p:nvSpPr>
          <p:spPr>
            <a:xfrm>
              <a:off x="2303879" y="1911612"/>
              <a:ext cx="785863" cy="785863"/>
            </a:xfrm>
            <a:prstGeom prst="wedgeEllipseCallout">
              <a:avLst>
                <a:gd name="adj1" fmla="val 59570"/>
                <a:gd name="adj2" fmla="val 1289"/>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lang="es-ES" sz="1400" dirty="0">
                <a:latin typeface="+mn-lt"/>
                <a:ea typeface="Lato Light" panose="020F0502020204030203" pitchFamily="34" charset="0"/>
                <a:cs typeface="Lato Light" panose="020F0502020204030203" pitchFamily="34" charset="0"/>
              </a:endParaRPr>
            </a:p>
          </p:txBody>
        </p:sp>
        <p:sp>
          <p:nvSpPr>
            <p:cNvPr id="19" name="Shape 2845">
              <a:extLst>
                <a:ext uri="{FF2B5EF4-FFF2-40B4-BE49-F238E27FC236}">
                  <a16:creationId xmlns:a16="http://schemas.microsoft.com/office/drawing/2014/main" id="{C62F3EFA-A1D4-437B-B201-477FFD4AA715}"/>
                </a:ext>
              </a:extLst>
            </p:cNvPr>
            <p:cNvSpPr/>
            <p:nvPr/>
          </p:nvSpPr>
          <p:spPr>
            <a:xfrm>
              <a:off x="7475220" y="1972159"/>
              <a:ext cx="117880" cy="117880"/>
            </a:xfrm>
            <a:prstGeom prst="ellipse">
              <a:avLst/>
            </a:prstGeom>
            <a:solidFill>
              <a:schemeClr val="accent3"/>
            </a:solidFill>
            <a:ln w="12700" cap="flat">
              <a:noFill/>
              <a:miter lim="400000"/>
            </a:ln>
            <a:effectLst/>
          </p:spPr>
          <p:txBody>
            <a:bodyPr wrap="square" lIns="0" tIns="0" rIns="0" bIns="0" numCol="1" anchor="ctr">
              <a:noAutofit/>
            </a:bodyPr>
            <a:lstStyle/>
            <a:p>
              <a:endParaRPr sz="4000" dirty="0"/>
            </a:p>
          </p:txBody>
        </p:sp>
        <p:sp>
          <p:nvSpPr>
            <p:cNvPr id="20" name="Shape 2846">
              <a:extLst>
                <a:ext uri="{FF2B5EF4-FFF2-40B4-BE49-F238E27FC236}">
                  <a16:creationId xmlns:a16="http://schemas.microsoft.com/office/drawing/2014/main" id="{497992DD-6794-4592-8C5F-B4ABCAB7A236}"/>
                </a:ext>
              </a:extLst>
            </p:cNvPr>
            <p:cNvSpPr/>
            <p:nvPr/>
          </p:nvSpPr>
          <p:spPr>
            <a:xfrm>
              <a:off x="7710019" y="1630309"/>
              <a:ext cx="785864" cy="785863"/>
            </a:xfrm>
            <a:prstGeom prst="wedgeEllipseCallout">
              <a:avLst>
                <a:gd name="adj1" fmla="val -59270"/>
                <a:gd name="adj2" fmla="val 1324"/>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400" dirty="0">
                <a:latin typeface="+mn-lt"/>
                <a:ea typeface="Lato Light" panose="020F0502020204030203" pitchFamily="34" charset="0"/>
                <a:cs typeface="Lato Light" panose="020F0502020204030203" pitchFamily="34" charset="0"/>
              </a:endParaRPr>
            </a:p>
          </p:txBody>
        </p:sp>
        <p:sp>
          <p:nvSpPr>
            <p:cNvPr id="21" name="Shape 2848">
              <a:extLst>
                <a:ext uri="{FF2B5EF4-FFF2-40B4-BE49-F238E27FC236}">
                  <a16:creationId xmlns:a16="http://schemas.microsoft.com/office/drawing/2014/main" id="{27564AC2-6C61-49D4-98C9-2BDEEC5EC95A}"/>
                </a:ext>
              </a:extLst>
            </p:cNvPr>
            <p:cNvSpPr/>
            <p:nvPr/>
          </p:nvSpPr>
          <p:spPr>
            <a:xfrm>
              <a:off x="5013499" y="1601319"/>
              <a:ext cx="117880" cy="117880"/>
            </a:xfrm>
            <a:prstGeom prst="ellipse">
              <a:avLst/>
            </a:prstGeom>
            <a:solidFill>
              <a:schemeClr val="accent2"/>
            </a:solidFill>
            <a:ln w="12700" cap="flat">
              <a:noFill/>
              <a:miter lim="400000"/>
            </a:ln>
            <a:effectLst/>
          </p:spPr>
          <p:txBody>
            <a:bodyPr wrap="square" lIns="0" tIns="0" rIns="0" bIns="0" numCol="1" anchor="ctr">
              <a:noAutofit/>
            </a:bodyPr>
            <a:lstStyle/>
            <a:p>
              <a:endParaRPr sz="4000" dirty="0"/>
            </a:p>
          </p:txBody>
        </p:sp>
        <p:sp>
          <p:nvSpPr>
            <p:cNvPr id="22" name="Shape 2849">
              <a:extLst>
                <a:ext uri="{FF2B5EF4-FFF2-40B4-BE49-F238E27FC236}">
                  <a16:creationId xmlns:a16="http://schemas.microsoft.com/office/drawing/2014/main" id="{10125A9A-EE48-4EC2-BA96-0D53E905005B}"/>
                </a:ext>
              </a:extLst>
            </p:cNvPr>
            <p:cNvSpPr/>
            <p:nvPr/>
          </p:nvSpPr>
          <p:spPr>
            <a:xfrm>
              <a:off x="5238007" y="1245237"/>
              <a:ext cx="785864" cy="785863"/>
            </a:xfrm>
            <a:prstGeom prst="wedgeEllipseCallout">
              <a:avLst>
                <a:gd name="adj1" fmla="val -59270"/>
                <a:gd name="adj2" fmla="val 1324"/>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400" dirty="0">
                <a:latin typeface="+mn-lt"/>
                <a:ea typeface="Lato Light" panose="020F0502020204030203" pitchFamily="34" charset="0"/>
                <a:cs typeface="Lato Light" panose="020F0502020204030203" pitchFamily="34" charset="0"/>
              </a:endParaRPr>
            </a:p>
          </p:txBody>
        </p:sp>
        <p:sp>
          <p:nvSpPr>
            <p:cNvPr id="23" name="Shape 2851">
              <a:extLst>
                <a:ext uri="{FF2B5EF4-FFF2-40B4-BE49-F238E27FC236}">
                  <a16:creationId xmlns:a16="http://schemas.microsoft.com/office/drawing/2014/main" id="{A8F6449F-3FD3-4EAA-9F72-5D37FED7E594}"/>
                </a:ext>
              </a:extLst>
            </p:cNvPr>
            <p:cNvSpPr/>
            <p:nvPr/>
          </p:nvSpPr>
          <p:spPr>
            <a:xfrm>
              <a:off x="7215886" y="1913219"/>
              <a:ext cx="117880" cy="117880"/>
            </a:xfrm>
            <a:prstGeom prst="ellipse">
              <a:avLst/>
            </a:prstGeom>
            <a:solidFill>
              <a:schemeClr val="accent1"/>
            </a:solidFill>
            <a:ln w="12700" cap="flat">
              <a:noFill/>
              <a:miter lim="400000"/>
            </a:ln>
            <a:effectLst/>
          </p:spPr>
          <p:txBody>
            <a:bodyPr wrap="square" lIns="0" tIns="0" rIns="0" bIns="0" numCol="1" anchor="ctr">
              <a:noAutofit/>
            </a:bodyPr>
            <a:lstStyle/>
            <a:p>
              <a:endParaRPr sz="4000" dirty="0"/>
            </a:p>
          </p:txBody>
        </p:sp>
        <p:sp>
          <p:nvSpPr>
            <p:cNvPr id="24" name="Shape 2852">
              <a:extLst>
                <a:ext uri="{FF2B5EF4-FFF2-40B4-BE49-F238E27FC236}">
                  <a16:creationId xmlns:a16="http://schemas.microsoft.com/office/drawing/2014/main" id="{0F7333BE-49B4-4E88-9DEB-8315F41597C6}"/>
                </a:ext>
              </a:extLst>
            </p:cNvPr>
            <p:cNvSpPr/>
            <p:nvPr/>
          </p:nvSpPr>
          <p:spPr>
            <a:xfrm>
              <a:off x="6305931" y="1565832"/>
              <a:ext cx="785863" cy="785863"/>
            </a:xfrm>
            <a:prstGeom prst="wedgeEllipseCallout">
              <a:avLst>
                <a:gd name="adj1" fmla="val 59570"/>
                <a:gd name="adj2" fmla="val 1289"/>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400" dirty="0">
                <a:latin typeface="+mn-lt"/>
                <a:ea typeface="Lato Light" panose="020F0502020204030203" pitchFamily="34" charset="0"/>
                <a:cs typeface="Lato Light" panose="020F0502020204030203" pitchFamily="34" charset="0"/>
              </a:endParaRPr>
            </a:p>
          </p:txBody>
        </p:sp>
        <p:sp>
          <p:nvSpPr>
            <p:cNvPr id="25" name="Shape 2854">
              <a:extLst>
                <a:ext uri="{FF2B5EF4-FFF2-40B4-BE49-F238E27FC236}">
                  <a16:creationId xmlns:a16="http://schemas.microsoft.com/office/drawing/2014/main" id="{B6B69221-AB4B-4DE9-8FBC-DF78FFA2A3E0}"/>
                </a:ext>
              </a:extLst>
            </p:cNvPr>
            <p:cNvSpPr/>
            <p:nvPr/>
          </p:nvSpPr>
          <p:spPr>
            <a:xfrm>
              <a:off x="7714123" y="3338564"/>
              <a:ext cx="117880" cy="117880"/>
            </a:xfrm>
            <a:prstGeom prst="ellipse">
              <a:avLst/>
            </a:prstGeom>
            <a:solidFill>
              <a:schemeClr val="accent3"/>
            </a:solidFill>
            <a:ln w="12700" cap="flat">
              <a:noFill/>
              <a:miter lim="400000"/>
            </a:ln>
            <a:effectLst/>
          </p:spPr>
          <p:txBody>
            <a:bodyPr wrap="square" lIns="0" tIns="0" rIns="0" bIns="0" numCol="1" anchor="ctr">
              <a:noAutofit/>
            </a:bodyPr>
            <a:lstStyle/>
            <a:p>
              <a:endParaRPr sz="4000" dirty="0"/>
            </a:p>
          </p:txBody>
        </p:sp>
        <p:sp>
          <p:nvSpPr>
            <p:cNvPr id="26" name="Shape 2855">
              <a:extLst>
                <a:ext uri="{FF2B5EF4-FFF2-40B4-BE49-F238E27FC236}">
                  <a16:creationId xmlns:a16="http://schemas.microsoft.com/office/drawing/2014/main" id="{0F91571F-6D90-4865-96D0-ED3E5C8E9EC9}"/>
                </a:ext>
              </a:extLst>
            </p:cNvPr>
            <p:cNvSpPr/>
            <p:nvPr/>
          </p:nvSpPr>
          <p:spPr>
            <a:xfrm>
              <a:off x="7969607" y="3018707"/>
              <a:ext cx="785863" cy="785863"/>
            </a:xfrm>
            <a:prstGeom prst="wedgeEllipseCallout">
              <a:avLst>
                <a:gd name="adj1" fmla="val -60111"/>
                <a:gd name="adj2" fmla="val -581"/>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400" dirty="0">
                <a:latin typeface="+mn-lt"/>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0B405DF7-66BA-4C3A-8710-BCFB424542B9}"/>
                </a:ext>
              </a:extLst>
            </p:cNvPr>
            <p:cNvSpPr txBox="1"/>
            <p:nvPr/>
          </p:nvSpPr>
          <p:spPr>
            <a:xfrm>
              <a:off x="2407792" y="2125972"/>
              <a:ext cx="578040" cy="375078"/>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MEXICO</a:t>
              </a:r>
            </a:p>
            <a:p>
              <a:pPr algn="ctr"/>
              <a:r>
                <a:rPr lang="en-US" sz="1600" b="1" dirty="0">
                  <a:solidFill>
                    <a:schemeClr val="bg1"/>
                  </a:solidFill>
                  <a:ea typeface="League Spartan" charset="0"/>
                  <a:cs typeface="Poppins" pitchFamily="2" charset="77"/>
                </a:rPr>
                <a:t>CITY</a:t>
              </a:r>
            </a:p>
          </p:txBody>
        </p:sp>
        <p:sp>
          <p:nvSpPr>
            <p:cNvPr id="28" name="TextBox 27">
              <a:extLst>
                <a:ext uri="{FF2B5EF4-FFF2-40B4-BE49-F238E27FC236}">
                  <a16:creationId xmlns:a16="http://schemas.microsoft.com/office/drawing/2014/main" id="{CECC3F6A-7E6D-4BAC-9DE7-289290E2E29B}"/>
                </a:ext>
              </a:extLst>
            </p:cNvPr>
            <p:cNvSpPr txBox="1"/>
            <p:nvPr/>
          </p:nvSpPr>
          <p:spPr>
            <a:xfrm>
              <a:off x="4227491" y="1727427"/>
              <a:ext cx="439236" cy="375078"/>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NEW </a:t>
              </a:r>
            </a:p>
            <a:p>
              <a:pPr algn="ctr"/>
              <a:r>
                <a:rPr lang="en-US" sz="1600" b="1" dirty="0">
                  <a:solidFill>
                    <a:schemeClr val="bg1"/>
                  </a:solidFill>
                  <a:ea typeface="League Spartan" charset="0"/>
                  <a:cs typeface="Poppins" pitchFamily="2" charset="77"/>
                </a:rPr>
                <a:t>YORK</a:t>
              </a:r>
            </a:p>
          </p:txBody>
        </p:sp>
        <p:sp>
          <p:nvSpPr>
            <p:cNvPr id="29" name="TextBox 28">
              <a:extLst>
                <a:ext uri="{FF2B5EF4-FFF2-40B4-BE49-F238E27FC236}">
                  <a16:creationId xmlns:a16="http://schemas.microsoft.com/office/drawing/2014/main" id="{66617DCA-AEF1-4F3C-834A-CAE22E6A82C9}"/>
                </a:ext>
              </a:extLst>
            </p:cNvPr>
            <p:cNvSpPr txBox="1"/>
            <p:nvPr/>
          </p:nvSpPr>
          <p:spPr>
            <a:xfrm>
              <a:off x="4646209" y="3249144"/>
              <a:ext cx="471110" cy="375078"/>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CAPE</a:t>
              </a:r>
            </a:p>
            <a:p>
              <a:pPr algn="ctr"/>
              <a:r>
                <a:rPr lang="en-US" sz="1600" b="1" dirty="0">
                  <a:solidFill>
                    <a:schemeClr val="bg1"/>
                  </a:solidFill>
                  <a:ea typeface="League Spartan" charset="0"/>
                  <a:cs typeface="Poppins" pitchFamily="2" charset="77"/>
                </a:rPr>
                <a:t>TOWN</a:t>
              </a:r>
            </a:p>
          </p:txBody>
        </p:sp>
        <p:sp>
          <p:nvSpPr>
            <p:cNvPr id="30" name="TextBox 29">
              <a:extLst>
                <a:ext uri="{FF2B5EF4-FFF2-40B4-BE49-F238E27FC236}">
                  <a16:creationId xmlns:a16="http://schemas.microsoft.com/office/drawing/2014/main" id="{47C6DDFA-BDBD-4287-80AD-C97ABBF9EB15}"/>
                </a:ext>
              </a:extLst>
            </p:cNvPr>
            <p:cNvSpPr txBox="1"/>
            <p:nvPr/>
          </p:nvSpPr>
          <p:spPr>
            <a:xfrm>
              <a:off x="8073518" y="3231957"/>
              <a:ext cx="578040" cy="375078"/>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MEXICO</a:t>
              </a:r>
            </a:p>
            <a:p>
              <a:pPr algn="ctr"/>
              <a:r>
                <a:rPr lang="en-US" sz="1600" b="1" dirty="0">
                  <a:solidFill>
                    <a:schemeClr val="bg1"/>
                  </a:solidFill>
                  <a:ea typeface="League Spartan" charset="0"/>
                  <a:cs typeface="Poppins" pitchFamily="2" charset="77"/>
                </a:rPr>
                <a:t>CITY</a:t>
              </a:r>
            </a:p>
          </p:txBody>
        </p:sp>
        <p:sp>
          <p:nvSpPr>
            <p:cNvPr id="31" name="TextBox 30">
              <a:extLst>
                <a:ext uri="{FF2B5EF4-FFF2-40B4-BE49-F238E27FC236}">
                  <a16:creationId xmlns:a16="http://schemas.microsoft.com/office/drawing/2014/main" id="{CD1B09E2-ABCC-48E2-A815-19D18F5FB92C}"/>
                </a:ext>
              </a:extLst>
            </p:cNvPr>
            <p:cNvSpPr txBox="1"/>
            <p:nvPr/>
          </p:nvSpPr>
          <p:spPr>
            <a:xfrm>
              <a:off x="6436812" y="1850190"/>
              <a:ext cx="525603" cy="217150"/>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SEOUL</a:t>
              </a:r>
            </a:p>
          </p:txBody>
        </p:sp>
        <p:sp>
          <p:nvSpPr>
            <p:cNvPr id="32" name="TextBox 31">
              <a:extLst>
                <a:ext uri="{FF2B5EF4-FFF2-40B4-BE49-F238E27FC236}">
                  <a16:creationId xmlns:a16="http://schemas.microsoft.com/office/drawing/2014/main" id="{C218AC7E-E531-4AEB-AFE4-84DC161758FB}"/>
                </a:ext>
              </a:extLst>
            </p:cNvPr>
            <p:cNvSpPr txBox="1"/>
            <p:nvPr/>
          </p:nvSpPr>
          <p:spPr>
            <a:xfrm>
              <a:off x="5313067" y="1529595"/>
              <a:ext cx="635618" cy="217150"/>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LONDON</a:t>
              </a:r>
            </a:p>
          </p:txBody>
        </p:sp>
        <p:sp>
          <p:nvSpPr>
            <p:cNvPr id="33" name="TextBox 32">
              <a:extLst>
                <a:ext uri="{FF2B5EF4-FFF2-40B4-BE49-F238E27FC236}">
                  <a16:creationId xmlns:a16="http://schemas.microsoft.com/office/drawing/2014/main" id="{BBFD992E-4C3B-4C93-90A2-2B7CDECAA48F}"/>
                </a:ext>
              </a:extLst>
            </p:cNvPr>
            <p:cNvSpPr txBox="1"/>
            <p:nvPr/>
          </p:nvSpPr>
          <p:spPr>
            <a:xfrm>
              <a:off x="7853373" y="1948905"/>
              <a:ext cx="502983" cy="217150"/>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TOKYO</a:t>
              </a:r>
            </a:p>
          </p:txBody>
        </p:sp>
      </p:grpSp>
    </p:spTree>
    <p:extLst>
      <p:ext uri="{BB962C8B-B14F-4D97-AF65-F5344CB8AC3E}">
        <p14:creationId xmlns:p14="http://schemas.microsoft.com/office/powerpoint/2010/main" val="154352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F4803-B9BC-499C-9511-5B7C3334187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583DC0E-2C62-4665-B2E0-3DCCCD9DAEB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9A023A7-ACD4-480B-B63C-BBD2A45C29D8}"/>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CF1E894A-0F5A-4DE8-B183-EA707866AAF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6F74AF7-3AA3-44B6-BE1B-0D63DE1787E0}"/>
              </a:ext>
            </a:extLst>
          </p:cNvPr>
          <p:cNvSpPr>
            <a:spLocks noGrp="1"/>
          </p:cNvSpPr>
          <p:nvPr>
            <p:ph type="body" sz="quarter" idx="13"/>
          </p:nvPr>
        </p:nvSpPr>
        <p:spPr/>
        <p:txBody>
          <a:bodyPr/>
          <a:lstStyle/>
          <a:p>
            <a:endParaRPr lang="en-ZA"/>
          </a:p>
        </p:txBody>
      </p:sp>
      <p:sp>
        <p:nvSpPr>
          <p:cNvPr id="7" name="Shape 63764">
            <a:extLst>
              <a:ext uri="{FF2B5EF4-FFF2-40B4-BE49-F238E27FC236}">
                <a16:creationId xmlns:a16="http://schemas.microsoft.com/office/drawing/2014/main" id="{5F1CDED9-F8B7-4B6D-B608-A9FA6322117B}"/>
              </a:ext>
            </a:extLst>
          </p:cNvPr>
          <p:cNvSpPr/>
          <p:nvPr/>
        </p:nvSpPr>
        <p:spPr>
          <a:xfrm>
            <a:off x="5154301" y="2067199"/>
            <a:ext cx="1475905" cy="1325648"/>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994" dirty="0">
              <a:latin typeface="Lato Light" panose="020F0502020204030203" pitchFamily="34" charset="0"/>
            </a:endParaRPr>
          </a:p>
        </p:txBody>
      </p:sp>
      <p:sp>
        <p:nvSpPr>
          <p:cNvPr id="8" name="Shape 63766">
            <a:extLst>
              <a:ext uri="{FF2B5EF4-FFF2-40B4-BE49-F238E27FC236}">
                <a16:creationId xmlns:a16="http://schemas.microsoft.com/office/drawing/2014/main" id="{ED69FCFB-6730-4A1F-B91D-C6BEEED9CF53}"/>
              </a:ext>
            </a:extLst>
          </p:cNvPr>
          <p:cNvSpPr/>
          <p:nvPr/>
        </p:nvSpPr>
        <p:spPr>
          <a:xfrm>
            <a:off x="1732528" y="2018778"/>
            <a:ext cx="3771408" cy="2242924"/>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994" dirty="0">
              <a:latin typeface="Lato Light" panose="020F0502020204030203" pitchFamily="34" charset="0"/>
            </a:endParaRPr>
          </a:p>
        </p:txBody>
      </p:sp>
      <p:sp>
        <p:nvSpPr>
          <p:cNvPr id="9" name="Shape 63767">
            <a:extLst>
              <a:ext uri="{FF2B5EF4-FFF2-40B4-BE49-F238E27FC236}">
                <a16:creationId xmlns:a16="http://schemas.microsoft.com/office/drawing/2014/main" id="{445523E3-7383-4A7E-B3EA-E71736499D0B}"/>
              </a:ext>
            </a:extLst>
          </p:cNvPr>
          <p:cNvSpPr/>
          <p:nvPr/>
        </p:nvSpPr>
        <p:spPr>
          <a:xfrm>
            <a:off x="3311808" y="4091156"/>
            <a:ext cx="1327115" cy="2162548"/>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994" dirty="0">
              <a:latin typeface="Lato Light" panose="020F0502020204030203" pitchFamily="34" charset="0"/>
            </a:endParaRPr>
          </a:p>
        </p:txBody>
      </p:sp>
      <p:sp>
        <p:nvSpPr>
          <p:cNvPr id="10" name="Shape 63768">
            <a:extLst>
              <a:ext uri="{FF2B5EF4-FFF2-40B4-BE49-F238E27FC236}">
                <a16:creationId xmlns:a16="http://schemas.microsoft.com/office/drawing/2014/main" id="{54BA3288-5585-40FC-B64A-ABA9C7E59BC6}"/>
              </a:ext>
            </a:extLst>
          </p:cNvPr>
          <p:cNvSpPr/>
          <p:nvPr/>
        </p:nvSpPr>
        <p:spPr>
          <a:xfrm>
            <a:off x="5109549" y="3306752"/>
            <a:ext cx="1945512" cy="2295226"/>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994" dirty="0">
              <a:latin typeface="Lato Light" panose="020F0502020204030203" pitchFamily="34" charset="0"/>
            </a:endParaRPr>
          </a:p>
        </p:txBody>
      </p:sp>
      <p:sp>
        <p:nvSpPr>
          <p:cNvPr id="11" name="Shape 63769">
            <a:extLst>
              <a:ext uri="{FF2B5EF4-FFF2-40B4-BE49-F238E27FC236}">
                <a16:creationId xmlns:a16="http://schemas.microsoft.com/office/drawing/2014/main" id="{0C71E295-1DEC-427C-BF9F-209DA891A41C}"/>
              </a:ext>
            </a:extLst>
          </p:cNvPr>
          <p:cNvSpPr/>
          <p:nvPr/>
        </p:nvSpPr>
        <p:spPr>
          <a:xfrm>
            <a:off x="6255899" y="2067199"/>
            <a:ext cx="3464003" cy="2734937"/>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994" dirty="0">
              <a:latin typeface="Lato Light" panose="020F0502020204030203" pitchFamily="34" charset="0"/>
            </a:endParaRPr>
          </a:p>
        </p:txBody>
      </p:sp>
      <p:sp>
        <p:nvSpPr>
          <p:cNvPr id="12" name="Freeform 41">
            <a:extLst>
              <a:ext uri="{FF2B5EF4-FFF2-40B4-BE49-F238E27FC236}">
                <a16:creationId xmlns:a16="http://schemas.microsoft.com/office/drawing/2014/main" id="{F8114259-602C-40CE-9AED-E49AA39AB59A}"/>
              </a:ext>
            </a:extLst>
          </p:cNvPr>
          <p:cNvSpPr/>
          <p:nvPr/>
        </p:nvSpPr>
        <p:spPr>
          <a:xfrm>
            <a:off x="8702771" y="4565672"/>
            <a:ext cx="1629326" cy="1414393"/>
          </a:xfrm>
          <a:custGeom>
            <a:avLst/>
            <a:gdLst>
              <a:gd name="connsiteX0" fmla="*/ 2471411 w 2824095"/>
              <a:gd name="connsiteY0" fmla="*/ 2117997 h 2451555"/>
              <a:gd name="connsiteX1" fmla="*/ 2461141 w 2824095"/>
              <a:gd name="connsiteY1" fmla="*/ 2159786 h 2451555"/>
              <a:gd name="connsiteX2" fmla="*/ 2493417 w 2824095"/>
              <a:gd name="connsiteY2" fmla="*/ 2145846 h 2451555"/>
              <a:gd name="connsiteX3" fmla="*/ 2518317 w 2824095"/>
              <a:gd name="connsiteY3" fmla="*/ 2145846 h 2451555"/>
              <a:gd name="connsiteX4" fmla="*/ 2492663 w 2824095"/>
              <a:gd name="connsiteY4" fmla="*/ 2178120 h 2451555"/>
              <a:gd name="connsiteX5" fmla="*/ 2485327 w 2824095"/>
              <a:gd name="connsiteY5" fmla="*/ 2187635 h 2451555"/>
              <a:gd name="connsiteX6" fmla="*/ 2442071 w 2824095"/>
              <a:gd name="connsiteY6" fmla="*/ 2217728 h 2451555"/>
              <a:gd name="connsiteX7" fmla="*/ 2355555 w 2824095"/>
              <a:gd name="connsiteY7" fmla="*/ 2278578 h 2451555"/>
              <a:gd name="connsiteX8" fmla="*/ 2363603 w 2824095"/>
              <a:gd name="connsiteY8" fmla="*/ 2288092 h 2451555"/>
              <a:gd name="connsiteX9" fmla="*/ 2354087 w 2824095"/>
              <a:gd name="connsiteY9" fmla="*/ 2296912 h 2451555"/>
              <a:gd name="connsiteX10" fmla="*/ 2333549 w 2824095"/>
              <a:gd name="connsiteY10" fmla="*/ 2300578 h 2451555"/>
              <a:gd name="connsiteX11" fmla="*/ 2303493 w 2824095"/>
              <a:gd name="connsiteY11" fmla="*/ 2307912 h 2451555"/>
              <a:gd name="connsiteX12" fmla="*/ 2254367 w 2824095"/>
              <a:gd name="connsiteY12" fmla="*/ 2326973 h 2451555"/>
              <a:gd name="connsiteX13" fmla="*/ 2211823 w 2824095"/>
              <a:gd name="connsiteY13" fmla="*/ 2368762 h 2451555"/>
              <a:gd name="connsiteX14" fmla="*/ 2099655 w 2824095"/>
              <a:gd name="connsiteY14" fmla="*/ 2441339 h 2451555"/>
              <a:gd name="connsiteX15" fmla="*/ 2040973 w 2824095"/>
              <a:gd name="connsiteY15" fmla="*/ 2448673 h 2451555"/>
              <a:gd name="connsiteX16" fmla="*/ 2017539 w 2824095"/>
              <a:gd name="connsiteY16" fmla="*/ 2436218 h 2451555"/>
              <a:gd name="connsiteX17" fmla="*/ 2017539 w 2824095"/>
              <a:gd name="connsiteY17" fmla="*/ 2425218 h 2451555"/>
              <a:gd name="connsiteX18" fmla="*/ 1967659 w 2824095"/>
              <a:gd name="connsiteY18" fmla="*/ 2426672 h 2451555"/>
              <a:gd name="connsiteX19" fmla="*/ 1980111 w 2824095"/>
              <a:gd name="connsiteY19" fmla="*/ 2411278 h 2451555"/>
              <a:gd name="connsiteX20" fmla="*/ 2005803 w 2824095"/>
              <a:gd name="connsiteY20" fmla="*/ 2391490 h 2451555"/>
              <a:gd name="connsiteX21" fmla="*/ 2041725 w 2824095"/>
              <a:gd name="connsiteY21" fmla="*/ 2368762 h 2451555"/>
              <a:gd name="connsiteX22" fmla="*/ 2085697 w 2824095"/>
              <a:gd name="connsiteY22" fmla="*/ 2342367 h 2451555"/>
              <a:gd name="connsiteX23" fmla="*/ 2120907 w 2824095"/>
              <a:gd name="connsiteY23" fmla="*/ 2320366 h 2451555"/>
              <a:gd name="connsiteX24" fmla="*/ 2161231 w 2824095"/>
              <a:gd name="connsiteY24" fmla="*/ 2304972 h 2451555"/>
              <a:gd name="connsiteX25" fmla="*/ 2255081 w 2824095"/>
              <a:gd name="connsiteY25" fmla="*/ 2264637 h 2451555"/>
              <a:gd name="connsiteX26" fmla="*/ 2288109 w 2824095"/>
              <a:gd name="connsiteY26" fmla="*/ 2248516 h 2451555"/>
              <a:gd name="connsiteX27" fmla="*/ 2315231 w 2824095"/>
              <a:gd name="connsiteY27" fmla="*/ 2236030 h 2451555"/>
              <a:gd name="connsiteX28" fmla="*/ 2329147 w 2824095"/>
              <a:gd name="connsiteY28" fmla="*/ 2225030 h 2451555"/>
              <a:gd name="connsiteX29" fmla="*/ 2352621 w 2824095"/>
              <a:gd name="connsiteY29" fmla="*/ 2197908 h 2451555"/>
              <a:gd name="connsiteX30" fmla="*/ 2384141 w 2824095"/>
              <a:gd name="connsiteY30" fmla="*/ 2181787 h 2451555"/>
              <a:gd name="connsiteX31" fmla="*/ 2411263 w 2824095"/>
              <a:gd name="connsiteY31" fmla="*/ 2162726 h 2451555"/>
              <a:gd name="connsiteX32" fmla="*/ 2430333 w 2824095"/>
              <a:gd name="connsiteY32" fmla="*/ 2137785 h 2451555"/>
              <a:gd name="connsiteX33" fmla="*/ 2471411 w 2824095"/>
              <a:gd name="connsiteY33" fmla="*/ 2117997 h 2451555"/>
              <a:gd name="connsiteX34" fmla="*/ 1346557 w 2824095"/>
              <a:gd name="connsiteY34" fmla="*/ 2117729 h 2451555"/>
              <a:gd name="connsiteX35" fmla="*/ 1181567 w 2824095"/>
              <a:gd name="connsiteY35" fmla="*/ 2265106 h 2451555"/>
              <a:gd name="connsiteX36" fmla="*/ 1177541 w 2824095"/>
              <a:gd name="connsiteY36" fmla="*/ 2155239 h 2451555"/>
              <a:gd name="connsiteX37" fmla="*/ 1304781 w 2824095"/>
              <a:gd name="connsiteY37" fmla="*/ 2129771 h 2451555"/>
              <a:gd name="connsiteX38" fmla="*/ 1304781 w 2824095"/>
              <a:gd name="connsiteY38" fmla="*/ 2129771 h 2451555"/>
              <a:gd name="connsiteX39" fmla="*/ 1346557 w 2824095"/>
              <a:gd name="connsiteY39" fmla="*/ 2117729 h 2451555"/>
              <a:gd name="connsiteX40" fmla="*/ 2667163 w 2824095"/>
              <a:gd name="connsiteY40" fmla="*/ 1772622 h 2451555"/>
              <a:gd name="connsiteX41" fmla="*/ 2673031 w 2824095"/>
              <a:gd name="connsiteY41" fmla="*/ 1781442 h 2451555"/>
              <a:gd name="connsiteX42" fmla="*/ 2681833 w 2824095"/>
              <a:gd name="connsiteY42" fmla="*/ 1801957 h 2451555"/>
              <a:gd name="connsiteX43" fmla="*/ 2710459 w 2824095"/>
              <a:gd name="connsiteY43" fmla="*/ 1832777 h 2451555"/>
              <a:gd name="connsiteX44" fmla="*/ 2693569 w 2824095"/>
              <a:gd name="connsiteY44" fmla="*/ 1882626 h 2451555"/>
              <a:gd name="connsiteX45" fmla="*/ 2692855 w 2824095"/>
              <a:gd name="connsiteY45" fmla="*/ 1905354 h 2451555"/>
              <a:gd name="connsiteX46" fmla="*/ 2710459 w 2824095"/>
              <a:gd name="connsiteY46" fmla="*/ 1907567 h 2451555"/>
              <a:gd name="connsiteX47" fmla="*/ 2719975 w 2824095"/>
              <a:gd name="connsiteY47" fmla="*/ 1886293 h 2451555"/>
              <a:gd name="connsiteX48" fmla="*/ 2726557 w 2824095"/>
              <a:gd name="connsiteY48" fmla="*/ 1907567 h 2451555"/>
              <a:gd name="connsiteX49" fmla="*/ 2717041 w 2824095"/>
              <a:gd name="connsiteY49" fmla="*/ 1937628 h 2451555"/>
              <a:gd name="connsiteX50" fmla="*/ 2733179 w 2824095"/>
              <a:gd name="connsiteY50" fmla="*/ 1961083 h 2451555"/>
              <a:gd name="connsiteX51" fmla="*/ 2781551 w 2824095"/>
              <a:gd name="connsiteY51" fmla="*/ 1958144 h 2451555"/>
              <a:gd name="connsiteX52" fmla="*/ 2824095 w 2824095"/>
              <a:gd name="connsiteY52" fmla="*/ 1953750 h 2451555"/>
              <a:gd name="connsiteX53" fmla="*/ 2799157 w 2824095"/>
              <a:gd name="connsiteY53" fmla="*/ 1982357 h 2451555"/>
              <a:gd name="connsiteX54" fmla="*/ 2769855 w 2824095"/>
              <a:gd name="connsiteY54" fmla="*/ 2010206 h 2451555"/>
              <a:gd name="connsiteX55" fmla="*/ 2700191 w 2824095"/>
              <a:gd name="connsiteY55" fmla="*/ 2040994 h 2451555"/>
              <a:gd name="connsiteX56" fmla="*/ 2689167 w 2824095"/>
              <a:gd name="connsiteY56" fmla="*/ 2049814 h 2451555"/>
              <a:gd name="connsiteX57" fmla="*/ 2686987 w 2824095"/>
              <a:gd name="connsiteY57" fmla="*/ 2064481 h 2451555"/>
              <a:gd name="connsiteX58" fmla="*/ 2660581 w 2824095"/>
              <a:gd name="connsiteY58" fmla="*/ 2084269 h 2451555"/>
              <a:gd name="connsiteX59" fmla="*/ 2633459 w 2824095"/>
              <a:gd name="connsiteY59" fmla="*/ 2109178 h 2451555"/>
              <a:gd name="connsiteX60" fmla="*/ 2597537 w 2824095"/>
              <a:gd name="connsiteY60" fmla="*/ 2130452 h 2451555"/>
              <a:gd name="connsiteX61" fmla="*/ 2542543 w 2824095"/>
              <a:gd name="connsiteY61" fmla="*/ 2161999 h 2451555"/>
              <a:gd name="connsiteX62" fmla="*/ 2515383 w 2824095"/>
              <a:gd name="connsiteY62" fmla="*/ 2152452 h 2451555"/>
              <a:gd name="connsiteX63" fmla="*/ 2552811 w 2824095"/>
              <a:gd name="connsiteY63" fmla="*/ 2122391 h 2451555"/>
              <a:gd name="connsiteX64" fmla="*/ 2583581 w 2824095"/>
              <a:gd name="connsiteY64" fmla="*/ 2087209 h 2451555"/>
              <a:gd name="connsiteX65" fmla="*/ 2550591 w 2824095"/>
              <a:gd name="connsiteY65" fmla="*/ 2040994 h 2451555"/>
              <a:gd name="connsiteX66" fmla="*/ 2591669 w 2824095"/>
              <a:gd name="connsiteY66" fmla="*/ 2020479 h 2451555"/>
              <a:gd name="connsiteX67" fmla="*/ 2631993 w 2824095"/>
              <a:gd name="connsiteY67" fmla="*/ 1983811 h 2451555"/>
              <a:gd name="connsiteX68" fmla="*/ 2661333 w 2824095"/>
              <a:gd name="connsiteY68" fmla="*/ 1861353 h 2451555"/>
              <a:gd name="connsiteX69" fmla="*/ 2662047 w 2824095"/>
              <a:gd name="connsiteY69" fmla="*/ 1807836 h 2451555"/>
              <a:gd name="connsiteX70" fmla="*/ 2661333 w 2824095"/>
              <a:gd name="connsiteY70" fmla="*/ 1777048 h 2451555"/>
              <a:gd name="connsiteX71" fmla="*/ 2667163 w 2824095"/>
              <a:gd name="connsiteY71" fmla="*/ 1772622 h 2451555"/>
              <a:gd name="connsiteX72" fmla="*/ 37249 w 2824095"/>
              <a:gd name="connsiteY72" fmla="*/ 1288652 h 2451555"/>
              <a:gd name="connsiteX73" fmla="*/ 37297 w 2824095"/>
              <a:gd name="connsiteY73" fmla="*/ 1288738 h 2451555"/>
              <a:gd name="connsiteX74" fmla="*/ 37335 w 2824095"/>
              <a:gd name="connsiteY74" fmla="*/ 1288905 h 2451555"/>
              <a:gd name="connsiteX75" fmla="*/ 33685 w 2824095"/>
              <a:gd name="connsiteY75" fmla="*/ 1281954 h 2451555"/>
              <a:gd name="connsiteX76" fmla="*/ 36425 w 2824095"/>
              <a:gd name="connsiteY76" fmla="*/ 1286213 h 2451555"/>
              <a:gd name="connsiteX77" fmla="*/ 37249 w 2824095"/>
              <a:gd name="connsiteY77" fmla="*/ 1288652 h 2451555"/>
              <a:gd name="connsiteX78" fmla="*/ 1921225 w 2824095"/>
              <a:gd name="connsiteY78" fmla="*/ 1233877 h 2451555"/>
              <a:gd name="connsiteX79" fmla="*/ 1923065 w 2824095"/>
              <a:gd name="connsiteY79" fmla="*/ 1237624 h 2451555"/>
              <a:gd name="connsiteX80" fmla="*/ 1921225 w 2824095"/>
              <a:gd name="connsiteY80" fmla="*/ 1233877 h 2451555"/>
              <a:gd name="connsiteX81" fmla="*/ 113195 w 2824095"/>
              <a:gd name="connsiteY81" fmla="*/ 1084599 h 2451555"/>
              <a:gd name="connsiteX82" fmla="*/ 120257 w 2824095"/>
              <a:gd name="connsiteY82" fmla="*/ 1084599 h 2451555"/>
              <a:gd name="connsiteX83" fmla="*/ 113677 w 2824095"/>
              <a:gd name="connsiteY83" fmla="*/ 1089267 h 2451555"/>
              <a:gd name="connsiteX84" fmla="*/ 113363 w 2824095"/>
              <a:gd name="connsiteY84" fmla="*/ 1087623 h 2451555"/>
              <a:gd name="connsiteX85" fmla="*/ 112843 w 2824095"/>
              <a:gd name="connsiteY85" fmla="*/ 1078274 h 2451555"/>
              <a:gd name="connsiteX86" fmla="*/ 113195 w 2824095"/>
              <a:gd name="connsiteY86" fmla="*/ 1084599 h 2451555"/>
              <a:gd name="connsiteX87" fmla="*/ 112607 w 2824095"/>
              <a:gd name="connsiteY87" fmla="*/ 1084599 h 2451555"/>
              <a:gd name="connsiteX88" fmla="*/ 112843 w 2824095"/>
              <a:gd name="connsiteY88" fmla="*/ 1078274 h 2451555"/>
              <a:gd name="connsiteX89" fmla="*/ 1586319 w 2824095"/>
              <a:gd name="connsiteY89" fmla="*/ 477156 h 2451555"/>
              <a:gd name="connsiteX90" fmla="*/ 1603051 w 2824095"/>
              <a:gd name="connsiteY90" fmla="*/ 534734 h 2451555"/>
              <a:gd name="connsiteX91" fmla="*/ 1619057 w 2824095"/>
              <a:gd name="connsiteY91" fmla="*/ 647904 h 2451555"/>
              <a:gd name="connsiteX92" fmla="*/ 1661437 w 2824095"/>
              <a:gd name="connsiteY92" fmla="*/ 658240 h 2451555"/>
              <a:gd name="connsiteX93" fmla="*/ 1709757 w 2824095"/>
              <a:gd name="connsiteY93" fmla="*/ 929230 h 2451555"/>
              <a:gd name="connsiteX94" fmla="*/ 1803173 w 2824095"/>
              <a:gd name="connsiteY94" fmla="*/ 1003398 h 2451555"/>
              <a:gd name="connsiteX95" fmla="*/ 1834379 w 2824095"/>
              <a:gd name="connsiteY95" fmla="*/ 1110494 h 2451555"/>
              <a:gd name="connsiteX96" fmla="*/ 1838809 w 2824095"/>
              <a:gd name="connsiteY96" fmla="*/ 1091633 h 2451555"/>
              <a:gd name="connsiteX97" fmla="*/ 1870015 w 2824095"/>
              <a:gd name="connsiteY97" fmla="*/ 1170276 h 2451555"/>
              <a:gd name="connsiteX98" fmla="*/ 1923065 w 2824095"/>
              <a:gd name="connsiteY98" fmla="*/ 1237624 h 2451555"/>
              <a:gd name="connsiteX99" fmla="*/ 1919241 w 2824095"/>
              <a:gd name="connsiteY99" fmla="*/ 1369229 h 2451555"/>
              <a:gd name="connsiteX100" fmla="*/ 1921153 w 2824095"/>
              <a:gd name="connsiteY100" fmla="*/ 1445316 h 2451555"/>
              <a:gd name="connsiteX101" fmla="*/ 1842937 w 2824095"/>
              <a:gd name="connsiteY101" fmla="*/ 1571273 h 2451555"/>
              <a:gd name="connsiteX102" fmla="*/ 1755761 w 2824095"/>
              <a:gd name="connsiteY102" fmla="*/ 1678795 h 2451555"/>
              <a:gd name="connsiteX103" fmla="*/ 1531983 w 2824095"/>
              <a:gd name="connsiteY103" fmla="*/ 1930284 h 2451555"/>
              <a:gd name="connsiteX104" fmla="*/ 1406755 w 2824095"/>
              <a:gd name="connsiteY104" fmla="*/ 1975041 h 2451555"/>
              <a:gd name="connsiteX105" fmla="*/ 1314747 w 2824095"/>
              <a:gd name="connsiteY105" fmla="*/ 2027257 h 2451555"/>
              <a:gd name="connsiteX106" fmla="*/ 1289077 w 2824095"/>
              <a:gd name="connsiteY106" fmla="*/ 1970352 h 2451555"/>
              <a:gd name="connsiteX107" fmla="*/ 1196265 w 2824095"/>
              <a:gd name="connsiteY107" fmla="*/ 2011805 h 2451555"/>
              <a:gd name="connsiteX108" fmla="*/ 1086641 w 2824095"/>
              <a:gd name="connsiteY108" fmla="*/ 1966835 h 2451555"/>
              <a:gd name="connsiteX109" fmla="*/ 1090767 w 2824095"/>
              <a:gd name="connsiteY109" fmla="*/ 1856116 h 2451555"/>
              <a:gd name="connsiteX110" fmla="*/ 1042449 w 2824095"/>
              <a:gd name="connsiteY110" fmla="*/ 1834697 h 2451555"/>
              <a:gd name="connsiteX111" fmla="*/ 1067515 w 2824095"/>
              <a:gd name="connsiteY111" fmla="*/ 1760849 h 2451555"/>
              <a:gd name="connsiteX112" fmla="*/ 985875 w 2824095"/>
              <a:gd name="connsiteY112" fmla="*/ 1817327 h 2451555"/>
              <a:gd name="connsiteX113" fmla="*/ 1052011 w 2824095"/>
              <a:gd name="connsiteY113" fmla="*/ 1745504 h 2451555"/>
              <a:gd name="connsiteX114" fmla="*/ 1086339 w 2824095"/>
              <a:gd name="connsiteY114" fmla="*/ 1677623 h 2451555"/>
              <a:gd name="connsiteX115" fmla="*/ 935643 w 2824095"/>
              <a:gd name="connsiteY115" fmla="*/ 1800384 h 2451555"/>
              <a:gd name="connsiteX116" fmla="*/ 927691 w 2824095"/>
              <a:gd name="connsiteY116" fmla="*/ 1703838 h 2451555"/>
              <a:gd name="connsiteX117" fmla="*/ 910175 w 2824095"/>
              <a:gd name="connsiteY117" fmla="*/ 1652368 h 2451555"/>
              <a:gd name="connsiteX118" fmla="*/ 722233 w 2824095"/>
              <a:gd name="connsiteY118" fmla="*/ 1614644 h 2451555"/>
              <a:gd name="connsiteX119" fmla="*/ 468961 w 2824095"/>
              <a:gd name="connsiteY119" fmla="*/ 1682845 h 2451555"/>
              <a:gd name="connsiteX120" fmla="*/ 377355 w 2824095"/>
              <a:gd name="connsiteY120" fmla="*/ 1741028 h 2451555"/>
              <a:gd name="connsiteX121" fmla="*/ 259979 w 2824095"/>
              <a:gd name="connsiteY121" fmla="*/ 1738151 h 2451555"/>
              <a:gd name="connsiteX122" fmla="*/ 77273 w 2824095"/>
              <a:gd name="connsiteY122" fmla="*/ 1806138 h 2451555"/>
              <a:gd name="connsiteX123" fmla="*/ 767 w 2824095"/>
              <a:gd name="connsiteY123" fmla="*/ 1734528 h 2451555"/>
              <a:gd name="connsiteX124" fmla="*/ 46167 w 2824095"/>
              <a:gd name="connsiteY124" fmla="*/ 1699788 h 2451555"/>
              <a:gd name="connsiteX125" fmla="*/ 64489 w 2824095"/>
              <a:gd name="connsiteY125" fmla="*/ 1560084 h 2451555"/>
              <a:gd name="connsiteX126" fmla="*/ 64489 w 2824095"/>
              <a:gd name="connsiteY126" fmla="*/ 1445635 h 2451555"/>
              <a:gd name="connsiteX127" fmla="*/ 41245 w 2824095"/>
              <a:gd name="connsiteY127" fmla="*/ 1305357 h 2451555"/>
              <a:gd name="connsiteX128" fmla="*/ 37335 w 2824095"/>
              <a:gd name="connsiteY128" fmla="*/ 1288905 h 2451555"/>
              <a:gd name="connsiteX129" fmla="*/ 39373 w 2824095"/>
              <a:gd name="connsiteY129" fmla="*/ 1294928 h 2451555"/>
              <a:gd name="connsiteX130" fmla="*/ 46873 w 2824095"/>
              <a:gd name="connsiteY130" fmla="*/ 1309980 h 2451555"/>
              <a:gd name="connsiteX131" fmla="*/ 51705 w 2824095"/>
              <a:gd name="connsiteY131" fmla="*/ 1285791 h 2451555"/>
              <a:gd name="connsiteX132" fmla="*/ 82609 w 2824095"/>
              <a:gd name="connsiteY132" fmla="*/ 1321276 h 2451555"/>
              <a:gd name="connsiteX133" fmla="*/ 86233 w 2824095"/>
              <a:gd name="connsiteY133" fmla="*/ 1173473 h 2451555"/>
              <a:gd name="connsiteX134" fmla="*/ 103999 w 2824095"/>
              <a:gd name="connsiteY134" fmla="*/ 1096133 h 2451555"/>
              <a:gd name="connsiteX135" fmla="*/ 113677 w 2824095"/>
              <a:gd name="connsiteY135" fmla="*/ 1089267 h 2451555"/>
              <a:gd name="connsiteX136" fmla="*/ 115919 w 2824095"/>
              <a:gd name="connsiteY136" fmla="*/ 1100949 h 2451555"/>
              <a:gd name="connsiteX137" fmla="*/ 122271 w 2824095"/>
              <a:gd name="connsiteY137" fmla="*/ 1106551 h 2451555"/>
              <a:gd name="connsiteX138" fmla="*/ 236625 w 2824095"/>
              <a:gd name="connsiteY138" fmla="*/ 1019063 h 2451555"/>
              <a:gd name="connsiteX139" fmla="*/ 323399 w 2824095"/>
              <a:gd name="connsiteY139" fmla="*/ 999988 h 2451555"/>
              <a:gd name="connsiteX140" fmla="*/ 384603 w 2824095"/>
              <a:gd name="connsiteY140" fmla="*/ 973241 h 2451555"/>
              <a:gd name="connsiteX141" fmla="*/ 518891 w 2824095"/>
              <a:gd name="connsiteY141" fmla="*/ 897155 h 2451555"/>
              <a:gd name="connsiteX142" fmla="*/ 595395 w 2824095"/>
              <a:gd name="connsiteY142" fmla="*/ 779509 h 2451555"/>
              <a:gd name="connsiteX143" fmla="*/ 617643 w 2824095"/>
              <a:gd name="connsiteY143" fmla="*/ 833856 h 2451555"/>
              <a:gd name="connsiteX144" fmla="*/ 624991 w 2824095"/>
              <a:gd name="connsiteY144" fmla="*/ 802953 h 2451555"/>
              <a:gd name="connsiteX145" fmla="*/ 647339 w 2824095"/>
              <a:gd name="connsiteY145" fmla="*/ 768213 h 2451555"/>
              <a:gd name="connsiteX146" fmla="*/ 689315 w 2824095"/>
              <a:gd name="connsiteY146" fmla="*/ 714719 h 2451555"/>
              <a:gd name="connsiteX147" fmla="*/ 862359 w 2824095"/>
              <a:gd name="connsiteY147" fmla="*/ 695751 h 2451555"/>
              <a:gd name="connsiteX148" fmla="*/ 937657 w 2824095"/>
              <a:gd name="connsiteY148" fmla="*/ 681791 h 2451555"/>
              <a:gd name="connsiteX149" fmla="*/ 1011443 w 2824095"/>
              <a:gd name="connsiteY149" fmla="*/ 555087 h 2451555"/>
              <a:gd name="connsiteX150" fmla="*/ 1065299 w 2824095"/>
              <a:gd name="connsiteY150" fmla="*/ 500420 h 2451555"/>
              <a:gd name="connsiteX151" fmla="*/ 1100935 w 2824095"/>
              <a:gd name="connsiteY151" fmla="*/ 494240 h 2451555"/>
              <a:gd name="connsiteX152" fmla="*/ 1153281 w 2824095"/>
              <a:gd name="connsiteY152" fmla="*/ 528127 h 2451555"/>
              <a:gd name="connsiteX153" fmla="*/ 1219921 w 2824095"/>
              <a:gd name="connsiteY153" fmla="*/ 550612 h 2451555"/>
              <a:gd name="connsiteX154" fmla="*/ 1297937 w 2824095"/>
              <a:gd name="connsiteY154" fmla="*/ 547948 h 2451555"/>
              <a:gd name="connsiteX155" fmla="*/ 1246195 w 2824095"/>
              <a:gd name="connsiteY155" fmla="*/ 628403 h 2451555"/>
              <a:gd name="connsiteX156" fmla="*/ 1243979 w 2824095"/>
              <a:gd name="connsiteY156" fmla="*/ 729318 h 2451555"/>
              <a:gd name="connsiteX157" fmla="*/ 1335987 w 2824095"/>
              <a:gd name="connsiteY157" fmla="*/ 792297 h 2451555"/>
              <a:gd name="connsiteX158" fmla="*/ 1447121 w 2824095"/>
              <a:gd name="connsiteY158" fmla="*/ 840357 h 2451555"/>
              <a:gd name="connsiteX159" fmla="*/ 1513459 w 2824095"/>
              <a:gd name="connsiteY159" fmla="*/ 640764 h 2451555"/>
              <a:gd name="connsiteX160" fmla="*/ 1541947 w 2824095"/>
              <a:gd name="connsiteY160" fmla="*/ 537291 h 2451555"/>
              <a:gd name="connsiteX161" fmla="*/ 1586319 w 2824095"/>
              <a:gd name="connsiteY161" fmla="*/ 477156 h 2451555"/>
              <a:gd name="connsiteX162" fmla="*/ 1951553 w 2824095"/>
              <a:gd name="connsiteY162" fmla="*/ 204814 h 2451555"/>
              <a:gd name="connsiteX163" fmla="*/ 1951553 w 2824095"/>
              <a:gd name="connsiteY163" fmla="*/ 204814 h 2451555"/>
              <a:gd name="connsiteX164" fmla="*/ 2001181 w 2824095"/>
              <a:gd name="connsiteY164" fmla="*/ 20354 h 2451555"/>
              <a:gd name="connsiteX165" fmla="*/ 2112115 w 2824095"/>
              <a:gd name="connsiteY165" fmla="*/ 150041 h 2451555"/>
              <a:gd name="connsiteX166" fmla="*/ 2102853 w 2824095"/>
              <a:gd name="connsiteY166" fmla="*/ 122867 h 2451555"/>
              <a:gd name="connsiteX167" fmla="*/ 1951553 w 2824095"/>
              <a:gd name="connsiteY167" fmla="*/ 204814 h 2451555"/>
              <a:gd name="connsiteX168" fmla="*/ 1899207 w 2824095"/>
              <a:gd name="connsiteY168" fmla="*/ 175723 h 2451555"/>
              <a:gd name="connsiteX169" fmla="*/ 2051111 w 2824095"/>
              <a:gd name="connsiteY169" fmla="*/ 144713 h 2451555"/>
              <a:gd name="connsiteX170" fmla="*/ 2099431 w 2824095"/>
              <a:gd name="connsiteY170" fmla="*/ 112637 h 2451555"/>
              <a:gd name="connsiteX171" fmla="*/ 2001181 w 2824095"/>
              <a:gd name="connsiteY171" fmla="*/ 20354 h 2451555"/>
              <a:gd name="connsiteX172" fmla="*/ 1536513 w 2824095"/>
              <a:gd name="connsiteY172" fmla="*/ 0 h 2451555"/>
              <a:gd name="connsiteX173" fmla="*/ 1729991 w 2824095"/>
              <a:gd name="connsiteY173" fmla="*/ 82586 h 2451555"/>
              <a:gd name="connsiteX174" fmla="*/ 1787067 w 2824095"/>
              <a:gd name="connsiteY174" fmla="*/ 157820 h 2451555"/>
              <a:gd name="connsiteX175" fmla="*/ 1881089 w 2824095"/>
              <a:gd name="connsiteY175" fmla="*/ 245735 h 2451555"/>
              <a:gd name="connsiteX176" fmla="*/ 1837199 w 2824095"/>
              <a:gd name="connsiteY176" fmla="*/ 247866 h 2451555"/>
              <a:gd name="connsiteX177" fmla="*/ 1905349 w 2824095"/>
              <a:gd name="connsiteY177" fmla="*/ 352511 h 2451555"/>
              <a:gd name="connsiteX178" fmla="*/ 1932327 w 2824095"/>
              <a:gd name="connsiteY178" fmla="*/ 382455 h 2451555"/>
              <a:gd name="connsiteX179" fmla="*/ 1972693 w 2824095"/>
              <a:gd name="connsiteY179" fmla="*/ 466746 h 2451555"/>
              <a:gd name="connsiteX180" fmla="*/ 1799851 w 2824095"/>
              <a:gd name="connsiteY180" fmla="*/ 380643 h 2451555"/>
              <a:gd name="connsiteX181" fmla="*/ 1643015 w 2824095"/>
              <a:gd name="connsiteY181" fmla="*/ 331731 h 2451555"/>
              <a:gd name="connsiteX182" fmla="*/ 1515171 w 2824095"/>
              <a:gd name="connsiteY182" fmla="*/ 372438 h 2451555"/>
              <a:gd name="connsiteX183" fmla="*/ 1510843 w 2824095"/>
              <a:gd name="connsiteY183" fmla="*/ 236783 h 2451555"/>
              <a:gd name="connsiteX184" fmla="*/ 1536513 w 2824095"/>
              <a:gd name="connsiteY184" fmla="*/ 0 h 245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2824095" h="2451555">
                <a:moveTo>
                  <a:pt x="2471411" y="2117997"/>
                </a:moveTo>
                <a:cubicBezTo>
                  <a:pt x="2468041" y="2132000"/>
                  <a:pt x="2464511" y="2145783"/>
                  <a:pt x="2461141" y="2159786"/>
                </a:cubicBezTo>
                <a:cubicBezTo>
                  <a:pt x="2471967" y="2155076"/>
                  <a:pt x="2482593" y="2150524"/>
                  <a:pt x="2493417" y="2145846"/>
                </a:cubicBezTo>
                <a:cubicBezTo>
                  <a:pt x="2506501" y="2140124"/>
                  <a:pt x="2507135" y="2136868"/>
                  <a:pt x="2518317" y="2145846"/>
                </a:cubicBezTo>
                <a:cubicBezTo>
                  <a:pt x="2505669" y="2156688"/>
                  <a:pt x="2497381" y="2161777"/>
                  <a:pt x="2492663" y="2178120"/>
                </a:cubicBezTo>
                <a:cubicBezTo>
                  <a:pt x="2491077" y="2183589"/>
                  <a:pt x="2489571" y="2184695"/>
                  <a:pt x="2485327" y="2187635"/>
                </a:cubicBezTo>
                <a:cubicBezTo>
                  <a:pt x="2471015" y="2197623"/>
                  <a:pt x="2456383" y="2207707"/>
                  <a:pt x="2442071" y="2217728"/>
                </a:cubicBezTo>
                <a:cubicBezTo>
                  <a:pt x="2413087" y="2237927"/>
                  <a:pt x="2384499" y="2258315"/>
                  <a:pt x="2355555" y="2278578"/>
                </a:cubicBezTo>
                <a:cubicBezTo>
                  <a:pt x="2355753" y="2278420"/>
                  <a:pt x="2362811" y="2287176"/>
                  <a:pt x="2363603" y="2288092"/>
                </a:cubicBezTo>
                <a:cubicBezTo>
                  <a:pt x="2366775" y="2291886"/>
                  <a:pt x="2356189" y="2295963"/>
                  <a:pt x="2354087" y="2296912"/>
                </a:cubicBezTo>
                <a:cubicBezTo>
                  <a:pt x="2347505" y="2299820"/>
                  <a:pt x="2340645" y="2300009"/>
                  <a:pt x="2333549" y="2300578"/>
                </a:cubicBezTo>
                <a:cubicBezTo>
                  <a:pt x="2323041" y="2301463"/>
                  <a:pt x="2313407" y="2304561"/>
                  <a:pt x="2303493" y="2307912"/>
                </a:cubicBezTo>
                <a:cubicBezTo>
                  <a:pt x="2287635" y="2313286"/>
                  <a:pt x="2267491" y="2315941"/>
                  <a:pt x="2254367" y="2326973"/>
                </a:cubicBezTo>
                <a:cubicBezTo>
                  <a:pt x="2239143" y="2339744"/>
                  <a:pt x="2227207" y="2355928"/>
                  <a:pt x="2211823" y="2368762"/>
                </a:cubicBezTo>
                <a:cubicBezTo>
                  <a:pt x="2177169" y="2397717"/>
                  <a:pt x="2138789" y="2419402"/>
                  <a:pt x="2099655" y="2441339"/>
                </a:cubicBezTo>
                <a:cubicBezTo>
                  <a:pt x="2081971" y="2451233"/>
                  <a:pt x="2060757" y="2454489"/>
                  <a:pt x="2040973" y="2448673"/>
                </a:cubicBezTo>
                <a:cubicBezTo>
                  <a:pt x="2032567" y="2446207"/>
                  <a:pt x="2024637" y="2441308"/>
                  <a:pt x="2017539" y="2436218"/>
                </a:cubicBezTo>
                <a:cubicBezTo>
                  <a:pt x="2016311" y="2433816"/>
                  <a:pt x="2017539" y="2428000"/>
                  <a:pt x="2017539" y="2425218"/>
                </a:cubicBezTo>
                <a:cubicBezTo>
                  <a:pt x="1999697" y="2428347"/>
                  <a:pt x="1985859" y="2427842"/>
                  <a:pt x="1967659" y="2426672"/>
                </a:cubicBezTo>
                <a:cubicBezTo>
                  <a:pt x="1968295" y="2426735"/>
                  <a:pt x="1976661" y="2412732"/>
                  <a:pt x="1980111" y="2411278"/>
                </a:cubicBezTo>
                <a:cubicBezTo>
                  <a:pt x="1991965" y="2406347"/>
                  <a:pt x="1997199" y="2400467"/>
                  <a:pt x="2005803" y="2391490"/>
                </a:cubicBezTo>
                <a:cubicBezTo>
                  <a:pt x="2015477" y="2381343"/>
                  <a:pt x="2029871" y="2375937"/>
                  <a:pt x="2041725" y="2368762"/>
                </a:cubicBezTo>
                <a:cubicBezTo>
                  <a:pt x="2056397" y="2359848"/>
                  <a:pt x="2070947" y="2351187"/>
                  <a:pt x="2085697" y="2342367"/>
                </a:cubicBezTo>
                <a:cubicBezTo>
                  <a:pt x="2097633" y="2335287"/>
                  <a:pt x="2109447" y="2328143"/>
                  <a:pt x="2120907" y="2320366"/>
                </a:cubicBezTo>
                <a:cubicBezTo>
                  <a:pt x="2133079" y="2312116"/>
                  <a:pt x="2147671" y="2309840"/>
                  <a:pt x="2161231" y="2304972"/>
                </a:cubicBezTo>
                <a:cubicBezTo>
                  <a:pt x="2193149" y="2293561"/>
                  <a:pt x="2223997" y="2278103"/>
                  <a:pt x="2255081" y="2264637"/>
                </a:cubicBezTo>
                <a:cubicBezTo>
                  <a:pt x="2266303" y="2259769"/>
                  <a:pt x="2277483" y="2254617"/>
                  <a:pt x="2288109" y="2248516"/>
                </a:cubicBezTo>
                <a:cubicBezTo>
                  <a:pt x="2296635" y="2243553"/>
                  <a:pt x="2307301" y="2241530"/>
                  <a:pt x="2315231" y="2236030"/>
                </a:cubicBezTo>
                <a:cubicBezTo>
                  <a:pt x="2319791" y="2232869"/>
                  <a:pt x="2324945" y="2228096"/>
                  <a:pt x="2329147" y="2225030"/>
                </a:cubicBezTo>
                <a:cubicBezTo>
                  <a:pt x="2338743" y="2218139"/>
                  <a:pt x="2344017" y="2205811"/>
                  <a:pt x="2352621" y="2197908"/>
                </a:cubicBezTo>
                <a:cubicBezTo>
                  <a:pt x="2361303" y="2189879"/>
                  <a:pt x="2373001" y="2185454"/>
                  <a:pt x="2384141" y="2181787"/>
                </a:cubicBezTo>
                <a:cubicBezTo>
                  <a:pt x="2395203" y="2178152"/>
                  <a:pt x="2402341" y="2170217"/>
                  <a:pt x="2411263" y="2162726"/>
                </a:cubicBezTo>
                <a:cubicBezTo>
                  <a:pt x="2419509" y="2155771"/>
                  <a:pt x="2420779" y="2144202"/>
                  <a:pt x="2430333" y="2137785"/>
                </a:cubicBezTo>
                <a:cubicBezTo>
                  <a:pt x="2442783" y="2129440"/>
                  <a:pt x="2457891" y="2124477"/>
                  <a:pt x="2471411" y="2117997"/>
                </a:cubicBezTo>
                <a:close/>
                <a:moveTo>
                  <a:pt x="1346557" y="2117729"/>
                </a:moveTo>
                <a:cubicBezTo>
                  <a:pt x="1325115" y="2115278"/>
                  <a:pt x="1257267" y="2301763"/>
                  <a:pt x="1181567" y="2265106"/>
                </a:cubicBezTo>
                <a:cubicBezTo>
                  <a:pt x="1147543" y="2248695"/>
                  <a:pt x="1173213" y="2180601"/>
                  <a:pt x="1177541" y="2155239"/>
                </a:cubicBezTo>
                <a:cubicBezTo>
                  <a:pt x="1189319" y="2087785"/>
                  <a:pt x="1258577" y="2135312"/>
                  <a:pt x="1304781" y="2129771"/>
                </a:cubicBezTo>
                <a:cubicBezTo>
                  <a:pt x="1291795" y="2131369"/>
                  <a:pt x="1319479" y="2128065"/>
                  <a:pt x="1304781" y="2129771"/>
                </a:cubicBezTo>
                <a:cubicBezTo>
                  <a:pt x="1318271" y="2124229"/>
                  <a:pt x="1332163" y="2120180"/>
                  <a:pt x="1346557" y="2117729"/>
                </a:cubicBezTo>
                <a:close/>
                <a:moveTo>
                  <a:pt x="2667163" y="1772622"/>
                </a:moveTo>
                <a:cubicBezTo>
                  <a:pt x="2675251" y="1771706"/>
                  <a:pt x="2673149" y="1775025"/>
                  <a:pt x="2673031" y="1781442"/>
                </a:cubicBezTo>
                <a:cubicBezTo>
                  <a:pt x="2672871" y="1790040"/>
                  <a:pt x="2673943" y="1797057"/>
                  <a:pt x="2681833" y="1801957"/>
                </a:cubicBezTo>
                <a:cubicBezTo>
                  <a:pt x="2695749" y="1810555"/>
                  <a:pt x="2710657" y="1812894"/>
                  <a:pt x="2710459" y="1832777"/>
                </a:cubicBezTo>
                <a:cubicBezTo>
                  <a:pt x="2710221" y="1851206"/>
                  <a:pt x="2700825" y="1866410"/>
                  <a:pt x="2693569" y="1882626"/>
                </a:cubicBezTo>
                <a:cubicBezTo>
                  <a:pt x="2690317" y="1889897"/>
                  <a:pt x="2688255" y="1898084"/>
                  <a:pt x="2692855" y="1905354"/>
                </a:cubicBezTo>
                <a:cubicBezTo>
                  <a:pt x="2697059" y="1912024"/>
                  <a:pt x="2704829" y="1913921"/>
                  <a:pt x="2710459" y="1907567"/>
                </a:cubicBezTo>
                <a:cubicBezTo>
                  <a:pt x="2715059" y="1902351"/>
                  <a:pt x="2720649" y="1893500"/>
                  <a:pt x="2719975" y="1886293"/>
                </a:cubicBezTo>
                <a:cubicBezTo>
                  <a:pt x="2730285" y="1883227"/>
                  <a:pt x="2727469" y="1901814"/>
                  <a:pt x="2726557" y="1907567"/>
                </a:cubicBezTo>
                <a:cubicBezTo>
                  <a:pt x="2724931" y="1918441"/>
                  <a:pt x="2719659" y="1927165"/>
                  <a:pt x="2717041" y="1937628"/>
                </a:cubicBezTo>
                <a:cubicBezTo>
                  <a:pt x="2714267" y="1948819"/>
                  <a:pt x="2724417" y="1956595"/>
                  <a:pt x="2733179" y="1961083"/>
                </a:cubicBezTo>
                <a:cubicBezTo>
                  <a:pt x="2751141" y="1970282"/>
                  <a:pt x="2764779" y="1968069"/>
                  <a:pt x="2781551" y="1958144"/>
                </a:cubicBezTo>
                <a:cubicBezTo>
                  <a:pt x="2795271" y="1950083"/>
                  <a:pt x="2810219" y="1940853"/>
                  <a:pt x="2824095" y="1953750"/>
                </a:cubicBezTo>
                <a:cubicBezTo>
                  <a:pt x="2813469" y="1960736"/>
                  <a:pt x="2806927" y="1972558"/>
                  <a:pt x="2799157" y="1982357"/>
                </a:cubicBezTo>
                <a:cubicBezTo>
                  <a:pt x="2790791" y="1992915"/>
                  <a:pt x="2780719" y="2002303"/>
                  <a:pt x="2769855" y="2010206"/>
                </a:cubicBezTo>
                <a:cubicBezTo>
                  <a:pt x="2748761" y="2025505"/>
                  <a:pt x="2723505" y="2030405"/>
                  <a:pt x="2700191" y="2040994"/>
                </a:cubicBezTo>
                <a:cubicBezTo>
                  <a:pt x="2695987" y="2042891"/>
                  <a:pt x="2690477" y="2044756"/>
                  <a:pt x="2689167" y="2049814"/>
                </a:cubicBezTo>
                <a:cubicBezTo>
                  <a:pt x="2687899" y="2054840"/>
                  <a:pt x="2690753" y="2060024"/>
                  <a:pt x="2686987" y="2064481"/>
                </a:cubicBezTo>
                <a:cubicBezTo>
                  <a:pt x="2680247" y="2072320"/>
                  <a:pt x="2668351" y="2076935"/>
                  <a:pt x="2660581" y="2084269"/>
                </a:cubicBezTo>
                <a:cubicBezTo>
                  <a:pt x="2651739" y="2092582"/>
                  <a:pt x="2643293" y="2102034"/>
                  <a:pt x="2633459" y="2109178"/>
                </a:cubicBezTo>
                <a:cubicBezTo>
                  <a:pt x="2622199" y="2117365"/>
                  <a:pt x="2609353" y="2123086"/>
                  <a:pt x="2597537" y="2130452"/>
                </a:cubicBezTo>
                <a:cubicBezTo>
                  <a:pt x="2579813" y="2141515"/>
                  <a:pt x="2561693" y="2153495"/>
                  <a:pt x="2542543" y="2161999"/>
                </a:cubicBezTo>
                <a:cubicBezTo>
                  <a:pt x="2534969" y="2165349"/>
                  <a:pt x="2518197" y="2161999"/>
                  <a:pt x="2515383" y="2152452"/>
                </a:cubicBezTo>
                <a:cubicBezTo>
                  <a:pt x="2512805" y="2143507"/>
                  <a:pt x="2547103" y="2126848"/>
                  <a:pt x="2552811" y="2122391"/>
                </a:cubicBezTo>
                <a:cubicBezTo>
                  <a:pt x="2563953" y="2113666"/>
                  <a:pt x="2583183" y="2103614"/>
                  <a:pt x="2583581" y="2087209"/>
                </a:cubicBezTo>
                <a:cubicBezTo>
                  <a:pt x="2584095" y="2067800"/>
                  <a:pt x="2546865" y="2059360"/>
                  <a:pt x="2550591" y="2040994"/>
                </a:cubicBezTo>
                <a:cubicBezTo>
                  <a:pt x="2553565" y="2026706"/>
                  <a:pt x="2581439" y="2025916"/>
                  <a:pt x="2591669" y="2020479"/>
                </a:cubicBezTo>
                <a:cubicBezTo>
                  <a:pt x="2609035" y="2011186"/>
                  <a:pt x="2618473" y="1997530"/>
                  <a:pt x="2631993" y="1983811"/>
                </a:cubicBezTo>
                <a:cubicBezTo>
                  <a:pt x="2665853" y="1949324"/>
                  <a:pt x="2667677" y="1906777"/>
                  <a:pt x="2661333" y="1861353"/>
                </a:cubicBezTo>
                <a:cubicBezTo>
                  <a:pt x="2659073" y="1845295"/>
                  <a:pt x="2650351" y="1820797"/>
                  <a:pt x="2662047" y="1807836"/>
                </a:cubicBezTo>
                <a:cubicBezTo>
                  <a:pt x="2668113" y="1801103"/>
                  <a:pt x="2662365" y="1785077"/>
                  <a:pt x="2661333" y="1777048"/>
                </a:cubicBezTo>
                <a:cubicBezTo>
                  <a:pt x="2660739" y="1772433"/>
                  <a:pt x="2660541" y="1773444"/>
                  <a:pt x="2667163" y="1772622"/>
                </a:cubicBezTo>
                <a:close/>
                <a:moveTo>
                  <a:pt x="37249" y="1288652"/>
                </a:moveTo>
                <a:lnTo>
                  <a:pt x="37297" y="1288738"/>
                </a:lnTo>
                <a:lnTo>
                  <a:pt x="37335" y="1288905"/>
                </a:lnTo>
                <a:close/>
                <a:moveTo>
                  <a:pt x="33685" y="1281954"/>
                </a:moveTo>
                <a:cubicBezTo>
                  <a:pt x="34591" y="1282194"/>
                  <a:pt x="35491" y="1283832"/>
                  <a:pt x="36425" y="1286213"/>
                </a:cubicBezTo>
                <a:lnTo>
                  <a:pt x="37249" y="1288652"/>
                </a:lnTo>
                <a:close/>
                <a:moveTo>
                  <a:pt x="1921225" y="1233877"/>
                </a:moveTo>
                <a:cubicBezTo>
                  <a:pt x="1921499" y="1234407"/>
                  <a:pt x="1926615" y="1244737"/>
                  <a:pt x="1923065" y="1237624"/>
                </a:cubicBezTo>
                <a:cubicBezTo>
                  <a:pt x="1921581" y="1234614"/>
                  <a:pt x="1921135" y="1233701"/>
                  <a:pt x="1921225" y="1233877"/>
                </a:cubicBezTo>
                <a:close/>
                <a:moveTo>
                  <a:pt x="113195" y="1084599"/>
                </a:moveTo>
                <a:lnTo>
                  <a:pt x="120257" y="1084599"/>
                </a:lnTo>
                <a:lnTo>
                  <a:pt x="113677" y="1089267"/>
                </a:lnTo>
                <a:lnTo>
                  <a:pt x="113363" y="1087623"/>
                </a:lnTo>
                <a:close/>
                <a:moveTo>
                  <a:pt x="112843" y="1078274"/>
                </a:moveTo>
                <a:lnTo>
                  <a:pt x="113195" y="1084599"/>
                </a:lnTo>
                <a:lnTo>
                  <a:pt x="112607" y="1084599"/>
                </a:lnTo>
                <a:cubicBezTo>
                  <a:pt x="112833" y="1078578"/>
                  <a:pt x="112815" y="1077120"/>
                  <a:pt x="112843" y="1078274"/>
                </a:cubicBezTo>
                <a:close/>
                <a:moveTo>
                  <a:pt x="1586319" y="477156"/>
                </a:moveTo>
                <a:cubicBezTo>
                  <a:pt x="1591953" y="480502"/>
                  <a:pt x="1596823" y="497210"/>
                  <a:pt x="1603051" y="534734"/>
                </a:cubicBezTo>
                <a:cubicBezTo>
                  <a:pt x="1609193" y="572351"/>
                  <a:pt x="1612917" y="610394"/>
                  <a:pt x="1619057" y="647904"/>
                </a:cubicBezTo>
                <a:cubicBezTo>
                  <a:pt x="1626103" y="690955"/>
                  <a:pt x="1638183" y="656322"/>
                  <a:pt x="1661437" y="658240"/>
                </a:cubicBezTo>
                <a:cubicBezTo>
                  <a:pt x="1718111" y="662609"/>
                  <a:pt x="1681571" y="892679"/>
                  <a:pt x="1709757" y="929230"/>
                </a:cubicBezTo>
                <a:cubicBezTo>
                  <a:pt x="1724555" y="948518"/>
                  <a:pt x="1815455" y="966954"/>
                  <a:pt x="1803173" y="1003398"/>
                </a:cubicBezTo>
                <a:cubicBezTo>
                  <a:pt x="1797335" y="1020342"/>
                  <a:pt x="1836897" y="1107830"/>
                  <a:pt x="1834379" y="1110494"/>
                </a:cubicBezTo>
                <a:cubicBezTo>
                  <a:pt x="1835889" y="1104207"/>
                  <a:pt x="1837299" y="1097920"/>
                  <a:pt x="1838809" y="1091633"/>
                </a:cubicBezTo>
                <a:cubicBezTo>
                  <a:pt x="1883303" y="1089928"/>
                  <a:pt x="1864277" y="1147365"/>
                  <a:pt x="1870015" y="1170276"/>
                </a:cubicBezTo>
                <a:cubicBezTo>
                  <a:pt x="1877767" y="1201073"/>
                  <a:pt x="1910181" y="1211516"/>
                  <a:pt x="1923065" y="1237624"/>
                </a:cubicBezTo>
                <a:cubicBezTo>
                  <a:pt x="1941889" y="1275667"/>
                  <a:pt x="1944909" y="1333105"/>
                  <a:pt x="1919241" y="1369229"/>
                </a:cubicBezTo>
                <a:cubicBezTo>
                  <a:pt x="1910583" y="1381484"/>
                  <a:pt x="1922865" y="1428585"/>
                  <a:pt x="1921153" y="1445316"/>
                </a:cubicBezTo>
                <a:cubicBezTo>
                  <a:pt x="1916019" y="1493695"/>
                  <a:pt x="1849983" y="1522893"/>
                  <a:pt x="1842937" y="1571273"/>
                </a:cubicBezTo>
                <a:cubicBezTo>
                  <a:pt x="1837501" y="1608783"/>
                  <a:pt x="1786967" y="1659934"/>
                  <a:pt x="1755761" y="1678795"/>
                </a:cubicBezTo>
                <a:cubicBezTo>
                  <a:pt x="1661537" y="1736020"/>
                  <a:pt x="1600837" y="1847485"/>
                  <a:pt x="1531983" y="1930284"/>
                </a:cubicBezTo>
                <a:cubicBezTo>
                  <a:pt x="1500675" y="1967901"/>
                  <a:pt x="1450041" y="1956499"/>
                  <a:pt x="1406755" y="1975041"/>
                </a:cubicBezTo>
                <a:cubicBezTo>
                  <a:pt x="1390649" y="1981967"/>
                  <a:pt x="1327833" y="2028535"/>
                  <a:pt x="1314747" y="2027257"/>
                </a:cubicBezTo>
                <a:cubicBezTo>
                  <a:pt x="1286561" y="2024806"/>
                  <a:pt x="1291695" y="1980795"/>
                  <a:pt x="1289077" y="1970352"/>
                </a:cubicBezTo>
                <a:cubicBezTo>
                  <a:pt x="1287165" y="1962679"/>
                  <a:pt x="1207337" y="2013723"/>
                  <a:pt x="1196265" y="2011805"/>
                </a:cubicBezTo>
                <a:cubicBezTo>
                  <a:pt x="1167575" y="2006797"/>
                  <a:pt x="1111203" y="1983886"/>
                  <a:pt x="1086641" y="1966835"/>
                </a:cubicBezTo>
                <a:cubicBezTo>
                  <a:pt x="1049999" y="1941260"/>
                  <a:pt x="1099727" y="1889897"/>
                  <a:pt x="1090767" y="1856116"/>
                </a:cubicBezTo>
                <a:cubicBezTo>
                  <a:pt x="1085029" y="1833845"/>
                  <a:pt x="1043355" y="1841091"/>
                  <a:pt x="1042449" y="1834697"/>
                </a:cubicBezTo>
                <a:cubicBezTo>
                  <a:pt x="1041241" y="1826279"/>
                  <a:pt x="1100835" y="1775661"/>
                  <a:pt x="1067515" y="1760849"/>
                </a:cubicBezTo>
                <a:cubicBezTo>
                  <a:pt x="1072145" y="1762874"/>
                  <a:pt x="1009027" y="1818926"/>
                  <a:pt x="985875" y="1817327"/>
                </a:cubicBezTo>
                <a:cubicBezTo>
                  <a:pt x="1003591" y="1791539"/>
                  <a:pt x="1031375" y="1775129"/>
                  <a:pt x="1052011" y="1745504"/>
                </a:cubicBezTo>
                <a:cubicBezTo>
                  <a:pt x="1068017" y="1722699"/>
                  <a:pt x="1074359" y="1698083"/>
                  <a:pt x="1086339" y="1677623"/>
                </a:cubicBezTo>
                <a:cubicBezTo>
                  <a:pt x="1055133" y="1731331"/>
                  <a:pt x="980943" y="1759464"/>
                  <a:pt x="935643" y="1800384"/>
                </a:cubicBezTo>
                <a:cubicBezTo>
                  <a:pt x="934233" y="1780030"/>
                  <a:pt x="943595" y="1722699"/>
                  <a:pt x="927691" y="1703838"/>
                </a:cubicBezTo>
                <a:cubicBezTo>
                  <a:pt x="916415" y="1690304"/>
                  <a:pt x="921247" y="1657270"/>
                  <a:pt x="910175" y="1652368"/>
                </a:cubicBezTo>
                <a:cubicBezTo>
                  <a:pt x="847963" y="1624768"/>
                  <a:pt x="789477" y="1611021"/>
                  <a:pt x="722233" y="1614644"/>
                </a:cubicBezTo>
                <a:cubicBezTo>
                  <a:pt x="637273" y="1619013"/>
                  <a:pt x="552109" y="1668139"/>
                  <a:pt x="468961" y="1682845"/>
                </a:cubicBezTo>
                <a:cubicBezTo>
                  <a:pt x="427285" y="1690304"/>
                  <a:pt x="423057" y="1739323"/>
                  <a:pt x="377355" y="1741028"/>
                </a:cubicBezTo>
                <a:cubicBezTo>
                  <a:pt x="338397" y="1742627"/>
                  <a:pt x="299037" y="1736446"/>
                  <a:pt x="259979" y="1738151"/>
                </a:cubicBezTo>
                <a:cubicBezTo>
                  <a:pt x="196863" y="1740815"/>
                  <a:pt x="144617" y="1798892"/>
                  <a:pt x="77273" y="1806138"/>
                </a:cubicBezTo>
                <a:cubicBezTo>
                  <a:pt x="51503" y="1808909"/>
                  <a:pt x="-7387" y="1761808"/>
                  <a:pt x="767" y="1734528"/>
                </a:cubicBezTo>
                <a:cubicBezTo>
                  <a:pt x="5701" y="1718330"/>
                  <a:pt x="33685" y="1724191"/>
                  <a:pt x="46167" y="1699788"/>
                </a:cubicBezTo>
                <a:cubicBezTo>
                  <a:pt x="72743" y="1648318"/>
                  <a:pt x="75259" y="1614218"/>
                  <a:pt x="64489" y="1560084"/>
                </a:cubicBezTo>
                <a:cubicBezTo>
                  <a:pt x="56537" y="1520656"/>
                  <a:pt x="78179" y="1486342"/>
                  <a:pt x="64489" y="1445635"/>
                </a:cubicBezTo>
                <a:cubicBezTo>
                  <a:pt x="58751" y="1428772"/>
                  <a:pt x="49389" y="1346452"/>
                  <a:pt x="41245" y="1305357"/>
                </a:cubicBezTo>
                <a:lnTo>
                  <a:pt x="37335" y="1288905"/>
                </a:lnTo>
                <a:lnTo>
                  <a:pt x="39373" y="1294928"/>
                </a:lnTo>
                <a:cubicBezTo>
                  <a:pt x="41463" y="1301349"/>
                  <a:pt x="43853" y="1308115"/>
                  <a:pt x="46873" y="1309980"/>
                </a:cubicBezTo>
                <a:cubicBezTo>
                  <a:pt x="55329" y="1315202"/>
                  <a:pt x="51805" y="1285364"/>
                  <a:pt x="51705" y="1285791"/>
                </a:cubicBezTo>
                <a:cubicBezTo>
                  <a:pt x="54019" y="1274495"/>
                  <a:pt x="70427" y="1335875"/>
                  <a:pt x="82609" y="1321276"/>
                </a:cubicBezTo>
                <a:cubicBezTo>
                  <a:pt x="116331" y="1280676"/>
                  <a:pt x="36403" y="1225156"/>
                  <a:pt x="86233" y="1173473"/>
                </a:cubicBezTo>
                <a:cubicBezTo>
                  <a:pt x="98313" y="1160926"/>
                  <a:pt x="93801" y="1117208"/>
                  <a:pt x="103999" y="1096133"/>
                </a:cubicBezTo>
                <a:lnTo>
                  <a:pt x="113677" y="1089267"/>
                </a:lnTo>
                <a:lnTo>
                  <a:pt x="115919" y="1100949"/>
                </a:lnTo>
                <a:cubicBezTo>
                  <a:pt x="117307" y="1104753"/>
                  <a:pt x="119327" y="1107271"/>
                  <a:pt x="122271" y="1106551"/>
                </a:cubicBezTo>
                <a:cubicBezTo>
                  <a:pt x="152571" y="1098879"/>
                  <a:pt x="208843" y="1039097"/>
                  <a:pt x="236625" y="1019063"/>
                </a:cubicBezTo>
                <a:cubicBezTo>
                  <a:pt x="263101" y="1000095"/>
                  <a:pt x="292395" y="1015227"/>
                  <a:pt x="323399" y="999988"/>
                </a:cubicBezTo>
                <a:cubicBezTo>
                  <a:pt x="333867" y="994873"/>
                  <a:pt x="373027" y="972388"/>
                  <a:pt x="384603" y="973241"/>
                </a:cubicBezTo>
                <a:cubicBezTo>
                  <a:pt x="470369" y="979315"/>
                  <a:pt x="472685" y="940313"/>
                  <a:pt x="518891" y="897155"/>
                </a:cubicBezTo>
                <a:cubicBezTo>
                  <a:pt x="524327" y="892040"/>
                  <a:pt x="591269" y="771304"/>
                  <a:pt x="595395" y="779509"/>
                </a:cubicBezTo>
                <a:cubicBezTo>
                  <a:pt x="602543" y="797838"/>
                  <a:pt x="609489" y="815954"/>
                  <a:pt x="617643" y="833856"/>
                </a:cubicBezTo>
                <a:cubicBezTo>
                  <a:pt x="620159" y="823626"/>
                  <a:pt x="622575" y="813290"/>
                  <a:pt x="624991" y="802953"/>
                </a:cubicBezTo>
                <a:cubicBezTo>
                  <a:pt x="638481" y="830553"/>
                  <a:pt x="597711" y="754147"/>
                  <a:pt x="647339" y="768213"/>
                </a:cubicBezTo>
                <a:cubicBezTo>
                  <a:pt x="680559" y="777591"/>
                  <a:pt x="661431" y="729638"/>
                  <a:pt x="689315" y="714719"/>
                </a:cubicBezTo>
                <a:cubicBezTo>
                  <a:pt x="724951" y="695644"/>
                  <a:pt x="858835" y="557751"/>
                  <a:pt x="862359" y="695751"/>
                </a:cubicBezTo>
                <a:cubicBezTo>
                  <a:pt x="862359" y="681471"/>
                  <a:pt x="943395" y="698841"/>
                  <a:pt x="937657" y="681791"/>
                </a:cubicBezTo>
                <a:cubicBezTo>
                  <a:pt x="924067" y="640977"/>
                  <a:pt x="972889" y="580662"/>
                  <a:pt x="1011443" y="555087"/>
                </a:cubicBezTo>
                <a:cubicBezTo>
                  <a:pt x="1051509" y="528660"/>
                  <a:pt x="1136269" y="557858"/>
                  <a:pt x="1065299" y="500420"/>
                </a:cubicBezTo>
                <a:cubicBezTo>
                  <a:pt x="1055535" y="492535"/>
                  <a:pt x="1088049" y="481239"/>
                  <a:pt x="1100935" y="494240"/>
                </a:cubicBezTo>
                <a:cubicBezTo>
                  <a:pt x="1115933" y="509052"/>
                  <a:pt x="1133349" y="520348"/>
                  <a:pt x="1153281" y="528127"/>
                </a:cubicBezTo>
                <a:cubicBezTo>
                  <a:pt x="1158415" y="530578"/>
                  <a:pt x="1215391" y="551571"/>
                  <a:pt x="1219921" y="550612"/>
                </a:cubicBezTo>
                <a:cubicBezTo>
                  <a:pt x="1249315" y="543898"/>
                  <a:pt x="1272267" y="514274"/>
                  <a:pt x="1297937" y="547948"/>
                </a:cubicBezTo>
                <a:cubicBezTo>
                  <a:pt x="1312835" y="567662"/>
                  <a:pt x="1246195" y="602828"/>
                  <a:pt x="1246195" y="628403"/>
                </a:cubicBezTo>
                <a:cubicBezTo>
                  <a:pt x="1246195" y="680512"/>
                  <a:pt x="1198881" y="677848"/>
                  <a:pt x="1243979" y="729318"/>
                </a:cubicBezTo>
                <a:cubicBezTo>
                  <a:pt x="1257871" y="745196"/>
                  <a:pt x="1316659" y="782706"/>
                  <a:pt x="1335987" y="792297"/>
                </a:cubicBezTo>
                <a:cubicBezTo>
                  <a:pt x="1374945" y="811691"/>
                  <a:pt x="1393869" y="866145"/>
                  <a:pt x="1447121" y="840357"/>
                </a:cubicBezTo>
                <a:cubicBezTo>
                  <a:pt x="1503997" y="812863"/>
                  <a:pt x="1508427" y="692873"/>
                  <a:pt x="1513459" y="640764"/>
                </a:cubicBezTo>
                <a:cubicBezTo>
                  <a:pt x="1515875" y="615402"/>
                  <a:pt x="1528459" y="557005"/>
                  <a:pt x="1541947" y="537291"/>
                </a:cubicBezTo>
                <a:cubicBezTo>
                  <a:pt x="1565415" y="503124"/>
                  <a:pt x="1576929" y="471580"/>
                  <a:pt x="1586319" y="477156"/>
                </a:cubicBezTo>
                <a:close/>
                <a:moveTo>
                  <a:pt x="1951553" y="204814"/>
                </a:moveTo>
                <a:cubicBezTo>
                  <a:pt x="1943399" y="201617"/>
                  <a:pt x="1977021" y="214725"/>
                  <a:pt x="1951553" y="204814"/>
                </a:cubicBezTo>
                <a:close/>
                <a:moveTo>
                  <a:pt x="2001181" y="20354"/>
                </a:moveTo>
                <a:cubicBezTo>
                  <a:pt x="2032589" y="34633"/>
                  <a:pt x="2166977" y="101448"/>
                  <a:pt x="2112115" y="150041"/>
                </a:cubicBezTo>
                <a:cubicBezTo>
                  <a:pt x="2105169" y="142901"/>
                  <a:pt x="2102047" y="133843"/>
                  <a:pt x="2102853" y="122867"/>
                </a:cubicBezTo>
                <a:cubicBezTo>
                  <a:pt x="2104565" y="179452"/>
                  <a:pt x="1994639" y="221545"/>
                  <a:pt x="1951553" y="204814"/>
                </a:cubicBezTo>
                <a:cubicBezTo>
                  <a:pt x="1943399" y="201617"/>
                  <a:pt x="1895885" y="185100"/>
                  <a:pt x="1899207" y="175723"/>
                </a:cubicBezTo>
                <a:cubicBezTo>
                  <a:pt x="1962727" y="169968"/>
                  <a:pt x="1995947" y="168796"/>
                  <a:pt x="2051111" y="144713"/>
                </a:cubicBezTo>
                <a:cubicBezTo>
                  <a:pt x="2060573" y="140557"/>
                  <a:pt x="2064903" y="62659"/>
                  <a:pt x="2099431" y="112637"/>
                </a:cubicBezTo>
                <a:cubicBezTo>
                  <a:pt x="2081109" y="64044"/>
                  <a:pt x="2019703" y="64364"/>
                  <a:pt x="2001181" y="20354"/>
                </a:cubicBezTo>
                <a:close/>
                <a:moveTo>
                  <a:pt x="1536513" y="0"/>
                </a:moveTo>
                <a:cubicBezTo>
                  <a:pt x="1566511" y="3623"/>
                  <a:pt x="1723849" y="54773"/>
                  <a:pt x="1729991" y="82586"/>
                </a:cubicBezTo>
                <a:cubicBezTo>
                  <a:pt x="1755459" y="75553"/>
                  <a:pt x="1800153" y="134483"/>
                  <a:pt x="1787067" y="157820"/>
                </a:cubicBezTo>
                <a:cubicBezTo>
                  <a:pt x="1828441" y="153664"/>
                  <a:pt x="1892061" y="201724"/>
                  <a:pt x="1881089" y="245735"/>
                </a:cubicBezTo>
                <a:cubicBezTo>
                  <a:pt x="1866491" y="247866"/>
                  <a:pt x="1851493" y="245415"/>
                  <a:pt x="1837199" y="247866"/>
                </a:cubicBezTo>
                <a:cubicBezTo>
                  <a:pt x="1842735" y="263424"/>
                  <a:pt x="1899309" y="351019"/>
                  <a:pt x="1905349" y="352511"/>
                </a:cubicBezTo>
                <a:cubicBezTo>
                  <a:pt x="1923871" y="350380"/>
                  <a:pt x="1941991" y="359544"/>
                  <a:pt x="1932327" y="382455"/>
                </a:cubicBezTo>
                <a:cubicBezTo>
                  <a:pt x="1960311" y="382881"/>
                  <a:pt x="2031885" y="466746"/>
                  <a:pt x="1972693" y="466746"/>
                </a:cubicBezTo>
                <a:cubicBezTo>
                  <a:pt x="1919039" y="466746"/>
                  <a:pt x="1825421" y="420498"/>
                  <a:pt x="1799851" y="380643"/>
                </a:cubicBezTo>
                <a:cubicBezTo>
                  <a:pt x="1751835" y="320542"/>
                  <a:pt x="1721937" y="276638"/>
                  <a:pt x="1643015" y="331731"/>
                </a:cubicBezTo>
                <a:cubicBezTo>
                  <a:pt x="1675933" y="397694"/>
                  <a:pt x="1550605" y="394497"/>
                  <a:pt x="1515171" y="372438"/>
                </a:cubicBezTo>
                <a:cubicBezTo>
                  <a:pt x="1523527" y="337912"/>
                  <a:pt x="1540035" y="261932"/>
                  <a:pt x="1510843" y="236783"/>
                </a:cubicBezTo>
                <a:cubicBezTo>
                  <a:pt x="1550505" y="179133"/>
                  <a:pt x="1532183" y="68840"/>
                  <a:pt x="1536513" y="0"/>
                </a:cubicBezTo>
                <a:close/>
              </a:path>
            </a:pathLst>
          </a:custGeom>
          <a:solidFill>
            <a:schemeClr val="bg1">
              <a:lumMod val="85000"/>
            </a:schemeClr>
          </a:solidFill>
          <a:ln w="12700" cap="flat">
            <a:noFill/>
            <a:miter lim="400000"/>
          </a:ln>
          <a:effectLst/>
        </p:spPr>
        <p:txBody>
          <a:bodyPr wrap="square" lIns="28129" tIns="28129" rIns="28129" bIns="28129" numCol="1" anchor="ctr">
            <a:noAutofit/>
          </a:bodyPr>
          <a:lstStyle/>
          <a:p>
            <a:endParaRPr sz="1994" dirty="0">
              <a:latin typeface="Lato Light" panose="020F0502020204030203" pitchFamily="34" charset="0"/>
            </a:endParaRPr>
          </a:p>
        </p:txBody>
      </p:sp>
      <p:sp>
        <p:nvSpPr>
          <p:cNvPr id="13" name="Shape 63772">
            <a:extLst>
              <a:ext uri="{FF2B5EF4-FFF2-40B4-BE49-F238E27FC236}">
                <a16:creationId xmlns:a16="http://schemas.microsoft.com/office/drawing/2014/main" id="{E352076F-7400-448E-931D-49EC5F4CF6C4}"/>
              </a:ext>
            </a:extLst>
          </p:cNvPr>
          <p:cNvSpPr/>
          <p:nvPr/>
        </p:nvSpPr>
        <p:spPr>
          <a:xfrm>
            <a:off x="6862377" y="2580346"/>
            <a:ext cx="314234" cy="460536"/>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4C4C4C"/>
                </a:solidFill>
              </a:defRPr>
            </a:pPr>
            <a:endParaRPr sz="1994" dirty="0">
              <a:latin typeface="Lato Light" panose="020F0502020204030203" pitchFamily="34" charset="0"/>
            </a:endParaRPr>
          </a:p>
        </p:txBody>
      </p:sp>
      <p:sp>
        <p:nvSpPr>
          <p:cNvPr id="14" name="Shape 63773">
            <a:extLst>
              <a:ext uri="{FF2B5EF4-FFF2-40B4-BE49-F238E27FC236}">
                <a16:creationId xmlns:a16="http://schemas.microsoft.com/office/drawing/2014/main" id="{F0F831D6-A1E5-4C78-9B54-F849A414061E}"/>
              </a:ext>
            </a:extLst>
          </p:cNvPr>
          <p:cNvSpPr/>
          <p:nvPr/>
        </p:nvSpPr>
        <p:spPr>
          <a:xfrm>
            <a:off x="8230364" y="3017462"/>
            <a:ext cx="314234" cy="460536"/>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4C4C4C"/>
                </a:solidFill>
              </a:defRPr>
            </a:pPr>
            <a:endParaRPr sz="1994" dirty="0">
              <a:latin typeface="Lato Light" panose="020F0502020204030203" pitchFamily="34" charset="0"/>
            </a:endParaRPr>
          </a:p>
        </p:txBody>
      </p:sp>
      <p:sp>
        <p:nvSpPr>
          <p:cNvPr id="15" name="Shape 63774">
            <a:extLst>
              <a:ext uri="{FF2B5EF4-FFF2-40B4-BE49-F238E27FC236}">
                <a16:creationId xmlns:a16="http://schemas.microsoft.com/office/drawing/2014/main" id="{1A7522AA-86CE-47DF-8A31-7AB15D743A03}"/>
              </a:ext>
            </a:extLst>
          </p:cNvPr>
          <p:cNvSpPr/>
          <p:nvPr/>
        </p:nvSpPr>
        <p:spPr>
          <a:xfrm>
            <a:off x="4821928" y="1886493"/>
            <a:ext cx="314232" cy="460536"/>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4C4C4C"/>
                </a:solidFill>
              </a:defRPr>
            </a:pPr>
            <a:endParaRPr sz="1994" dirty="0">
              <a:latin typeface="Lato Light" panose="020F0502020204030203" pitchFamily="34" charset="0"/>
            </a:endParaRPr>
          </a:p>
        </p:txBody>
      </p:sp>
      <p:sp>
        <p:nvSpPr>
          <p:cNvPr id="16" name="Shape 63775">
            <a:extLst>
              <a:ext uri="{FF2B5EF4-FFF2-40B4-BE49-F238E27FC236}">
                <a16:creationId xmlns:a16="http://schemas.microsoft.com/office/drawing/2014/main" id="{C2F3E592-BE80-4C5D-B7CB-3146B720F539}"/>
              </a:ext>
            </a:extLst>
          </p:cNvPr>
          <p:cNvSpPr/>
          <p:nvPr/>
        </p:nvSpPr>
        <p:spPr>
          <a:xfrm>
            <a:off x="2673368" y="2600827"/>
            <a:ext cx="314234" cy="460536"/>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4C4C4C"/>
                </a:solidFill>
              </a:defRPr>
            </a:pPr>
            <a:endParaRPr sz="1994" dirty="0">
              <a:latin typeface="Lato Light" panose="020F0502020204030203" pitchFamily="34" charset="0"/>
            </a:endParaRPr>
          </a:p>
        </p:txBody>
      </p:sp>
      <p:sp>
        <p:nvSpPr>
          <p:cNvPr id="17" name="Shape 63776">
            <a:extLst>
              <a:ext uri="{FF2B5EF4-FFF2-40B4-BE49-F238E27FC236}">
                <a16:creationId xmlns:a16="http://schemas.microsoft.com/office/drawing/2014/main" id="{7050B7C1-FDD8-4576-B79C-343EF466B464}"/>
              </a:ext>
            </a:extLst>
          </p:cNvPr>
          <p:cNvSpPr/>
          <p:nvPr/>
        </p:nvSpPr>
        <p:spPr>
          <a:xfrm>
            <a:off x="3997234" y="4440818"/>
            <a:ext cx="314232" cy="460536"/>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4C4C4C"/>
                </a:solidFill>
              </a:defRPr>
            </a:pPr>
            <a:endParaRPr sz="1994" dirty="0">
              <a:latin typeface="Lato Light" panose="020F0502020204030203" pitchFamily="34" charset="0"/>
            </a:endParaRPr>
          </a:p>
        </p:txBody>
      </p:sp>
      <p:sp>
        <p:nvSpPr>
          <p:cNvPr id="18" name="Shape 63777">
            <a:extLst>
              <a:ext uri="{FF2B5EF4-FFF2-40B4-BE49-F238E27FC236}">
                <a16:creationId xmlns:a16="http://schemas.microsoft.com/office/drawing/2014/main" id="{9B1BC2F1-03A9-4108-8148-8B57B30960D8}"/>
              </a:ext>
            </a:extLst>
          </p:cNvPr>
          <p:cNvSpPr/>
          <p:nvPr/>
        </p:nvSpPr>
        <p:spPr>
          <a:xfrm>
            <a:off x="6217256" y="4032717"/>
            <a:ext cx="314234" cy="460535"/>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4C4C4C"/>
                </a:solidFill>
              </a:defRPr>
            </a:pPr>
            <a:endParaRPr sz="1994" dirty="0">
              <a:latin typeface="Lato Light" panose="020F0502020204030203" pitchFamily="34" charset="0"/>
            </a:endParaRPr>
          </a:p>
        </p:txBody>
      </p:sp>
      <p:sp>
        <p:nvSpPr>
          <p:cNvPr id="19" name="Shape 63778">
            <a:extLst>
              <a:ext uri="{FF2B5EF4-FFF2-40B4-BE49-F238E27FC236}">
                <a16:creationId xmlns:a16="http://schemas.microsoft.com/office/drawing/2014/main" id="{B5BDF19E-7643-4683-8F00-E2637024112E}"/>
              </a:ext>
            </a:extLst>
          </p:cNvPr>
          <p:cNvSpPr/>
          <p:nvPr/>
        </p:nvSpPr>
        <p:spPr>
          <a:xfrm>
            <a:off x="8434346" y="2018779"/>
            <a:ext cx="314234" cy="460535"/>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4C4C4C"/>
                </a:solidFill>
              </a:defRPr>
            </a:pPr>
            <a:endParaRPr sz="1994" dirty="0">
              <a:latin typeface="Lato Light" panose="020F0502020204030203" pitchFamily="34" charset="0"/>
            </a:endParaRPr>
          </a:p>
        </p:txBody>
      </p:sp>
      <p:grpSp>
        <p:nvGrpSpPr>
          <p:cNvPr id="20" name="Group 19">
            <a:extLst>
              <a:ext uri="{FF2B5EF4-FFF2-40B4-BE49-F238E27FC236}">
                <a16:creationId xmlns:a16="http://schemas.microsoft.com/office/drawing/2014/main" id="{A4704C14-A97C-4212-897E-A26E18F00C33}"/>
              </a:ext>
            </a:extLst>
          </p:cNvPr>
          <p:cNvGrpSpPr/>
          <p:nvPr/>
        </p:nvGrpSpPr>
        <p:grpSpPr>
          <a:xfrm>
            <a:off x="-429" y="1800136"/>
            <a:ext cx="4127369" cy="3962587"/>
            <a:chOff x="-5659" y="2336411"/>
            <a:chExt cx="9775103" cy="9384838"/>
          </a:xfrm>
        </p:grpSpPr>
        <p:sp>
          <p:nvSpPr>
            <p:cNvPr id="22" name="Shape 63782">
              <a:extLst>
                <a:ext uri="{FF2B5EF4-FFF2-40B4-BE49-F238E27FC236}">
                  <a16:creationId xmlns:a16="http://schemas.microsoft.com/office/drawing/2014/main" id="{5DD5157F-AE46-4862-BC51-D4887CE7C9F2}"/>
                </a:ext>
              </a:extLst>
            </p:cNvPr>
            <p:cNvSpPr/>
            <p:nvPr/>
          </p:nvSpPr>
          <p:spPr>
            <a:xfrm>
              <a:off x="1471483" y="2336411"/>
              <a:ext cx="8297961" cy="7129085"/>
            </a:xfrm>
            <a:custGeom>
              <a:avLst/>
              <a:gdLst/>
              <a:ahLst/>
              <a:cxnLst>
                <a:cxn ang="0">
                  <a:pos x="wd2" y="hd2"/>
                </a:cxn>
                <a:cxn ang="5400000">
                  <a:pos x="wd2" y="hd2"/>
                </a:cxn>
                <a:cxn ang="10800000">
                  <a:pos x="wd2" y="hd2"/>
                </a:cxn>
                <a:cxn ang="16200000">
                  <a:pos x="wd2" y="hd2"/>
                </a:cxn>
              </a:cxnLst>
              <a:rect l="0" t="0" r="r" b="b"/>
              <a:pathLst>
                <a:path w="21388" h="21478" extrusionOk="0">
                  <a:moveTo>
                    <a:pt x="13727" y="4"/>
                  </a:moveTo>
                  <a:cubicBezTo>
                    <a:pt x="9744" y="-122"/>
                    <a:pt x="6246" y="3298"/>
                    <a:pt x="5726" y="8017"/>
                  </a:cubicBezTo>
                  <a:cubicBezTo>
                    <a:pt x="5492" y="10137"/>
                    <a:pt x="5902" y="12178"/>
                    <a:pt x="6769" y="13883"/>
                  </a:cubicBezTo>
                  <a:lnTo>
                    <a:pt x="6077" y="14508"/>
                  </a:lnTo>
                  <a:cubicBezTo>
                    <a:pt x="6074" y="14505"/>
                    <a:pt x="6069" y="14500"/>
                    <a:pt x="6066" y="14496"/>
                  </a:cubicBezTo>
                  <a:cubicBezTo>
                    <a:pt x="6062" y="14492"/>
                    <a:pt x="6060" y="14488"/>
                    <a:pt x="6056" y="14485"/>
                  </a:cubicBezTo>
                  <a:cubicBezTo>
                    <a:pt x="5974" y="14424"/>
                    <a:pt x="5883" y="14386"/>
                    <a:pt x="5789" y="14372"/>
                  </a:cubicBezTo>
                  <a:cubicBezTo>
                    <a:pt x="5694" y="14358"/>
                    <a:pt x="5596" y="14367"/>
                    <a:pt x="5504" y="14402"/>
                  </a:cubicBezTo>
                  <a:cubicBezTo>
                    <a:pt x="5421" y="14437"/>
                    <a:pt x="5348" y="14485"/>
                    <a:pt x="5266" y="14549"/>
                  </a:cubicBezTo>
                  <a:cubicBezTo>
                    <a:pt x="5183" y="14613"/>
                    <a:pt x="5092" y="14695"/>
                    <a:pt x="4969" y="14806"/>
                  </a:cubicBezTo>
                  <a:lnTo>
                    <a:pt x="4562" y="15174"/>
                  </a:lnTo>
                  <a:lnTo>
                    <a:pt x="2913" y="16660"/>
                  </a:lnTo>
                  <a:lnTo>
                    <a:pt x="0" y="19286"/>
                  </a:lnTo>
                  <a:lnTo>
                    <a:pt x="1447" y="21478"/>
                  </a:lnTo>
                  <a:lnTo>
                    <a:pt x="4354" y="18857"/>
                  </a:lnTo>
                  <a:lnTo>
                    <a:pt x="6009" y="17366"/>
                  </a:lnTo>
                  <a:lnTo>
                    <a:pt x="6412" y="17000"/>
                  </a:lnTo>
                  <a:cubicBezTo>
                    <a:pt x="6536" y="16888"/>
                    <a:pt x="6630" y="16806"/>
                    <a:pt x="6705" y="16729"/>
                  </a:cubicBezTo>
                  <a:cubicBezTo>
                    <a:pt x="6779" y="16652"/>
                    <a:pt x="6835" y="16581"/>
                    <a:pt x="6885" y="16497"/>
                  </a:cubicBezTo>
                  <a:cubicBezTo>
                    <a:pt x="6937" y="16401"/>
                    <a:pt x="6971" y="16293"/>
                    <a:pt x="6984" y="16182"/>
                  </a:cubicBezTo>
                  <a:cubicBezTo>
                    <a:pt x="6996" y="16072"/>
                    <a:pt x="6988" y="15958"/>
                    <a:pt x="6958" y="15849"/>
                  </a:cubicBezTo>
                  <a:cubicBezTo>
                    <a:pt x="6957" y="15845"/>
                    <a:pt x="6954" y="15840"/>
                    <a:pt x="6952" y="15835"/>
                  </a:cubicBezTo>
                  <a:cubicBezTo>
                    <a:pt x="6950" y="15831"/>
                    <a:pt x="6948" y="15829"/>
                    <a:pt x="6946" y="15824"/>
                  </a:cubicBezTo>
                  <a:lnTo>
                    <a:pt x="7605" y="15229"/>
                  </a:lnTo>
                  <a:cubicBezTo>
                    <a:pt x="8824" y="16863"/>
                    <a:pt x="10532" y="18008"/>
                    <a:pt x="12517" y="18308"/>
                  </a:cubicBezTo>
                  <a:cubicBezTo>
                    <a:pt x="16823" y="18957"/>
                    <a:pt x="20767" y="15401"/>
                    <a:pt x="21322" y="10368"/>
                  </a:cubicBezTo>
                  <a:cubicBezTo>
                    <a:pt x="21600" y="7851"/>
                    <a:pt x="20977" y="5441"/>
                    <a:pt x="19748" y="3579"/>
                  </a:cubicBezTo>
                  <a:cubicBezTo>
                    <a:pt x="18519" y="1717"/>
                    <a:pt x="16683" y="402"/>
                    <a:pt x="14529" y="77"/>
                  </a:cubicBezTo>
                  <a:cubicBezTo>
                    <a:pt x="14260" y="37"/>
                    <a:pt x="13993" y="12"/>
                    <a:pt x="13727" y="4"/>
                  </a:cubicBezTo>
                  <a:close/>
                  <a:moveTo>
                    <a:pt x="13519" y="1502"/>
                  </a:moveTo>
                  <a:cubicBezTo>
                    <a:pt x="15206" y="1502"/>
                    <a:pt x="16891" y="2256"/>
                    <a:pt x="18177" y="3762"/>
                  </a:cubicBezTo>
                  <a:cubicBezTo>
                    <a:pt x="20751" y="6776"/>
                    <a:pt x="20751" y="11662"/>
                    <a:pt x="18177" y="14675"/>
                  </a:cubicBezTo>
                  <a:cubicBezTo>
                    <a:pt x="15604" y="17689"/>
                    <a:pt x="11432" y="17689"/>
                    <a:pt x="8859" y="14675"/>
                  </a:cubicBezTo>
                  <a:cubicBezTo>
                    <a:pt x="6285" y="11662"/>
                    <a:pt x="6285" y="6776"/>
                    <a:pt x="8859" y="3762"/>
                  </a:cubicBezTo>
                  <a:cubicBezTo>
                    <a:pt x="10146" y="2256"/>
                    <a:pt x="11832" y="1502"/>
                    <a:pt x="13519" y="1502"/>
                  </a:cubicBezTo>
                  <a:close/>
                </a:path>
              </a:pathLst>
            </a:custGeom>
            <a:solidFill>
              <a:schemeClr val="accent5"/>
            </a:solidFill>
            <a:ln w="12700" cap="flat">
              <a:noFill/>
              <a:miter lim="400000"/>
            </a:ln>
            <a:effectLst/>
          </p:spPr>
          <p:txBody>
            <a:bodyPr wrap="square" lIns="0" tIns="0" rIns="0" bIns="0" numCol="1" anchor="t">
              <a:noAutofit/>
            </a:bodyPr>
            <a:lstStyle/>
            <a:p>
              <a:endParaRPr sz="1994" dirty="0">
                <a:latin typeface="Lato Light" panose="020F0502020204030203" pitchFamily="34" charset="0"/>
              </a:endParaRPr>
            </a:p>
          </p:txBody>
        </p:sp>
        <p:sp>
          <p:nvSpPr>
            <p:cNvPr id="23" name="Shape 63784">
              <a:extLst>
                <a:ext uri="{FF2B5EF4-FFF2-40B4-BE49-F238E27FC236}">
                  <a16:creationId xmlns:a16="http://schemas.microsoft.com/office/drawing/2014/main" id="{33B51591-8DEF-45ED-ADAB-A367E34E0FB7}"/>
                </a:ext>
              </a:extLst>
            </p:cNvPr>
            <p:cNvSpPr/>
            <p:nvPr/>
          </p:nvSpPr>
          <p:spPr>
            <a:xfrm rot="1580872">
              <a:off x="2017726" y="7926795"/>
              <a:ext cx="1483125" cy="2028014"/>
            </a:xfrm>
            <a:custGeom>
              <a:avLst/>
              <a:gdLst/>
              <a:ahLst/>
              <a:cxnLst>
                <a:cxn ang="0">
                  <a:pos x="wd2" y="hd2"/>
                </a:cxn>
                <a:cxn ang="5400000">
                  <a:pos x="wd2" y="hd2"/>
                </a:cxn>
                <a:cxn ang="10800000">
                  <a:pos x="wd2" y="hd2"/>
                </a:cxn>
                <a:cxn ang="16200000">
                  <a:pos x="wd2" y="hd2"/>
                </a:cxn>
              </a:cxnLst>
              <a:rect l="0" t="0" r="r" b="b"/>
              <a:pathLst>
                <a:path w="21210" h="21589" extrusionOk="0">
                  <a:moveTo>
                    <a:pt x="10595" y="0"/>
                  </a:moveTo>
                  <a:cubicBezTo>
                    <a:pt x="8658" y="-11"/>
                    <a:pt x="6966" y="973"/>
                    <a:pt x="6511" y="2374"/>
                  </a:cubicBezTo>
                  <a:cubicBezTo>
                    <a:pt x="6004" y="3937"/>
                    <a:pt x="7160" y="5534"/>
                    <a:pt x="9193" y="6078"/>
                  </a:cubicBezTo>
                  <a:lnTo>
                    <a:pt x="17099" y="6090"/>
                  </a:lnTo>
                  <a:cubicBezTo>
                    <a:pt x="19108" y="6274"/>
                    <a:pt x="20936" y="5211"/>
                    <a:pt x="21182" y="3715"/>
                  </a:cubicBezTo>
                  <a:cubicBezTo>
                    <a:pt x="21429" y="2220"/>
                    <a:pt x="20001" y="859"/>
                    <a:pt x="17992" y="676"/>
                  </a:cubicBezTo>
                  <a:lnTo>
                    <a:pt x="10595" y="0"/>
                  </a:lnTo>
                  <a:close/>
                  <a:moveTo>
                    <a:pt x="8596" y="6130"/>
                  </a:moveTo>
                  <a:cubicBezTo>
                    <a:pt x="6587" y="5946"/>
                    <a:pt x="4759" y="7009"/>
                    <a:pt x="4512" y="8504"/>
                  </a:cubicBezTo>
                  <a:cubicBezTo>
                    <a:pt x="4266" y="9999"/>
                    <a:pt x="5694" y="11360"/>
                    <a:pt x="7703" y="11544"/>
                  </a:cubicBezTo>
                  <a:lnTo>
                    <a:pt x="15088" y="12219"/>
                  </a:lnTo>
                  <a:cubicBezTo>
                    <a:pt x="17096" y="12403"/>
                    <a:pt x="18925" y="11339"/>
                    <a:pt x="19171" y="9844"/>
                  </a:cubicBezTo>
                  <a:cubicBezTo>
                    <a:pt x="19418" y="8349"/>
                    <a:pt x="17989" y="6988"/>
                    <a:pt x="15981" y="6805"/>
                  </a:cubicBezTo>
                  <a:lnTo>
                    <a:pt x="8596" y="6130"/>
                  </a:lnTo>
                  <a:close/>
                  <a:moveTo>
                    <a:pt x="6007" y="11544"/>
                  </a:moveTo>
                  <a:cubicBezTo>
                    <a:pt x="4214" y="11383"/>
                    <a:pt x="2585" y="12334"/>
                    <a:pt x="2368" y="13669"/>
                  </a:cubicBezTo>
                  <a:cubicBezTo>
                    <a:pt x="2152" y="15000"/>
                    <a:pt x="3422" y="16210"/>
                    <a:pt x="5210" y="16376"/>
                  </a:cubicBezTo>
                  <a:lnTo>
                    <a:pt x="12459" y="17039"/>
                  </a:lnTo>
                  <a:cubicBezTo>
                    <a:pt x="14247" y="17200"/>
                    <a:pt x="15873" y="16254"/>
                    <a:pt x="16096" y="14923"/>
                  </a:cubicBezTo>
                  <a:cubicBezTo>
                    <a:pt x="16319" y="13589"/>
                    <a:pt x="15046" y="12370"/>
                    <a:pt x="13256" y="12206"/>
                  </a:cubicBezTo>
                  <a:lnTo>
                    <a:pt x="6007" y="11544"/>
                  </a:lnTo>
                  <a:close/>
                  <a:moveTo>
                    <a:pt x="3213" y="16379"/>
                  </a:moveTo>
                  <a:cubicBezTo>
                    <a:pt x="1643" y="16236"/>
                    <a:pt x="214" y="17067"/>
                    <a:pt x="22" y="18235"/>
                  </a:cubicBezTo>
                  <a:cubicBezTo>
                    <a:pt x="-171" y="19404"/>
                    <a:pt x="945" y="20468"/>
                    <a:pt x="2515" y="20611"/>
                  </a:cubicBezTo>
                  <a:lnTo>
                    <a:pt x="6619" y="21589"/>
                  </a:lnTo>
                  <a:cubicBezTo>
                    <a:pt x="7236" y="21453"/>
                    <a:pt x="7850" y="21308"/>
                    <a:pt x="8461" y="21154"/>
                  </a:cubicBezTo>
                  <a:cubicBezTo>
                    <a:pt x="9836" y="20809"/>
                    <a:pt x="11269" y="20323"/>
                    <a:pt x="11652" y="19298"/>
                  </a:cubicBezTo>
                  <a:cubicBezTo>
                    <a:pt x="12106" y="18084"/>
                    <a:pt x="10852" y="16889"/>
                    <a:pt x="9159" y="16923"/>
                  </a:cubicBezTo>
                  <a:cubicBezTo>
                    <a:pt x="8168" y="16832"/>
                    <a:pt x="7177" y="16742"/>
                    <a:pt x="6186" y="16651"/>
                  </a:cubicBezTo>
                  <a:cubicBezTo>
                    <a:pt x="5195" y="16560"/>
                    <a:pt x="4204" y="16470"/>
                    <a:pt x="3213" y="16379"/>
                  </a:cubicBezTo>
                  <a:close/>
                </a:path>
              </a:pathLst>
            </a:custGeom>
            <a:solidFill>
              <a:schemeClr val="bg1">
                <a:lumMod val="65000"/>
              </a:schemeClr>
            </a:solidFill>
            <a:ln w="12700" cap="flat">
              <a:noFill/>
              <a:miter lim="400000"/>
            </a:ln>
            <a:effectLst/>
          </p:spPr>
          <p:txBody>
            <a:bodyPr wrap="square" lIns="0" tIns="0" rIns="0" bIns="0" numCol="1" anchor="t">
              <a:noAutofit/>
            </a:bodyPr>
            <a:lstStyle/>
            <a:p>
              <a:endParaRPr sz="1994" dirty="0">
                <a:latin typeface="Lato Light" panose="020F0502020204030203" pitchFamily="34" charset="0"/>
              </a:endParaRPr>
            </a:p>
          </p:txBody>
        </p:sp>
        <p:sp>
          <p:nvSpPr>
            <p:cNvPr id="24" name="Freeform 38">
              <a:extLst>
                <a:ext uri="{FF2B5EF4-FFF2-40B4-BE49-F238E27FC236}">
                  <a16:creationId xmlns:a16="http://schemas.microsoft.com/office/drawing/2014/main" id="{1AC3694E-96B5-403C-A0D2-240BB86CE61B}"/>
                </a:ext>
              </a:extLst>
            </p:cNvPr>
            <p:cNvSpPr/>
            <p:nvPr/>
          </p:nvSpPr>
          <p:spPr>
            <a:xfrm rot="4640872">
              <a:off x="1320227" y="7158255"/>
              <a:ext cx="1777436" cy="2262997"/>
            </a:xfrm>
            <a:custGeom>
              <a:avLst/>
              <a:gdLst>
                <a:gd name="connsiteX0" fmla="*/ 9885 w 1300821"/>
                <a:gd name="connsiteY0" fmla="*/ 412519 h 1656180"/>
                <a:gd name="connsiteX1" fmla="*/ 101766 w 1300821"/>
                <a:gd name="connsiteY1" fmla="*/ 308586 h 1656180"/>
                <a:gd name="connsiteX2" fmla="*/ 664489 w 1300821"/>
                <a:gd name="connsiteY2" fmla="*/ 30366 h 1656180"/>
                <a:gd name="connsiteX3" fmla="*/ 734137 w 1300821"/>
                <a:gd name="connsiteY3" fmla="*/ 12207 h 1656180"/>
                <a:gd name="connsiteX4" fmla="*/ 748771 w 1300821"/>
                <a:gd name="connsiteY4" fmla="*/ 14254 h 1656180"/>
                <a:gd name="connsiteX5" fmla="*/ 1012689 w 1300821"/>
                <a:gd name="connsiteY5" fmla="*/ 30 h 1656180"/>
                <a:gd name="connsiteX6" fmla="*/ 1197176 w 1300821"/>
                <a:gd name="connsiteY6" fmla="*/ 178023 h 1656180"/>
                <a:gd name="connsiteX7" fmla="*/ 1019185 w 1300821"/>
                <a:gd name="connsiteY7" fmla="*/ 362496 h 1656180"/>
                <a:gd name="connsiteX8" fmla="*/ 785164 w 1300821"/>
                <a:gd name="connsiteY8" fmla="*/ 375108 h 1656180"/>
                <a:gd name="connsiteX9" fmla="*/ 441881 w 1300821"/>
                <a:gd name="connsiteY9" fmla="*/ 544833 h 1656180"/>
                <a:gd name="connsiteX10" fmla="*/ 693343 w 1300821"/>
                <a:gd name="connsiteY10" fmla="*/ 663528 h 1656180"/>
                <a:gd name="connsiteX11" fmla="*/ 943539 w 1300821"/>
                <a:gd name="connsiteY11" fmla="*/ 803589 h 1656180"/>
                <a:gd name="connsiteX12" fmla="*/ 1126712 w 1300821"/>
                <a:gd name="connsiteY12" fmla="*/ 1002213 h 1656180"/>
                <a:gd name="connsiteX13" fmla="*/ 1195639 w 1300821"/>
                <a:gd name="connsiteY13" fmla="*/ 1109451 h 1656180"/>
                <a:gd name="connsiteX14" fmla="*/ 1250136 w 1300821"/>
                <a:gd name="connsiteY14" fmla="*/ 1227817 h 1656180"/>
                <a:gd name="connsiteX15" fmla="*/ 1299786 w 1300821"/>
                <a:gd name="connsiteY15" fmla="*/ 1412434 h 1656180"/>
                <a:gd name="connsiteX16" fmla="*/ 1190622 w 1300821"/>
                <a:gd name="connsiteY16" fmla="*/ 1574569 h 1656180"/>
                <a:gd name="connsiteX17" fmla="*/ 784268 w 1300821"/>
                <a:gd name="connsiteY17" fmla="*/ 1626860 h 1656180"/>
                <a:gd name="connsiteX18" fmla="*/ 517289 w 1300821"/>
                <a:gd name="connsiteY18" fmla="*/ 1402973 h 1656180"/>
                <a:gd name="connsiteX19" fmla="*/ 94462 w 1300821"/>
                <a:gd name="connsiteY19" fmla="*/ 737626 h 1656180"/>
                <a:gd name="connsiteX20" fmla="*/ 34430 w 1300821"/>
                <a:gd name="connsiteY20" fmla="*/ 587922 h 1656180"/>
                <a:gd name="connsiteX21" fmla="*/ 31878 w 1300821"/>
                <a:gd name="connsiteY21" fmla="*/ 568560 h 1656180"/>
                <a:gd name="connsiteX22" fmla="*/ 18427 w 1300821"/>
                <a:gd name="connsiteY22" fmla="*/ 550990 h 1656180"/>
                <a:gd name="connsiteX23" fmla="*/ 9885 w 1300821"/>
                <a:gd name="connsiteY23" fmla="*/ 412519 h 165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00821" h="1656180">
                  <a:moveTo>
                    <a:pt x="9885" y="412519"/>
                  </a:moveTo>
                  <a:cubicBezTo>
                    <a:pt x="24965" y="368653"/>
                    <a:pt x="56782" y="330543"/>
                    <a:pt x="101766" y="308586"/>
                  </a:cubicBezTo>
                  <a:lnTo>
                    <a:pt x="664489" y="30366"/>
                  </a:lnTo>
                  <a:cubicBezTo>
                    <a:pt x="686978" y="19383"/>
                    <a:pt x="710628" y="13480"/>
                    <a:pt x="734137" y="12207"/>
                  </a:cubicBezTo>
                  <a:lnTo>
                    <a:pt x="748771" y="14254"/>
                  </a:lnTo>
                  <a:lnTo>
                    <a:pt x="1012689" y="30"/>
                  </a:lnTo>
                  <a:cubicBezTo>
                    <a:pt x="1112789" y="-1766"/>
                    <a:pt x="1195390" y="77922"/>
                    <a:pt x="1197176" y="178023"/>
                  </a:cubicBezTo>
                  <a:cubicBezTo>
                    <a:pt x="1198960" y="278122"/>
                    <a:pt x="1119256" y="360717"/>
                    <a:pt x="1019185" y="362496"/>
                  </a:cubicBezTo>
                  <a:lnTo>
                    <a:pt x="785164" y="375108"/>
                  </a:lnTo>
                  <a:lnTo>
                    <a:pt x="441881" y="544833"/>
                  </a:lnTo>
                  <a:lnTo>
                    <a:pt x="693343" y="663528"/>
                  </a:lnTo>
                  <a:cubicBezTo>
                    <a:pt x="780941" y="702640"/>
                    <a:pt x="868985" y="744946"/>
                    <a:pt x="943539" y="803589"/>
                  </a:cubicBezTo>
                  <a:cubicBezTo>
                    <a:pt x="1017142" y="861479"/>
                    <a:pt x="1075619" y="932815"/>
                    <a:pt x="1126712" y="1002213"/>
                  </a:cubicBezTo>
                  <a:cubicBezTo>
                    <a:pt x="1152398" y="1037114"/>
                    <a:pt x="1176127" y="1072531"/>
                    <a:pt x="1195639" y="1109451"/>
                  </a:cubicBezTo>
                  <a:cubicBezTo>
                    <a:pt x="1216507" y="1148860"/>
                    <a:pt x="1232525" y="1189496"/>
                    <a:pt x="1250136" y="1227817"/>
                  </a:cubicBezTo>
                  <a:cubicBezTo>
                    <a:pt x="1276748" y="1285693"/>
                    <a:pt x="1306810" y="1342416"/>
                    <a:pt x="1299786" y="1412434"/>
                  </a:cubicBezTo>
                  <a:cubicBezTo>
                    <a:pt x="1292961" y="1480482"/>
                    <a:pt x="1246391" y="1535000"/>
                    <a:pt x="1190622" y="1574569"/>
                  </a:cubicBezTo>
                  <a:cubicBezTo>
                    <a:pt x="1076155" y="1656000"/>
                    <a:pt x="923772" y="1682264"/>
                    <a:pt x="784268" y="1626860"/>
                  </a:cubicBezTo>
                  <a:cubicBezTo>
                    <a:pt x="674347" y="1583164"/>
                    <a:pt x="591901" y="1494387"/>
                    <a:pt x="517289" y="1402973"/>
                  </a:cubicBezTo>
                  <a:cubicBezTo>
                    <a:pt x="350514" y="1198787"/>
                    <a:pt x="212549" y="973251"/>
                    <a:pt x="94462" y="737626"/>
                  </a:cubicBezTo>
                  <a:cubicBezTo>
                    <a:pt x="70344" y="689497"/>
                    <a:pt x="47182" y="639030"/>
                    <a:pt x="34430" y="587922"/>
                  </a:cubicBezTo>
                  <a:lnTo>
                    <a:pt x="31878" y="568560"/>
                  </a:lnTo>
                  <a:lnTo>
                    <a:pt x="18427" y="550990"/>
                  </a:lnTo>
                  <a:cubicBezTo>
                    <a:pt x="-3538" y="506009"/>
                    <a:pt x="-5195" y="456386"/>
                    <a:pt x="9885" y="41251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1994" dirty="0">
                <a:latin typeface="Lato Light" panose="020F0502020204030203" pitchFamily="34" charset="0"/>
              </a:endParaRPr>
            </a:p>
          </p:txBody>
        </p:sp>
        <p:sp>
          <p:nvSpPr>
            <p:cNvPr id="25" name="Shape 63788">
              <a:extLst>
                <a:ext uri="{FF2B5EF4-FFF2-40B4-BE49-F238E27FC236}">
                  <a16:creationId xmlns:a16="http://schemas.microsoft.com/office/drawing/2014/main" id="{DAF0BB5E-2731-4437-8F84-CD3DF3C5EEB8}"/>
                </a:ext>
              </a:extLst>
            </p:cNvPr>
            <p:cNvSpPr/>
            <p:nvPr/>
          </p:nvSpPr>
          <p:spPr>
            <a:xfrm rot="3140872">
              <a:off x="1325991" y="9188278"/>
              <a:ext cx="584525" cy="1023727"/>
            </a:xfrm>
            <a:custGeom>
              <a:avLst/>
              <a:gdLst/>
              <a:ahLst/>
              <a:cxnLst>
                <a:cxn ang="0">
                  <a:pos x="wd2" y="hd2"/>
                </a:cxn>
                <a:cxn ang="5400000">
                  <a:pos x="wd2" y="hd2"/>
                </a:cxn>
                <a:cxn ang="10800000">
                  <a:pos x="wd2" y="hd2"/>
                </a:cxn>
                <a:cxn ang="16200000">
                  <a:pos x="wd2" y="hd2"/>
                </a:cxn>
              </a:cxnLst>
              <a:rect l="0" t="0" r="r" b="b"/>
              <a:pathLst>
                <a:path w="21600" h="21600" extrusionOk="0">
                  <a:moveTo>
                    <a:pt x="1740" y="0"/>
                  </a:moveTo>
                  <a:lnTo>
                    <a:pt x="0" y="987"/>
                  </a:lnTo>
                  <a:lnTo>
                    <a:pt x="0" y="21600"/>
                  </a:lnTo>
                  <a:lnTo>
                    <a:pt x="21600" y="21600"/>
                  </a:lnTo>
                  <a:lnTo>
                    <a:pt x="21600" y="3038"/>
                  </a:lnTo>
                  <a:lnTo>
                    <a:pt x="1740" y="0"/>
                  </a:lnTo>
                  <a:close/>
                </a:path>
              </a:pathLst>
            </a:custGeom>
            <a:solidFill>
              <a:schemeClr val="bg1">
                <a:lumMod val="65000"/>
              </a:schemeClr>
            </a:solidFill>
            <a:ln w="12700" cap="flat">
              <a:noFill/>
              <a:miter lim="400000"/>
            </a:ln>
            <a:effectLst/>
          </p:spPr>
          <p:txBody>
            <a:bodyPr wrap="square" lIns="28129" tIns="28129" rIns="28129" bIns="28129" numCol="1" anchor="ctr">
              <a:noAutofit/>
            </a:bodyPr>
            <a:lstStyle/>
            <a:p>
              <a:endParaRPr sz="1994" dirty="0">
                <a:latin typeface="Lato Light" panose="020F0502020204030203" pitchFamily="34" charset="0"/>
              </a:endParaRPr>
            </a:p>
          </p:txBody>
        </p:sp>
        <p:sp>
          <p:nvSpPr>
            <p:cNvPr id="26" name="Shape 63789">
              <a:extLst>
                <a:ext uri="{FF2B5EF4-FFF2-40B4-BE49-F238E27FC236}">
                  <a16:creationId xmlns:a16="http://schemas.microsoft.com/office/drawing/2014/main" id="{4AC7416D-A65A-4E54-BE72-816C8D725DDA}"/>
                </a:ext>
              </a:extLst>
            </p:cNvPr>
            <p:cNvSpPr/>
            <p:nvPr/>
          </p:nvSpPr>
          <p:spPr>
            <a:xfrm rot="3140872">
              <a:off x="1030715" y="8523917"/>
              <a:ext cx="673591" cy="12811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08" y="2975"/>
                  </a:lnTo>
                  <a:lnTo>
                    <a:pt x="21600" y="21600"/>
                  </a:lnTo>
                  <a:lnTo>
                    <a:pt x="0" y="21600"/>
                  </a:lnTo>
                  <a:lnTo>
                    <a:pt x="0" y="0"/>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1994" dirty="0">
                <a:latin typeface="Lato Light" panose="020F0502020204030203" pitchFamily="34" charset="0"/>
              </a:endParaRPr>
            </a:p>
          </p:txBody>
        </p:sp>
        <p:sp>
          <p:nvSpPr>
            <p:cNvPr id="27" name="Shape 63791">
              <a:extLst>
                <a:ext uri="{FF2B5EF4-FFF2-40B4-BE49-F238E27FC236}">
                  <a16:creationId xmlns:a16="http://schemas.microsoft.com/office/drawing/2014/main" id="{1955EBF3-748C-42C8-AD3C-0617A92D0402}"/>
                </a:ext>
              </a:extLst>
            </p:cNvPr>
            <p:cNvSpPr/>
            <p:nvPr/>
          </p:nvSpPr>
          <p:spPr>
            <a:xfrm>
              <a:off x="-5659" y="8746368"/>
              <a:ext cx="1978169" cy="2974881"/>
            </a:xfrm>
            <a:custGeom>
              <a:avLst/>
              <a:gdLst/>
              <a:ahLst/>
              <a:cxnLst>
                <a:cxn ang="0">
                  <a:pos x="wd2" y="hd2"/>
                </a:cxn>
                <a:cxn ang="5400000">
                  <a:pos x="wd2" y="hd2"/>
                </a:cxn>
                <a:cxn ang="10800000">
                  <a:pos x="wd2" y="hd2"/>
                </a:cxn>
                <a:cxn ang="16200000">
                  <a:pos x="wd2" y="hd2"/>
                </a:cxn>
              </a:cxnLst>
              <a:rect l="0" t="0" r="r" b="b"/>
              <a:pathLst>
                <a:path w="21600" h="21600" extrusionOk="0">
                  <a:moveTo>
                    <a:pt x="9393" y="0"/>
                  </a:moveTo>
                  <a:lnTo>
                    <a:pt x="0" y="4817"/>
                  </a:lnTo>
                  <a:lnTo>
                    <a:pt x="0" y="21600"/>
                  </a:lnTo>
                  <a:lnTo>
                    <a:pt x="21600" y="10520"/>
                  </a:lnTo>
                  <a:lnTo>
                    <a:pt x="9393" y="0"/>
                  </a:lnTo>
                  <a:close/>
                </a:path>
              </a:pathLst>
            </a:custGeom>
            <a:solidFill>
              <a:schemeClr val="accent6"/>
            </a:solidFill>
            <a:ln w="12700" cap="flat">
              <a:noFill/>
              <a:miter lim="400000"/>
            </a:ln>
            <a:effectLst/>
          </p:spPr>
          <p:txBody>
            <a:bodyPr wrap="square" lIns="0" tIns="0" rIns="0" bIns="0" numCol="1" anchor="t">
              <a:noAutofit/>
            </a:bodyPr>
            <a:lstStyle/>
            <a:p>
              <a:endParaRPr sz="1994" dirty="0">
                <a:latin typeface="Lato Light" panose="020F0502020204030203" pitchFamily="34" charset="0"/>
              </a:endParaRPr>
            </a:p>
          </p:txBody>
        </p:sp>
        <p:sp>
          <p:nvSpPr>
            <p:cNvPr id="28" name="Shape 63792">
              <a:extLst>
                <a:ext uri="{FF2B5EF4-FFF2-40B4-BE49-F238E27FC236}">
                  <a16:creationId xmlns:a16="http://schemas.microsoft.com/office/drawing/2014/main" id="{37218203-6301-40E3-BA58-7DEAD54A9B40}"/>
                </a:ext>
              </a:extLst>
            </p:cNvPr>
            <p:cNvSpPr/>
            <p:nvPr/>
          </p:nvSpPr>
          <p:spPr>
            <a:xfrm rot="3140872" flipH="1">
              <a:off x="590982" y="9204225"/>
              <a:ext cx="241935" cy="241935"/>
            </a:xfrm>
            <a:prstGeom prst="ellipse">
              <a:avLst/>
            </a:prstGeom>
            <a:solidFill>
              <a:schemeClr val="bg1"/>
            </a:solidFill>
            <a:ln w="12700" cap="flat">
              <a:noFill/>
              <a:miter lim="400000"/>
            </a:ln>
            <a:effectLst/>
          </p:spPr>
          <p:txBody>
            <a:bodyPr wrap="square" lIns="0" tIns="0" rIns="0" bIns="0" numCol="1" anchor="t">
              <a:noAutofit/>
            </a:bodyPr>
            <a:lstStyle/>
            <a:p>
              <a:endParaRPr sz="1994" dirty="0">
                <a:latin typeface="Lato Light" panose="020F0502020204030203" pitchFamily="34" charset="0"/>
              </a:endParaRPr>
            </a:p>
          </p:txBody>
        </p:sp>
        <p:sp>
          <p:nvSpPr>
            <p:cNvPr id="29" name="Shape 63793">
              <a:extLst>
                <a:ext uri="{FF2B5EF4-FFF2-40B4-BE49-F238E27FC236}">
                  <a16:creationId xmlns:a16="http://schemas.microsoft.com/office/drawing/2014/main" id="{17D87DD1-823D-44D1-8573-EBC337BAE113}"/>
                </a:ext>
              </a:extLst>
            </p:cNvPr>
            <p:cNvSpPr/>
            <p:nvPr/>
          </p:nvSpPr>
          <p:spPr>
            <a:xfrm rot="3140872" flipH="1">
              <a:off x="204709" y="9502255"/>
              <a:ext cx="241935" cy="241935"/>
            </a:xfrm>
            <a:prstGeom prst="ellipse">
              <a:avLst/>
            </a:prstGeom>
            <a:solidFill>
              <a:schemeClr val="bg1"/>
            </a:solidFill>
            <a:ln w="12700" cap="flat">
              <a:noFill/>
              <a:miter lim="400000"/>
            </a:ln>
            <a:effectLst/>
          </p:spPr>
          <p:txBody>
            <a:bodyPr wrap="square" lIns="0" tIns="0" rIns="0" bIns="0" numCol="1" anchor="t">
              <a:noAutofit/>
            </a:bodyPr>
            <a:lstStyle/>
            <a:p>
              <a:endParaRPr sz="1994" dirty="0">
                <a:latin typeface="Lato Light" panose="020F0502020204030203" pitchFamily="34" charset="0"/>
              </a:endParaRPr>
            </a:p>
          </p:txBody>
        </p:sp>
      </p:grpSp>
      <p:sp>
        <p:nvSpPr>
          <p:cNvPr id="31" name="TextBox 30">
            <a:extLst>
              <a:ext uri="{FF2B5EF4-FFF2-40B4-BE49-F238E27FC236}">
                <a16:creationId xmlns:a16="http://schemas.microsoft.com/office/drawing/2014/main" id="{1539D66E-8F2E-44E3-BA44-E72EA11DFE4D}"/>
              </a:ext>
            </a:extLst>
          </p:cNvPr>
          <p:cNvSpPr txBox="1"/>
          <p:nvPr/>
        </p:nvSpPr>
        <p:spPr>
          <a:xfrm>
            <a:off x="8092368" y="3548599"/>
            <a:ext cx="590226" cy="286232"/>
          </a:xfrm>
          <a:prstGeom prst="rect">
            <a:avLst/>
          </a:prstGeom>
          <a:noFill/>
        </p:spPr>
        <p:txBody>
          <a:bodyPr wrap="none" rtlCol="0" anchor="ctr" anchorCtr="0">
            <a:spAutoFit/>
          </a:bodyPr>
          <a:lstStyle/>
          <a:p>
            <a:pPr algn="ctr"/>
            <a:r>
              <a:rPr lang="en-US" sz="1260" b="1" dirty="0">
                <a:solidFill>
                  <a:schemeClr val="tx2"/>
                </a:solidFill>
                <a:latin typeface="Poppins" pitchFamily="2" charset="77"/>
                <a:ea typeface="League Spartan" charset="0"/>
                <a:cs typeface="Poppins" pitchFamily="2" charset="77"/>
              </a:rPr>
              <a:t>LABEL</a:t>
            </a:r>
          </a:p>
        </p:txBody>
      </p:sp>
      <p:sp>
        <p:nvSpPr>
          <p:cNvPr id="32" name="TextBox 31">
            <a:extLst>
              <a:ext uri="{FF2B5EF4-FFF2-40B4-BE49-F238E27FC236}">
                <a16:creationId xmlns:a16="http://schemas.microsoft.com/office/drawing/2014/main" id="{F4E31D5C-F17E-43FC-8002-87BC3704208E}"/>
              </a:ext>
            </a:extLst>
          </p:cNvPr>
          <p:cNvSpPr txBox="1"/>
          <p:nvPr/>
        </p:nvSpPr>
        <p:spPr>
          <a:xfrm>
            <a:off x="8296350" y="2568753"/>
            <a:ext cx="590226" cy="286232"/>
          </a:xfrm>
          <a:prstGeom prst="rect">
            <a:avLst/>
          </a:prstGeom>
          <a:noFill/>
        </p:spPr>
        <p:txBody>
          <a:bodyPr wrap="none" rtlCol="0" anchor="ctr" anchorCtr="0">
            <a:spAutoFit/>
          </a:bodyPr>
          <a:lstStyle/>
          <a:p>
            <a:pPr algn="ctr"/>
            <a:r>
              <a:rPr lang="en-US" sz="1260" b="1" dirty="0">
                <a:solidFill>
                  <a:schemeClr val="tx2"/>
                </a:solidFill>
                <a:latin typeface="Poppins" pitchFamily="2" charset="77"/>
                <a:ea typeface="League Spartan" charset="0"/>
                <a:cs typeface="Poppins" pitchFamily="2" charset="77"/>
              </a:rPr>
              <a:t>LABEL</a:t>
            </a:r>
          </a:p>
        </p:txBody>
      </p:sp>
      <p:sp>
        <p:nvSpPr>
          <p:cNvPr id="33" name="TextBox 32">
            <a:extLst>
              <a:ext uri="{FF2B5EF4-FFF2-40B4-BE49-F238E27FC236}">
                <a16:creationId xmlns:a16="http://schemas.microsoft.com/office/drawing/2014/main" id="{2083DEAC-6F21-446A-A544-B375791B45CF}"/>
              </a:ext>
            </a:extLst>
          </p:cNvPr>
          <p:cNvSpPr txBox="1"/>
          <p:nvPr/>
        </p:nvSpPr>
        <p:spPr>
          <a:xfrm>
            <a:off x="6724380" y="3106312"/>
            <a:ext cx="590226" cy="286232"/>
          </a:xfrm>
          <a:prstGeom prst="rect">
            <a:avLst/>
          </a:prstGeom>
          <a:noFill/>
        </p:spPr>
        <p:txBody>
          <a:bodyPr wrap="none" rtlCol="0" anchor="ctr" anchorCtr="0">
            <a:spAutoFit/>
          </a:bodyPr>
          <a:lstStyle/>
          <a:p>
            <a:pPr algn="ctr"/>
            <a:r>
              <a:rPr lang="en-US" sz="1260" b="1" dirty="0">
                <a:solidFill>
                  <a:schemeClr val="tx2"/>
                </a:solidFill>
                <a:latin typeface="Poppins" pitchFamily="2" charset="77"/>
                <a:ea typeface="League Spartan" charset="0"/>
                <a:cs typeface="Poppins" pitchFamily="2" charset="77"/>
              </a:rPr>
              <a:t>LABEL</a:t>
            </a:r>
          </a:p>
        </p:txBody>
      </p:sp>
      <p:sp>
        <p:nvSpPr>
          <p:cNvPr id="34" name="TextBox 33">
            <a:extLst>
              <a:ext uri="{FF2B5EF4-FFF2-40B4-BE49-F238E27FC236}">
                <a16:creationId xmlns:a16="http://schemas.microsoft.com/office/drawing/2014/main" id="{82B15401-D558-44BC-9AA7-55EDFA8B08A2}"/>
              </a:ext>
            </a:extLst>
          </p:cNvPr>
          <p:cNvSpPr txBox="1"/>
          <p:nvPr/>
        </p:nvSpPr>
        <p:spPr>
          <a:xfrm>
            <a:off x="6079260" y="4578040"/>
            <a:ext cx="590226" cy="286232"/>
          </a:xfrm>
          <a:prstGeom prst="rect">
            <a:avLst/>
          </a:prstGeom>
          <a:noFill/>
        </p:spPr>
        <p:txBody>
          <a:bodyPr wrap="none" rtlCol="0" anchor="ctr" anchorCtr="0">
            <a:spAutoFit/>
          </a:bodyPr>
          <a:lstStyle/>
          <a:p>
            <a:pPr algn="ctr"/>
            <a:r>
              <a:rPr lang="en-US" sz="1260" b="1" dirty="0">
                <a:solidFill>
                  <a:schemeClr val="tx2"/>
                </a:solidFill>
                <a:latin typeface="Poppins" pitchFamily="2" charset="77"/>
                <a:ea typeface="League Spartan" charset="0"/>
                <a:cs typeface="Poppins" pitchFamily="2" charset="77"/>
              </a:rPr>
              <a:t>LABEL</a:t>
            </a:r>
          </a:p>
        </p:txBody>
      </p:sp>
      <p:sp>
        <p:nvSpPr>
          <p:cNvPr id="35" name="TextBox 34">
            <a:extLst>
              <a:ext uri="{FF2B5EF4-FFF2-40B4-BE49-F238E27FC236}">
                <a16:creationId xmlns:a16="http://schemas.microsoft.com/office/drawing/2014/main" id="{F215B333-2B5A-4AE0-BCFE-286538B6989B}"/>
              </a:ext>
            </a:extLst>
          </p:cNvPr>
          <p:cNvSpPr txBox="1"/>
          <p:nvPr/>
        </p:nvSpPr>
        <p:spPr>
          <a:xfrm>
            <a:off x="3859237" y="4989787"/>
            <a:ext cx="590226" cy="286232"/>
          </a:xfrm>
          <a:prstGeom prst="rect">
            <a:avLst/>
          </a:prstGeom>
          <a:noFill/>
        </p:spPr>
        <p:txBody>
          <a:bodyPr wrap="none" rtlCol="0" anchor="ctr" anchorCtr="0">
            <a:spAutoFit/>
          </a:bodyPr>
          <a:lstStyle/>
          <a:p>
            <a:pPr algn="ctr"/>
            <a:r>
              <a:rPr lang="en-US" sz="1260" b="1" dirty="0">
                <a:solidFill>
                  <a:schemeClr val="tx2"/>
                </a:solidFill>
                <a:latin typeface="Poppins" pitchFamily="2" charset="77"/>
                <a:ea typeface="League Spartan" charset="0"/>
                <a:cs typeface="Poppins" pitchFamily="2" charset="77"/>
              </a:rPr>
              <a:t>LABEL</a:t>
            </a:r>
          </a:p>
        </p:txBody>
      </p:sp>
      <p:sp>
        <p:nvSpPr>
          <p:cNvPr id="36" name="TextBox 35">
            <a:extLst>
              <a:ext uri="{FF2B5EF4-FFF2-40B4-BE49-F238E27FC236}">
                <a16:creationId xmlns:a16="http://schemas.microsoft.com/office/drawing/2014/main" id="{FD1411AF-B6C3-478F-90FD-C46CDE49B4AF}"/>
              </a:ext>
            </a:extLst>
          </p:cNvPr>
          <p:cNvSpPr txBox="1"/>
          <p:nvPr/>
        </p:nvSpPr>
        <p:spPr>
          <a:xfrm>
            <a:off x="2537726" y="3153935"/>
            <a:ext cx="590226" cy="286232"/>
          </a:xfrm>
          <a:prstGeom prst="rect">
            <a:avLst/>
          </a:prstGeom>
          <a:noFill/>
        </p:spPr>
        <p:txBody>
          <a:bodyPr wrap="none" rtlCol="0" anchor="ctr" anchorCtr="0">
            <a:spAutoFit/>
          </a:bodyPr>
          <a:lstStyle/>
          <a:p>
            <a:pPr algn="ctr"/>
            <a:r>
              <a:rPr lang="en-US" sz="1260" b="1" dirty="0">
                <a:solidFill>
                  <a:schemeClr val="tx2"/>
                </a:solidFill>
                <a:latin typeface="Poppins" pitchFamily="2" charset="77"/>
                <a:ea typeface="League Spartan" charset="0"/>
                <a:cs typeface="Poppins" pitchFamily="2" charset="77"/>
              </a:rPr>
              <a:t>LABEL</a:t>
            </a:r>
          </a:p>
        </p:txBody>
      </p:sp>
      <p:sp>
        <p:nvSpPr>
          <p:cNvPr id="37" name="TextBox 36">
            <a:extLst>
              <a:ext uri="{FF2B5EF4-FFF2-40B4-BE49-F238E27FC236}">
                <a16:creationId xmlns:a16="http://schemas.microsoft.com/office/drawing/2014/main" id="{5FDFF9ED-1086-4060-A1DB-83F5644F5112}"/>
              </a:ext>
            </a:extLst>
          </p:cNvPr>
          <p:cNvSpPr txBox="1"/>
          <p:nvPr/>
        </p:nvSpPr>
        <p:spPr>
          <a:xfrm>
            <a:off x="4683870" y="2413857"/>
            <a:ext cx="590226" cy="286232"/>
          </a:xfrm>
          <a:prstGeom prst="rect">
            <a:avLst/>
          </a:prstGeom>
          <a:noFill/>
        </p:spPr>
        <p:txBody>
          <a:bodyPr wrap="none" rtlCol="0" anchor="ctr" anchorCtr="0">
            <a:spAutoFit/>
          </a:bodyPr>
          <a:lstStyle/>
          <a:p>
            <a:pPr algn="ctr"/>
            <a:r>
              <a:rPr lang="en-US" sz="1260" b="1" dirty="0">
                <a:solidFill>
                  <a:schemeClr val="tx2"/>
                </a:solidFill>
                <a:latin typeface="Poppins" pitchFamily="2" charset="77"/>
                <a:ea typeface="League Spartan" charset="0"/>
                <a:cs typeface="Poppins" pitchFamily="2" charset="77"/>
              </a:rPr>
              <a:t>LABEL</a:t>
            </a:r>
          </a:p>
        </p:txBody>
      </p:sp>
    </p:spTree>
    <p:extLst>
      <p:ext uri="{BB962C8B-B14F-4D97-AF65-F5344CB8AC3E}">
        <p14:creationId xmlns:p14="http://schemas.microsoft.com/office/powerpoint/2010/main" val="149152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world map, maps, global, business, startup, presentation, infographics, free, editable template, template, pitch, graphs, charts, diagrams, tables, data, slides, layout, concept, idea, inspiration, download, Google Slides"/>
  <p:tag name="DESCRIPTION" val="The World Maps Infographic presentation template contains several world map visuals that you can use to pinpoint specific locations or to add data to relevant areas on the map."/>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1138</Words>
  <Application>Microsoft Office PowerPoint</Application>
  <PresentationFormat>Widescreen</PresentationFormat>
  <Paragraphs>177</Paragraphs>
  <Slides>18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Arial</vt:lpstr>
      <vt:lpstr>Avenir Light</vt:lpstr>
      <vt:lpstr>Avenir Next</vt:lpstr>
      <vt:lpstr>Bahnschrift</vt:lpstr>
      <vt:lpstr>Bahnschrift SemiBold</vt:lpstr>
      <vt:lpstr>Calibri</vt:lpstr>
      <vt:lpstr>Gill Sans</vt:lpstr>
      <vt:lpstr>Helvetica Neue</vt:lpstr>
      <vt:lpstr>Helvetica Neue Light</vt:lpstr>
      <vt:lpstr>Lato Light</vt:lpstr>
      <vt:lpstr>Montserrat</vt:lpstr>
      <vt:lpstr>Poppins</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266</cp:revision>
  <dcterms:created xsi:type="dcterms:W3CDTF">2020-04-19T22:46:17Z</dcterms:created>
  <dcterms:modified xsi:type="dcterms:W3CDTF">2020-05-15T13:14:52Z</dcterms:modified>
  <cp:category>Data Visualisation Elements</cp:category>
</cp:coreProperties>
</file>