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6"/>
  </p:notesMasterIdLst>
  <p:sldIdLst>
    <p:sldId id="277" r:id="rId2"/>
    <p:sldId id="278" r:id="rId3"/>
    <p:sldId id="279" r:id="rId4"/>
    <p:sldId id="256" r:id="rId5"/>
    <p:sldId id="285" r:id="rId6"/>
    <p:sldId id="287" r:id="rId7"/>
    <p:sldId id="283" r:id="rId8"/>
    <p:sldId id="284" r:id="rId9"/>
    <p:sldId id="286" r:id="rId10"/>
    <p:sldId id="288" r:id="rId11"/>
    <p:sldId id="289" r:id="rId12"/>
    <p:sldId id="290" r:id="rId13"/>
    <p:sldId id="281" r:id="rId14"/>
    <p:sldId id="282"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D7626-FDD1-41D3-8E1F-0620EC48EF9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21B249C-5722-461B-852D-9766101A3A2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CF02F86-72E1-4EF1-A8D9-F23069FEF866}"/>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2EF8BF10-CEC9-4B8A-9713-0401728B9BC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B5BF643-C5B4-4BCD-94E2-C5B4713A2D9C}"/>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71879686-050F-4E0D-B291-0145B5D3E10D}"/>
              </a:ext>
            </a:extLst>
          </p:cNvPr>
          <p:cNvGrpSpPr/>
          <p:nvPr/>
        </p:nvGrpSpPr>
        <p:grpSpPr>
          <a:xfrm>
            <a:off x="4404490" y="-1"/>
            <a:ext cx="4164899" cy="6311315"/>
            <a:chOff x="6263905" y="0"/>
            <a:chExt cx="9051323" cy="13716000"/>
          </a:xfrm>
        </p:grpSpPr>
        <p:sp>
          <p:nvSpPr>
            <p:cNvPr id="8" name="Freeform 1">
              <a:extLst>
                <a:ext uri="{FF2B5EF4-FFF2-40B4-BE49-F238E27FC236}">
                  <a16:creationId xmlns:a16="http://schemas.microsoft.com/office/drawing/2014/main" id="{32D2A17B-CC1C-4913-8691-74226A6FACAF}"/>
                </a:ext>
              </a:extLst>
            </p:cNvPr>
            <p:cNvSpPr>
              <a:spLocks noChangeArrowheads="1"/>
            </p:cNvSpPr>
            <p:nvPr/>
          </p:nvSpPr>
          <p:spPr bwMode="auto">
            <a:xfrm>
              <a:off x="6263905" y="0"/>
              <a:ext cx="9051323" cy="13716000"/>
            </a:xfrm>
            <a:custGeom>
              <a:avLst/>
              <a:gdLst>
                <a:gd name="T0" fmla="*/ 9787 w 12920"/>
                <a:gd name="T1" fmla="*/ 19577 h 19578"/>
                <a:gd name="T2" fmla="*/ 9787 w 12920"/>
                <a:gd name="T3" fmla="*/ 9515 h 19578"/>
                <a:gd name="T4" fmla="*/ 9787 w 12920"/>
                <a:gd name="T5" fmla="*/ 9515 h 19578"/>
                <a:gd name="T6" fmla="*/ 8930 w 12920"/>
                <a:gd name="T7" fmla="*/ 8658 h 19578"/>
                <a:gd name="T8" fmla="*/ 8930 w 12920"/>
                <a:gd name="T9" fmla="*/ 8658 h 19578"/>
                <a:gd name="T10" fmla="*/ 8073 w 12920"/>
                <a:gd name="T11" fmla="*/ 9515 h 19578"/>
                <a:gd name="T12" fmla="*/ 8073 w 12920"/>
                <a:gd name="T13" fmla="*/ 9949 h 19578"/>
                <a:gd name="T14" fmla="*/ 8073 w 12920"/>
                <a:gd name="T15" fmla="*/ 9949 h 19578"/>
                <a:gd name="T16" fmla="*/ 4084 w 12920"/>
                <a:gd name="T17" fmla="*/ 13938 h 19578"/>
                <a:gd name="T18" fmla="*/ 3989 w 12920"/>
                <a:gd name="T19" fmla="*/ 13938 h 19578"/>
                <a:gd name="T20" fmla="*/ 3989 w 12920"/>
                <a:gd name="T21" fmla="*/ 13938 h 19578"/>
                <a:gd name="T22" fmla="*/ 0 w 12920"/>
                <a:gd name="T23" fmla="*/ 9949 h 19578"/>
                <a:gd name="T24" fmla="*/ 0 w 12920"/>
                <a:gd name="T25" fmla="*/ 0 h 19578"/>
                <a:gd name="T26" fmla="*/ 3133 w 12920"/>
                <a:gd name="T27" fmla="*/ 0 h 19578"/>
                <a:gd name="T28" fmla="*/ 3133 w 12920"/>
                <a:gd name="T29" fmla="*/ 9949 h 19578"/>
                <a:gd name="T30" fmla="*/ 3133 w 12920"/>
                <a:gd name="T31" fmla="*/ 9949 h 19578"/>
                <a:gd name="T32" fmla="*/ 3989 w 12920"/>
                <a:gd name="T33" fmla="*/ 10805 h 19578"/>
                <a:gd name="T34" fmla="*/ 4084 w 12920"/>
                <a:gd name="T35" fmla="*/ 10805 h 19578"/>
                <a:gd name="T36" fmla="*/ 4084 w 12920"/>
                <a:gd name="T37" fmla="*/ 10805 h 19578"/>
                <a:gd name="T38" fmla="*/ 4940 w 12920"/>
                <a:gd name="T39" fmla="*/ 9949 h 19578"/>
                <a:gd name="T40" fmla="*/ 4940 w 12920"/>
                <a:gd name="T41" fmla="*/ 9515 h 19578"/>
                <a:gd name="T42" fmla="*/ 4940 w 12920"/>
                <a:gd name="T43" fmla="*/ 9515 h 19578"/>
                <a:gd name="T44" fmla="*/ 8930 w 12920"/>
                <a:gd name="T45" fmla="*/ 5526 h 19578"/>
                <a:gd name="T46" fmla="*/ 8930 w 12920"/>
                <a:gd name="T47" fmla="*/ 5526 h 19578"/>
                <a:gd name="T48" fmla="*/ 12919 w 12920"/>
                <a:gd name="T49" fmla="*/ 9515 h 19578"/>
                <a:gd name="T50" fmla="*/ 12919 w 12920"/>
                <a:gd name="T51" fmla="*/ 19577 h 19578"/>
                <a:gd name="T52" fmla="*/ 9787 w 12920"/>
                <a:gd name="T53" fmla="*/ 19577 h 19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20" h="19578">
                  <a:moveTo>
                    <a:pt x="9787" y="19577"/>
                  </a:moveTo>
                  <a:lnTo>
                    <a:pt x="9787" y="9515"/>
                  </a:lnTo>
                  <a:lnTo>
                    <a:pt x="9787" y="9515"/>
                  </a:lnTo>
                  <a:cubicBezTo>
                    <a:pt x="9787" y="9043"/>
                    <a:pt x="9402" y="8658"/>
                    <a:pt x="8930" y="8658"/>
                  </a:cubicBezTo>
                  <a:lnTo>
                    <a:pt x="8930" y="8658"/>
                  </a:lnTo>
                  <a:cubicBezTo>
                    <a:pt x="8457" y="8658"/>
                    <a:pt x="8073" y="9043"/>
                    <a:pt x="8073" y="9515"/>
                  </a:cubicBezTo>
                  <a:lnTo>
                    <a:pt x="8073" y="9949"/>
                  </a:lnTo>
                  <a:lnTo>
                    <a:pt x="8073" y="9949"/>
                  </a:lnTo>
                  <a:cubicBezTo>
                    <a:pt x="8073" y="12149"/>
                    <a:pt x="6283" y="13938"/>
                    <a:pt x="4084" y="13938"/>
                  </a:cubicBezTo>
                  <a:lnTo>
                    <a:pt x="3989" y="13938"/>
                  </a:lnTo>
                  <a:lnTo>
                    <a:pt x="3989" y="13938"/>
                  </a:lnTo>
                  <a:cubicBezTo>
                    <a:pt x="1790" y="13938"/>
                    <a:pt x="0" y="12149"/>
                    <a:pt x="0" y="9949"/>
                  </a:cubicBezTo>
                  <a:lnTo>
                    <a:pt x="0" y="0"/>
                  </a:lnTo>
                  <a:lnTo>
                    <a:pt x="3133" y="0"/>
                  </a:lnTo>
                  <a:lnTo>
                    <a:pt x="3133" y="9949"/>
                  </a:lnTo>
                  <a:lnTo>
                    <a:pt x="3133" y="9949"/>
                  </a:lnTo>
                  <a:cubicBezTo>
                    <a:pt x="3133" y="10421"/>
                    <a:pt x="3517" y="10805"/>
                    <a:pt x="3989" y="10805"/>
                  </a:cubicBezTo>
                  <a:lnTo>
                    <a:pt x="4084" y="10805"/>
                  </a:lnTo>
                  <a:lnTo>
                    <a:pt x="4084" y="10805"/>
                  </a:lnTo>
                  <a:cubicBezTo>
                    <a:pt x="4556" y="10805"/>
                    <a:pt x="4940" y="10421"/>
                    <a:pt x="4940" y="9949"/>
                  </a:cubicBezTo>
                  <a:lnTo>
                    <a:pt x="4940" y="9515"/>
                  </a:lnTo>
                  <a:lnTo>
                    <a:pt x="4940" y="9515"/>
                  </a:lnTo>
                  <a:cubicBezTo>
                    <a:pt x="4940" y="7316"/>
                    <a:pt x="6730" y="5526"/>
                    <a:pt x="8930" y="5526"/>
                  </a:cubicBezTo>
                  <a:lnTo>
                    <a:pt x="8930" y="5526"/>
                  </a:lnTo>
                  <a:cubicBezTo>
                    <a:pt x="11130" y="5526"/>
                    <a:pt x="12919" y="7316"/>
                    <a:pt x="12919" y="9515"/>
                  </a:cubicBezTo>
                  <a:lnTo>
                    <a:pt x="12919" y="19577"/>
                  </a:lnTo>
                  <a:lnTo>
                    <a:pt x="9787" y="19577"/>
                  </a:lnTo>
                </a:path>
              </a:pathLst>
            </a:custGeom>
            <a:solidFill>
              <a:srgbClr val="CEE3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9" name="Freeform 2">
              <a:extLst>
                <a:ext uri="{FF2B5EF4-FFF2-40B4-BE49-F238E27FC236}">
                  <a16:creationId xmlns:a16="http://schemas.microsoft.com/office/drawing/2014/main" id="{8D3FF73B-F12F-4897-B87C-308B6AEC21E3}"/>
                </a:ext>
              </a:extLst>
            </p:cNvPr>
            <p:cNvSpPr>
              <a:spLocks noChangeArrowheads="1"/>
            </p:cNvSpPr>
            <p:nvPr/>
          </p:nvSpPr>
          <p:spPr bwMode="auto">
            <a:xfrm>
              <a:off x="6402918" y="0"/>
              <a:ext cx="8776386" cy="13716000"/>
            </a:xfrm>
            <a:custGeom>
              <a:avLst/>
              <a:gdLst>
                <a:gd name="T0" fmla="*/ 9786 w 12528"/>
                <a:gd name="T1" fmla="*/ 19577 h 19578"/>
                <a:gd name="T2" fmla="*/ 9786 w 12528"/>
                <a:gd name="T3" fmla="*/ 9515 h 19578"/>
                <a:gd name="T4" fmla="*/ 9786 w 12528"/>
                <a:gd name="T5" fmla="*/ 9515 h 19578"/>
                <a:gd name="T6" fmla="*/ 8734 w 12528"/>
                <a:gd name="T7" fmla="*/ 8463 h 19578"/>
                <a:gd name="T8" fmla="*/ 8734 w 12528"/>
                <a:gd name="T9" fmla="*/ 8463 h 19578"/>
                <a:gd name="T10" fmla="*/ 7681 w 12528"/>
                <a:gd name="T11" fmla="*/ 9515 h 19578"/>
                <a:gd name="T12" fmla="*/ 7681 w 12528"/>
                <a:gd name="T13" fmla="*/ 9949 h 19578"/>
                <a:gd name="T14" fmla="*/ 7681 w 12528"/>
                <a:gd name="T15" fmla="*/ 9949 h 19578"/>
                <a:gd name="T16" fmla="*/ 3888 w 12528"/>
                <a:gd name="T17" fmla="*/ 13742 h 19578"/>
                <a:gd name="T18" fmla="*/ 3793 w 12528"/>
                <a:gd name="T19" fmla="*/ 13742 h 19578"/>
                <a:gd name="T20" fmla="*/ 3793 w 12528"/>
                <a:gd name="T21" fmla="*/ 13742 h 19578"/>
                <a:gd name="T22" fmla="*/ 0 w 12528"/>
                <a:gd name="T23" fmla="*/ 9949 h 19578"/>
                <a:gd name="T24" fmla="*/ 0 w 12528"/>
                <a:gd name="T25" fmla="*/ 0 h 19578"/>
                <a:gd name="T26" fmla="*/ 2741 w 12528"/>
                <a:gd name="T27" fmla="*/ 0 h 19578"/>
                <a:gd name="T28" fmla="*/ 2741 w 12528"/>
                <a:gd name="T29" fmla="*/ 9949 h 19578"/>
                <a:gd name="T30" fmla="*/ 2741 w 12528"/>
                <a:gd name="T31" fmla="*/ 9949 h 19578"/>
                <a:gd name="T32" fmla="*/ 3793 w 12528"/>
                <a:gd name="T33" fmla="*/ 11002 h 19578"/>
                <a:gd name="T34" fmla="*/ 3888 w 12528"/>
                <a:gd name="T35" fmla="*/ 11002 h 19578"/>
                <a:gd name="T36" fmla="*/ 3888 w 12528"/>
                <a:gd name="T37" fmla="*/ 11002 h 19578"/>
                <a:gd name="T38" fmla="*/ 4940 w 12528"/>
                <a:gd name="T39" fmla="*/ 9949 h 19578"/>
                <a:gd name="T40" fmla="*/ 4940 w 12528"/>
                <a:gd name="T41" fmla="*/ 9515 h 19578"/>
                <a:gd name="T42" fmla="*/ 4940 w 12528"/>
                <a:gd name="T43" fmla="*/ 9515 h 19578"/>
                <a:gd name="T44" fmla="*/ 8734 w 12528"/>
                <a:gd name="T45" fmla="*/ 5722 h 19578"/>
                <a:gd name="T46" fmla="*/ 8734 w 12528"/>
                <a:gd name="T47" fmla="*/ 5722 h 19578"/>
                <a:gd name="T48" fmla="*/ 12527 w 12528"/>
                <a:gd name="T49" fmla="*/ 9515 h 19578"/>
                <a:gd name="T50" fmla="*/ 12527 w 12528"/>
                <a:gd name="T51" fmla="*/ 19577 h 19578"/>
                <a:gd name="T52" fmla="*/ 9786 w 12528"/>
                <a:gd name="T53" fmla="*/ 19577 h 19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28" h="19578">
                  <a:moveTo>
                    <a:pt x="9786" y="19577"/>
                  </a:moveTo>
                  <a:lnTo>
                    <a:pt x="9786" y="9515"/>
                  </a:lnTo>
                  <a:lnTo>
                    <a:pt x="9786" y="9515"/>
                  </a:lnTo>
                  <a:cubicBezTo>
                    <a:pt x="9786" y="8935"/>
                    <a:pt x="9314" y="8463"/>
                    <a:pt x="8734" y="8463"/>
                  </a:cubicBezTo>
                  <a:lnTo>
                    <a:pt x="8734" y="8463"/>
                  </a:lnTo>
                  <a:cubicBezTo>
                    <a:pt x="8153" y="8463"/>
                    <a:pt x="7681" y="8935"/>
                    <a:pt x="7681" y="9515"/>
                  </a:cubicBezTo>
                  <a:lnTo>
                    <a:pt x="7681" y="9949"/>
                  </a:lnTo>
                  <a:lnTo>
                    <a:pt x="7681" y="9949"/>
                  </a:lnTo>
                  <a:cubicBezTo>
                    <a:pt x="7681" y="12040"/>
                    <a:pt x="5979" y="13742"/>
                    <a:pt x="3888" y="13742"/>
                  </a:cubicBezTo>
                  <a:lnTo>
                    <a:pt x="3793" y="13742"/>
                  </a:lnTo>
                  <a:lnTo>
                    <a:pt x="3793" y="13742"/>
                  </a:lnTo>
                  <a:cubicBezTo>
                    <a:pt x="1702" y="13742"/>
                    <a:pt x="0" y="12040"/>
                    <a:pt x="0" y="9949"/>
                  </a:cubicBezTo>
                  <a:lnTo>
                    <a:pt x="0" y="0"/>
                  </a:lnTo>
                  <a:lnTo>
                    <a:pt x="2741" y="0"/>
                  </a:lnTo>
                  <a:lnTo>
                    <a:pt x="2741" y="9949"/>
                  </a:lnTo>
                  <a:lnTo>
                    <a:pt x="2741" y="9949"/>
                  </a:lnTo>
                  <a:cubicBezTo>
                    <a:pt x="2741" y="10529"/>
                    <a:pt x="3213" y="11002"/>
                    <a:pt x="3793" y="11002"/>
                  </a:cubicBezTo>
                  <a:lnTo>
                    <a:pt x="3888" y="11002"/>
                  </a:lnTo>
                  <a:lnTo>
                    <a:pt x="3888" y="11002"/>
                  </a:lnTo>
                  <a:cubicBezTo>
                    <a:pt x="4468" y="11002"/>
                    <a:pt x="4940" y="10529"/>
                    <a:pt x="4940" y="9949"/>
                  </a:cubicBezTo>
                  <a:lnTo>
                    <a:pt x="4940" y="9515"/>
                  </a:lnTo>
                  <a:lnTo>
                    <a:pt x="4940" y="9515"/>
                  </a:lnTo>
                  <a:cubicBezTo>
                    <a:pt x="4940" y="7424"/>
                    <a:pt x="6642" y="5722"/>
                    <a:pt x="8734" y="5722"/>
                  </a:cubicBezTo>
                  <a:lnTo>
                    <a:pt x="8734" y="5722"/>
                  </a:lnTo>
                  <a:cubicBezTo>
                    <a:pt x="10825" y="5722"/>
                    <a:pt x="12527" y="7424"/>
                    <a:pt x="12527" y="9515"/>
                  </a:cubicBezTo>
                  <a:lnTo>
                    <a:pt x="12527" y="19577"/>
                  </a:lnTo>
                  <a:lnTo>
                    <a:pt x="9786" y="19577"/>
                  </a:lnTo>
                </a:path>
              </a:pathLst>
            </a:custGeom>
            <a:solidFill>
              <a:schemeClr val="accent6">
                <a:lumMod val="60000"/>
                <a:lumOff val="40000"/>
              </a:schemeClr>
            </a:solidFill>
            <a:ln>
              <a:noFill/>
            </a:ln>
            <a:effectLst/>
          </p:spPr>
          <p:txBody>
            <a:bodyPr wrap="none" anchor="ctr"/>
            <a:lstStyle/>
            <a:p>
              <a:endParaRPr lang="en-US" sz="3600" dirty="0"/>
            </a:p>
          </p:txBody>
        </p:sp>
        <p:sp>
          <p:nvSpPr>
            <p:cNvPr id="10" name="Freeform 3">
              <a:extLst>
                <a:ext uri="{FF2B5EF4-FFF2-40B4-BE49-F238E27FC236}">
                  <a16:creationId xmlns:a16="http://schemas.microsoft.com/office/drawing/2014/main" id="{512F9601-A4F5-4F43-9C3E-1E54EDEA6403}"/>
                </a:ext>
              </a:extLst>
            </p:cNvPr>
            <p:cNvSpPr>
              <a:spLocks noChangeArrowheads="1"/>
            </p:cNvSpPr>
            <p:nvPr/>
          </p:nvSpPr>
          <p:spPr bwMode="auto">
            <a:xfrm>
              <a:off x="6538842" y="0"/>
              <a:ext cx="8501447" cy="13716000"/>
            </a:xfrm>
            <a:custGeom>
              <a:avLst/>
              <a:gdLst>
                <a:gd name="T0" fmla="*/ 12136 w 12137"/>
                <a:gd name="T1" fmla="*/ 19577 h 19578"/>
                <a:gd name="T2" fmla="*/ 9787 w 12137"/>
                <a:gd name="T3" fmla="*/ 19577 h 19578"/>
                <a:gd name="T4" fmla="*/ 9787 w 12137"/>
                <a:gd name="T5" fmla="*/ 9515 h 19578"/>
                <a:gd name="T6" fmla="*/ 9787 w 12137"/>
                <a:gd name="T7" fmla="*/ 9515 h 19578"/>
                <a:gd name="T8" fmla="*/ 8538 w 12137"/>
                <a:gd name="T9" fmla="*/ 8267 h 19578"/>
                <a:gd name="T10" fmla="*/ 8538 w 12137"/>
                <a:gd name="T11" fmla="*/ 8267 h 19578"/>
                <a:gd name="T12" fmla="*/ 7289 w 12137"/>
                <a:gd name="T13" fmla="*/ 9515 h 19578"/>
                <a:gd name="T14" fmla="*/ 7289 w 12137"/>
                <a:gd name="T15" fmla="*/ 9949 h 19578"/>
                <a:gd name="T16" fmla="*/ 7289 w 12137"/>
                <a:gd name="T17" fmla="*/ 9949 h 19578"/>
                <a:gd name="T18" fmla="*/ 3692 w 12137"/>
                <a:gd name="T19" fmla="*/ 13546 h 19578"/>
                <a:gd name="T20" fmla="*/ 3597 w 12137"/>
                <a:gd name="T21" fmla="*/ 13546 h 19578"/>
                <a:gd name="T22" fmla="*/ 3597 w 12137"/>
                <a:gd name="T23" fmla="*/ 13546 h 19578"/>
                <a:gd name="T24" fmla="*/ 0 w 12137"/>
                <a:gd name="T25" fmla="*/ 9949 h 19578"/>
                <a:gd name="T26" fmla="*/ 0 w 12137"/>
                <a:gd name="T27" fmla="*/ 0 h 19578"/>
                <a:gd name="T28" fmla="*/ 2349 w 12137"/>
                <a:gd name="T29" fmla="*/ 0 h 19578"/>
                <a:gd name="T30" fmla="*/ 2349 w 12137"/>
                <a:gd name="T31" fmla="*/ 9949 h 19578"/>
                <a:gd name="T32" fmla="*/ 2349 w 12137"/>
                <a:gd name="T33" fmla="*/ 9949 h 19578"/>
                <a:gd name="T34" fmla="*/ 3597 w 12137"/>
                <a:gd name="T35" fmla="*/ 11197 h 19578"/>
                <a:gd name="T36" fmla="*/ 3692 w 12137"/>
                <a:gd name="T37" fmla="*/ 11197 h 19578"/>
                <a:gd name="T38" fmla="*/ 3692 w 12137"/>
                <a:gd name="T39" fmla="*/ 11197 h 19578"/>
                <a:gd name="T40" fmla="*/ 4940 w 12137"/>
                <a:gd name="T41" fmla="*/ 9949 h 19578"/>
                <a:gd name="T42" fmla="*/ 4940 w 12137"/>
                <a:gd name="T43" fmla="*/ 9515 h 19578"/>
                <a:gd name="T44" fmla="*/ 4940 w 12137"/>
                <a:gd name="T45" fmla="*/ 9515 h 19578"/>
                <a:gd name="T46" fmla="*/ 8538 w 12137"/>
                <a:gd name="T47" fmla="*/ 5918 h 19578"/>
                <a:gd name="T48" fmla="*/ 8538 w 12137"/>
                <a:gd name="T49" fmla="*/ 5918 h 19578"/>
                <a:gd name="T50" fmla="*/ 12136 w 12137"/>
                <a:gd name="T51" fmla="*/ 9515 h 19578"/>
                <a:gd name="T52" fmla="*/ 12136 w 12137"/>
                <a:gd name="T53" fmla="*/ 19577 h 19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37" h="19578">
                  <a:moveTo>
                    <a:pt x="12136" y="19577"/>
                  </a:moveTo>
                  <a:lnTo>
                    <a:pt x="9787" y="19577"/>
                  </a:lnTo>
                  <a:lnTo>
                    <a:pt x="9787" y="9515"/>
                  </a:lnTo>
                  <a:lnTo>
                    <a:pt x="9787" y="9515"/>
                  </a:lnTo>
                  <a:cubicBezTo>
                    <a:pt x="9787" y="8827"/>
                    <a:pt x="9226" y="8267"/>
                    <a:pt x="8538" y="8267"/>
                  </a:cubicBezTo>
                  <a:lnTo>
                    <a:pt x="8538" y="8267"/>
                  </a:lnTo>
                  <a:cubicBezTo>
                    <a:pt x="7850" y="8267"/>
                    <a:pt x="7289" y="8827"/>
                    <a:pt x="7289" y="9515"/>
                  </a:cubicBezTo>
                  <a:lnTo>
                    <a:pt x="7289" y="9949"/>
                  </a:lnTo>
                  <a:lnTo>
                    <a:pt x="7289" y="9949"/>
                  </a:lnTo>
                  <a:cubicBezTo>
                    <a:pt x="7289" y="11933"/>
                    <a:pt x="5676" y="13546"/>
                    <a:pt x="3692" y="13546"/>
                  </a:cubicBezTo>
                  <a:lnTo>
                    <a:pt x="3597" y="13546"/>
                  </a:lnTo>
                  <a:lnTo>
                    <a:pt x="3597" y="13546"/>
                  </a:lnTo>
                  <a:cubicBezTo>
                    <a:pt x="1614" y="13546"/>
                    <a:pt x="0" y="11933"/>
                    <a:pt x="0" y="9949"/>
                  </a:cubicBezTo>
                  <a:lnTo>
                    <a:pt x="0" y="0"/>
                  </a:lnTo>
                  <a:lnTo>
                    <a:pt x="2349" y="0"/>
                  </a:lnTo>
                  <a:lnTo>
                    <a:pt x="2349" y="9949"/>
                  </a:lnTo>
                  <a:lnTo>
                    <a:pt x="2349" y="9949"/>
                  </a:lnTo>
                  <a:cubicBezTo>
                    <a:pt x="2349" y="10637"/>
                    <a:pt x="2909" y="11197"/>
                    <a:pt x="3597" y="11197"/>
                  </a:cubicBezTo>
                  <a:lnTo>
                    <a:pt x="3692" y="11197"/>
                  </a:lnTo>
                  <a:lnTo>
                    <a:pt x="3692" y="11197"/>
                  </a:lnTo>
                  <a:cubicBezTo>
                    <a:pt x="4380" y="11197"/>
                    <a:pt x="4940" y="10637"/>
                    <a:pt x="4940" y="9949"/>
                  </a:cubicBezTo>
                  <a:lnTo>
                    <a:pt x="4940" y="9515"/>
                  </a:lnTo>
                  <a:lnTo>
                    <a:pt x="4940" y="9515"/>
                  </a:lnTo>
                  <a:cubicBezTo>
                    <a:pt x="4940" y="7531"/>
                    <a:pt x="6554" y="5918"/>
                    <a:pt x="8538" y="5918"/>
                  </a:cubicBezTo>
                  <a:lnTo>
                    <a:pt x="8538" y="5918"/>
                  </a:lnTo>
                  <a:cubicBezTo>
                    <a:pt x="10522" y="5918"/>
                    <a:pt x="12136" y="7531"/>
                    <a:pt x="12136" y="9515"/>
                  </a:cubicBezTo>
                  <a:lnTo>
                    <a:pt x="12136" y="19577"/>
                  </a:lnTo>
                </a:path>
              </a:pathLst>
            </a:custGeom>
            <a:solidFill>
              <a:schemeClr val="accent6">
                <a:lumMod val="50000"/>
              </a:schemeClr>
            </a:solidFill>
            <a:ln>
              <a:noFill/>
            </a:ln>
            <a:effectLst/>
          </p:spPr>
          <p:txBody>
            <a:bodyPr wrap="none" anchor="ctr"/>
            <a:lstStyle/>
            <a:p>
              <a:endParaRPr lang="en-US" sz="3600" dirty="0"/>
            </a:p>
          </p:txBody>
        </p:sp>
        <p:sp>
          <p:nvSpPr>
            <p:cNvPr id="11" name="Freeform 4">
              <a:extLst>
                <a:ext uri="{FF2B5EF4-FFF2-40B4-BE49-F238E27FC236}">
                  <a16:creationId xmlns:a16="http://schemas.microsoft.com/office/drawing/2014/main" id="{94A15256-B10B-4050-8848-F9D0935C6D76}"/>
                </a:ext>
              </a:extLst>
            </p:cNvPr>
            <p:cNvSpPr>
              <a:spLocks noChangeArrowheads="1"/>
            </p:cNvSpPr>
            <p:nvPr/>
          </p:nvSpPr>
          <p:spPr bwMode="auto">
            <a:xfrm>
              <a:off x="6677856" y="0"/>
              <a:ext cx="8226509" cy="13716000"/>
            </a:xfrm>
            <a:custGeom>
              <a:avLst/>
              <a:gdLst>
                <a:gd name="T0" fmla="*/ 9786 w 11745"/>
                <a:gd name="T1" fmla="*/ 19577 h 19578"/>
                <a:gd name="T2" fmla="*/ 9786 w 11745"/>
                <a:gd name="T3" fmla="*/ 9515 h 19578"/>
                <a:gd name="T4" fmla="*/ 9786 w 11745"/>
                <a:gd name="T5" fmla="*/ 9515 h 19578"/>
                <a:gd name="T6" fmla="*/ 8342 w 11745"/>
                <a:gd name="T7" fmla="*/ 8071 h 19578"/>
                <a:gd name="T8" fmla="*/ 8342 w 11745"/>
                <a:gd name="T9" fmla="*/ 8071 h 19578"/>
                <a:gd name="T10" fmla="*/ 6897 w 11745"/>
                <a:gd name="T11" fmla="*/ 9515 h 19578"/>
                <a:gd name="T12" fmla="*/ 6897 w 11745"/>
                <a:gd name="T13" fmla="*/ 9949 h 19578"/>
                <a:gd name="T14" fmla="*/ 6897 w 11745"/>
                <a:gd name="T15" fmla="*/ 9949 h 19578"/>
                <a:gd name="T16" fmla="*/ 3496 w 11745"/>
                <a:gd name="T17" fmla="*/ 13351 h 19578"/>
                <a:gd name="T18" fmla="*/ 3401 w 11745"/>
                <a:gd name="T19" fmla="*/ 13351 h 19578"/>
                <a:gd name="T20" fmla="*/ 3401 w 11745"/>
                <a:gd name="T21" fmla="*/ 13351 h 19578"/>
                <a:gd name="T22" fmla="*/ 0 w 11745"/>
                <a:gd name="T23" fmla="*/ 9949 h 19578"/>
                <a:gd name="T24" fmla="*/ 0 w 11745"/>
                <a:gd name="T25" fmla="*/ 0 h 19578"/>
                <a:gd name="T26" fmla="*/ 1957 w 11745"/>
                <a:gd name="T27" fmla="*/ 0 h 19578"/>
                <a:gd name="T28" fmla="*/ 1957 w 11745"/>
                <a:gd name="T29" fmla="*/ 9949 h 19578"/>
                <a:gd name="T30" fmla="*/ 1957 w 11745"/>
                <a:gd name="T31" fmla="*/ 9949 h 19578"/>
                <a:gd name="T32" fmla="*/ 3401 w 11745"/>
                <a:gd name="T33" fmla="*/ 11393 h 19578"/>
                <a:gd name="T34" fmla="*/ 3496 w 11745"/>
                <a:gd name="T35" fmla="*/ 11393 h 19578"/>
                <a:gd name="T36" fmla="*/ 3496 w 11745"/>
                <a:gd name="T37" fmla="*/ 11393 h 19578"/>
                <a:gd name="T38" fmla="*/ 4940 w 11745"/>
                <a:gd name="T39" fmla="*/ 9949 h 19578"/>
                <a:gd name="T40" fmla="*/ 4940 w 11745"/>
                <a:gd name="T41" fmla="*/ 9515 h 19578"/>
                <a:gd name="T42" fmla="*/ 4940 w 11745"/>
                <a:gd name="T43" fmla="*/ 9515 h 19578"/>
                <a:gd name="T44" fmla="*/ 8342 w 11745"/>
                <a:gd name="T45" fmla="*/ 6114 h 19578"/>
                <a:gd name="T46" fmla="*/ 8342 w 11745"/>
                <a:gd name="T47" fmla="*/ 6114 h 19578"/>
                <a:gd name="T48" fmla="*/ 11744 w 11745"/>
                <a:gd name="T49" fmla="*/ 9515 h 19578"/>
                <a:gd name="T50" fmla="*/ 11744 w 11745"/>
                <a:gd name="T51" fmla="*/ 19577 h 19578"/>
                <a:gd name="T52" fmla="*/ 9786 w 11745"/>
                <a:gd name="T53" fmla="*/ 19577 h 19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45" h="19578">
                  <a:moveTo>
                    <a:pt x="9786" y="19577"/>
                  </a:moveTo>
                  <a:lnTo>
                    <a:pt x="9786" y="9515"/>
                  </a:lnTo>
                  <a:lnTo>
                    <a:pt x="9786" y="9515"/>
                  </a:lnTo>
                  <a:cubicBezTo>
                    <a:pt x="9786" y="8719"/>
                    <a:pt x="9138" y="8071"/>
                    <a:pt x="8342" y="8071"/>
                  </a:cubicBezTo>
                  <a:lnTo>
                    <a:pt x="8342" y="8071"/>
                  </a:lnTo>
                  <a:cubicBezTo>
                    <a:pt x="7546" y="8071"/>
                    <a:pt x="6897" y="8719"/>
                    <a:pt x="6897" y="9515"/>
                  </a:cubicBezTo>
                  <a:lnTo>
                    <a:pt x="6897" y="9949"/>
                  </a:lnTo>
                  <a:lnTo>
                    <a:pt x="6897" y="9949"/>
                  </a:lnTo>
                  <a:cubicBezTo>
                    <a:pt x="6897" y="11824"/>
                    <a:pt x="5371" y="13351"/>
                    <a:pt x="3496" y="13351"/>
                  </a:cubicBezTo>
                  <a:lnTo>
                    <a:pt x="3401" y="13351"/>
                  </a:lnTo>
                  <a:lnTo>
                    <a:pt x="3401" y="13351"/>
                  </a:lnTo>
                  <a:cubicBezTo>
                    <a:pt x="1526" y="13351"/>
                    <a:pt x="0" y="11824"/>
                    <a:pt x="0" y="9949"/>
                  </a:cubicBezTo>
                  <a:lnTo>
                    <a:pt x="0" y="0"/>
                  </a:lnTo>
                  <a:lnTo>
                    <a:pt x="1957" y="0"/>
                  </a:lnTo>
                  <a:lnTo>
                    <a:pt x="1957" y="9949"/>
                  </a:lnTo>
                  <a:lnTo>
                    <a:pt x="1957" y="9949"/>
                  </a:lnTo>
                  <a:cubicBezTo>
                    <a:pt x="1957" y="10745"/>
                    <a:pt x="2605" y="11393"/>
                    <a:pt x="3401" y="11393"/>
                  </a:cubicBezTo>
                  <a:lnTo>
                    <a:pt x="3496" y="11393"/>
                  </a:lnTo>
                  <a:lnTo>
                    <a:pt x="3496" y="11393"/>
                  </a:lnTo>
                  <a:cubicBezTo>
                    <a:pt x="4292" y="11393"/>
                    <a:pt x="4940" y="10745"/>
                    <a:pt x="4940" y="9949"/>
                  </a:cubicBezTo>
                  <a:lnTo>
                    <a:pt x="4940" y="9515"/>
                  </a:lnTo>
                  <a:lnTo>
                    <a:pt x="4940" y="9515"/>
                  </a:lnTo>
                  <a:cubicBezTo>
                    <a:pt x="4940" y="7640"/>
                    <a:pt x="6466" y="6114"/>
                    <a:pt x="8342" y="6114"/>
                  </a:cubicBezTo>
                  <a:lnTo>
                    <a:pt x="8342" y="6114"/>
                  </a:lnTo>
                  <a:cubicBezTo>
                    <a:pt x="10218" y="6114"/>
                    <a:pt x="11744" y="7640"/>
                    <a:pt x="11744" y="9515"/>
                  </a:cubicBezTo>
                  <a:lnTo>
                    <a:pt x="11744" y="19577"/>
                  </a:lnTo>
                  <a:lnTo>
                    <a:pt x="9786" y="19577"/>
                  </a:lnTo>
                </a:path>
              </a:pathLst>
            </a:custGeom>
            <a:solidFill>
              <a:schemeClr val="accent6"/>
            </a:solidFill>
            <a:ln>
              <a:noFill/>
            </a:ln>
            <a:effectLst/>
          </p:spPr>
          <p:txBody>
            <a:bodyPr wrap="none" anchor="ctr"/>
            <a:lstStyle/>
            <a:p>
              <a:endParaRPr lang="en-US" sz="3600" dirty="0"/>
            </a:p>
          </p:txBody>
        </p:sp>
        <p:sp>
          <p:nvSpPr>
            <p:cNvPr id="12" name="Freeform 5">
              <a:extLst>
                <a:ext uri="{FF2B5EF4-FFF2-40B4-BE49-F238E27FC236}">
                  <a16:creationId xmlns:a16="http://schemas.microsoft.com/office/drawing/2014/main" id="{EE8E9249-F80F-4992-A56C-1A6E2D70920C}"/>
                </a:ext>
              </a:extLst>
            </p:cNvPr>
            <p:cNvSpPr>
              <a:spLocks noChangeArrowheads="1"/>
            </p:cNvSpPr>
            <p:nvPr/>
          </p:nvSpPr>
          <p:spPr bwMode="auto">
            <a:xfrm>
              <a:off x="7363656" y="725960"/>
              <a:ext cx="6854909" cy="12291883"/>
            </a:xfrm>
            <a:custGeom>
              <a:avLst/>
              <a:gdLst>
                <a:gd name="T0" fmla="*/ 0 w 9787"/>
                <a:gd name="T1" fmla="*/ 0 h 17547"/>
                <a:gd name="T2" fmla="*/ 0 w 9787"/>
                <a:gd name="T3" fmla="*/ 8913 h 17547"/>
                <a:gd name="T4" fmla="*/ 0 w 9787"/>
                <a:gd name="T5" fmla="*/ 8913 h 17547"/>
                <a:gd name="T6" fmla="*/ 2422 w 9787"/>
                <a:gd name="T7" fmla="*/ 11336 h 17547"/>
                <a:gd name="T8" fmla="*/ 2517 w 9787"/>
                <a:gd name="T9" fmla="*/ 11336 h 17547"/>
                <a:gd name="T10" fmla="*/ 2517 w 9787"/>
                <a:gd name="T11" fmla="*/ 11336 h 17547"/>
                <a:gd name="T12" fmla="*/ 4940 w 9787"/>
                <a:gd name="T13" fmla="*/ 8913 h 17547"/>
                <a:gd name="T14" fmla="*/ 4940 w 9787"/>
                <a:gd name="T15" fmla="*/ 8479 h 17547"/>
                <a:gd name="T16" fmla="*/ 4940 w 9787"/>
                <a:gd name="T17" fmla="*/ 8479 h 17547"/>
                <a:gd name="T18" fmla="*/ 7363 w 9787"/>
                <a:gd name="T19" fmla="*/ 6056 h 17547"/>
                <a:gd name="T20" fmla="*/ 7363 w 9787"/>
                <a:gd name="T21" fmla="*/ 6056 h 17547"/>
                <a:gd name="T22" fmla="*/ 7363 w 9787"/>
                <a:gd name="T23" fmla="*/ 6056 h 17547"/>
                <a:gd name="T24" fmla="*/ 9786 w 9787"/>
                <a:gd name="T25" fmla="*/ 8479 h 17547"/>
                <a:gd name="T26" fmla="*/ 9786 w 9787"/>
                <a:gd name="T27" fmla="*/ 17546 h 17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87" h="17547">
                  <a:moveTo>
                    <a:pt x="0" y="0"/>
                  </a:moveTo>
                  <a:lnTo>
                    <a:pt x="0" y="8913"/>
                  </a:lnTo>
                  <a:lnTo>
                    <a:pt x="0" y="8913"/>
                  </a:lnTo>
                  <a:cubicBezTo>
                    <a:pt x="0" y="10251"/>
                    <a:pt x="1084" y="11336"/>
                    <a:pt x="2422" y="11336"/>
                  </a:cubicBezTo>
                  <a:lnTo>
                    <a:pt x="2517" y="11336"/>
                  </a:lnTo>
                  <a:lnTo>
                    <a:pt x="2517" y="11336"/>
                  </a:lnTo>
                  <a:cubicBezTo>
                    <a:pt x="3855" y="11336"/>
                    <a:pt x="4940" y="10251"/>
                    <a:pt x="4940" y="8913"/>
                  </a:cubicBezTo>
                  <a:lnTo>
                    <a:pt x="4940" y="8479"/>
                  </a:lnTo>
                  <a:lnTo>
                    <a:pt x="4940" y="8479"/>
                  </a:lnTo>
                  <a:cubicBezTo>
                    <a:pt x="4940" y="7142"/>
                    <a:pt x="6024" y="6056"/>
                    <a:pt x="7363" y="6056"/>
                  </a:cubicBezTo>
                  <a:lnTo>
                    <a:pt x="7363" y="6056"/>
                  </a:lnTo>
                  <a:lnTo>
                    <a:pt x="7363" y="6056"/>
                  </a:lnTo>
                  <a:cubicBezTo>
                    <a:pt x="8701" y="6056"/>
                    <a:pt x="9786" y="7142"/>
                    <a:pt x="9786" y="8479"/>
                  </a:cubicBezTo>
                  <a:lnTo>
                    <a:pt x="9786" y="17546"/>
                  </a:lnTo>
                </a:path>
              </a:pathLst>
            </a:custGeom>
            <a:noFill/>
            <a:ln w="38100" cap="flat">
              <a:solidFill>
                <a:schemeClr val="bg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600" dirty="0"/>
            </a:p>
          </p:txBody>
        </p:sp>
      </p:grpSp>
      <p:sp>
        <p:nvSpPr>
          <p:cNvPr id="13" name="Freeform 273">
            <a:extLst>
              <a:ext uri="{FF2B5EF4-FFF2-40B4-BE49-F238E27FC236}">
                <a16:creationId xmlns:a16="http://schemas.microsoft.com/office/drawing/2014/main" id="{9B600F98-05DE-4DDD-B586-7396FC6AA98E}"/>
              </a:ext>
            </a:extLst>
          </p:cNvPr>
          <p:cNvSpPr>
            <a:spLocks noChangeArrowheads="1"/>
          </p:cNvSpPr>
          <p:nvPr/>
        </p:nvSpPr>
        <p:spPr bwMode="auto">
          <a:xfrm>
            <a:off x="7769103" y="6075350"/>
            <a:ext cx="589589" cy="177363"/>
          </a:xfrm>
          <a:custGeom>
            <a:avLst/>
            <a:gdLst>
              <a:gd name="connsiteX0" fmla="*/ 1149178 w 1281319"/>
              <a:gd name="connsiteY0" fmla="*/ 0 h 385452"/>
              <a:gd name="connsiteX1" fmla="*/ 1281319 w 1281319"/>
              <a:gd name="connsiteY1" fmla="*/ 0 h 385452"/>
              <a:gd name="connsiteX2" fmla="*/ 1281319 w 1281319"/>
              <a:gd name="connsiteY2" fmla="*/ 385452 h 385452"/>
              <a:gd name="connsiteX3" fmla="*/ 1149178 w 1281319"/>
              <a:gd name="connsiteY3" fmla="*/ 385452 h 385452"/>
              <a:gd name="connsiteX4" fmla="*/ 957648 w 1281319"/>
              <a:gd name="connsiteY4" fmla="*/ 0 h 385452"/>
              <a:gd name="connsiteX5" fmla="*/ 1089789 w 1281319"/>
              <a:gd name="connsiteY5" fmla="*/ 0 h 385452"/>
              <a:gd name="connsiteX6" fmla="*/ 1089789 w 1281319"/>
              <a:gd name="connsiteY6" fmla="*/ 385452 h 385452"/>
              <a:gd name="connsiteX7" fmla="*/ 957648 w 1281319"/>
              <a:gd name="connsiteY7" fmla="*/ 385452 h 385452"/>
              <a:gd name="connsiteX8" fmla="*/ 766119 w 1281319"/>
              <a:gd name="connsiteY8" fmla="*/ 0 h 385452"/>
              <a:gd name="connsiteX9" fmla="*/ 898260 w 1281319"/>
              <a:gd name="connsiteY9" fmla="*/ 0 h 385452"/>
              <a:gd name="connsiteX10" fmla="*/ 898260 w 1281319"/>
              <a:gd name="connsiteY10" fmla="*/ 385452 h 385452"/>
              <a:gd name="connsiteX11" fmla="*/ 766119 w 1281319"/>
              <a:gd name="connsiteY11" fmla="*/ 385452 h 385452"/>
              <a:gd name="connsiteX12" fmla="*/ 574589 w 1281319"/>
              <a:gd name="connsiteY12" fmla="*/ 0 h 385452"/>
              <a:gd name="connsiteX13" fmla="*/ 706730 w 1281319"/>
              <a:gd name="connsiteY13" fmla="*/ 0 h 385452"/>
              <a:gd name="connsiteX14" fmla="*/ 706730 w 1281319"/>
              <a:gd name="connsiteY14" fmla="*/ 385452 h 385452"/>
              <a:gd name="connsiteX15" fmla="*/ 574589 w 1281319"/>
              <a:gd name="connsiteY15" fmla="*/ 385452 h 385452"/>
              <a:gd name="connsiteX16" fmla="*/ 383059 w 1281319"/>
              <a:gd name="connsiteY16" fmla="*/ 0 h 385452"/>
              <a:gd name="connsiteX17" fmla="*/ 518275 w 1281319"/>
              <a:gd name="connsiteY17" fmla="*/ 0 h 385452"/>
              <a:gd name="connsiteX18" fmla="*/ 518275 w 1281319"/>
              <a:gd name="connsiteY18" fmla="*/ 385452 h 385452"/>
              <a:gd name="connsiteX19" fmla="*/ 383059 w 1281319"/>
              <a:gd name="connsiteY19" fmla="*/ 385452 h 385452"/>
              <a:gd name="connsiteX20" fmla="*/ 191529 w 1281319"/>
              <a:gd name="connsiteY20" fmla="*/ 0 h 385452"/>
              <a:gd name="connsiteX21" fmla="*/ 323670 w 1281319"/>
              <a:gd name="connsiteY21" fmla="*/ 0 h 385452"/>
              <a:gd name="connsiteX22" fmla="*/ 323670 w 1281319"/>
              <a:gd name="connsiteY22" fmla="*/ 385452 h 385452"/>
              <a:gd name="connsiteX23" fmla="*/ 191529 w 1281319"/>
              <a:gd name="connsiteY23" fmla="*/ 385452 h 385452"/>
              <a:gd name="connsiteX24" fmla="*/ 0 w 1281319"/>
              <a:gd name="connsiteY24" fmla="*/ 0 h 385452"/>
              <a:gd name="connsiteX25" fmla="*/ 135216 w 1281319"/>
              <a:gd name="connsiteY25" fmla="*/ 0 h 385452"/>
              <a:gd name="connsiteX26" fmla="*/ 135216 w 1281319"/>
              <a:gd name="connsiteY26" fmla="*/ 385452 h 385452"/>
              <a:gd name="connsiteX27" fmla="*/ 0 w 1281319"/>
              <a:gd name="connsiteY27" fmla="*/ 385452 h 38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1319" h="385452">
                <a:moveTo>
                  <a:pt x="1149178" y="0"/>
                </a:moveTo>
                <a:lnTo>
                  <a:pt x="1281319" y="0"/>
                </a:lnTo>
                <a:lnTo>
                  <a:pt x="1281319" y="385452"/>
                </a:lnTo>
                <a:lnTo>
                  <a:pt x="1149178" y="385452"/>
                </a:lnTo>
                <a:close/>
                <a:moveTo>
                  <a:pt x="957648" y="0"/>
                </a:moveTo>
                <a:lnTo>
                  <a:pt x="1089789" y="0"/>
                </a:lnTo>
                <a:lnTo>
                  <a:pt x="1089789" y="385452"/>
                </a:lnTo>
                <a:lnTo>
                  <a:pt x="957648" y="385452"/>
                </a:lnTo>
                <a:close/>
                <a:moveTo>
                  <a:pt x="766119" y="0"/>
                </a:moveTo>
                <a:lnTo>
                  <a:pt x="898260" y="0"/>
                </a:lnTo>
                <a:lnTo>
                  <a:pt x="898260" y="385452"/>
                </a:lnTo>
                <a:lnTo>
                  <a:pt x="766119" y="385452"/>
                </a:lnTo>
                <a:close/>
                <a:moveTo>
                  <a:pt x="574589" y="0"/>
                </a:moveTo>
                <a:lnTo>
                  <a:pt x="706730" y="0"/>
                </a:lnTo>
                <a:lnTo>
                  <a:pt x="706730" y="385452"/>
                </a:lnTo>
                <a:lnTo>
                  <a:pt x="574589" y="385452"/>
                </a:lnTo>
                <a:close/>
                <a:moveTo>
                  <a:pt x="383059" y="0"/>
                </a:moveTo>
                <a:lnTo>
                  <a:pt x="518275" y="0"/>
                </a:lnTo>
                <a:lnTo>
                  <a:pt x="518275" y="385452"/>
                </a:lnTo>
                <a:lnTo>
                  <a:pt x="383059" y="385452"/>
                </a:lnTo>
                <a:close/>
                <a:moveTo>
                  <a:pt x="191529" y="0"/>
                </a:moveTo>
                <a:lnTo>
                  <a:pt x="323670" y="0"/>
                </a:lnTo>
                <a:lnTo>
                  <a:pt x="323670" y="385452"/>
                </a:lnTo>
                <a:lnTo>
                  <a:pt x="191529" y="385452"/>
                </a:lnTo>
                <a:close/>
                <a:moveTo>
                  <a:pt x="0" y="0"/>
                </a:moveTo>
                <a:lnTo>
                  <a:pt x="135216" y="0"/>
                </a:lnTo>
                <a:lnTo>
                  <a:pt x="135216" y="385452"/>
                </a:lnTo>
                <a:lnTo>
                  <a:pt x="0" y="385452"/>
                </a:lnTo>
                <a:close/>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600" dirty="0"/>
          </a:p>
        </p:txBody>
      </p:sp>
      <p:sp>
        <p:nvSpPr>
          <p:cNvPr id="14" name="Freeform 272">
            <a:extLst>
              <a:ext uri="{FF2B5EF4-FFF2-40B4-BE49-F238E27FC236}">
                <a16:creationId xmlns:a16="http://schemas.microsoft.com/office/drawing/2014/main" id="{7197BDDF-F4A2-4588-B6BA-8C1E28E84A0D}"/>
              </a:ext>
            </a:extLst>
          </p:cNvPr>
          <p:cNvSpPr>
            <a:spLocks noChangeArrowheads="1"/>
          </p:cNvSpPr>
          <p:nvPr/>
        </p:nvSpPr>
        <p:spPr bwMode="auto">
          <a:xfrm>
            <a:off x="4614868" y="78180"/>
            <a:ext cx="591005" cy="177362"/>
          </a:xfrm>
          <a:custGeom>
            <a:avLst/>
            <a:gdLst>
              <a:gd name="connsiteX0" fmla="*/ 1149178 w 1284394"/>
              <a:gd name="connsiteY0" fmla="*/ 0 h 385449"/>
              <a:gd name="connsiteX1" fmla="*/ 1284394 w 1284394"/>
              <a:gd name="connsiteY1" fmla="*/ 0 h 385449"/>
              <a:gd name="connsiteX2" fmla="*/ 1284394 w 1284394"/>
              <a:gd name="connsiteY2" fmla="*/ 385449 h 385449"/>
              <a:gd name="connsiteX3" fmla="*/ 1149178 w 1284394"/>
              <a:gd name="connsiteY3" fmla="*/ 385449 h 385449"/>
              <a:gd name="connsiteX4" fmla="*/ 957648 w 1284394"/>
              <a:gd name="connsiteY4" fmla="*/ 0 h 385449"/>
              <a:gd name="connsiteX5" fmla="*/ 1092864 w 1284394"/>
              <a:gd name="connsiteY5" fmla="*/ 0 h 385449"/>
              <a:gd name="connsiteX6" fmla="*/ 1092864 w 1284394"/>
              <a:gd name="connsiteY6" fmla="*/ 385449 h 385449"/>
              <a:gd name="connsiteX7" fmla="*/ 957648 w 1284394"/>
              <a:gd name="connsiteY7" fmla="*/ 385449 h 385449"/>
              <a:gd name="connsiteX8" fmla="*/ 766119 w 1284394"/>
              <a:gd name="connsiteY8" fmla="*/ 0 h 385449"/>
              <a:gd name="connsiteX9" fmla="*/ 898257 w 1284394"/>
              <a:gd name="connsiteY9" fmla="*/ 0 h 385449"/>
              <a:gd name="connsiteX10" fmla="*/ 898257 w 1284394"/>
              <a:gd name="connsiteY10" fmla="*/ 385449 h 385449"/>
              <a:gd name="connsiteX11" fmla="*/ 766119 w 1284394"/>
              <a:gd name="connsiteY11" fmla="*/ 385449 h 385449"/>
              <a:gd name="connsiteX12" fmla="*/ 574589 w 1284394"/>
              <a:gd name="connsiteY12" fmla="*/ 0 h 385449"/>
              <a:gd name="connsiteX13" fmla="*/ 706727 w 1284394"/>
              <a:gd name="connsiteY13" fmla="*/ 0 h 385449"/>
              <a:gd name="connsiteX14" fmla="*/ 706727 w 1284394"/>
              <a:gd name="connsiteY14" fmla="*/ 385449 h 385449"/>
              <a:gd name="connsiteX15" fmla="*/ 574589 w 1284394"/>
              <a:gd name="connsiteY15" fmla="*/ 385449 h 385449"/>
              <a:gd name="connsiteX16" fmla="*/ 383059 w 1284394"/>
              <a:gd name="connsiteY16" fmla="*/ 0 h 385449"/>
              <a:gd name="connsiteX17" fmla="*/ 515197 w 1284394"/>
              <a:gd name="connsiteY17" fmla="*/ 0 h 385449"/>
              <a:gd name="connsiteX18" fmla="*/ 515197 w 1284394"/>
              <a:gd name="connsiteY18" fmla="*/ 385449 h 385449"/>
              <a:gd name="connsiteX19" fmla="*/ 383059 w 1284394"/>
              <a:gd name="connsiteY19" fmla="*/ 385449 h 385449"/>
              <a:gd name="connsiteX20" fmla="*/ 191530 w 1284394"/>
              <a:gd name="connsiteY20" fmla="*/ 0 h 385449"/>
              <a:gd name="connsiteX21" fmla="*/ 323668 w 1284394"/>
              <a:gd name="connsiteY21" fmla="*/ 0 h 385449"/>
              <a:gd name="connsiteX22" fmla="*/ 323668 w 1284394"/>
              <a:gd name="connsiteY22" fmla="*/ 385449 h 385449"/>
              <a:gd name="connsiteX23" fmla="*/ 191530 w 1284394"/>
              <a:gd name="connsiteY23" fmla="*/ 385449 h 385449"/>
              <a:gd name="connsiteX24" fmla="*/ 0 w 1284394"/>
              <a:gd name="connsiteY24" fmla="*/ 0 h 385449"/>
              <a:gd name="connsiteX25" fmla="*/ 132138 w 1284394"/>
              <a:gd name="connsiteY25" fmla="*/ 0 h 385449"/>
              <a:gd name="connsiteX26" fmla="*/ 132138 w 1284394"/>
              <a:gd name="connsiteY26" fmla="*/ 385449 h 385449"/>
              <a:gd name="connsiteX27" fmla="*/ 0 w 1284394"/>
              <a:gd name="connsiteY27" fmla="*/ 385449 h 38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4394" h="385449">
                <a:moveTo>
                  <a:pt x="1149178" y="0"/>
                </a:moveTo>
                <a:lnTo>
                  <a:pt x="1284394" y="0"/>
                </a:lnTo>
                <a:lnTo>
                  <a:pt x="1284394" y="385449"/>
                </a:lnTo>
                <a:lnTo>
                  <a:pt x="1149178" y="385449"/>
                </a:lnTo>
                <a:close/>
                <a:moveTo>
                  <a:pt x="957648" y="0"/>
                </a:moveTo>
                <a:lnTo>
                  <a:pt x="1092864" y="0"/>
                </a:lnTo>
                <a:lnTo>
                  <a:pt x="1092864" y="385449"/>
                </a:lnTo>
                <a:lnTo>
                  <a:pt x="957648" y="385449"/>
                </a:lnTo>
                <a:close/>
                <a:moveTo>
                  <a:pt x="766119" y="0"/>
                </a:moveTo>
                <a:lnTo>
                  <a:pt x="898257" y="0"/>
                </a:lnTo>
                <a:lnTo>
                  <a:pt x="898257" y="385449"/>
                </a:lnTo>
                <a:lnTo>
                  <a:pt x="766119" y="385449"/>
                </a:lnTo>
                <a:close/>
                <a:moveTo>
                  <a:pt x="574589" y="0"/>
                </a:moveTo>
                <a:lnTo>
                  <a:pt x="706727" y="0"/>
                </a:lnTo>
                <a:lnTo>
                  <a:pt x="706727" y="385449"/>
                </a:lnTo>
                <a:lnTo>
                  <a:pt x="574589" y="385449"/>
                </a:lnTo>
                <a:close/>
                <a:moveTo>
                  <a:pt x="383059" y="0"/>
                </a:moveTo>
                <a:lnTo>
                  <a:pt x="515197" y="0"/>
                </a:lnTo>
                <a:lnTo>
                  <a:pt x="515197" y="385449"/>
                </a:lnTo>
                <a:lnTo>
                  <a:pt x="383059" y="385449"/>
                </a:lnTo>
                <a:close/>
                <a:moveTo>
                  <a:pt x="191530" y="0"/>
                </a:moveTo>
                <a:lnTo>
                  <a:pt x="323668" y="0"/>
                </a:lnTo>
                <a:lnTo>
                  <a:pt x="323668" y="385449"/>
                </a:lnTo>
                <a:lnTo>
                  <a:pt x="191530" y="385449"/>
                </a:lnTo>
                <a:close/>
                <a:moveTo>
                  <a:pt x="0" y="0"/>
                </a:moveTo>
                <a:lnTo>
                  <a:pt x="132138" y="0"/>
                </a:lnTo>
                <a:lnTo>
                  <a:pt x="132138" y="385449"/>
                </a:lnTo>
                <a:lnTo>
                  <a:pt x="0" y="385449"/>
                </a:lnTo>
                <a:close/>
              </a:path>
            </a:pathLst>
          </a:custGeom>
          <a:solidFill>
            <a:schemeClr val="bg1"/>
          </a:solidFill>
          <a:ln>
            <a:noFill/>
          </a:ln>
          <a:effectLst/>
        </p:spPr>
        <p:txBody>
          <a:bodyPr wrap="square" anchor="ctr">
            <a:noAutofit/>
          </a:bodyPr>
          <a:lstStyle/>
          <a:p>
            <a:endParaRPr lang="en-US" sz="3600" dirty="0"/>
          </a:p>
        </p:txBody>
      </p:sp>
      <p:grpSp>
        <p:nvGrpSpPr>
          <p:cNvPr id="15" name="Group 14">
            <a:extLst>
              <a:ext uri="{FF2B5EF4-FFF2-40B4-BE49-F238E27FC236}">
                <a16:creationId xmlns:a16="http://schemas.microsoft.com/office/drawing/2014/main" id="{F90DF2CC-79E1-4ACD-B620-558A73ED7927}"/>
              </a:ext>
            </a:extLst>
          </p:cNvPr>
          <p:cNvGrpSpPr/>
          <p:nvPr/>
        </p:nvGrpSpPr>
        <p:grpSpPr>
          <a:xfrm>
            <a:off x="8091777" y="4240237"/>
            <a:ext cx="297086" cy="493249"/>
            <a:chOff x="12980163" y="11686404"/>
            <a:chExt cx="645639" cy="1071948"/>
          </a:xfrm>
        </p:grpSpPr>
        <p:sp>
          <p:nvSpPr>
            <p:cNvPr id="16" name="Freeform 20">
              <a:extLst>
                <a:ext uri="{FF2B5EF4-FFF2-40B4-BE49-F238E27FC236}">
                  <a16:creationId xmlns:a16="http://schemas.microsoft.com/office/drawing/2014/main" id="{A50F2881-F654-497F-9820-880567BD676A}"/>
                </a:ext>
              </a:extLst>
            </p:cNvPr>
            <p:cNvSpPr>
              <a:spLocks noChangeArrowheads="1"/>
            </p:cNvSpPr>
            <p:nvPr/>
          </p:nvSpPr>
          <p:spPr bwMode="auto">
            <a:xfrm>
              <a:off x="13045035" y="11686404"/>
              <a:ext cx="515895" cy="1071948"/>
            </a:xfrm>
            <a:custGeom>
              <a:avLst/>
              <a:gdLst>
                <a:gd name="T0" fmla="*/ 654 w 737"/>
                <a:gd name="T1" fmla="*/ 1530 h 1531"/>
                <a:gd name="T2" fmla="*/ 81 w 737"/>
                <a:gd name="T3" fmla="*/ 1530 h 1531"/>
                <a:gd name="T4" fmla="*/ 81 w 737"/>
                <a:gd name="T5" fmla="*/ 1530 h 1531"/>
                <a:gd name="T6" fmla="*/ 0 w 737"/>
                <a:gd name="T7" fmla="*/ 1449 h 1531"/>
                <a:gd name="T8" fmla="*/ 0 w 737"/>
                <a:gd name="T9" fmla="*/ 202 h 1531"/>
                <a:gd name="T10" fmla="*/ 0 w 737"/>
                <a:gd name="T11" fmla="*/ 202 h 1531"/>
                <a:gd name="T12" fmla="*/ 202 w 737"/>
                <a:gd name="T13" fmla="*/ 0 h 1531"/>
                <a:gd name="T14" fmla="*/ 533 w 737"/>
                <a:gd name="T15" fmla="*/ 0 h 1531"/>
                <a:gd name="T16" fmla="*/ 533 w 737"/>
                <a:gd name="T17" fmla="*/ 0 h 1531"/>
                <a:gd name="T18" fmla="*/ 736 w 737"/>
                <a:gd name="T19" fmla="*/ 202 h 1531"/>
                <a:gd name="T20" fmla="*/ 736 w 737"/>
                <a:gd name="T21" fmla="*/ 1449 h 1531"/>
                <a:gd name="T22" fmla="*/ 736 w 737"/>
                <a:gd name="T23" fmla="*/ 1449 h 1531"/>
                <a:gd name="T24" fmla="*/ 654 w 737"/>
                <a:gd name="T25" fmla="*/ 153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7" h="1531">
                  <a:moveTo>
                    <a:pt x="654" y="1530"/>
                  </a:moveTo>
                  <a:lnTo>
                    <a:pt x="81" y="1530"/>
                  </a:lnTo>
                  <a:lnTo>
                    <a:pt x="81" y="1530"/>
                  </a:lnTo>
                  <a:cubicBezTo>
                    <a:pt x="37" y="1530"/>
                    <a:pt x="0" y="1493"/>
                    <a:pt x="0" y="1449"/>
                  </a:cubicBezTo>
                  <a:lnTo>
                    <a:pt x="0" y="202"/>
                  </a:lnTo>
                  <a:lnTo>
                    <a:pt x="0" y="202"/>
                  </a:lnTo>
                  <a:cubicBezTo>
                    <a:pt x="0" y="91"/>
                    <a:pt x="91" y="0"/>
                    <a:pt x="202" y="0"/>
                  </a:cubicBezTo>
                  <a:lnTo>
                    <a:pt x="533" y="0"/>
                  </a:lnTo>
                  <a:lnTo>
                    <a:pt x="533" y="0"/>
                  </a:lnTo>
                  <a:cubicBezTo>
                    <a:pt x="644" y="0"/>
                    <a:pt x="736" y="91"/>
                    <a:pt x="736" y="202"/>
                  </a:cubicBezTo>
                  <a:lnTo>
                    <a:pt x="736" y="1449"/>
                  </a:lnTo>
                  <a:lnTo>
                    <a:pt x="736" y="1449"/>
                  </a:lnTo>
                  <a:cubicBezTo>
                    <a:pt x="736" y="1493"/>
                    <a:pt x="699" y="1530"/>
                    <a:pt x="654" y="1530"/>
                  </a:cubicBezTo>
                </a:path>
              </a:pathLst>
            </a:custGeom>
            <a:solidFill>
              <a:schemeClr val="accent4">
                <a:lumMod val="75000"/>
              </a:schemeClr>
            </a:solidFill>
            <a:ln>
              <a:noFill/>
            </a:ln>
            <a:effectLst/>
          </p:spPr>
          <p:txBody>
            <a:bodyPr wrap="none" anchor="ctr"/>
            <a:lstStyle/>
            <a:p>
              <a:endParaRPr lang="en-US" sz="3600" dirty="0"/>
            </a:p>
          </p:txBody>
        </p:sp>
        <p:sp>
          <p:nvSpPr>
            <p:cNvPr id="17" name="Freeform 21">
              <a:extLst>
                <a:ext uri="{FF2B5EF4-FFF2-40B4-BE49-F238E27FC236}">
                  <a16:creationId xmlns:a16="http://schemas.microsoft.com/office/drawing/2014/main" id="{9780273C-248B-48AD-BFD6-DDEF23A075FE}"/>
                </a:ext>
              </a:extLst>
            </p:cNvPr>
            <p:cNvSpPr>
              <a:spLocks noChangeArrowheads="1"/>
            </p:cNvSpPr>
            <p:nvPr/>
          </p:nvSpPr>
          <p:spPr bwMode="auto">
            <a:xfrm>
              <a:off x="13079017" y="11717296"/>
              <a:ext cx="451022" cy="973094"/>
            </a:xfrm>
            <a:custGeom>
              <a:avLst/>
              <a:gdLst>
                <a:gd name="T0" fmla="*/ 0 w 642"/>
                <a:gd name="T1" fmla="*/ 1380 h 1390"/>
                <a:gd name="T2" fmla="*/ 0 w 642"/>
                <a:gd name="T3" fmla="*/ 40 h 1390"/>
                <a:gd name="T4" fmla="*/ 0 w 642"/>
                <a:gd name="T5" fmla="*/ 40 h 1390"/>
                <a:gd name="T6" fmla="*/ 38 w 642"/>
                <a:gd name="T7" fmla="*/ 0 h 1390"/>
                <a:gd name="T8" fmla="*/ 603 w 642"/>
                <a:gd name="T9" fmla="*/ 0 h 1390"/>
                <a:gd name="T10" fmla="*/ 603 w 642"/>
                <a:gd name="T11" fmla="*/ 0 h 1390"/>
                <a:gd name="T12" fmla="*/ 641 w 642"/>
                <a:gd name="T13" fmla="*/ 40 h 1390"/>
                <a:gd name="T14" fmla="*/ 641 w 642"/>
                <a:gd name="T15" fmla="*/ 1380 h 1390"/>
                <a:gd name="T16" fmla="*/ 641 w 642"/>
                <a:gd name="T17" fmla="*/ 1380 h 1390"/>
                <a:gd name="T18" fmla="*/ 633 w 642"/>
                <a:gd name="T19" fmla="*/ 1389 h 1390"/>
                <a:gd name="T20" fmla="*/ 9 w 642"/>
                <a:gd name="T21" fmla="*/ 1389 h 1390"/>
                <a:gd name="T22" fmla="*/ 9 w 642"/>
                <a:gd name="T23" fmla="*/ 1389 h 1390"/>
                <a:gd name="T24" fmla="*/ 0 w 642"/>
                <a:gd name="T25" fmla="*/ 138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1390">
                  <a:moveTo>
                    <a:pt x="0" y="1380"/>
                  </a:moveTo>
                  <a:lnTo>
                    <a:pt x="0" y="40"/>
                  </a:lnTo>
                  <a:lnTo>
                    <a:pt x="0" y="40"/>
                  </a:lnTo>
                  <a:cubicBezTo>
                    <a:pt x="0" y="18"/>
                    <a:pt x="17" y="0"/>
                    <a:pt x="38" y="0"/>
                  </a:cubicBezTo>
                  <a:lnTo>
                    <a:pt x="603" y="0"/>
                  </a:lnTo>
                  <a:lnTo>
                    <a:pt x="603" y="0"/>
                  </a:lnTo>
                  <a:cubicBezTo>
                    <a:pt x="625" y="0"/>
                    <a:pt x="641" y="18"/>
                    <a:pt x="641" y="40"/>
                  </a:cubicBezTo>
                  <a:lnTo>
                    <a:pt x="641" y="1380"/>
                  </a:lnTo>
                  <a:lnTo>
                    <a:pt x="641" y="1380"/>
                  </a:lnTo>
                  <a:cubicBezTo>
                    <a:pt x="641" y="1385"/>
                    <a:pt x="638" y="1389"/>
                    <a:pt x="633" y="1389"/>
                  </a:cubicBezTo>
                  <a:lnTo>
                    <a:pt x="9" y="1389"/>
                  </a:lnTo>
                  <a:lnTo>
                    <a:pt x="9" y="1389"/>
                  </a:lnTo>
                  <a:cubicBezTo>
                    <a:pt x="4" y="1389"/>
                    <a:pt x="0" y="1385"/>
                    <a:pt x="0" y="1380"/>
                  </a:cubicBezTo>
                </a:path>
              </a:pathLst>
            </a:custGeom>
            <a:solidFill>
              <a:schemeClr val="accent4"/>
            </a:solidFill>
            <a:ln>
              <a:noFill/>
            </a:ln>
            <a:effectLst/>
          </p:spPr>
          <p:txBody>
            <a:bodyPr wrap="none" anchor="ctr"/>
            <a:lstStyle/>
            <a:p>
              <a:endParaRPr lang="en-US" sz="3600" dirty="0"/>
            </a:p>
          </p:txBody>
        </p:sp>
        <p:sp>
          <p:nvSpPr>
            <p:cNvPr id="18" name="Freeform 22">
              <a:extLst>
                <a:ext uri="{FF2B5EF4-FFF2-40B4-BE49-F238E27FC236}">
                  <a16:creationId xmlns:a16="http://schemas.microsoft.com/office/drawing/2014/main" id="{6F660AC7-BEAE-4B3C-8953-DE205F678E55}"/>
                </a:ext>
              </a:extLst>
            </p:cNvPr>
            <p:cNvSpPr>
              <a:spLocks noChangeArrowheads="1"/>
            </p:cNvSpPr>
            <p:nvPr/>
          </p:nvSpPr>
          <p:spPr bwMode="auto">
            <a:xfrm>
              <a:off x="12980163" y="12054016"/>
              <a:ext cx="98854" cy="40160"/>
            </a:xfrm>
            <a:custGeom>
              <a:avLst/>
              <a:gdLst>
                <a:gd name="T0" fmla="*/ 112 w 141"/>
                <a:gd name="T1" fmla="*/ 55 h 56"/>
                <a:gd name="T2" fmla="*/ 28 w 141"/>
                <a:gd name="T3" fmla="*/ 55 h 56"/>
                <a:gd name="T4" fmla="*/ 28 w 141"/>
                <a:gd name="T5" fmla="*/ 55 h 56"/>
                <a:gd name="T6" fmla="*/ 0 w 141"/>
                <a:gd name="T7" fmla="*/ 27 h 56"/>
                <a:gd name="T8" fmla="*/ 0 w 141"/>
                <a:gd name="T9" fmla="*/ 27 h 56"/>
                <a:gd name="T10" fmla="*/ 28 w 141"/>
                <a:gd name="T11" fmla="*/ 0 h 56"/>
                <a:gd name="T12" fmla="*/ 112 w 141"/>
                <a:gd name="T13" fmla="*/ 0 h 56"/>
                <a:gd name="T14" fmla="*/ 112 w 141"/>
                <a:gd name="T15" fmla="*/ 0 h 56"/>
                <a:gd name="T16" fmla="*/ 140 w 141"/>
                <a:gd name="T17" fmla="*/ 27 h 56"/>
                <a:gd name="T18" fmla="*/ 140 w 141"/>
                <a:gd name="T19" fmla="*/ 27 h 56"/>
                <a:gd name="T20" fmla="*/ 112 w 141"/>
                <a:gd name="T2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56">
                  <a:moveTo>
                    <a:pt x="112" y="55"/>
                  </a:moveTo>
                  <a:lnTo>
                    <a:pt x="28" y="55"/>
                  </a:lnTo>
                  <a:lnTo>
                    <a:pt x="28" y="55"/>
                  </a:lnTo>
                  <a:cubicBezTo>
                    <a:pt x="13" y="55"/>
                    <a:pt x="0" y="42"/>
                    <a:pt x="0" y="27"/>
                  </a:cubicBezTo>
                  <a:lnTo>
                    <a:pt x="0" y="27"/>
                  </a:lnTo>
                  <a:cubicBezTo>
                    <a:pt x="0" y="12"/>
                    <a:pt x="13" y="0"/>
                    <a:pt x="28" y="0"/>
                  </a:cubicBezTo>
                  <a:lnTo>
                    <a:pt x="112" y="0"/>
                  </a:lnTo>
                  <a:lnTo>
                    <a:pt x="112" y="0"/>
                  </a:lnTo>
                  <a:cubicBezTo>
                    <a:pt x="127" y="0"/>
                    <a:pt x="140" y="12"/>
                    <a:pt x="140" y="27"/>
                  </a:cubicBezTo>
                  <a:lnTo>
                    <a:pt x="140" y="27"/>
                  </a:lnTo>
                  <a:cubicBezTo>
                    <a:pt x="140" y="42"/>
                    <a:pt x="127" y="55"/>
                    <a:pt x="112" y="55"/>
                  </a:cubicBezTo>
                </a:path>
              </a:pathLst>
            </a:custGeom>
            <a:solidFill>
              <a:schemeClr val="accent4">
                <a:lumMod val="75000"/>
              </a:schemeClr>
            </a:solidFill>
            <a:ln>
              <a:noFill/>
            </a:ln>
            <a:effectLst/>
          </p:spPr>
          <p:txBody>
            <a:bodyPr wrap="none" anchor="ctr"/>
            <a:lstStyle/>
            <a:p>
              <a:endParaRPr lang="en-US" sz="3600" dirty="0"/>
            </a:p>
          </p:txBody>
        </p:sp>
        <p:sp>
          <p:nvSpPr>
            <p:cNvPr id="19" name="Freeform 23">
              <a:extLst>
                <a:ext uri="{FF2B5EF4-FFF2-40B4-BE49-F238E27FC236}">
                  <a16:creationId xmlns:a16="http://schemas.microsoft.com/office/drawing/2014/main" id="{C63AE967-9AF2-4CCD-B991-0E4E49E7CDE8}"/>
                </a:ext>
              </a:extLst>
            </p:cNvPr>
            <p:cNvSpPr>
              <a:spLocks noChangeArrowheads="1"/>
            </p:cNvSpPr>
            <p:nvPr/>
          </p:nvSpPr>
          <p:spPr bwMode="auto">
            <a:xfrm>
              <a:off x="13526948" y="12054016"/>
              <a:ext cx="98854" cy="40160"/>
            </a:xfrm>
            <a:custGeom>
              <a:avLst/>
              <a:gdLst>
                <a:gd name="T0" fmla="*/ 112 w 141"/>
                <a:gd name="T1" fmla="*/ 55 h 56"/>
                <a:gd name="T2" fmla="*/ 28 w 141"/>
                <a:gd name="T3" fmla="*/ 55 h 56"/>
                <a:gd name="T4" fmla="*/ 28 w 141"/>
                <a:gd name="T5" fmla="*/ 55 h 56"/>
                <a:gd name="T6" fmla="*/ 0 w 141"/>
                <a:gd name="T7" fmla="*/ 27 h 56"/>
                <a:gd name="T8" fmla="*/ 0 w 141"/>
                <a:gd name="T9" fmla="*/ 27 h 56"/>
                <a:gd name="T10" fmla="*/ 28 w 141"/>
                <a:gd name="T11" fmla="*/ 0 h 56"/>
                <a:gd name="T12" fmla="*/ 112 w 141"/>
                <a:gd name="T13" fmla="*/ 0 h 56"/>
                <a:gd name="T14" fmla="*/ 112 w 141"/>
                <a:gd name="T15" fmla="*/ 0 h 56"/>
                <a:gd name="T16" fmla="*/ 140 w 141"/>
                <a:gd name="T17" fmla="*/ 27 h 56"/>
                <a:gd name="T18" fmla="*/ 140 w 141"/>
                <a:gd name="T19" fmla="*/ 27 h 56"/>
                <a:gd name="T20" fmla="*/ 112 w 141"/>
                <a:gd name="T2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56">
                  <a:moveTo>
                    <a:pt x="112" y="55"/>
                  </a:moveTo>
                  <a:lnTo>
                    <a:pt x="28" y="55"/>
                  </a:lnTo>
                  <a:lnTo>
                    <a:pt x="28" y="55"/>
                  </a:lnTo>
                  <a:cubicBezTo>
                    <a:pt x="13" y="55"/>
                    <a:pt x="0" y="42"/>
                    <a:pt x="0" y="27"/>
                  </a:cubicBezTo>
                  <a:lnTo>
                    <a:pt x="0" y="27"/>
                  </a:lnTo>
                  <a:cubicBezTo>
                    <a:pt x="0" y="12"/>
                    <a:pt x="13" y="0"/>
                    <a:pt x="28" y="0"/>
                  </a:cubicBezTo>
                  <a:lnTo>
                    <a:pt x="112" y="0"/>
                  </a:lnTo>
                  <a:lnTo>
                    <a:pt x="112" y="0"/>
                  </a:lnTo>
                  <a:cubicBezTo>
                    <a:pt x="127" y="0"/>
                    <a:pt x="140" y="12"/>
                    <a:pt x="140" y="27"/>
                  </a:cubicBezTo>
                  <a:lnTo>
                    <a:pt x="140" y="27"/>
                  </a:lnTo>
                  <a:cubicBezTo>
                    <a:pt x="140" y="42"/>
                    <a:pt x="127" y="55"/>
                    <a:pt x="112" y="55"/>
                  </a:cubicBezTo>
                </a:path>
              </a:pathLst>
            </a:custGeom>
            <a:solidFill>
              <a:schemeClr val="accent4">
                <a:lumMod val="75000"/>
              </a:schemeClr>
            </a:solidFill>
            <a:ln>
              <a:noFill/>
            </a:ln>
            <a:effectLst/>
          </p:spPr>
          <p:txBody>
            <a:bodyPr wrap="none" anchor="ctr"/>
            <a:lstStyle/>
            <a:p>
              <a:endParaRPr lang="en-US" sz="3600" dirty="0"/>
            </a:p>
          </p:txBody>
        </p:sp>
        <p:sp>
          <p:nvSpPr>
            <p:cNvPr id="20" name="Freeform 24">
              <a:extLst>
                <a:ext uri="{FF2B5EF4-FFF2-40B4-BE49-F238E27FC236}">
                  <a16:creationId xmlns:a16="http://schemas.microsoft.com/office/drawing/2014/main" id="{B484153D-2808-49DB-980E-E5CC00B1C16F}"/>
                </a:ext>
              </a:extLst>
            </p:cNvPr>
            <p:cNvSpPr>
              <a:spLocks noChangeArrowheads="1"/>
            </p:cNvSpPr>
            <p:nvPr/>
          </p:nvSpPr>
          <p:spPr bwMode="auto">
            <a:xfrm>
              <a:off x="13100640" y="12708924"/>
              <a:ext cx="108123" cy="30892"/>
            </a:xfrm>
            <a:custGeom>
              <a:avLst/>
              <a:gdLst>
                <a:gd name="T0" fmla="*/ 132 w 155"/>
                <a:gd name="T1" fmla="*/ 0 h 44"/>
                <a:gd name="T2" fmla="*/ 22 w 155"/>
                <a:gd name="T3" fmla="*/ 0 h 44"/>
                <a:gd name="T4" fmla="*/ 22 w 155"/>
                <a:gd name="T5" fmla="*/ 0 h 44"/>
                <a:gd name="T6" fmla="*/ 0 w 155"/>
                <a:gd name="T7" fmla="*/ 22 h 44"/>
                <a:gd name="T8" fmla="*/ 0 w 155"/>
                <a:gd name="T9" fmla="*/ 22 h 44"/>
                <a:gd name="T10" fmla="*/ 22 w 155"/>
                <a:gd name="T11" fmla="*/ 43 h 44"/>
                <a:gd name="T12" fmla="*/ 132 w 155"/>
                <a:gd name="T13" fmla="*/ 43 h 44"/>
                <a:gd name="T14" fmla="*/ 132 w 155"/>
                <a:gd name="T15" fmla="*/ 43 h 44"/>
                <a:gd name="T16" fmla="*/ 154 w 155"/>
                <a:gd name="T17" fmla="*/ 22 h 44"/>
                <a:gd name="T18" fmla="*/ 154 w 155"/>
                <a:gd name="T19" fmla="*/ 22 h 44"/>
                <a:gd name="T20" fmla="*/ 132 w 155"/>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44">
                  <a:moveTo>
                    <a:pt x="132" y="0"/>
                  </a:moveTo>
                  <a:lnTo>
                    <a:pt x="22" y="0"/>
                  </a:lnTo>
                  <a:lnTo>
                    <a:pt x="22" y="0"/>
                  </a:lnTo>
                  <a:cubicBezTo>
                    <a:pt x="10" y="0"/>
                    <a:pt x="0" y="9"/>
                    <a:pt x="0" y="22"/>
                  </a:cubicBezTo>
                  <a:lnTo>
                    <a:pt x="0" y="22"/>
                  </a:lnTo>
                  <a:cubicBezTo>
                    <a:pt x="0" y="34"/>
                    <a:pt x="10" y="43"/>
                    <a:pt x="22" y="43"/>
                  </a:cubicBezTo>
                  <a:lnTo>
                    <a:pt x="132" y="43"/>
                  </a:lnTo>
                  <a:lnTo>
                    <a:pt x="132" y="43"/>
                  </a:lnTo>
                  <a:cubicBezTo>
                    <a:pt x="144" y="43"/>
                    <a:pt x="154" y="34"/>
                    <a:pt x="154" y="22"/>
                  </a:cubicBezTo>
                  <a:lnTo>
                    <a:pt x="154" y="22"/>
                  </a:lnTo>
                  <a:cubicBezTo>
                    <a:pt x="154" y="9"/>
                    <a:pt x="144" y="0"/>
                    <a:pt x="132" y="0"/>
                  </a:cubicBezTo>
                </a:path>
              </a:pathLst>
            </a:custGeom>
            <a:solidFill>
              <a:srgbClr val="FFC000"/>
            </a:solidFill>
            <a:ln>
              <a:noFill/>
            </a:ln>
            <a:effectLst/>
          </p:spPr>
          <p:txBody>
            <a:bodyPr wrap="none" anchor="ctr"/>
            <a:lstStyle/>
            <a:p>
              <a:endParaRPr lang="en-US" sz="3600" dirty="0"/>
            </a:p>
          </p:txBody>
        </p:sp>
        <p:sp>
          <p:nvSpPr>
            <p:cNvPr id="21" name="Freeform 25">
              <a:extLst>
                <a:ext uri="{FF2B5EF4-FFF2-40B4-BE49-F238E27FC236}">
                  <a16:creationId xmlns:a16="http://schemas.microsoft.com/office/drawing/2014/main" id="{39D0A261-6043-4609-A24F-093BB4235B57}"/>
                </a:ext>
              </a:extLst>
            </p:cNvPr>
            <p:cNvSpPr>
              <a:spLocks noChangeArrowheads="1"/>
            </p:cNvSpPr>
            <p:nvPr/>
          </p:nvSpPr>
          <p:spPr bwMode="auto">
            <a:xfrm>
              <a:off x="13397202" y="12708924"/>
              <a:ext cx="108123" cy="30892"/>
            </a:xfrm>
            <a:custGeom>
              <a:avLst/>
              <a:gdLst>
                <a:gd name="T0" fmla="*/ 132 w 155"/>
                <a:gd name="T1" fmla="*/ 0 h 44"/>
                <a:gd name="T2" fmla="*/ 22 w 155"/>
                <a:gd name="T3" fmla="*/ 0 h 44"/>
                <a:gd name="T4" fmla="*/ 22 w 155"/>
                <a:gd name="T5" fmla="*/ 0 h 44"/>
                <a:gd name="T6" fmla="*/ 0 w 155"/>
                <a:gd name="T7" fmla="*/ 22 h 44"/>
                <a:gd name="T8" fmla="*/ 0 w 155"/>
                <a:gd name="T9" fmla="*/ 22 h 44"/>
                <a:gd name="T10" fmla="*/ 22 w 155"/>
                <a:gd name="T11" fmla="*/ 43 h 44"/>
                <a:gd name="T12" fmla="*/ 132 w 155"/>
                <a:gd name="T13" fmla="*/ 43 h 44"/>
                <a:gd name="T14" fmla="*/ 132 w 155"/>
                <a:gd name="T15" fmla="*/ 43 h 44"/>
                <a:gd name="T16" fmla="*/ 154 w 155"/>
                <a:gd name="T17" fmla="*/ 22 h 44"/>
                <a:gd name="T18" fmla="*/ 154 w 155"/>
                <a:gd name="T19" fmla="*/ 22 h 44"/>
                <a:gd name="T20" fmla="*/ 132 w 155"/>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44">
                  <a:moveTo>
                    <a:pt x="132" y="0"/>
                  </a:moveTo>
                  <a:lnTo>
                    <a:pt x="22" y="0"/>
                  </a:lnTo>
                  <a:lnTo>
                    <a:pt x="22" y="0"/>
                  </a:lnTo>
                  <a:cubicBezTo>
                    <a:pt x="10" y="0"/>
                    <a:pt x="0" y="9"/>
                    <a:pt x="0" y="22"/>
                  </a:cubicBezTo>
                  <a:lnTo>
                    <a:pt x="0" y="22"/>
                  </a:lnTo>
                  <a:cubicBezTo>
                    <a:pt x="0" y="34"/>
                    <a:pt x="10" y="43"/>
                    <a:pt x="22" y="43"/>
                  </a:cubicBezTo>
                  <a:lnTo>
                    <a:pt x="132" y="43"/>
                  </a:lnTo>
                  <a:lnTo>
                    <a:pt x="132" y="43"/>
                  </a:lnTo>
                  <a:cubicBezTo>
                    <a:pt x="144" y="43"/>
                    <a:pt x="154" y="34"/>
                    <a:pt x="154" y="22"/>
                  </a:cubicBezTo>
                  <a:lnTo>
                    <a:pt x="154" y="22"/>
                  </a:lnTo>
                  <a:cubicBezTo>
                    <a:pt x="154" y="9"/>
                    <a:pt x="144" y="0"/>
                    <a:pt x="132" y="0"/>
                  </a:cubicBezTo>
                </a:path>
              </a:pathLst>
            </a:custGeom>
            <a:solidFill>
              <a:srgbClr val="FFC000"/>
            </a:solidFill>
            <a:ln>
              <a:noFill/>
            </a:ln>
            <a:effectLst/>
          </p:spPr>
          <p:txBody>
            <a:bodyPr wrap="none" anchor="ctr"/>
            <a:lstStyle/>
            <a:p>
              <a:endParaRPr lang="en-US" sz="3600" dirty="0"/>
            </a:p>
          </p:txBody>
        </p:sp>
        <p:sp>
          <p:nvSpPr>
            <p:cNvPr id="22" name="Freeform 26">
              <a:extLst>
                <a:ext uri="{FF2B5EF4-FFF2-40B4-BE49-F238E27FC236}">
                  <a16:creationId xmlns:a16="http://schemas.microsoft.com/office/drawing/2014/main" id="{0BEC3AD4-85A6-4DDD-95D4-12D5034EE78A}"/>
                </a:ext>
              </a:extLst>
            </p:cNvPr>
            <p:cNvSpPr>
              <a:spLocks noChangeArrowheads="1"/>
            </p:cNvSpPr>
            <p:nvPr/>
          </p:nvSpPr>
          <p:spPr bwMode="auto">
            <a:xfrm>
              <a:off x="13437363" y="11742009"/>
              <a:ext cx="77229" cy="105032"/>
            </a:xfrm>
            <a:custGeom>
              <a:avLst/>
              <a:gdLst>
                <a:gd name="T0" fmla="*/ 83 w 109"/>
                <a:gd name="T1" fmla="*/ 149 h 150"/>
                <a:gd name="T2" fmla="*/ 83 w 109"/>
                <a:gd name="T3" fmla="*/ 149 h 150"/>
                <a:gd name="T4" fmla="*/ 57 w 109"/>
                <a:gd name="T5" fmla="*/ 123 h 150"/>
                <a:gd name="T6" fmla="*/ 57 w 109"/>
                <a:gd name="T7" fmla="*/ 123 h 150"/>
                <a:gd name="T8" fmla="*/ 16 w 109"/>
                <a:gd name="T9" fmla="*/ 50 h 150"/>
                <a:gd name="T10" fmla="*/ 16 w 109"/>
                <a:gd name="T11" fmla="*/ 50 h 150"/>
                <a:gd name="T12" fmla="*/ 6 w 109"/>
                <a:gd name="T13" fmla="*/ 16 h 150"/>
                <a:gd name="T14" fmla="*/ 6 w 109"/>
                <a:gd name="T15" fmla="*/ 16 h 150"/>
                <a:gd name="T16" fmla="*/ 42 w 109"/>
                <a:gd name="T17" fmla="*/ 7 h 150"/>
                <a:gd name="T18" fmla="*/ 42 w 109"/>
                <a:gd name="T19" fmla="*/ 7 h 150"/>
                <a:gd name="T20" fmla="*/ 108 w 109"/>
                <a:gd name="T21" fmla="*/ 123 h 150"/>
                <a:gd name="T22" fmla="*/ 108 w 109"/>
                <a:gd name="T23" fmla="*/ 123 h 150"/>
                <a:gd name="T24" fmla="*/ 83 w 109"/>
                <a:gd name="T25" fmla="*/ 14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50">
                  <a:moveTo>
                    <a:pt x="83" y="149"/>
                  </a:moveTo>
                  <a:lnTo>
                    <a:pt x="83" y="149"/>
                  </a:lnTo>
                  <a:cubicBezTo>
                    <a:pt x="69" y="149"/>
                    <a:pt x="57" y="137"/>
                    <a:pt x="57" y="123"/>
                  </a:cubicBezTo>
                  <a:lnTo>
                    <a:pt x="57" y="123"/>
                  </a:lnTo>
                  <a:cubicBezTo>
                    <a:pt x="57" y="93"/>
                    <a:pt x="42" y="66"/>
                    <a:pt x="16" y="50"/>
                  </a:cubicBezTo>
                  <a:lnTo>
                    <a:pt x="16" y="50"/>
                  </a:lnTo>
                  <a:cubicBezTo>
                    <a:pt x="4" y="43"/>
                    <a:pt x="0" y="28"/>
                    <a:pt x="6" y="16"/>
                  </a:cubicBezTo>
                  <a:lnTo>
                    <a:pt x="6" y="16"/>
                  </a:lnTo>
                  <a:cubicBezTo>
                    <a:pt x="13" y="4"/>
                    <a:pt x="29" y="0"/>
                    <a:pt x="42" y="7"/>
                  </a:cubicBezTo>
                  <a:lnTo>
                    <a:pt x="42" y="7"/>
                  </a:lnTo>
                  <a:cubicBezTo>
                    <a:pt x="83" y="31"/>
                    <a:pt x="108" y="75"/>
                    <a:pt x="108" y="123"/>
                  </a:cubicBezTo>
                  <a:lnTo>
                    <a:pt x="108" y="123"/>
                  </a:lnTo>
                  <a:cubicBezTo>
                    <a:pt x="108" y="137"/>
                    <a:pt x="97" y="149"/>
                    <a:pt x="83" y="149"/>
                  </a:cubicBezTo>
                </a:path>
              </a:pathLst>
            </a:custGeom>
            <a:solidFill>
              <a:srgbClr val="FDFDFD"/>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23" name="Freeform 27">
              <a:extLst>
                <a:ext uri="{FF2B5EF4-FFF2-40B4-BE49-F238E27FC236}">
                  <a16:creationId xmlns:a16="http://schemas.microsoft.com/office/drawing/2014/main" id="{D753E7D8-A84B-4218-9AC7-25BED03F480C}"/>
                </a:ext>
              </a:extLst>
            </p:cNvPr>
            <p:cNvSpPr>
              <a:spLocks noChangeArrowheads="1"/>
            </p:cNvSpPr>
            <p:nvPr/>
          </p:nvSpPr>
          <p:spPr bwMode="auto">
            <a:xfrm>
              <a:off x="13094462" y="11738919"/>
              <a:ext cx="77231" cy="105032"/>
            </a:xfrm>
            <a:custGeom>
              <a:avLst/>
              <a:gdLst>
                <a:gd name="T0" fmla="*/ 26 w 110"/>
                <a:gd name="T1" fmla="*/ 150 h 151"/>
                <a:gd name="T2" fmla="*/ 26 w 110"/>
                <a:gd name="T3" fmla="*/ 150 h 151"/>
                <a:gd name="T4" fmla="*/ 0 w 110"/>
                <a:gd name="T5" fmla="*/ 124 h 151"/>
                <a:gd name="T6" fmla="*/ 0 w 110"/>
                <a:gd name="T7" fmla="*/ 124 h 151"/>
                <a:gd name="T8" fmla="*/ 67 w 110"/>
                <a:gd name="T9" fmla="*/ 8 h 151"/>
                <a:gd name="T10" fmla="*/ 67 w 110"/>
                <a:gd name="T11" fmla="*/ 8 h 151"/>
                <a:gd name="T12" fmla="*/ 102 w 110"/>
                <a:gd name="T13" fmla="*/ 17 h 151"/>
                <a:gd name="T14" fmla="*/ 102 w 110"/>
                <a:gd name="T15" fmla="*/ 17 h 151"/>
                <a:gd name="T16" fmla="*/ 92 w 110"/>
                <a:gd name="T17" fmla="*/ 51 h 151"/>
                <a:gd name="T18" fmla="*/ 92 w 110"/>
                <a:gd name="T19" fmla="*/ 51 h 151"/>
                <a:gd name="T20" fmla="*/ 51 w 110"/>
                <a:gd name="T21" fmla="*/ 124 h 151"/>
                <a:gd name="T22" fmla="*/ 51 w 110"/>
                <a:gd name="T23" fmla="*/ 124 h 151"/>
                <a:gd name="T24" fmla="*/ 26 w 110"/>
                <a:gd name="T25"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51">
                  <a:moveTo>
                    <a:pt x="26" y="150"/>
                  </a:moveTo>
                  <a:lnTo>
                    <a:pt x="26" y="150"/>
                  </a:lnTo>
                  <a:cubicBezTo>
                    <a:pt x="11" y="150"/>
                    <a:pt x="0" y="138"/>
                    <a:pt x="0" y="124"/>
                  </a:cubicBezTo>
                  <a:lnTo>
                    <a:pt x="0" y="124"/>
                  </a:lnTo>
                  <a:cubicBezTo>
                    <a:pt x="0" y="76"/>
                    <a:pt x="26" y="32"/>
                    <a:pt x="67" y="8"/>
                  </a:cubicBezTo>
                  <a:lnTo>
                    <a:pt x="67" y="8"/>
                  </a:lnTo>
                  <a:cubicBezTo>
                    <a:pt x="80" y="0"/>
                    <a:pt x="95" y="4"/>
                    <a:pt x="102" y="17"/>
                  </a:cubicBezTo>
                  <a:lnTo>
                    <a:pt x="102" y="17"/>
                  </a:lnTo>
                  <a:cubicBezTo>
                    <a:pt x="109" y="29"/>
                    <a:pt x="105" y="44"/>
                    <a:pt x="92" y="51"/>
                  </a:cubicBezTo>
                  <a:lnTo>
                    <a:pt x="92" y="51"/>
                  </a:lnTo>
                  <a:cubicBezTo>
                    <a:pt x="67" y="67"/>
                    <a:pt x="51" y="94"/>
                    <a:pt x="51" y="124"/>
                  </a:cubicBezTo>
                  <a:lnTo>
                    <a:pt x="51" y="124"/>
                  </a:lnTo>
                  <a:cubicBezTo>
                    <a:pt x="51" y="138"/>
                    <a:pt x="39" y="150"/>
                    <a:pt x="26" y="150"/>
                  </a:cubicBezTo>
                </a:path>
              </a:pathLst>
            </a:custGeom>
            <a:solidFill>
              <a:srgbClr val="FDFDFD"/>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24" name="Freeform 28">
              <a:extLst>
                <a:ext uri="{FF2B5EF4-FFF2-40B4-BE49-F238E27FC236}">
                  <a16:creationId xmlns:a16="http://schemas.microsoft.com/office/drawing/2014/main" id="{39537505-BAC4-4205-AC26-E8A1D3339BE3}"/>
                </a:ext>
              </a:extLst>
            </p:cNvPr>
            <p:cNvSpPr>
              <a:spLocks noChangeArrowheads="1"/>
            </p:cNvSpPr>
            <p:nvPr/>
          </p:nvSpPr>
          <p:spPr bwMode="auto">
            <a:xfrm>
              <a:off x="13106818" y="12001501"/>
              <a:ext cx="392328" cy="639461"/>
            </a:xfrm>
            <a:custGeom>
              <a:avLst/>
              <a:gdLst>
                <a:gd name="T0" fmla="*/ 38 w 558"/>
                <a:gd name="T1" fmla="*/ 913 h 914"/>
                <a:gd name="T2" fmla="*/ 38 w 558"/>
                <a:gd name="T3" fmla="*/ 913 h 914"/>
                <a:gd name="T4" fmla="*/ 8 w 558"/>
                <a:gd name="T5" fmla="*/ 892 h 914"/>
                <a:gd name="T6" fmla="*/ 8 w 558"/>
                <a:gd name="T7" fmla="*/ 890 h 914"/>
                <a:gd name="T8" fmla="*/ 0 w 558"/>
                <a:gd name="T9" fmla="*/ 833 h 914"/>
                <a:gd name="T10" fmla="*/ 0 w 558"/>
                <a:gd name="T11" fmla="*/ 99 h 914"/>
                <a:gd name="T12" fmla="*/ 0 w 558"/>
                <a:gd name="T13" fmla="*/ 99 h 914"/>
                <a:gd name="T14" fmla="*/ 135 w 558"/>
                <a:gd name="T15" fmla="*/ 0 h 914"/>
                <a:gd name="T16" fmla="*/ 422 w 558"/>
                <a:gd name="T17" fmla="*/ 0 h 914"/>
                <a:gd name="T18" fmla="*/ 422 w 558"/>
                <a:gd name="T19" fmla="*/ 0 h 914"/>
                <a:gd name="T20" fmla="*/ 557 w 558"/>
                <a:gd name="T21" fmla="*/ 99 h 914"/>
                <a:gd name="T22" fmla="*/ 557 w 558"/>
                <a:gd name="T23" fmla="*/ 833 h 914"/>
                <a:gd name="T24" fmla="*/ 549 w 558"/>
                <a:gd name="T25" fmla="*/ 890 h 914"/>
                <a:gd name="T26" fmla="*/ 549 w 558"/>
                <a:gd name="T27" fmla="*/ 892 h 914"/>
                <a:gd name="T28" fmla="*/ 549 w 558"/>
                <a:gd name="T29" fmla="*/ 892 h 914"/>
                <a:gd name="T30" fmla="*/ 519 w 558"/>
                <a:gd name="T31" fmla="*/ 913 h 914"/>
                <a:gd name="T32" fmla="*/ 38 w 558"/>
                <a:gd name="T33" fmla="*/ 913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8" h="914">
                  <a:moveTo>
                    <a:pt x="38" y="913"/>
                  </a:moveTo>
                  <a:lnTo>
                    <a:pt x="38" y="913"/>
                  </a:lnTo>
                  <a:cubicBezTo>
                    <a:pt x="22" y="913"/>
                    <a:pt x="8" y="903"/>
                    <a:pt x="8" y="892"/>
                  </a:cubicBezTo>
                  <a:lnTo>
                    <a:pt x="8" y="890"/>
                  </a:lnTo>
                  <a:lnTo>
                    <a:pt x="0" y="833"/>
                  </a:lnTo>
                  <a:lnTo>
                    <a:pt x="0" y="99"/>
                  </a:lnTo>
                  <a:lnTo>
                    <a:pt x="0" y="99"/>
                  </a:lnTo>
                  <a:cubicBezTo>
                    <a:pt x="0" y="45"/>
                    <a:pt x="61" y="0"/>
                    <a:pt x="135" y="0"/>
                  </a:cubicBezTo>
                  <a:lnTo>
                    <a:pt x="422" y="0"/>
                  </a:lnTo>
                  <a:lnTo>
                    <a:pt x="422" y="0"/>
                  </a:lnTo>
                  <a:cubicBezTo>
                    <a:pt x="497" y="0"/>
                    <a:pt x="557" y="45"/>
                    <a:pt x="557" y="99"/>
                  </a:cubicBezTo>
                  <a:lnTo>
                    <a:pt x="557" y="833"/>
                  </a:lnTo>
                  <a:lnTo>
                    <a:pt x="549" y="890"/>
                  </a:lnTo>
                  <a:lnTo>
                    <a:pt x="549" y="892"/>
                  </a:lnTo>
                  <a:lnTo>
                    <a:pt x="549" y="892"/>
                  </a:lnTo>
                  <a:cubicBezTo>
                    <a:pt x="549" y="903"/>
                    <a:pt x="536" y="913"/>
                    <a:pt x="519" y="913"/>
                  </a:cubicBezTo>
                  <a:lnTo>
                    <a:pt x="38" y="913"/>
                  </a:lnTo>
                </a:path>
              </a:pathLst>
            </a:custGeom>
            <a:solidFill>
              <a:schemeClr val="accent6">
                <a:lumMod val="50000"/>
              </a:schemeClr>
            </a:solidFill>
            <a:ln>
              <a:noFill/>
            </a:ln>
            <a:effectLst/>
          </p:spPr>
          <p:txBody>
            <a:bodyPr wrap="none" anchor="ctr"/>
            <a:lstStyle/>
            <a:p>
              <a:endParaRPr lang="en-US" sz="3600" dirty="0"/>
            </a:p>
          </p:txBody>
        </p:sp>
        <p:sp>
          <p:nvSpPr>
            <p:cNvPr id="25" name="Freeform 29">
              <a:extLst>
                <a:ext uri="{FF2B5EF4-FFF2-40B4-BE49-F238E27FC236}">
                  <a16:creationId xmlns:a16="http://schemas.microsoft.com/office/drawing/2014/main" id="{69836A10-9C47-467E-9143-1399F8E05641}"/>
                </a:ext>
              </a:extLst>
            </p:cNvPr>
            <p:cNvSpPr>
              <a:spLocks noChangeArrowheads="1"/>
            </p:cNvSpPr>
            <p:nvPr/>
          </p:nvSpPr>
          <p:spPr bwMode="auto">
            <a:xfrm>
              <a:off x="13304526" y="12001501"/>
              <a:ext cx="194620" cy="639461"/>
            </a:xfrm>
            <a:custGeom>
              <a:avLst/>
              <a:gdLst>
                <a:gd name="T0" fmla="*/ 143 w 279"/>
                <a:gd name="T1" fmla="*/ 0 h 914"/>
                <a:gd name="T2" fmla="*/ 0 w 279"/>
                <a:gd name="T3" fmla="*/ 0 h 914"/>
                <a:gd name="T4" fmla="*/ 0 w 279"/>
                <a:gd name="T5" fmla="*/ 913 h 914"/>
                <a:gd name="T6" fmla="*/ 240 w 279"/>
                <a:gd name="T7" fmla="*/ 913 h 914"/>
                <a:gd name="T8" fmla="*/ 240 w 279"/>
                <a:gd name="T9" fmla="*/ 913 h 914"/>
                <a:gd name="T10" fmla="*/ 270 w 279"/>
                <a:gd name="T11" fmla="*/ 892 h 914"/>
                <a:gd name="T12" fmla="*/ 270 w 279"/>
                <a:gd name="T13" fmla="*/ 890 h 914"/>
                <a:gd name="T14" fmla="*/ 278 w 279"/>
                <a:gd name="T15" fmla="*/ 833 h 914"/>
                <a:gd name="T16" fmla="*/ 278 w 279"/>
                <a:gd name="T17" fmla="*/ 99 h 914"/>
                <a:gd name="T18" fmla="*/ 278 w 279"/>
                <a:gd name="T19" fmla="*/ 99 h 914"/>
                <a:gd name="T20" fmla="*/ 143 w 279"/>
                <a:gd name="T21" fmla="*/ 0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914">
                  <a:moveTo>
                    <a:pt x="143" y="0"/>
                  </a:moveTo>
                  <a:lnTo>
                    <a:pt x="0" y="0"/>
                  </a:lnTo>
                  <a:lnTo>
                    <a:pt x="0" y="913"/>
                  </a:lnTo>
                  <a:lnTo>
                    <a:pt x="240" y="913"/>
                  </a:lnTo>
                  <a:lnTo>
                    <a:pt x="240" y="913"/>
                  </a:lnTo>
                  <a:cubicBezTo>
                    <a:pt x="257" y="913"/>
                    <a:pt x="270" y="903"/>
                    <a:pt x="270" y="892"/>
                  </a:cubicBezTo>
                  <a:lnTo>
                    <a:pt x="270" y="890"/>
                  </a:lnTo>
                  <a:lnTo>
                    <a:pt x="278" y="833"/>
                  </a:lnTo>
                  <a:lnTo>
                    <a:pt x="278" y="99"/>
                  </a:lnTo>
                  <a:lnTo>
                    <a:pt x="278" y="99"/>
                  </a:lnTo>
                  <a:cubicBezTo>
                    <a:pt x="278" y="45"/>
                    <a:pt x="218" y="0"/>
                    <a:pt x="143" y="0"/>
                  </a:cubicBezTo>
                </a:path>
              </a:pathLst>
            </a:custGeom>
            <a:solidFill>
              <a:schemeClr val="accent6">
                <a:lumMod val="75000"/>
              </a:schemeClr>
            </a:solidFill>
            <a:ln>
              <a:noFill/>
            </a:ln>
            <a:effectLst/>
          </p:spPr>
          <p:txBody>
            <a:bodyPr wrap="none" anchor="ctr"/>
            <a:lstStyle/>
            <a:p>
              <a:endParaRPr lang="en-US" sz="3600" dirty="0"/>
            </a:p>
          </p:txBody>
        </p:sp>
        <p:sp>
          <p:nvSpPr>
            <p:cNvPr id="26" name="Freeform 30">
              <a:extLst>
                <a:ext uri="{FF2B5EF4-FFF2-40B4-BE49-F238E27FC236}">
                  <a16:creationId xmlns:a16="http://schemas.microsoft.com/office/drawing/2014/main" id="{B54D55C3-D8AC-4E0C-BE35-1D2949B0CAF6}"/>
                </a:ext>
              </a:extLst>
            </p:cNvPr>
            <p:cNvSpPr>
              <a:spLocks noChangeArrowheads="1"/>
            </p:cNvSpPr>
            <p:nvPr/>
          </p:nvSpPr>
          <p:spPr bwMode="auto">
            <a:xfrm>
              <a:off x="13146979" y="12171405"/>
              <a:ext cx="315097" cy="315097"/>
            </a:xfrm>
            <a:custGeom>
              <a:avLst/>
              <a:gdLst>
                <a:gd name="T0" fmla="*/ 28 w 449"/>
                <a:gd name="T1" fmla="*/ 0 h 449"/>
                <a:gd name="T2" fmla="*/ 419 w 449"/>
                <a:gd name="T3" fmla="*/ 0 h 449"/>
                <a:gd name="T4" fmla="*/ 419 w 449"/>
                <a:gd name="T5" fmla="*/ 0 h 449"/>
                <a:gd name="T6" fmla="*/ 448 w 449"/>
                <a:gd name="T7" fmla="*/ 28 h 449"/>
                <a:gd name="T8" fmla="*/ 448 w 449"/>
                <a:gd name="T9" fmla="*/ 420 h 449"/>
                <a:gd name="T10" fmla="*/ 448 w 449"/>
                <a:gd name="T11" fmla="*/ 420 h 449"/>
                <a:gd name="T12" fmla="*/ 419 w 449"/>
                <a:gd name="T13" fmla="*/ 448 h 449"/>
                <a:gd name="T14" fmla="*/ 28 w 449"/>
                <a:gd name="T15" fmla="*/ 448 h 449"/>
                <a:gd name="T16" fmla="*/ 28 w 449"/>
                <a:gd name="T17" fmla="*/ 448 h 449"/>
                <a:gd name="T18" fmla="*/ 0 w 449"/>
                <a:gd name="T19" fmla="*/ 420 h 449"/>
                <a:gd name="T20" fmla="*/ 0 w 449"/>
                <a:gd name="T21" fmla="*/ 28 h 449"/>
                <a:gd name="T22" fmla="*/ 0 w 449"/>
                <a:gd name="T23" fmla="*/ 28 h 449"/>
                <a:gd name="T24" fmla="*/ 28 w 449"/>
                <a:gd name="T25"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449">
                  <a:moveTo>
                    <a:pt x="28" y="0"/>
                  </a:moveTo>
                  <a:lnTo>
                    <a:pt x="419" y="0"/>
                  </a:lnTo>
                  <a:lnTo>
                    <a:pt x="419" y="0"/>
                  </a:lnTo>
                  <a:cubicBezTo>
                    <a:pt x="435" y="0"/>
                    <a:pt x="448" y="13"/>
                    <a:pt x="448" y="28"/>
                  </a:cubicBezTo>
                  <a:lnTo>
                    <a:pt x="448" y="420"/>
                  </a:lnTo>
                  <a:lnTo>
                    <a:pt x="448" y="420"/>
                  </a:lnTo>
                  <a:cubicBezTo>
                    <a:pt x="448" y="436"/>
                    <a:pt x="435" y="448"/>
                    <a:pt x="419" y="448"/>
                  </a:cubicBezTo>
                  <a:lnTo>
                    <a:pt x="28" y="448"/>
                  </a:lnTo>
                  <a:lnTo>
                    <a:pt x="28" y="448"/>
                  </a:lnTo>
                  <a:cubicBezTo>
                    <a:pt x="13" y="448"/>
                    <a:pt x="0" y="436"/>
                    <a:pt x="0" y="420"/>
                  </a:cubicBezTo>
                  <a:lnTo>
                    <a:pt x="0" y="28"/>
                  </a:lnTo>
                  <a:lnTo>
                    <a:pt x="0" y="28"/>
                  </a:lnTo>
                  <a:cubicBezTo>
                    <a:pt x="0" y="13"/>
                    <a:pt x="13" y="0"/>
                    <a:pt x="28" y="0"/>
                  </a:cubicBezTo>
                </a:path>
              </a:pathLst>
            </a:custGeom>
            <a:solidFill>
              <a:schemeClr val="accent4"/>
            </a:solidFill>
            <a:ln>
              <a:noFill/>
            </a:ln>
            <a:effectLst/>
          </p:spPr>
          <p:txBody>
            <a:bodyPr wrap="none" anchor="ctr"/>
            <a:lstStyle/>
            <a:p>
              <a:endParaRPr lang="en-US" sz="3600" dirty="0"/>
            </a:p>
          </p:txBody>
        </p:sp>
        <p:sp>
          <p:nvSpPr>
            <p:cNvPr id="27" name="Freeform 31">
              <a:extLst>
                <a:ext uri="{FF2B5EF4-FFF2-40B4-BE49-F238E27FC236}">
                  <a16:creationId xmlns:a16="http://schemas.microsoft.com/office/drawing/2014/main" id="{9890BFC6-DE0B-4B86-B84A-87240E32E590}"/>
                </a:ext>
              </a:extLst>
            </p:cNvPr>
            <p:cNvSpPr>
              <a:spLocks noChangeArrowheads="1"/>
            </p:cNvSpPr>
            <p:nvPr/>
          </p:nvSpPr>
          <p:spPr bwMode="auto">
            <a:xfrm>
              <a:off x="13103730" y="12007679"/>
              <a:ext cx="80319" cy="225510"/>
            </a:xfrm>
            <a:custGeom>
              <a:avLst/>
              <a:gdLst>
                <a:gd name="T0" fmla="*/ 86 w 116"/>
                <a:gd name="T1" fmla="*/ 321 h 322"/>
                <a:gd name="T2" fmla="*/ 0 w 116"/>
                <a:gd name="T3" fmla="*/ 8 h 322"/>
                <a:gd name="T4" fmla="*/ 30 w 116"/>
                <a:gd name="T5" fmla="*/ 0 h 322"/>
                <a:gd name="T6" fmla="*/ 115 w 116"/>
                <a:gd name="T7" fmla="*/ 313 h 322"/>
                <a:gd name="T8" fmla="*/ 86 w 116"/>
                <a:gd name="T9" fmla="*/ 321 h 322"/>
              </a:gdLst>
              <a:ahLst/>
              <a:cxnLst>
                <a:cxn ang="0">
                  <a:pos x="T0" y="T1"/>
                </a:cxn>
                <a:cxn ang="0">
                  <a:pos x="T2" y="T3"/>
                </a:cxn>
                <a:cxn ang="0">
                  <a:pos x="T4" y="T5"/>
                </a:cxn>
                <a:cxn ang="0">
                  <a:pos x="T6" y="T7"/>
                </a:cxn>
                <a:cxn ang="0">
                  <a:pos x="T8" y="T9"/>
                </a:cxn>
              </a:cxnLst>
              <a:rect l="0" t="0" r="r" b="b"/>
              <a:pathLst>
                <a:path w="116" h="322">
                  <a:moveTo>
                    <a:pt x="86" y="321"/>
                  </a:moveTo>
                  <a:lnTo>
                    <a:pt x="0" y="8"/>
                  </a:lnTo>
                  <a:lnTo>
                    <a:pt x="30" y="0"/>
                  </a:lnTo>
                  <a:lnTo>
                    <a:pt x="115" y="313"/>
                  </a:lnTo>
                  <a:lnTo>
                    <a:pt x="86" y="321"/>
                  </a:lnTo>
                </a:path>
              </a:pathLst>
            </a:custGeom>
            <a:solidFill>
              <a:schemeClr val="accent4"/>
            </a:solidFill>
            <a:ln>
              <a:noFill/>
            </a:ln>
            <a:effectLst/>
          </p:spPr>
          <p:txBody>
            <a:bodyPr wrap="none" anchor="ctr"/>
            <a:lstStyle/>
            <a:p>
              <a:endParaRPr lang="en-US" sz="3600" dirty="0"/>
            </a:p>
          </p:txBody>
        </p:sp>
        <p:sp>
          <p:nvSpPr>
            <p:cNvPr id="28" name="Freeform 32">
              <a:extLst>
                <a:ext uri="{FF2B5EF4-FFF2-40B4-BE49-F238E27FC236}">
                  <a16:creationId xmlns:a16="http://schemas.microsoft.com/office/drawing/2014/main" id="{976300A9-87DF-4410-BD81-16E1F39385A5}"/>
                </a:ext>
              </a:extLst>
            </p:cNvPr>
            <p:cNvSpPr>
              <a:spLocks noChangeArrowheads="1"/>
            </p:cNvSpPr>
            <p:nvPr/>
          </p:nvSpPr>
          <p:spPr bwMode="auto">
            <a:xfrm>
              <a:off x="13079017" y="12433987"/>
              <a:ext cx="123568" cy="172995"/>
            </a:xfrm>
            <a:custGeom>
              <a:avLst/>
              <a:gdLst>
                <a:gd name="T0" fmla="*/ 43 w 176"/>
                <a:gd name="T1" fmla="*/ 246 h 247"/>
                <a:gd name="T2" fmla="*/ 0 w 176"/>
                <a:gd name="T3" fmla="*/ 220 h 247"/>
                <a:gd name="T4" fmla="*/ 131 w 176"/>
                <a:gd name="T5" fmla="*/ 0 h 247"/>
                <a:gd name="T6" fmla="*/ 175 w 176"/>
                <a:gd name="T7" fmla="*/ 25 h 247"/>
                <a:gd name="T8" fmla="*/ 43 w 176"/>
                <a:gd name="T9" fmla="*/ 246 h 247"/>
              </a:gdLst>
              <a:ahLst/>
              <a:cxnLst>
                <a:cxn ang="0">
                  <a:pos x="T0" y="T1"/>
                </a:cxn>
                <a:cxn ang="0">
                  <a:pos x="T2" y="T3"/>
                </a:cxn>
                <a:cxn ang="0">
                  <a:pos x="T4" y="T5"/>
                </a:cxn>
                <a:cxn ang="0">
                  <a:pos x="T6" y="T7"/>
                </a:cxn>
                <a:cxn ang="0">
                  <a:pos x="T8" y="T9"/>
                </a:cxn>
              </a:cxnLst>
              <a:rect l="0" t="0" r="r" b="b"/>
              <a:pathLst>
                <a:path w="176" h="247">
                  <a:moveTo>
                    <a:pt x="43" y="246"/>
                  </a:moveTo>
                  <a:lnTo>
                    <a:pt x="0" y="220"/>
                  </a:lnTo>
                  <a:lnTo>
                    <a:pt x="131" y="0"/>
                  </a:lnTo>
                  <a:lnTo>
                    <a:pt x="175" y="25"/>
                  </a:lnTo>
                  <a:lnTo>
                    <a:pt x="43" y="246"/>
                  </a:lnTo>
                </a:path>
              </a:pathLst>
            </a:custGeom>
            <a:solidFill>
              <a:schemeClr val="accent4"/>
            </a:solidFill>
            <a:ln>
              <a:noFill/>
            </a:ln>
            <a:effectLst/>
          </p:spPr>
          <p:txBody>
            <a:bodyPr wrap="none" anchor="ctr"/>
            <a:lstStyle/>
            <a:p>
              <a:endParaRPr lang="en-US" sz="3600" dirty="0"/>
            </a:p>
          </p:txBody>
        </p:sp>
        <p:sp>
          <p:nvSpPr>
            <p:cNvPr id="29" name="Freeform 33">
              <a:extLst>
                <a:ext uri="{FF2B5EF4-FFF2-40B4-BE49-F238E27FC236}">
                  <a16:creationId xmlns:a16="http://schemas.microsoft.com/office/drawing/2014/main" id="{0CA5F2C9-50BA-4270-A982-9A258F6BE4D2}"/>
                </a:ext>
              </a:extLst>
            </p:cNvPr>
            <p:cNvSpPr>
              <a:spLocks noChangeArrowheads="1"/>
            </p:cNvSpPr>
            <p:nvPr/>
          </p:nvSpPr>
          <p:spPr bwMode="auto">
            <a:xfrm>
              <a:off x="13421916" y="12007679"/>
              <a:ext cx="80319" cy="225510"/>
            </a:xfrm>
            <a:custGeom>
              <a:avLst/>
              <a:gdLst>
                <a:gd name="T0" fmla="*/ 30 w 116"/>
                <a:gd name="T1" fmla="*/ 321 h 322"/>
                <a:gd name="T2" fmla="*/ 0 w 116"/>
                <a:gd name="T3" fmla="*/ 313 h 322"/>
                <a:gd name="T4" fmla="*/ 86 w 116"/>
                <a:gd name="T5" fmla="*/ 0 h 322"/>
                <a:gd name="T6" fmla="*/ 115 w 116"/>
                <a:gd name="T7" fmla="*/ 8 h 322"/>
                <a:gd name="T8" fmla="*/ 30 w 116"/>
                <a:gd name="T9" fmla="*/ 321 h 322"/>
              </a:gdLst>
              <a:ahLst/>
              <a:cxnLst>
                <a:cxn ang="0">
                  <a:pos x="T0" y="T1"/>
                </a:cxn>
                <a:cxn ang="0">
                  <a:pos x="T2" y="T3"/>
                </a:cxn>
                <a:cxn ang="0">
                  <a:pos x="T4" y="T5"/>
                </a:cxn>
                <a:cxn ang="0">
                  <a:pos x="T6" y="T7"/>
                </a:cxn>
                <a:cxn ang="0">
                  <a:pos x="T8" y="T9"/>
                </a:cxn>
              </a:cxnLst>
              <a:rect l="0" t="0" r="r" b="b"/>
              <a:pathLst>
                <a:path w="116" h="322">
                  <a:moveTo>
                    <a:pt x="30" y="321"/>
                  </a:moveTo>
                  <a:lnTo>
                    <a:pt x="0" y="313"/>
                  </a:lnTo>
                  <a:lnTo>
                    <a:pt x="86" y="0"/>
                  </a:lnTo>
                  <a:lnTo>
                    <a:pt x="115" y="8"/>
                  </a:lnTo>
                  <a:lnTo>
                    <a:pt x="30" y="321"/>
                  </a:lnTo>
                </a:path>
              </a:pathLst>
            </a:custGeom>
            <a:solidFill>
              <a:schemeClr val="accent4"/>
            </a:solidFill>
            <a:ln>
              <a:noFill/>
            </a:ln>
            <a:effectLst/>
          </p:spPr>
          <p:txBody>
            <a:bodyPr wrap="none" anchor="ctr"/>
            <a:lstStyle/>
            <a:p>
              <a:endParaRPr lang="en-US" sz="3600" dirty="0"/>
            </a:p>
          </p:txBody>
        </p:sp>
        <p:sp>
          <p:nvSpPr>
            <p:cNvPr id="30" name="Freeform 34">
              <a:extLst>
                <a:ext uri="{FF2B5EF4-FFF2-40B4-BE49-F238E27FC236}">
                  <a16:creationId xmlns:a16="http://schemas.microsoft.com/office/drawing/2014/main" id="{C9C95873-6420-41DE-BE48-813DB95D5A13}"/>
                </a:ext>
              </a:extLst>
            </p:cNvPr>
            <p:cNvSpPr>
              <a:spLocks noChangeArrowheads="1"/>
            </p:cNvSpPr>
            <p:nvPr/>
          </p:nvSpPr>
          <p:spPr bwMode="auto">
            <a:xfrm>
              <a:off x="13406471" y="12433987"/>
              <a:ext cx="123568" cy="172995"/>
            </a:xfrm>
            <a:custGeom>
              <a:avLst/>
              <a:gdLst>
                <a:gd name="T0" fmla="*/ 131 w 177"/>
                <a:gd name="T1" fmla="*/ 246 h 247"/>
                <a:gd name="T2" fmla="*/ 0 w 177"/>
                <a:gd name="T3" fmla="*/ 25 h 247"/>
                <a:gd name="T4" fmla="*/ 43 w 177"/>
                <a:gd name="T5" fmla="*/ 0 h 247"/>
                <a:gd name="T6" fmla="*/ 176 w 177"/>
                <a:gd name="T7" fmla="*/ 220 h 247"/>
                <a:gd name="T8" fmla="*/ 131 w 177"/>
                <a:gd name="T9" fmla="*/ 246 h 247"/>
              </a:gdLst>
              <a:ahLst/>
              <a:cxnLst>
                <a:cxn ang="0">
                  <a:pos x="T0" y="T1"/>
                </a:cxn>
                <a:cxn ang="0">
                  <a:pos x="T2" y="T3"/>
                </a:cxn>
                <a:cxn ang="0">
                  <a:pos x="T4" y="T5"/>
                </a:cxn>
                <a:cxn ang="0">
                  <a:pos x="T6" y="T7"/>
                </a:cxn>
                <a:cxn ang="0">
                  <a:pos x="T8" y="T9"/>
                </a:cxn>
              </a:cxnLst>
              <a:rect l="0" t="0" r="r" b="b"/>
              <a:pathLst>
                <a:path w="177" h="247">
                  <a:moveTo>
                    <a:pt x="131" y="246"/>
                  </a:moveTo>
                  <a:lnTo>
                    <a:pt x="0" y="25"/>
                  </a:lnTo>
                  <a:lnTo>
                    <a:pt x="43" y="0"/>
                  </a:lnTo>
                  <a:lnTo>
                    <a:pt x="176" y="220"/>
                  </a:lnTo>
                  <a:lnTo>
                    <a:pt x="131" y="246"/>
                  </a:lnTo>
                </a:path>
              </a:pathLst>
            </a:custGeom>
            <a:solidFill>
              <a:schemeClr val="accent4"/>
            </a:solidFill>
            <a:ln>
              <a:noFill/>
            </a:ln>
            <a:effectLst/>
          </p:spPr>
          <p:txBody>
            <a:bodyPr wrap="none" anchor="ctr"/>
            <a:lstStyle/>
            <a:p>
              <a:endParaRPr lang="en-US" sz="3600" dirty="0"/>
            </a:p>
          </p:txBody>
        </p:sp>
        <p:sp>
          <p:nvSpPr>
            <p:cNvPr id="31" name="Freeform 35">
              <a:extLst>
                <a:ext uri="{FF2B5EF4-FFF2-40B4-BE49-F238E27FC236}">
                  <a16:creationId xmlns:a16="http://schemas.microsoft.com/office/drawing/2014/main" id="{765358EF-7073-41B9-933A-5CA164F54B0A}"/>
                </a:ext>
              </a:extLst>
            </p:cNvPr>
            <p:cNvSpPr>
              <a:spLocks noChangeArrowheads="1"/>
            </p:cNvSpPr>
            <p:nvPr/>
          </p:nvSpPr>
          <p:spPr bwMode="auto">
            <a:xfrm>
              <a:off x="13196406" y="12214654"/>
              <a:ext cx="213153" cy="71052"/>
            </a:xfrm>
            <a:custGeom>
              <a:avLst/>
              <a:gdLst>
                <a:gd name="T0" fmla="*/ 252 w 304"/>
                <a:gd name="T1" fmla="*/ 102 h 103"/>
                <a:gd name="T2" fmla="*/ 52 w 304"/>
                <a:gd name="T3" fmla="*/ 102 h 103"/>
                <a:gd name="T4" fmla="*/ 52 w 304"/>
                <a:gd name="T5" fmla="*/ 102 h 103"/>
                <a:gd name="T6" fmla="*/ 0 w 304"/>
                <a:gd name="T7" fmla="*/ 51 h 103"/>
                <a:gd name="T8" fmla="*/ 0 w 304"/>
                <a:gd name="T9" fmla="*/ 51 h 103"/>
                <a:gd name="T10" fmla="*/ 52 w 304"/>
                <a:gd name="T11" fmla="*/ 0 h 103"/>
                <a:gd name="T12" fmla="*/ 252 w 304"/>
                <a:gd name="T13" fmla="*/ 0 h 103"/>
                <a:gd name="T14" fmla="*/ 252 w 304"/>
                <a:gd name="T15" fmla="*/ 0 h 103"/>
                <a:gd name="T16" fmla="*/ 303 w 304"/>
                <a:gd name="T17" fmla="*/ 51 h 103"/>
                <a:gd name="T18" fmla="*/ 303 w 304"/>
                <a:gd name="T19" fmla="*/ 51 h 103"/>
                <a:gd name="T20" fmla="*/ 252 w 304"/>
                <a:gd name="T21" fmla="*/ 10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103">
                  <a:moveTo>
                    <a:pt x="252" y="102"/>
                  </a:moveTo>
                  <a:lnTo>
                    <a:pt x="52" y="102"/>
                  </a:lnTo>
                  <a:lnTo>
                    <a:pt x="52" y="102"/>
                  </a:lnTo>
                  <a:cubicBezTo>
                    <a:pt x="23" y="102"/>
                    <a:pt x="0" y="79"/>
                    <a:pt x="0" y="51"/>
                  </a:cubicBezTo>
                  <a:lnTo>
                    <a:pt x="0" y="51"/>
                  </a:lnTo>
                  <a:cubicBezTo>
                    <a:pt x="0" y="23"/>
                    <a:pt x="23" y="0"/>
                    <a:pt x="52" y="0"/>
                  </a:cubicBezTo>
                  <a:lnTo>
                    <a:pt x="252" y="0"/>
                  </a:lnTo>
                  <a:lnTo>
                    <a:pt x="252" y="0"/>
                  </a:lnTo>
                  <a:cubicBezTo>
                    <a:pt x="280" y="0"/>
                    <a:pt x="303" y="23"/>
                    <a:pt x="303" y="51"/>
                  </a:cubicBezTo>
                  <a:lnTo>
                    <a:pt x="303" y="51"/>
                  </a:lnTo>
                  <a:cubicBezTo>
                    <a:pt x="303" y="79"/>
                    <a:pt x="280" y="102"/>
                    <a:pt x="252" y="102"/>
                  </a:cubicBezTo>
                </a:path>
              </a:pathLst>
            </a:custGeom>
            <a:solidFill>
              <a:srgbClr val="422836"/>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32" name="Freeform 36">
              <a:extLst>
                <a:ext uri="{FF2B5EF4-FFF2-40B4-BE49-F238E27FC236}">
                  <a16:creationId xmlns:a16="http://schemas.microsoft.com/office/drawing/2014/main" id="{B4224BA5-7471-42E2-A780-371813BFB6C1}"/>
                </a:ext>
              </a:extLst>
            </p:cNvPr>
            <p:cNvSpPr>
              <a:spLocks noChangeArrowheads="1"/>
            </p:cNvSpPr>
            <p:nvPr/>
          </p:nvSpPr>
          <p:spPr bwMode="auto">
            <a:xfrm>
              <a:off x="13196406" y="12359847"/>
              <a:ext cx="213153" cy="71050"/>
            </a:xfrm>
            <a:custGeom>
              <a:avLst/>
              <a:gdLst>
                <a:gd name="T0" fmla="*/ 252 w 304"/>
                <a:gd name="T1" fmla="*/ 102 h 103"/>
                <a:gd name="T2" fmla="*/ 52 w 304"/>
                <a:gd name="T3" fmla="*/ 102 h 103"/>
                <a:gd name="T4" fmla="*/ 52 w 304"/>
                <a:gd name="T5" fmla="*/ 102 h 103"/>
                <a:gd name="T6" fmla="*/ 0 w 304"/>
                <a:gd name="T7" fmla="*/ 51 h 103"/>
                <a:gd name="T8" fmla="*/ 0 w 304"/>
                <a:gd name="T9" fmla="*/ 51 h 103"/>
                <a:gd name="T10" fmla="*/ 52 w 304"/>
                <a:gd name="T11" fmla="*/ 0 h 103"/>
                <a:gd name="T12" fmla="*/ 252 w 304"/>
                <a:gd name="T13" fmla="*/ 0 h 103"/>
                <a:gd name="T14" fmla="*/ 252 w 304"/>
                <a:gd name="T15" fmla="*/ 0 h 103"/>
                <a:gd name="T16" fmla="*/ 303 w 304"/>
                <a:gd name="T17" fmla="*/ 51 h 103"/>
                <a:gd name="T18" fmla="*/ 303 w 304"/>
                <a:gd name="T19" fmla="*/ 51 h 103"/>
                <a:gd name="T20" fmla="*/ 252 w 304"/>
                <a:gd name="T21" fmla="*/ 10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103">
                  <a:moveTo>
                    <a:pt x="252" y="102"/>
                  </a:moveTo>
                  <a:lnTo>
                    <a:pt x="52" y="102"/>
                  </a:lnTo>
                  <a:lnTo>
                    <a:pt x="52" y="102"/>
                  </a:lnTo>
                  <a:cubicBezTo>
                    <a:pt x="23" y="102"/>
                    <a:pt x="0" y="79"/>
                    <a:pt x="0" y="51"/>
                  </a:cubicBezTo>
                  <a:lnTo>
                    <a:pt x="0" y="51"/>
                  </a:lnTo>
                  <a:cubicBezTo>
                    <a:pt x="0" y="23"/>
                    <a:pt x="23" y="0"/>
                    <a:pt x="52" y="0"/>
                  </a:cubicBezTo>
                  <a:lnTo>
                    <a:pt x="252" y="0"/>
                  </a:lnTo>
                  <a:lnTo>
                    <a:pt x="252" y="0"/>
                  </a:lnTo>
                  <a:cubicBezTo>
                    <a:pt x="280" y="0"/>
                    <a:pt x="303" y="23"/>
                    <a:pt x="303" y="51"/>
                  </a:cubicBezTo>
                  <a:lnTo>
                    <a:pt x="303" y="51"/>
                  </a:lnTo>
                  <a:cubicBezTo>
                    <a:pt x="303" y="79"/>
                    <a:pt x="280" y="102"/>
                    <a:pt x="252" y="102"/>
                  </a:cubicBezTo>
                </a:path>
              </a:pathLst>
            </a:custGeom>
            <a:solidFill>
              <a:srgbClr val="422836"/>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grpSp>
      <p:grpSp>
        <p:nvGrpSpPr>
          <p:cNvPr id="33" name="Group 32">
            <a:extLst>
              <a:ext uri="{FF2B5EF4-FFF2-40B4-BE49-F238E27FC236}">
                <a16:creationId xmlns:a16="http://schemas.microsoft.com/office/drawing/2014/main" id="{3C792418-18B0-4026-8340-14A2D98A1899}"/>
              </a:ext>
            </a:extLst>
          </p:cNvPr>
          <p:cNvGrpSpPr/>
          <p:nvPr/>
        </p:nvGrpSpPr>
        <p:grpSpPr>
          <a:xfrm>
            <a:off x="7048419" y="1971575"/>
            <a:ext cx="493249" cy="297086"/>
            <a:chOff x="10712698" y="4284706"/>
            <a:chExt cx="1071948" cy="645640"/>
          </a:xfrm>
        </p:grpSpPr>
        <p:sp>
          <p:nvSpPr>
            <p:cNvPr id="34" name="Freeform 37">
              <a:extLst>
                <a:ext uri="{FF2B5EF4-FFF2-40B4-BE49-F238E27FC236}">
                  <a16:creationId xmlns:a16="http://schemas.microsoft.com/office/drawing/2014/main" id="{E4BA069E-353F-4444-87B1-A374070A0A0F}"/>
                </a:ext>
              </a:extLst>
            </p:cNvPr>
            <p:cNvSpPr>
              <a:spLocks noChangeArrowheads="1"/>
            </p:cNvSpPr>
            <p:nvPr/>
          </p:nvSpPr>
          <p:spPr bwMode="auto">
            <a:xfrm>
              <a:off x="10712698" y="4349578"/>
              <a:ext cx="1071948" cy="515896"/>
            </a:xfrm>
            <a:custGeom>
              <a:avLst/>
              <a:gdLst>
                <a:gd name="T0" fmla="*/ 1530 w 1531"/>
                <a:gd name="T1" fmla="*/ 81 h 737"/>
                <a:gd name="T2" fmla="*/ 1530 w 1531"/>
                <a:gd name="T3" fmla="*/ 655 h 737"/>
                <a:gd name="T4" fmla="*/ 1530 w 1531"/>
                <a:gd name="T5" fmla="*/ 655 h 737"/>
                <a:gd name="T6" fmla="*/ 1449 w 1531"/>
                <a:gd name="T7" fmla="*/ 736 h 737"/>
                <a:gd name="T8" fmla="*/ 202 w 1531"/>
                <a:gd name="T9" fmla="*/ 736 h 737"/>
                <a:gd name="T10" fmla="*/ 202 w 1531"/>
                <a:gd name="T11" fmla="*/ 736 h 737"/>
                <a:gd name="T12" fmla="*/ 0 w 1531"/>
                <a:gd name="T13" fmla="*/ 534 h 737"/>
                <a:gd name="T14" fmla="*/ 0 w 1531"/>
                <a:gd name="T15" fmla="*/ 203 h 737"/>
                <a:gd name="T16" fmla="*/ 0 w 1531"/>
                <a:gd name="T17" fmla="*/ 203 h 737"/>
                <a:gd name="T18" fmla="*/ 202 w 1531"/>
                <a:gd name="T19" fmla="*/ 0 h 737"/>
                <a:gd name="T20" fmla="*/ 1449 w 1531"/>
                <a:gd name="T21" fmla="*/ 0 h 737"/>
                <a:gd name="T22" fmla="*/ 1449 w 1531"/>
                <a:gd name="T23" fmla="*/ 0 h 737"/>
                <a:gd name="T24" fmla="*/ 1530 w 1531"/>
                <a:gd name="T25" fmla="*/ 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1" h="737">
                  <a:moveTo>
                    <a:pt x="1530" y="81"/>
                  </a:moveTo>
                  <a:lnTo>
                    <a:pt x="1530" y="655"/>
                  </a:lnTo>
                  <a:lnTo>
                    <a:pt x="1530" y="655"/>
                  </a:lnTo>
                  <a:cubicBezTo>
                    <a:pt x="1530" y="699"/>
                    <a:pt x="1494" y="736"/>
                    <a:pt x="1449" y="736"/>
                  </a:cubicBezTo>
                  <a:lnTo>
                    <a:pt x="202" y="736"/>
                  </a:lnTo>
                  <a:lnTo>
                    <a:pt x="202" y="736"/>
                  </a:lnTo>
                  <a:cubicBezTo>
                    <a:pt x="91" y="736"/>
                    <a:pt x="0" y="645"/>
                    <a:pt x="0" y="534"/>
                  </a:cubicBezTo>
                  <a:lnTo>
                    <a:pt x="0" y="203"/>
                  </a:lnTo>
                  <a:lnTo>
                    <a:pt x="0" y="203"/>
                  </a:lnTo>
                  <a:cubicBezTo>
                    <a:pt x="0" y="91"/>
                    <a:pt x="91" y="0"/>
                    <a:pt x="202" y="0"/>
                  </a:cubicBezTo>
                  <a:lnTo>
                    <a:pt x="1449" y="0"/>
                  </a:lnTo>
                  <a:lnTo>
                    <a:pt x="1449" y="0"/>
                  </a:lnTo>
                  <a:cubicBezTo>
                    <a:pt x="1494" y="0"/>
                    <a:pt x="1530" y="37"/>
                    <a:pt x="1530" y="81"/>
                  </a:cubicBezTo>
                </a:path>
              </a:pathLst>
            </a:custGeom>
            <a:solidFill>
              <a:schemeClr val="accent3">
                <a:lumMod val="75000"/>
              </a:schemeClr>
            </a:solidFill>
            <a:ln>
              <a:noFill/>
            </a:ln>
            <a:effectLst/>
          </p:spPr>
          <p:txBody>
            <a:bodyPr wrap="none" anchor="ctr"/>
            <a:lstStyle/>
            <a:p>
              <a:endParaRPr lang="en-US" sz="3600" dirty="0"/>
            </a:p>
          </p:txBody>
        </p:sp>
        <p:sp>
          <p:nvSpPr>
            <p:cNvPr id="35" name="Freeform 38">
              <a:extLst>
                <a:ext uri="{FF2B5EF4-FFF2-40B4-BE49-F238E27FC236}">
                  <a16:creationId xmlns:a16="http://schemas.microsoft.com/office/drawing/2014/main" id="{24A87468-368F-46EC-ACC4-FB890C96738F}"/>
                </a:ext>
              </a:extLst>
            </p:cNvPr>
            <p:cNvSpPr>
              <a:spLocks noChangeArrowheads="1"/>
            </p:cNvSpPr>
            <p:nvPr/>
          </p:nvSpPr>
          <p:spPr bwMode="auto">
            <a:xfrm>
              <a:off x="10743590" y="4380470"/>
              <a:ext cx="973093" cy="451022"/>
            </a:xfrm>
            <a:custGeom>
              <a:avLst/>
              <a:gdLst>
                <a:gd name="T0" fmla="*/ 1389 w 1390"/>
                <a:gd name="T1" fmla="*/ 608 h 643"/>
                <a:gd name="T2" fmla="*/ 1389 w 1390"/>
                <a:gd name="T3" fmla="*/ 608 h 643"/>
                <a:gd name="T4" fmla="*/ 1354 w 1390"/>
                <a:gd name="T5" fmla="*/ 642 h 643"/>
                <a:gd name="T6" fmla="*/ 155 w 1390"/>
                <a:gd name="T7" fmla="*/ 642 h 643"/>
                <a:gd name="T8" fmla="*/ 155 w 1390"/>
                <a:gd name="T9" fmla="*/ 642 h 643"/>
                <a:gd name="T10" fmla="*/ 0 w 1390"/>
                <a:gd name="T11" fmla="*/ 487 h 643"/>
                <a:gd name="T12" fmla="*/ 0 w 1390"/>
                <a:gd name="T13" fmla="*/ 156 h 643"/>
                <a:gd name="T14" fmla="*/ 0 w 1390"/>
                <a:gd name="T15" fmla="*/ 156 h 643"/>
                <a:gd name="T16" fmla="*/ 155 w 1390"/>
                <a:gd name="T17" fmla="*/ 0 h 643"/>
                <a:gd name="T18" fmla="*/ 1354 w 1390"/>
                <a:gd name="T19" fmla="*/ 0 h 643"/>
                <a:gd name="T20" fmla="*/ 1354 w 1390"/>
                <a:gd name="T21" fmla="*/ 0 h 643"/>
                <a:gd name="T22" fmla="*/ 1389 w 1390"/>
                <a:gd name="T23" fmla="*/ 34 h 643"/>
                <a:gd name="T24" fmla="*/ 1389 w 1390"/>
                <a:gd name="T25" fmla="*/ 60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0" h="643">
                  <a:moveTo>
                    <a:pt x="1389" y="608"/>
                  </a:moveTo>
                  <a:lnTo>
                    <a:pt x="1389" y="608"/>
                  </a:lnTo>
                  <a:cubicBezTo>
                    <a:pt x="1389" y="627"/>
                    <a:pt x="1373" y="642"/>
                    <a:pt x="1354" y="642"/>
                  </a:cubicBezTo>
                  <a:lnTo>
                    <a:pt x="155" y="642"/>
                  </a:lnTo>
                  <a:lnTo>
                    <a:pt x="155" y="642"/>
                  </a:lnTo>
                  <a:cubicBezTo>
                    <a:pt x="70" y="642"/>
                    <a:pt x="0" y="572"/>
                    <a:pt x="0" y="487"/>
                  </a:cubicBezTo>
                  <a:lnTo>
                    <a:pt x="0" y="156"/>
                  </a:lnTo>
                  <a:lnTo>
                    <a:pt x="0" y="156"/>
                  </a:lnTo>
                  <a:cubicBezTo>
                    <a:pt x="0" y="70"/>
                    <a:pt x="70" y="0"/>
                    <a:pt x="155" y="0"/>
                  </a:cubicBezTo>
                  <a:lnTo>
                    <a:pt x="1354" y="0"/>
                  </a:lnTo>
                  <a:lnTo>
                    <a:pt x="1354" y="0"/>
                  </a:lnTo>
                  <a:cubicBezTo>
                    <a:pt x="1373" y="0"/>
                    <a:pt x="1389" y="16"/>
                    <a:pt x="1389" y="34"/>
                  </a:cubicBezTo>
                  <a:lnTo>
                    <a:pt x="1389" y="608"/>
                  </a:lnTo>
                </a:path>
              </a:pathLst>
            </a:custGeom>
            <a:solidFill>
              <a:schemeClr val="accent3"/>
            </a:solidFill>
            <a:ln>
              <a:noFill/>
            </a:ln>
            <a:effectLst/>
          </p:spPr>
          <p:txBody>
            <a:bodyPr wrap="none" anchor="ctr"/>
            <a:lstStyle/>
            <a:p>
              <a:endParaRPr lang="en-US" sz="3600" dirty="0"/>
            </a:p>
          </p:txBody>
        </p:sp>
        <p:sp>
          <p:nvSpPr>
            <p:cNvPr id="36" name="Freeform 39">
              <a:extLst>
                <a:ext uri="{FF2B5EF4-FFF2-40B4-BE49-F238E27FC236}">
                  <a16:creationId xmlns:a16="http://schemas.microsoft.com/office/drawing/2014/main" id="{F5101010-C753-4ECA-B566-2D85597F19F5}"/>
                </a:ext>
              </a:extLst>
            </p:cNvPr>
            <p:cNvSpPr>
              <a:spLocks noChangeArrowheads="1"/>
            </p:cNvSpPr>
            <p:nvPr/>
          </p:nvSpPr>
          <p:spPr bwMode="auto">
            <a:xfrm>
              <a:off x="10864067" y="4689389"/>
              <a:ext cx="200798" cy="83409"/>
            </a:xfrm>
            <a:custGeom>
              <a:avLst/>
              <a:gdLst>
                <a:gd name="T0" fmla="*/ 284 w 288"/>
                <a:gd name="T1" fmla="*/ 103 h 118"/>
                <a:gd name="T2" fmla="*/ 284 w 288"/>
                <a:gd name="T3" fmla="*/ 103 h 118"/>
                <a:gd name="T4" fmla="*/ 284 w 288"/>
                <a:gd name="T5" fmla="*/ 103 h 118"/>
                <a:gd name="T6" fmla="*/ 263 w 288"/>
                <a:gd name="T7" fmla="*/ 114 h 118"/>
                <a:gd name="T8" fmla="*/ 13 w 288"/>
                <a:gd name="T9" fmla="*/ 35 h 118"/>
                <a:gd name="T10" fmla="*/ 13 w 288"/>
                <a:gd name="T11" fmla="*/ 35 h 118"/>
                <a:gd name="T12" fmla="*/ 2 w 288"/>
                <a:gd name="T13" fmla="*/ 14 h 118"/>
                <a:gd name="T14" fmla="*/ 2 w 288"/>
                <a:gd name="T15" fmla="*/ 14 h 118"/>
                <a:gd name="T16" fmla="*/ 23 w 288"/>
                <a:gd name="T17" fmla="*/ 3 h 118"/>
                <a:gd name="T18" fmla="*/ 273 w 288"/>
                <a:gd name="T19" fmla="*/ 81 h 118"/>
                <a:gd name="T20" fmla="*/ 273 w 288"/>
                <a:gd name="T21" fmla="*/ 81 h 118"/>
                <a:gd name="T22" fmla="*/ 284 w 288"/>
                <a:gd name="T23" fmla="*/ 10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18">
                  <a:moveTo>
                    <a:pt x="284" y="103"/>
                  </a:moveTo>
                  <a:lnTo>
                    <a:pt x="284" y="103"/>
                  </a:lnTo>
                  <a:lnTo>
                    <a:pt x="284" y="103"/>
                  </a:lnTo>
                  <a:cubicBezTo>
                    <a:pt x="282" y="112"/>
                    <a:pt x="272" y="117"/>
                    <a:pt x="263" y="114"/>
                  </a:cubicBezTo>
                  <a:lnTo>
                    <a:pt x="13" y="35"/>
                  </a:lnTo>
                  <a:lnTo>
                    <a:pt x="13" y="35"/>
                  </a:lnTo>
                  <a:cubicBezTo>
                    <a:pt x="4" y="32"/>
                    <a:pt x="0" y="23"/>
                    <a:pt x="2" y="14"/>
                  </a:cubicBezTo>
                  <a:lnTo>
                    <a:pt x="2" y="14"/>
                  </a:lnTo>
                  <a:cubicBezTo>
                    <a:pt x="5" y="5"/>
                    <a:pt x="15" y="0"/>
                    <a:pt x="23" y="3"/>
                  </a:cubicBezTo>
                  <a:lnTo>
                    <a:pt x="273" y="81"/>
                  </a:lnTo>
                  <a:lnTo>
                    <a:pt x="273" y="81"/>
                  </a:lnTo>
                  <a:cubicBezTo>
                    <a:pt x="282" y="85"/>
                    <a:pt x="287" y="94"/>
                    <a:pt x="284" y="103"/>
                  </a:cubicBezTo>
                </a:path>
              </a:pathLst>
            </a:custGeom>
            <a:solidFill>
              <a:schemeClr val="accent3">
                <a:lumMod val="75000"/>
              </a:schemeClr>
            </a:solidFill>
            <a:ln>
              <a:noFill/>
            </a:ln>
            <a:effectLst/>
          </p:spPr>
          <p:txBody>
            <a:bodyPr wrap="none" anchor="ctr"/>
            <a:lstStyle/>
            <a:p>
              <a:endParaRPr lang="en-US" sz="3600" dirty="0"/>
            </a:p>
          </p:txBody>
        </p:sp>
        <p:sp>
          <p:nvSpPr>
            <p:cNvPr id="37" name="Freeform 40">
              <a:extLst>
                <a:ext uri="{FF2B5EF4-FFF2-40B4-BE49-F238E27FC236}">
                  <a16:creationId xmlns:a16="http://schemas.microsoft.com/office/drawing/2014/main" id="{6184C7F0-7A66-443B-AB68-B70CE9B0D33F}"/>
                </a:ext>
              </a:extLst>
            </p:cNvPr>
            <p:cNvSpPr>
              <a:spLocks noChangeArrowheads="1"/>
            </p:cNvSpPr>
            <p:nvPr/>
          </p:nvSpPr>
          <p:spPr bwMode="auto">
            <a:xfrm>
              <a:off x="10864067" y="4445344"/>
              <a:ext cx="200798" cy="83407"/>
            </a:xfrm>
            <a:custGeom>
              <a:avLst/>
              <a:gdLst>
                <a:gd name="T0" fmla="*/ 284 w 288"/>
                <a:gd name="T1" fmla="*/ 14 h 118"/>
                <a:gd name="T2" fmla="*/ 284 w 288"/>
                <a:gd name="T3" fmla="*/ 14 h 118"/>
                <a:gd name="T4" fmla="*/ 284 w 288"/>
                <a:gd name="T5" fmla="*/ 14 h 118"/>
                <a:gd name="T6" fmla="*/ 263 w 288"/>
                <a:gd name="T7" fmla="*/ 3 h 118"/>
                <a:gd name="T8" fmla="*/ 13 w 288"/>
                <a:gd name="T9" fmla="*/ 82 h 118"/>
                <a:gd name="T10" fmla="*/ 13 w 288"/>
                <a:gd name="T11" fmla="*/ 82 h 118"/>
                <a:gd name="T12" fmla="*/ 2 w 288"/>
                <a:gd name="T13" fmla="*/ 103 h 118"/>
                <a:gd name="T14" fmla="*/ 2 w 288"/>
                <a:gd name="T15" fmla="*/ 103 h 118"/>
                <a:gd name="T16" fmla="*/ 23 w 288"/>
                <a:gd name="T17" fmla="*/ 114 h 118"/>
                <a:gd name="T18" fmla="*/ 273 w 288"/>
                <a:gd name="T19" fmla="*/ 35 h 118"/>
                <a:gd name="T20" fmla="*/ 273 w 288"/>
                <a:gd name="T21" fmla="*/ 35 h 118"/>
                <a:gd name="T22" fmla="*/ 284 w 288"/>
                <a:gd name="T23" fmla="*/ 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18">
                  <a:moveTo>
                    <a:pt x="284" y="14"/>
                  </a:moveTo>
                  <a:lnTo>
                    <a:pt x="284" y="14"/>
                  </a:lnTo>
                  <a:lnTo>
                    <a:pt x="284" y="14"/>
                  </a:lnTo>
                  <a:cubicBezTo>
                    <a:pt x="282" y="5"/>
                    <a:pt x="272" y="0"/>
                    <a:pt x="263" y="3"/>
                  </a:cubicBezTo>
                  <a:lnTo>
                    <a:pt x="13" y="82"/>
                  </a:lnTo>
                  <a:lnTo>
                    <a:pt x="13" y="82"/>
                  </a:lnTo>
                  <a:cubicBezTo>
                    <a:pt x="4" y="84"/>
                    <a:pt x="0" y="94"/>
                    <a:pt x="2" y="103"/>
                  </a:cubicBezTo>
                  <a:lnTo>
                    <a:pt x="2" y="103"/>
                  </a:lnTo>
                  <a:cubicBezTo>
                    <a:pt x="5" y="112"/>
                    <a:pt x="15" y="117"/>
                    <a:pt x="23" y="114"/>
                  </a:cubicBezTo>
                  <a:lnTo>
                    <a:pt x="273" y="35"/>
                  </a:lnTo>
                  <a:lnTo>
                    <a:pt x="273" y="35"/>
                  </a:lnTo>
                  <a:cubicBezTo>
                    <a:pt x="282" y="33"/>
                    <a:pt x="287" y="23"/>
                    <a:pt x="284" y="14"/>
                  </a:cubicBezTo>
                </a:path>
              </a:pathLst>
            </a:custGeom>
            <a:solidFill>
              <a:schemeClr val="accent3">
                <a:lumMod val="75000"/>
              </a:schemeClr>
            </a:solidFill>
            <a:ln>
              <a:noFill/>
            </a:ln>
            <a:effectLst/>
          </p:spPr>
          <p:txBody>
            <a:bodyPr wrap="none" anchor="ctr"/>
            <a:lstStyle/>
            <a:p>
              <a:endParaRPr lang="en-US" sz="3600" dirty="0"/>
            </a:p>
          </p:txBody>
        </p:sp>
        <p:sp>
          <p:nvSpPr>
            <p:cNvPr id="38" name="Freeform 41">
              <a:extLst>
                <a:ext uri="{FF2B5EF4-FFF2-40B4-BE49-F238E27FC236}">
                  <a16:creationId xmlns:a16="http://schemas.microsoft.com/office/drawing/2014/main" id="{046B3507-6285-43E1-81A3-2A2CD5770C94}"/>
                </a:ext>
              </a:extLst>
            </p:cNvPr>
            <p:cNvSpPr>
              <a:spLocks noChangeArrowheads="1"/>
            </p:cNvSpPr>
            <p:nvPr/>
          </p:nvSpPr>
          <p:spPr bwMode="auto">
            <a:xfrm>
              <a:off x="11080311" y="4831492"/>
              <a:ext cx="37070" cy="98854"/>
            </a:xfrm>
            <a:custGeom>
              <a:avLst/>
              <a:gdLst>
                <a:gd name="T0" fmla="*/ 54 w 55"/>
                <a:gd name="T1" fmla="*/ 28 h 141"/>
                <a:gd name="T2" fmla="*/ 54 w 55"/>
                <a:gd name="T3" fmla="*/ 112 h 141"/>
                <a:gd name="T4" fmla="*/ 54 w 55"/>
                <a:gd name="T5" fmla="*/ 112 h 141"/>
                <a:gd name="T6" fmla="*/ 27 w 55"/>
                <a:gd name="T7" fmla="*/ 140 h 141"/>
                <a:gd name="T8" fmla="*/ 27 w 55"/>
                <a:gd name="T9" fmla="*/ 140 h 141"/>
                <a:gd name="T10" fmla="*/ 0 w 55"/>
                <a:gd name="T11" fmla="*/ 112 h 141"/>
                <a:gd name="T12" fmla="*/ 0 w 55"/>
                <a:gd name="T13" fmla="*/ 28 h 141"/>
                <a:gd name="T14" fmla="*/ 0 w 55"/>
                <a:gd name="T15" fmla="*/ 28 h 141"/>
                <a:gd name="T16" fmla="*/ 27 w 55"/>
                <a:gd name="T17" fmla="*/ 0 h 141"/>
                <a:gd name="T18" fmla="*/ 27 w 55"/>
                <a:gd name="T19" fmla="*/ 0 h 141"/>
                <a:gd name="T20" fmla="*/ 54 w 55"/>
                <a:gd name="T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141">
                  <a:moveTo>
                    <a:pt x="54" y="28"/>
                  </a:moveTo>
                  <a:lnTo>
                    <a:pt x="54" y="112"/>
                  </a:lnTo>
                  <a:lnTo>
                    <a:pt x="54" y="112"/>
                  </a:lnTo>
                  <a:cubicBezTo>
                    <a:pt x="54" y="127"/>
                    <a:pt x="42" y="140"/>
                    <a:pt x="27" y="140"/>
                  </a:cubicBezTo>
                  <a:lnTo>
                    <a:pt x="27" y="140"/>
                  </a:lnTo>
                  <a:cubicBezTo>
                    <a:pt x="12" y="140"/>
                    <a:pt x="0" y="127"/>
                    <a:pt x="0" y="112"/>
                  </a:cubicBezTo>
                  <a:lnTo>
                    <a:pt x="0" y="28"/>
                  </a:lnTo>
                  <a:lnTo>
                    <a:pt x="0" y="28"/>
                  </a:lnTo>
                  <a:cubicBezTo>
                    <a:pt x="0" y="13"/>
                    <a:pt x="12" y="0"/>
                    <a:pt x="27" y="0"/>
                  </a:cubicBezTo>
                  <a:lnTo>
                    <a:pt x="27" y="0"/>
                  </a:lnTo>
                  <a:cubicBezTo>
                    <a:pt x="42" y="0"/>
                    <a:pt x="54" y="13"/>
                    <a:pt x="54" y="28"/>
                  </a:cubicBezTo>
                </a:path>
              </a:pathLst>
            </a:custGeom>
            <a:solidFill>
              <a:schemeClr val="accent3">
                <a:lumMod val="75000"/>
              </a:schemeClr>
            </a:solidFill>
            <a:ln>
              <a:noFill/>
            </a:ln>
            <a:effectLst/>
          </p:spPr>
          <p:txBody>
            <a:bodyPr wrap="none" anchor="ctr"/>
            <a:lstStyle/>
            <a:p>
              <a:endParaRPr lang="en-US" sz="3600" dirty="0"/>
            </a:p>
          </p:txBody>
        </p:sp>
        <p:sp>
          <p:nvSpPr>
            <p:cNvPr id="39" name="Freeform 42">
              <a:extLst>
                <a:ext uri="{FF2B5EF4-FFF2-40B4-BE49-F238E27FC236}">
                  <a16:creationId xmlns:a16="http://schemas.microsoft.com/office/drawing/2014/main" id="{607DE5EF-2C58-45B0-866C-A02D274B282B}"/>
                </a:ext>
              </a:extLst>
            </p:cNvPr>
            <p:cNvSpPr>
              <a:spLocks noChangeArrowheads="1"/>
            </p:cNvSpPr>
            <p:nvPr/>
          </p:nvSpPr>
          <p:spPr bwMode="auto">
            <a:xfrm>
              <a:off x="11080311" y="4284706"/>
              <a:ext cx="37070" cy="98854"/>
            </a:xfrm>
            <a:custGeom>
              <a:avLst/>
              <a:gdLst>
                <a:gd name="T0" fmla="*/ 54 w 55"/>
                <a:gd name="T1" fmla="*/ 28 h 140"/>
                <a:gd name="T2" fmla="*/ 54 w 55"/>
                <a:gd name="T3" fmla="*/ 112 h 140"/>
                <a:gd name="T4" fmla="*/ 54 w 55"/>
                <a:gd name="T5" fmla="*/ 112 h 140"/>
                <a:gd name="T6" fmla="*/ 27 w 55"/>
                <a:gd name="T7" fmla="*/ 139 h 140"/>
                <a:gd name="T8" fmla="*/ 27 w 55"/>
                <a:gd name="T9" fmla="*/ 139 h 140"/>
                <a:gd name="T10" fmla="*/ 0 w 55"/>
                <a:gd name="T11" fmla="*/ 112 h 140"/>
                <a:gd name="T12" fmla="*/ 0 w 55"/>
                <a:gd name="T13" fmla="*/ 28 h 140"/>
                <a:gd name="T14" fmla="*/ 0 w 55"/>
                <a:gd name="T15" fmla="*/ 28 h 140"/>
                <a:gd name="T16" fmla="*/ 27 w 55"/>
                <a:gd name="T17" fmla="*/ 0 h 140"/>
                <a:gd name="T18" fmla="*/ 27 w 55"/>
                <a:gd name="T19" fmla="*/ 0 h 140"/>
                <a:gd name="T20" fmla="*/ 54 w 55"/>
                <a:gd name="T21" fmla="*/ 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140">
                  <a:moveTo>
                    <a:pt x="54" y="28"/>
                  </a:moveTo>
                  <a:lnTo>
                    <a:pt x="54" y="112"/>
                  </a:lnTo>
                  <a:lnTo>
                    <a:pt x="54" y="112"/>
                  </a:lnTo>
                  <a:cubicBezTo>
                    <a:pt x="54" y="127"/>
                    <a:pt x="42" y="139"/>
                    <a:pt x="27" y="139"/>
                  </a:cubicBezTo>
                  <a:lnTo>
                    <a:pt x="27" y="139"/>
                  </a:lnTo>
                  <a:cubicBezTo>
                    <a:pt x="12" y="139"/>
                    <a:pt x="0" y="127"/>
                    <a:pt x="0" y="112"/>
                  </a:cubicBezTo>
                  <a:lnTo>
                    <a:pt x="0" y="28"/>
                  </a:lnTo>
                  <a:lnTo>
                    <a:pt x="0" y="28"/>
                  </a:lnTo>
                  <a:cubicBezTo>
                    <a:pt x="0" y="12"/>
                    <a:pt x="12" y="0"/>
                    <a:pt x="27" y="0"/>
                  </a:cubicBezTo>
                  <a:lnTo>
                    <a:pt x="27" y="0"/>
                  </a:lnTo>
                  <a:cubicBezTo>
                    <a:pt x="42" y="0"/>
                    <a:pt x="54" y="12"/>
                    <a:pt x="54" y="28"/>
                  </a:cubicBezTo>
                </a:path>
              </a:pathLst>
            </a:custGeom>
            <a:solidFill>
              <a:schemeClr val="accent3">
                <a:lumMod val="75000"/>
              </a:schemeClr>
            </a:solidFill>
            <a:ln>
              <a:noFill/>
            </a:ln>
            <a:effectLst/>
          </p:spPr>
          <p:txBody>
            <a:bodyPr wrap="none" anchor="ctr"/>
            <a:lstStyle/>
            <a:p>
              <a:endParaRPr lang="en-US" sz="3600" dirty="0"/>
            </a:p>
          </p:txBody>
        </p:sp>
        <p:sp>
          <p:nvSpPr>
            <p:cNvPr id="40" name="Freeform 43">
              <a:extLst>
                <a:ext uri="{FF2B5EF4-FFF2-40B4-BE49-F238E27FC236}">
                  <a16:creationId xmlns:a16="http://schemas.microsoft.com/office/drawing/2014/main" id="{9E4464C3-CBEE-4BDF-BFC0-664E4B62DDCA}"/>
                </a:ext>
              </a:extLst>
            </p:cNvPr>
            <p:cNvSpPr>
              <a:spLocks noChangeArrowheads="1"/>
            </p:cNvSpPr>
            <p:nvPr/>
          </p:nvSpPr>
          <p:spPr bwMode="auto">
            <a:xfrm>
              <a:off x="11735219" y="4701746"/>
              <a:ext cx="30892" cy="108123"/>
            </a:xfrm>
            <a:custGeom>
              <a:avLst/>
              <a:gdLst>
                <a:gd name="T0" fmla="*/ 0 w 45"/>
                <a:gd name="T1" fmla="*/ 21 h 155"/>
                <a:gd name="T2" fmla="*/ 0 w 45"/>
                <a:gd name="T3" fmla="*/ 132 h 155"/>
                <a:gd name="T4" fmla="*/ 0 w 45"/>
                <a:gd name="T5" fmla="*/ 132 h 155"/>
                <a:gd name="T6" fmla="*/ 22 w 45"/>
                <a:gd name="T7" fmla="*/ 154 h 155"/>
                <a:gd name="T8" fmla="*/ 22 w 45"/>
                <a:gd name="T9" fmla="*/ 154 h 155"/>
                <a:gd name="T10" fmla="*/ 44 w 45"/>
                <a:gd name="T11" fmla="*/ 132 h 155"/>
                <a:gd name="T12" fmla="*/ 44 w 45"/>
                <a:gd name="T13" fmla="*/ 21 h 155"/>
                <a:gd name="T14" fmla="*/ 44 w 45"/>
                <a:gd name="T15" fmla="*/ 21 h 155"/>
                <a:gd name="T16" fmla="*/ 22 w 45"/>
                <a:gd name="T17" fmla="*/ 0 h 155"/>
                <a:gd name="T18" fmla="*/ 22 w 45"/>
                <a:gd name="T19" fmla="*/ 0 h 155"/>
                <a:gd name="T20" fmla="*/ 0 w 45"/>
                <a:gd name="T21" fmla="*/ 2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55">
                  <a:moveTo>
                    <a:pt x="0" y="21"/>
                  </a:moveTo>
                  <a:lnTo>
                    <a:pt x="0" y="132"/>
                  </a:lnTo>
                  <a:lnTo>
                    <a:pt x="0" y="132"/>
                  </a:lnTo>
                  <a:cubicBezTo>
                    <a:pt x="0" y="144"/>
                    <a:pt x="10" y="154"/>
                    <a:pt x="22" y="154"/>
                  </a:cubicBezTo>
                  <a:lnTo>
                    <a:pt x="22" y="154"/>
                  </a:lnTo>
                  <a:cubicBezTo>
                    <a:pt x="35" y="154"/>
                    <a:pt x="44" y="144"/>
                    <a:pt x="44" y="132"/>
                  </a:cubicBezTo>
                  <a:lnTo>
                    <a:pt x="44" y="21"/>
                  </a:lnTo>
                  <a:lnTo>
                    <a:pt x="44" y="21"/>
                  </a:lnTo>
                  <a:cubicBezTo>
                    <a:pt x="44" y="10"/>
                    <a:pt x="35" y="0"/>
                    <a:pt x="22" y="0"/>
                  </a:cubicBezTo>
                  <a:lnTo>
                    <a:pt x="22" y="0"/>
                  </a:lnTo>
                  <a:cubicBezTo>
                    <a:pt x="10" y="0"/>
                    <a:pt x="0" y="10"/>
                    <a:pt x="0" y="21"/>
                  </a:cubicBezTo>
                </a:path>
              </a:pathLst>
            </a:custGeom>
            <a:solidFill>
              <a:srgbClr val="FFC000"/>
            </a:solidFill>
            <a:ln>
              <a:noFill/>
            </a:ln>
            <a:effectLst/>
          </p:spPr>
          <p:txBody>
            <a:bodyPr wrap="none" anchor="ctr"/>
            <a:lstStyle/>
            <a:p>
              <a:endParaRPr lang="en-US" sz="3600" dirty="0"/>
            </a:p>
          </p:txBody>
        </p:sp>
        <p:sp>
          <p:nvSpPr>
            <p:cNvPr id="41" name="Freeform 44">
              <a:extLst>
                <a:ext uri="{FF2B5EF4-FFF2-40B4-BE49-F238E27FC236}">
                  <a16:creationId xmlns:a16="http://schemas.microsoft.com/office/drawing/2014/main" id="{E05A0807-405A-4A09-B2C1-39CFA55B8FE4}"/>
                </a:ext>
              </a:extLst>
            </p:cNvPr>
            <p:cNvSpPr>
              <a:spLocks noChangeArrowheads="1"/>
            </p:cNvSpPr>
            <p:nvPr/>
          </p:nvSpPr>
          <p:spPr bwMode="auto">
            <a:xfrm>
              <a:off x="11735219" y="4405184"/>
              <a:ext cx="30892" cy="108123"/>
            </a:xfrm>
            <a:custGeom>
              <a:avLst/>
              <a:gdLst>
                <a:gd name="T0" fmla="*/ 0 w 45"/>
                <a:gd name="T1" fmla="*/ 22 h 155"/>
                <a:gd name="T2" fmla="*/ 0 w 45"/>
                <a:gd name="T3" fmla="*/ 132 h 155"/>
                <a:gd name="T4" fmla="*/ 0 w 45"/>
                <a:gd name="T5" fmla="*/ 132 h 155"/>
                <a:gd name="T6" fmla="*/ 22 w 45"/>
                <a:gd name="T7" fmla="*/ 154 h 155"/>
                <a:gd name="T8" fmla="*/ 22 w 45"/>
                <a:gd name="T9" fmla="*/ 154 h 155"/>
                <a:gd name="T10" fmla="*/ 44 w 45"/>
                <a:gd name="T11" fmla="*/ 132 h 155"/>
                <a:gd name="T12" fmla="*/ 44 w 45"/>
                <a:gd name="T13" fmla="*/ 22 h 155"/>
                <a:gd name="T14" fmla="*/ 44 w 45"/>
                <a:gd name="T15" fmla="*/ 22 h 155"/>
                <a:gd name="T16" fmla="*/ 22 w 45"/>
                <a:gd name="T17" fmla="*/ 0 h 155"/>
                <a:gd name="T18" fmla="*/ 22 w 45"/>
                <a:gd name="T19" fmla="*/ 0 h 155"/>
                <a:gd name="T20" fmla="*/ 0 w 45"/>
                <a:gd name="T21" fmla="*/ 2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55">
                  <a:moveTo>
                    <a:pt x="0" y="22"/>
                  </a:moveTo>
                  <a:lnTo>
                    <a:pt x="0" y="132"/>
                  </a:lnTo>
                  <a:lnTo>
                    <a:pt x="0" y="132"/>
                  </a:lnTo>
                  <a:cubicBezTo>
                    <a:pt x="0" y="144"/>
                    <a:pt x="10" y="154"/>
                    <a:pt x="22" y="154"/>
                  </a:cubicBezTo>
                  <a:lnTo>
                    <a:pt x="22" y="154"/>
                  </a:lnTo>
                  <a:cubicBezTo>
                    <a:pt x="35" y="154"/>
                    <a:pt x="44" y="144"/>
                    <a:pt x="44" y="132"/>
                  </a:cubicBezTo>
                  <a:lnTo>
                    <a:pt x="44" y="22"/>
                  </a:lnTo>
                  <a:lnTo>
                    <a:pt x="44" y="22"/>
                  </a:lnTo>
                  <a:cubicBezTo>
                    <a:pt x="44" y="9"/>
                    <a:pt x="35" y="0"/>
                    <a:pt x="22" y="0"/>
                  </a:cubicBezTo>
                  <a:lnTo>
                    <a:pt x="22" y="0"/>
                  </a:lnTo>
                  <a:cubicBezTo>
                    <a:pt x="10" y="0"/>
                    <a:pt x="0" y="9"/>
                    <a:pt x="0" y="22"/>
                  </a:cubicBezTo>
                </a:path>
              </a:pathLst>
            </a:custGeom>
            <a:solidFill>
              <a:srgbClr val="FFC000"/>
            </a:solidFill>
            <a:ln>
              <a:noFill/>
            </a:ln>
            <a:effectLst/>
          </p:spPr>
          <p:txBody>
            <a:bodyPr wrap="none" anchor="ctr"/>
            <a:lstStyle/>
            <a:p>
              <a:endParaRPr lang="en-US" sz="3600" dirty="0"/>
            </a:p>
          </p:txBody>
        </p:sp>
        <p:sp>
          <p:nvSpPr>
            <p:cNvPr id="42" name="Freeform 45">
              <a:extLst>
                <a:ext uri="{FF2B5EF4-FFF2-40B4-BE49-F238E27FC236}">
                  <a16:creationId xmlns:a16="http://schemas.microsoft.com/office/drawing/2014/main" id="{44DE229E-5BF1-4FF7-9674-F9AD9F6692DD}"/>
                </a:ext>
              </a:extLst>
            </p:cNvPr>
            <p:cNvSpPr>
              <a:spLocks noChangeArrowheads="1"/>
            </p:cNvSpPr>
            <p:nvPr/>
          </p:nvSpPr>
          <p:spPr bwMode="auto">
            <a:xfrm>
              <a:off x="10768303" y="4395917"/>
              <a:ext cx="105032" cy="77229"/>
            </a:xfrm>
            <a:custGeom>
              <a:avLst/>
              <a:gdLst>
                <a:gd name="T0" fmla="*/ 148 w 149"/>
                <a:gd name="T1" fmla="*/ 25 h 109"/>
                <a:gd name="T2" fmla="*/ 148 w 149"/>
                <a:gd name="T3" fmla="*/ 25 h 109"/>
                <a:gd name="T4" fmla="*/ 122 w 149"/>
                <a:gd name="T5" fmla="*/ 51 h 109"/>
                <a:gd name="T6" fmla="*/ 122 w 149"/>
                <a:gd name="T7" fmla="*/ 51 h 109"/>
                <a:gd name="T8" fmla="*/ 50 w 149"/>
                <a:gd name="T9" fmla="*/ 92 h 109"/>
                <a:gd name="T10" fmla="*/ 50 w 149"/>
                <a:gd name="T11" fmla="*/ 92 h 109"/>
                <a:gd name="T12" fmla="*/ 16 w 149"/>
                <a:gd name="T13" fmla="*/ 102 h 109"/>
                <a:gd name="T14" fmla="*/ 16 w 149"/>
                <a:gd name="T15" fmla="*/ 102 h 109"/>
                <a:gd name="T16" fmla="*/ 6 w 149"/>
                <a:gd name="T17" fmla="*/ 66 h 109"/>
                <a:gd name="T18" fmla="*/ 6 w 149"/>
                <a:gd name="T19" fmla="*/ 66 h 109"/>
                <a:gd name="T20" fmla="*/ 122 w 149"/>
                <a:gd name="T21" fmla="*/ 0 h 109"/>
                <a:gd name="T22" fmla="*/ 122 w 149"/>
                <a:gd name="T23" fmla="*/ 0 h 109"/>
                <a:gd name="T24" fmla="*/ 148 w 149"/>
                <a:gd name="T25" fmla="*/ 2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9">
                  <a:moveTo>
                    <a:pt x="148" y="25"/>
                  </a:moveTo>
                  <a:lnTo>
                    <a:pt x="148" y="25"/>
                  </a:lnTo>
                  <a:cubicBezTo>
                    <a:pt x="148" y="39"/>
                    <a:pt x="137" y="51"/>
                    <a:pt x="122" y="51"/>
                  </a:cubicBezTo>
                  <a:lnTo>
                    <a:pt x="122" y="51"/>
                  </a:lnTo>
                  <a:cubicBezTo>
                    <a:pt x="93" y="51"/>
                    <a:pt x="66" y="66"/>
                    <a:pt x="50" y="92"/>
                  </a:cubicBezTo>
                  <a:lnTo>
                    <a:pt x="50" y="92"/>
                  </a:lnTo>
                  <a:cubicBezTo>
                    <a:pt x="43" y="104"/>
                    <a:pt x="28" y="108"/>
                    <a:pt x="16" y="102"/>
                  </a:cubicBezTo>
                  <a:lnTo>
                    <a:pt x="16" y="102"/>
                  </a:lnTo>
                  <a:cubicBezTo>
                    <a:pt x="4" y="95"/>
                    <a:pt x="0" y="79"/>
                    <a:pt x="6" y="66"/>
                  </a:cubicBezTo>
                  <a:lnTo>
                    <a:pt x="6" y="66"/>
                  </a:lnTo>
                  <a:cubicBezTo>
                    <a:pt x="30" y="25"/>
                    <a:pt x="75" y="0"/>
                    <a:pt x="122" y="0"/>
                  </a:cubicBezTo>
                  <a:lnTo>
                    <a:pt x="122" y="0"/>
                  </a:lnTo>
                  <a:cubicBezTo>
                    <a:pt x="137" y="0"/>
                    <a:pt x="148" y="11"/>
                    <a:pt x="148" y="25"/>
                  </a:cubicBezTo>
                </a:path>
              </a:pathLst>
            </a:custGeom>
            <a:solidFill>
              <a:srgbClr val="FDFDFD"/>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43" name="Freeform 46">
              <a:extLst>
                <a:ext uri="{FF2B5EF4-FFF2-40B4-BE49-F238E27FC236}">
                  <a16:creationId xmlns:a16="http://schemas.microsoft.com/office/drawing/2014/main" id="{4639FC6E-6903-42ED-99A8-4E4AF439E279}"/>
                </a:ext>
              </a:extLst>
            </p:cNvPr>
            <p:cNvSpPr>
              <a:spLocks noChangeArrowheads="1"/>
            </p:cNvSpPr>
            <p:nvPr/>
          </p:nvSpPr>
          <p:spPr bwMode="auto">
            <a:xfrm>
              <a:off x="10765213" y="4741906"/>
              <a:ext cx="105032" cy="77229"/>
            </a:xfrm>
            <a:custGeom>
              <a:avLst/>
              <a:gdLst>
                <a:gd name="T0" fmla="*/ 149 w 150"/>
                <a:gd name="T1" fmla="*/ 83 h 110"/>
                <a:gd name="T2" fmla="*/ 149 w 150"/>
                <a:gd name="T3" fmla="*/ 83 h 110"/>
                <a:gd name="T4" fmla="*/ 123 w 150"/>
                <a:gd name="T5" fmla="*/ 109 h 110"/>
                <a:gd name="T6" fmla="*/ 123 w 150"/>
                <a:gd name="T7" fmla="*/ 109 h 110"/>
                <a:gd name="T8" fmla="*/ 7 w 150"/>
                <a:gd name="T9" fmla="*/ 42 h 110"/>
                <a:gd name="T10" fmla="*/ 7 w 150"/>
                <a:gd name="T11" fmla="*/ 42 h 110"/>
                <a:gd name="T12" fmla="*/ 17 w 150"/>
                <a:gd name="T13" fmla="*/ 7 h 110"/>
                <a:gd name="T14" fmla="*/ 17 w 150"/>
                <a:gd name="T15" fmla="*/ 7 h 110"/>
                <a:gd name="T16" fmla="*/ 51 w 150"/>
                <a:gd name="T17" fmla="*/ 16 h 110"/>
                <a:gd name="T18" fmla="*/ 51 w 150"/>
                <a:gd name="T19" fmla="*/ 16 h 110"/>
                <a:gd name="T20" fmla="*/ 123 w 150"/>
                <a:gd name="T21" fmla="*/ 58 h 110"/>
                <a:gd name="T22" fmla="*/ 123 w 150"/>
                <a:gd name="T23" fmla="*/ 58 h 110"/>
                <a:gd name="T24" fmla="*/ 149 w 150"/>
                <a:gd name="T2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10">
                  <a:moveTo>
                    <a:pt x="149" y="83"/>
                  </a:moveTo>
                  <a:lnTo>
                    <a:pt x="149" y="83"/>
                  </a:lnTo>
                  <a:cubicBezTo>
                    <a:pt x="149" y="97"/>
                    <a:pt x="138" y="109"/>
                    <a:pt x="123" y="109"/>
                  </a:cubicBezTo>
                  <a:lnTo>
                    <a:pt x="123" y="109"/>
                  </a:lnTo>
                  <a:cubicBezTo>
                    <a:pt x="76" y="109"/>
                    <a:pt x="31" y="83"/>
                    <a:pt x="7" y="42"/>
                  </a:cubicBezTo>
                  <a:lnTo>
                    <a:pt x="7" y="42"/>
                  </a:lnTo>
                  <a:cubicBezTo>
                    <a:pt x="0" y="29"/>
                    <a:pt x="4" y="14"/>
                    <a:pt x="17" y="7"/>
                  </a:cubicBezTo>
                  <a:lnTo>
                    <a:pt x="17" y="7"/>
                  </a:lnTo>
                  <a:cubicBezTo>
                    <a:pt x="29" y="0"/>
                    <a:pt x="44" y="4"/>
                    <a:pt x="51" y="16"/>
                  </a:cubicBezTo>
                  <a:lnTo>
                    <a:pt x="51" y="16"/>
                  </a:lnTo>
                  <a:cubicBezTo>
                    <a:pt x="67" y="42"/>
                    <a:pt x="94" y="58"/>
                    <a:pt x="123" y="58"/>
                  </a:cubicBezTo>
                  <a:lnTo>
                    <a:pt x="123" y="58"/>
                  </a:lnTo>
                  <a:cubicBezTo>
                    <a:pt x="138" y="58"/>
                    <a:pt x="149" y="70"/>
                    <a:pt x="149" y="83"/>
                  </a:cubicBezTo>
                </a:path>
              </a:pathLst>
            </a:custGeom>
            <a:solidFill>
              <a:srgbClr val="FDFDFD"/>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44" name="Freeform 47">
              <a:extLst>
                <a:ext uri="{FF2B5EF4-FFF2-40B4-BE49-F238E27FC236}">
                  <a16:creationId xmlns:a16="http://schemas.microsoft.com/office/drawing/2014/main" id="{EA7B5FE3-9D58-47B0-987F-C0CA82F2642D}"/>
                </a:ext>
              </a:extLst>
            </p:cNvPr>
            <p:cNvSpPr>
              <a:spLocks noChangeArrowheads="1"/>
            </p:cNvSpPr>
            <p:nvPr/>
          </p:nvSpPr>
          <p:spPr bwMode="auto">
            <a:xfrm>
              <a:off x="11027795" y="4411362"/>
              <a:ext cx="639461" cy="389238"/>
            </a:xfrm>
            <a:custGeom>
              <a:avLst/>
              <a:gdLst>
                <a:gd name="T0" fmla="*/ 913 w 914"/>
                <a:gd name="T1" fmla="*/ 519 h 557"/>
                <a:gd name="T2" fmla="*/ 913 w 914"/>
                <a:gd name="T3" fmla="*/ 519 h 557"/>
                <a:gd name="T4" fmla="*/ 891 w 914"/>
                <a:gd name="T5" fmla="*/ 549 h 557"/>
                <a:gd name="T6" fmla="*/ 889 w 914"/>
                <a:gd name="T7" fmla="*/ 549 h 557"/>
                <a:gd name="T8" fmla="*/ 833 w 914"/>
                <a:gd name="T9" fmla="*/ 556 h 557"/>
                <a:gd name="T10" fmla="*/ 99 w 914"/>
                <a:gd name="T11" fmla="*/ 556 h 557"/>
                <a:gd name="T12" fmla="*/ 99 w 914"/>
                <a:gd name="T13" fmla="*/ 556 h 557"/>
                <a:gd name="T14" fmla="*/ 0 w 914"/>
                <a:gd name="T15" fmla="*/ 422 h 557"/>
                <a:gd name="T16" fmla="*/ 0 w 914"/>
                <a:gd name="T17" fmla="*/ 135 h 557"/>
                <a:gd name="T18" fmla="*/ 0 w 914"/>
                <a:gd name="T19" fmla="*/ 135 h 557"/>
                <a:gd name="T20" fmla="*/ 99 w 914"/>
                <a:gd name="T21" fmla="*/ 0 h 557"/>
                <a:gd name="T22" fmla="*/ 833 w 914"/>
                <a:gd name="T23" fmla="*/ 0 h 557"/>
                <a:gd name="T24" fmla="*/ 889 w 914"/>
                <a:gd name="T25" fmla="*/ 8 h 557"/>
                <a:gd name="T26" fmla="*/ 891 w 914"/>
                <a:gd name="T27" fmla="*/ 8 h 557"/>
                <a:gd name="T28" fmla="*/ 891 w 914"/>
                <a:gd name="T29" fmla="*/ 8 h 557"/>
                <a:gd name="T30" fmla="*/ 913 w 914"/>
                <a:gd name="T31" fmla="*/ 38 h 557"/>
                <a:gd name="T32" fmla="*/ 913 w 914"/>
                <a:gd name="T33" fmla="*/ 51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4" h="557">
                  <a:moveTo>
                    <a:pt x="913" y="519"/>
                  </a:moveTo>
                  <a:lnTo>
                    <a:pt x="913" y="519"/>
                  </a:lnTo>
                  <a:cubicBezTo>
                    <a:pt x="913" y="535"/>
                    <a:pt x="903" y="549"/>
                    <a:pt x="891" y="549"/>
                  </a:cubicBezTo>
                  <a:lnTo>
                    <a:pt x="889" y="549"/>
                  </a:lnTo>
                  <a:lnTo>
                    <a:pt x="833" y="556"/>
                  </a:lnTo>
                  <a:lnTo>
                    <a:pt x="99" y="556"/>
                  </a:lnTo>
                  <a:lnTo>
                    <a:pt x="99" y="556"/>
                  </a:lnTo>
                  <a:cubicBezTo>
                    <a:pt x="44" y="556"/>
                    <a:pt x="0" y="496"/>
                    <a:pt x="0" y="422"/>
                  </a:cubicBezTo>
                  <a:lnTo>
                    <a:pt x="0" y="135"/>
                  </a:lnTo>
                  <a:lnTo>
                    <a:pt x="0" y="135"/>
                  </a:lnTo>
                  <a:cubicBezTo>
                    <a:pt x="0" y="60"/>
                    <a:pt x="44" y="0"/>
                    <a:pt x="99" y="0"/>
                  </a:cubicBezTo>
                  <a:lnTo>
                    <a:pt x="833" y="0"/>
                  </a:lnTo>
                  <a:lnTo>
                    <a:pt x="889" y="8"/>
                  </a:lnTo>
                  <a:lnTo>
                    <a:pt x="891" y="8"/>
                  </a:lnTo>
                  <a:lnTo>
                    <a:pt x="891" y="8"/>
                  </a:lnTo>
                  <a:cubicBezTo>
                    <a:pt x="903" y="8"/>
                    <a:pt x="913" y="21"/>
                    <a:pt x="913" y="38"/>
                  </a:cubicBezTo>
                  <a:lnTo>
                    <a:pt x="913" y="519"/>
                  </a:lnTo>
                </a:path>
              </a:pathLst>
            </a:custGeom>
            <a:solidFill>
              <a:schemeClr val="accent6">
                <a:lumMod val="75000"/>
              </a:schemeClr>
            </a:solidFill>
            <a:ln>
              <a:noFill/>
            </a:ln>
            <a:effectLst/>
          </p:spPr>
          <p:txBody>
            <a:bodyPr wrap="none" anchor="ctr"/>
            <a:lstStyle/>
            <a:p>
              <a:endParaRPr lang="en-US" sz="3600" dirty="0"/>
            </a:p>
          </p:txBody>
        </p:sp>
        <p:sp>
          <p:nvSpPr>
            <p:cNvPr id="45" name="Freeform 48">
              <a:extLst>
                <a:ext uri="{FF2B5EF4-FFF2-40B4-BE49-F238E27FC236}">
                  <a16:creationId xmlns:a16="http://schemas.microsoft.com/office/drawing/2014/main" id="{B7D3DE66-4ECB-4583-A46B-D0B005C07308}"/>
                </a:ext>
              </a:extLst>
            </p:cNvPr>
            <p:cNvSpPr>
              <a:spLocks noChangeArrowheads="1"/>
            </p:cNvSpPr>
            <p:nvPr/>
          </p:nvSpPr>
          <p:spPr bwMode="auto">
            <a:xfrm>
              <a:off x="11027795" y="4411362"/>
              <a:ext cx="639461" cy="194620"/>
            </a:xfrm>
            <a:custGeom>
              <a:avLst/>
              <a:gdLst>
                <a:gd name="T0" fmla="*/ 0 w 914"/>
                <a:gd name="T1" fmla="*/ 135 h 279"/>
                <a:gd name="T2" fmla="*/ 0 w 914"/>
                <a:gd name="T3" fmla="*/ 278 h 279"/>
                <a:gd name="T4" fmla="*/ 913 w 914"/>
                <a:gd name="T5" fmla="*/ 278 h 279"/>
                <a:gd name="T6" fmla="*/ 913 w 914"/>
                <a:gd name="T7" fmla="*/ 38 h 279"/>
                <a:gd name="T8" fmla="*/ 913 w 914"/>
                <a:gd name="T9" fmla="*/ 38 h 279"/>
                <a:gd name="T10" fmla="*/ 891 w 914"/>
                <a:gd name="T11" fmla="*/ 8 h 279"/>
                <a:gd name="T12" fmla="*/ 889 w 914"/>
                <a:gd name="T13" fmla="*/ 8 h 279"/>
                <a:gd name="T14" fmla="*/ 833 w 914"/>
                <a:gd name="T15" fmla="*/ 0 h 279"/>
                <a:gd name="T16" fmla="*/ 99 w 914"/>
                <a:gd name="T17" fmla="*/ 0 h 279"/>
                <a:gd name="T18" fmla="*/ 99 w 914"/>
                <a:gd name="T19" fmla="*/ 0 h 279"/>
                <a:gd name="T20" fmla="*/ 0 w 914"/>
                <a:gd name="T21" fmla="*/ 13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4" h="279">
                  <a:moveTo>
                    <a:pt x="0" y="135"/>
                  </a:moveTo>
                  <a:lnTo>
                    <a:pt x="0" y="278"/>
                  </a:lnTo>
                  <a:lnTo>
                    <a:pt x="913" y="278"/>
                  </a:lnTo>
                  <a:lnTo>
                    <a:pt x="913" y="38"/>
                  </a:lnTo>
                  <a:lnTo>
                    <a:pt x="913" y="38"/>
                  </a:lnTo>
                  <a:cubicBezTo>
                    <a:pt x="913" y="21"/>
                    <a:pt x="903" y="8"/>
                    <a:pt x="891" y="8"/>
                  </a:cubicBezTo>
                  <a:lnTo>
                    <a:pt x="889" y="8"/>
                  </a:lnTo>
                  <a:lnTo>
                    <a:pt x="833" y="0"/>
                  </a:lnTo>
                  <a:lnTo>
                    <a:pt x="99" y="0"/>
                  </a:lnTo>
                  <a:lnTo>
                    <a:pt x="99" y="0"/>
                  </a:lnTo>
                  <a:cubicBezTo>
                    <a:pt x="44" y="0"/>
                    <a:pt x="0" y="60"/>
                    <a:pt x="0" y="135"/>
                  </a:cubicBezTo>
                </a:path>
              </a:pathLst>
            </a:custGeom>
            <a:solidFill>
              <a:schemeClr val="accent6">
                <a:lumMod val="50000"/>
              </a:schemeClr>
            </a:solidFill>
            <a:ln>
              <a:noFill/>
            </a:ln>
            <a:effectLst/>
          </p:spPr>
          <p:txBody>
            <a:bodyPr wrap="none" anchor="ctr"/>
            <a:lstStyle/>
            <a:p>
              <a:endParaRPr lang="en-US" sz="3600" dirty="0"/>
            </a:p>
          </p:txBody>
        </p:sp>
        <p:sp>
          <p:nvSpPr>
            <p:cNvPr id="46" name="Freeform 49">
              <a:extLst>
                <a:ext uri="{FF2B5EF4-FFF2-40B4-BE49-F238E27FC236}">
                  <a16:creationId xmlns:a16="http://schemas.microsoft.com/office/drawing/2014/main" id="{2AAAA944-04D7-4CFB-B2BA-1A85ED8BB5AC}"/>
                </a:ext>
              </a:extLst>
            </p:cNvPr>
            <p:cNvSpPr>
              <a:spLocks noChangeArrowheads="1"/>
            </p:cNvSpPr>
            <p:nvPr/>
          </p:nvSpPr>
          <p:spPr bwMode="auto">
            <a:xfrm>
              <a:off x="11197700" y="4448432"/>
              <a:ext cx="315097" cy="315097"/>
            </a:xfrm>
            <a:custGeom>
              <a:avLst/>
              <a:gdLst>
                <a:gd name="T0" fmla="*/ 0 w 449"/>
                <a:gd name="T1" fmla="*/ 403 h 450"/>
                <a:gd name="T2" fmla="*/ 0 w 449"/>
                <a:gd name="T3" fmla="*/ 46 h 450"/>
                <a:gd name="T4" fmla="*/ 0 w 449"/>
                <a:gd name="T5" fmla="*/ 46 h 450"/>
                <a:gd name="T6" fmla="*/ 46 w 449"/>
                <a:gd name="T7" fmla="*/ 0 h 450"/>
                <a:gd name="T8" fmla="*/ 402 w 449"/>
                <a:gd name="T9" fmla="*/ 0 h 450"/>
                <a:gd name="T10" fmla="*/ 402 w 449"/>
                <a:gd name="T11" fmla="*/ 0 h 450"/>
                <a:gd name="T12" fmla="*/ 448 w 449"/>
                <a:gd name="T13" fmla="*/ 46 h 450"/>
                <a:gd name="T14" fmla="*/ 448 w 449"/>
                <a:gd name="T15" fmla="*/ 403 h 450"/>
                <a:gd name="T16" fmla="*/ 448 w 449"/>
                <a:gd name="T17" fmla="*/ 403 h 450"/>
                <a:gd name="T18" fmla="*/ 402 w 449"/>
                <a:gd name="T19" fmla="*/ 449 h 450"/>
                <a:gd name="T20" fmla="*/ 46 w 449"/>
                <a:gd name="T21" fmla="*/ 449 h 450"/>
                <a:gd name="T22" fmla="*/ 46 w 449"/>
                <a:gd name="T23" fmla="*/ 449 h 450"/>
                <a:gd name="T24" fmla="*/ 0 w 449"/>
                <a:gd name="T25" fmla="*/ 403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450">
                  <a:moveTo>
                    <a:pt x="0" y="403"/>
                  </a:moveTo>
                  <a:lnTo>
                    <a:pt x="0" y="46"/>
                  </a:lnTo>
                  <a:lnTo>
                    <a:pt x="0" y="46"/>
                  </a:lnTo>
                  <a:cubicBezTo>
                    <a:pt x="0" y="21"/>
                    <a:pt x="21" y="0"/>
                    <a:pt x="46" y="0"/>
                  </a:cubicBezTo>
                  <a:lnTo>
                    <a:pt x="402" y="0"/>
                  </a:lnTo>
                  <a:lnTo>
                    <a:pt x="402" y="0"/>
                  </a:lnTo>
                  <a:cubicBezTo>
                    <a:pt x="427" y="0"/>
                    <a:pt x="448" y="21"/>
                    <a:pt x="448" y="46"/>
                  </a:cubicBezTo>
                  <a:lnTo>
                    <a:pt x="448" y="403"/>
                  </a:lnTo>
                  <a:lnTo>
                    <a:pt x="448" y="403"/>
                  </a:lnTo>
                  <a:cubicBezTo>
                    <a:pt x="448" y="428"/>
                    <a:pt x="427" y="449"/>
                    <a:pt x="402" y="449"/>
                  </a:cubicBezTo>
                  <a:lnTo>
                    <a:pt x="46" y="449"/>
                  </a:lnTo>
                  <a:lnTo>
                    <a:pt x="46" y="449"/>
                  </a:lnTo>
                  <a:cubicBezTo>
                    <a:pt x="21" y="449"/>
                    <a:pt x="0" y="428"/>
                    <a:pt x="0" y="403"/>
                  </a:cubicBezTo>
                </a:path>
              </a:pathLst>
            </a:custGeom>
            <a:solidFill>
              <a:schemeClr val="accent3"/>
            </a:solidFill>
            <a:ln>
              <a:noFill/>
            </a:ln>
            <a:effectLst/>
          </p:spPr>
          <p:txBody>
            <a:bodyPr wrap="none" anchor="ctr"/>
            <a:lstStyle/>
            <a:p>
              <a:endParaRPr lang="en-US" sz="3600" dirty="0"/>
            </a:p>
          </p:txBody>
        </p:sp>
        <p:sp>
          <p:nvSpPr>
            <p:cNvPr id="47" name="Freeform 50">
              <a:extLst>
                <a:ext uri="{FF2B5EF4-FFF2-40B4-BE49-F238E27FC236}">
                  <a16:creationId xmlns:a16="http://schemas.microsoft.com/office/drawing/2014/main" id="{6B09BDB3-06E8-4B05-82DF-FDCA5A827F85}"/>
                </a:ext>
              </a:extLst>
            </p:cNvPr>
            <p:cNvSpPr>
              <a:spLocks noChangeArrowheads="1"/>
            </p:cNvSpPr>
            <p:nvPr/>
          </p:nvSpPr>
          <p:spPr bwMode="auto">
            <a:xfrm>
              <a:off x="11030884" y="4717193"/>
              <a:ext cx="228600" cy="95764"/>
            </a:xfrm>
            <a:custGeom>
              <a:avLst/>
              <a:gdLst>
                <a:gd name="T0" fmla="*/ 326 w 327"/>
                <a:gd name="T1" fmla="*/ 50 h 136"/>
                <a:gd name="T2" fmla="*/ 14 w 327"/>
                <a:gd name="T3" fmla="*/ 135 h 136"/>
                <a:gd name="T4" fmla="*/ 0 w 327"/>
                <a:gd name="T5" fmla="*/ 86 h 136"/>
                <a:gd name="T6" fmla="*/ 313 w 327"/>
                <a:gd name="T7" fmla="*/ 0 h 136"/>
                <a:gd name="T8" fmla="*/ 326 w 327"/>
                <a:gd name="T9" fmla="*/ 50 h 136"/>
              </a:gdLst>
              <a:ahLst/>
              <a:cxnLst>
                <a:cxn ang="0">
                  <a:pos x="T0" y="T1"/>
                </a:cxn>
                <a:cxn ang="0">
                  <a:pos x="T2" y="T3"/>
                </a:cxn>
                <a:cxn ang="0">
                  <a:pos x="T4" y="T5"/>
                </a:cxn>
                <a:cxn ang="0">
                  <a:pos x="T6" y="T7"/>
                </a:cxn>
                <a:cxn ang="0">
                  <a:pos x="T8" y="T9"/>
                </a:cxn>
              </a:cxnLst>
              <a:rect l="0" t="0" r="r" b="b"/>
              <a:pathLst>
                <a:path w="327" h="136">
                  <a:moveTo>
                    <a:pt x="326" y="50"/>
                  </a:moveTo>
                  <a:lnTo>
                    <a:pt x="14" y="135"/>
                  </a:lnTo>
                  <a:lnTo>
                    <a:pt x="0" y="86"/>
                  </a:lnTo>
                  <a:lnTo>
                    <a:pt x="313" y="0"/>
                  </a:lnTo>
                  <a:lnTo>
                    <a:pt x="326" y="50"/>
                  </a:lnTo>
                </a:path>
              </a:pathLst>
            </a:custGeom>
            <a:solidFill>
              <a:schemeClr val="accent3"/>
            </a:solidFill>
            <a:ln>
              <a:noFill/>
            </a:ln>
            <a:effectLst/>
          </p:spPr>
          <p:txBody>
            <a:bodyPr wrap="none" anchor="ctr"/>
            <a:lstStyle/>
            <a:p>
              <a:endParaRPr lang="en-US" sz="3600" dirty="0"/>
            </a:p>
          </p:txBody>
        </p:sp>
        <p:sp>
          <p:nvSpPr>
            <p:cNvPr id="48" name="Freeform 51">
              <a:extLst>
                <a:ext uri="{FF2B5EF4-FFF2-40B4-BE49-F238E27FC236}">
                  <a16:creationId xmlns:a16="http://schemas.microsoft.com/office/drawing/2014/main" id="{9AB89E73-96DF-457F-812B-4382A6B1F17A}"/>
                </a:ext>
              </a:extLst>
            </p:cNvPr>
            <p:cNvSpPr>
              <a:spLocks noChangeArrowheads="1"/>
            </p:cNvSpPr>
            <p:nvPr/>
          </p:nvSpPr>
          <p:spPr bwMode="auto">
            <a:xfrm>
              <a:off x="11460282" y="4707924"/>
              <a:ext cx="172995" cy="123568"/>
            </a:xfrm>
            <a:custGeom>
              <a:avLst/>
              <a:gdLst>
                <a:gd name="T0" fmla="*/ 247 w 248"/>
                <a:gd name="T1" fmla="*/ 132 h 176"/>
                <a:gd name="T2" fmla="*/ 221 w 248"/>
                <a:gd name="T3" fmla="*/ 175 h 176"/>
                <a:gd name="T4" fmla="*/ 0 w 248"/>
                <a:gd name="T5" fmla="*/ 43 h 176"/>
                <a:gd name="T6" fmla="*/ 26 w 248"/>
                <a:gd name="T7" fmla="*/ 0 h 176"/>
                <a:gd name="T8" fmla="*/ 247 w 248"/>
                <a:gd name="T9" fmla="*/ 132 h 176"/>
              </a:gdLst>
              <a:ahLst/>
              <a:cxnLst>
                <a:cxn ang="0">
                  <a:pos x="T0" y="T1"/>
                </a:cxn>
                <a:cxn ang="0">
                  <a:pos x="T2" y="T3"/>
                </a:cxn>
                <a:cxn ang="0">
                  <a:pos x="T4" y="T5"/>
                </a:cxn>
                <a:cxn ang="0">
                  <a:pos x="T6" y="T7"/>
                </a:cxn>
                <a:cxn ang="0">
                  <a:pos x="T8" y="T9"/>
                </a:cxn>
              </a:cxnLst>
              <a:rect l="0" t="0" r="r" b="b"/>
              <a:pathLst>
                <a:path w="248" h="176">
                  <a:moveTo>
                    <a:pt x="247" y="132"/>
                  </a:moveTo>
                  <a:lnTo>
                    <a:pt x="221" y="175"/>
                  </a:lnTo>
                  <a:lnTo>
                    <a:pt x="0" y="43"/>
                  </a:lnTo>
                  <a:lnTo>
                    <a:pt x="26" y="0"/>
                  </a:lnTo>
                  <a:lnTo>
                    <a:pt x="247" y="132"/>
                  </a:lnTo>
                </a:path>
              </a:pathLst>
            </a:custGeom>
            <a:solidFill>
              <a:schemeClr val="accent3"/>
            </a:solidFill>
            <a:ln>
              <a:noFill/>
            </a:ln>
            <a:effectLst/>
          </p:spPr>
          <p:txBody>
            <a:bodyPr wrap="none" anchor="ctr"/>
            <a:lstStyle/>
            <a:p>
              <a:endParaRPr lang="en-US" sz="3600" dirty="0"/>
            </a:p>
          </p:txBody>
        </p:sp>
        <p:sp>
          <p:nvSpPr>
            <p:cNvPr id="49" name="Freeform 52">
              <a:extLst>
                <a:ext uri="{FF2B5EF4-FFF2-40B4-BE49-F238E27FC236}">
                  <a16:creationId xmlns:a16="http://schemas.microsoft.com/office/drawing/2014/main" id="{47FB650C-2421-45A9-BEDD-5D6A1F624B95}"/>
                </a:ext>
              </a:extLst>
            </p:cNvPr>
            <p:cNvSpPr>
              <a:spLocks noChangeArrowheads="1"/>
            </p:cNvSpPr>
            <p:nvPr/>
          </p:nvSpPr>
          <p:spPr bwMode="auto">
            <a:xfrm>
              <a:off x="11030884" y="4399005"/>
              <a:ext cx="228600" cy="95766"/>
            </a:xfrm>
            <a:custGeom>
              <a:avLst/>
              <a:gdLst>
                <a:gd name="T0" fmla="*/ 326 w 327"/>
                <a:gd name="T1" fmla="*/ 86 h 136"/>
                <a:gd name="T2" fmla="*/ 313 w 327"/>
                <a:gd name="T3" fmla="*/ 135 h 136"/>
                <a:gd name="T4" fmla="*/ 0 w 327"/>
                <a:gd name="T5" fmla="*/ 50 h 136"/>
                <a:gd name="T6" fmla="*/ 14 w 327"/>
                <a:gd name="T7" fmla="*/ 0 h 136"/>
                <a:gd name="T8" fmla="*/ 326 w 327"/>
                <a:gd name="T9" fmla="*/ 86 h 136"/>
              </a:gdLst>
              <a:ahLst/>
              <a:cxnLst>
                <a:cxn ang="0">
                  <a:pos x="T0" y="T1"/>
                </a:cxn>
                <a:cxn ang="0">
                  <a:pos x="T2" y="T3"/>
                </a:cxn>
                <a:cxn ang="0">
                  <a:pos x="T4" y="T5"/>
                </a:cxn>
                <a:cxn ang="0">
                  <a:pos x="T6" y="T7"/>
                </a:cxn>
                <a:cxn ang="0">
                  <a:pos x="T8" y="T9"/>
                </a:cxn>
              </a:cxnLst>
              <a:rect l="0" t="0" r="r" b="b"/>
              <a:pathLst>
                <a:path w="327" h="136">
                  <a:moveTo>
                    <a:pt x="326" y="86"/>
                  </a:moveTo>
                  <a:lnTo>
                    <a:pt x="313" y="135"/>
                  </a:lnTo>
                  <a:lnTo>
                    <a:pt x="0" y="50"/>
                  </a:lnTo>
                  <a:lnTo>
                    <a:pt x="14" y="0"/>
                  </a:lnTo>
                  <a:lnTo>
                    <a:pt x="326" y="86"/>
                  </a:lnTo>
                </a:path>
              </a:pathLst>
            </a:custGeom>
            <a:solidFill>
              <a:schemeClr val="accent3"/>
            </a:solidFill>
            <a:ln>
              <a:noFill/>
            </a:ln>
            <a:effectLst/>
          </p:spPr>
          <p:txBody>
            <a:bodyPr wrap="none" anchor="ctr"/>
            <a:lstStyle/>
            <a:p>
              <a:endParaRPr lang="en-US" sz="3600" dirty="0"/>
            </a:p>
          </p:txBody>
        </p:sp>
        <p:sp>
          <p:nvSpPr>
            <p:cNvPr id="50" name="Freeform 53">
              <a:extLst>
                <a:ext uri="{FF2B5EF4-FFF2-40B4-BE49-F238E27FC236}">
                  <a16:creationId xmlns:a16="http://schemas.microsoft.com/office/drawing/2014/main" id="{02093CB5-FAD0-45CD-87EE-850955A80F34}"/>
                </a:ext>
              </a:extLst>
            </p:cNvPr>
            <p:cNvSpPr>
              <a:spLocks noChangeArrowheads="1"/>
            </p:cNvSpPr>
            <p:nvPr/>
          </p:nvSpPr>
          <p:spPr bwMode="auto">
            <a:xfrm>
              <a:off x="11460282" y="4380470"/>
              <a:ext cx="172995" cy="123568"/>
            </a:xfrm>
            <a:custGeom>
              <a:avLst/>
              <a:gdLst>
                <a:gd name="T0" fmla="*/ 247 w 248"/>
                <a:gd name="T1" fmla="*/ 44 h 177"/>
                <a:gd name="T2" fmla="*/ 26 w 248"/>
                <a:gd name="T3" fmla="*/ 176 h 177"/>
                <a:gd name="T4" fmla="*/ 0 w 248"/>
                <a:gd name="T5" fmla="*/ 133 h 177"/>
                <a:gd name="T6" fmla="*/ 221 w 248"/>
                <a:gd name="T7" fmla="*/ 0 h 177"/>
                <a:gd name="T8" fmla="*/ 247 w 248"/>
                <a:gd name="T9" fmla="*/ 44 h 177"/>
              </a:gdLst>
              <a:ahLst/>
              <a:cxnLst>
                <a:cxn ang="0">
                  <a:pos x="T0" y="T1"/>
                </a:cxn>
                <a:cxn ang="0">
                  <a:pos x="T2" y="T3"/>
                </a:cxn>
                <a:cxn ang="0">
                  <a:pos x="T4" y="T5"/>
                </a:cxn>
                <a:cxn ang="0">
                  <a:pos x="T6" y="T7"/>
                </a:cxn>
                <a:cxn ang="0">
                  <a:pos x="T8" y="T9"/>
                </a:cxn>
              </a:cxnLst>
              <a:rect l="0" t="0" r="r" b="b"/>
              <a:pathLst>
                <a:path w="248" h="177">
                  <a:moveTo>
                    <a:pt x="247" y="44"/>
                  </a:moveTo>
                  <a:lnTo>
                    <a:pt x="26" y="176"/>
                  </a:lnTo>
                  <a:lnTo>
                    <a:pt x="0" y="133"/>
                  </a:lnTo>
                  <a:lnTo>
                    <a:pt x="221" y="0"/>
                  </a:lnTo>
                  <a:lnTo>
                    <a:pt x="247" y="44"/>
                  </a:lnTo>
                </a:path>
              </a:pathLst>
            </a:custGeom>
            <a:solidFill>
              <a:schemeClr val="accent3"/>
            </a:solidFill>
            <a:ln>
              <a:noFill/>
            </a:ln>
            <a:effectLst/>
          </p:spPr>
          <p:txBody>
            <a:bodyPr wrap="none" anchor="ctr"/>
            <a:lstStyle/>
            <a:p>
              <a:endParaRPr lang="en-US" sz="3600" dirty="0"/>
            </a:p>
          </p:txBody>
        </p:sp>
      </p:grpSp>
      <p:grpSp>
        <p:nvGrpSpPr>
          <p:cNvPr id="51" name="Group 50">
            <a:extLst>
              <a:ext uri="{FF2B5EF4-FFF2-40B4-BE49-F238E27FC236}">
                <a16:creationId xmlns:a16="http://schemas.microsoft.com/office/drawing/2014/main" id="{858CECA4-3FED-490A-A746-FC28434B6C43}"/>
              </a:ext>
            </a:extLst>
          </p:cNvPr>
          <p:cNvGrpSpPr/>
          <p:nvPr/>
        </p:nvGrpSpPr>
        <p:grpSpPr>
          <a:xfrm>
            <a:off x="4590703" y="1478325"/>
            <a:ext cx="297086" cy="493250"/>
            <a:chOff x="5371490" y="815546"/>
            <a:chExt cx="645641" cy="1071950"/>
          </a:xfrm>
        </p:grpSpPr>
        <p:sp>
          <p:nvSpPr>
            <p:cNvPr id="52" name="Freeform 54">
              <a:extLst>
                <a:ext uri="{FF2B5EF4-FFF2-40B4-BE49-F238E27FC236}">
                  <a16:creationId xmlns:a16="http://schemas.microsoft.com/office/drawing/2014/main" id="{3228A50D-D19C-44A3-823E-CBA4FDC6D011}"/>
                </a:ext>
              </a:extLst>
            </p:cNvPr>
            <p:cNvSpPr>
              <a:spLocks noChangeArrowheads="1"/>
            </p:cNvSpPr>
            <p:nvPr/>
          </p:nvSpPr>
          <p:spPr bwMode="auto">
            <a:xfrm>
              <a:off x="5433274" y="815546"/>
              <a:ext cx="515895" cy="1071950"/>
            </a:xfrm>
            <a:custGeom>
              <a:avLst/>
              <a:gdLst>
                <a:gd name="T0" fmla="*/ 90 w 736"/>
                <a:gd name="T1" fmla="*/ 0 h 1532"/>
                <a:gd name="T2" fmla="*/ 645 w 736"/>
                <a:gd name="T3" fmla="*/ 0 h 1532"/>
                <a:gd name="T4" fmla="*/ 645 w 736"/>
                <a:gd name="T5" fmla="*/ 0 h 1532"/>
                <a:gd name="T6" fmla="*/ 726 w 736"/>
                <a:gd name="T7" fmla="*/ 81 h 1532"/>
                <a:gd name="T8" fmla="*/ 735 w 736"/>
                <a:gd name="T9" fmla="*/ 287 h 1532"/>
                <a:gd name="T10" fmla="*/ 735 w 736"/>
                <a:gd name="T11" fmla="*/ 1375 h 1532"/>
                <a:gd name="T12" fmla="*/ 735 w 736"/>
                <a:gd name="T13" fmla="*/ 1375 h 1532"/>
                <a:gd name="T14" fmla="*/ 533 w 736"/>
                <a:gd name="T15" fmla="*/ 1531 h 1532"/>
                <a:gd name="T16" fmla="*/ 203 w 736"/>
                <a:gd name="T17" fmla="*/ 1531 h 1532"/>
                <a:gd name="T18" fmla="*/ 203 w 736"/>
                <a:gd name="T19" fmla="*/ 1531 h 1532"/>
                <a:gd name="T20" fmla="*/ 0 w 736"/>
                <a:gd name="T21" fmla="*/ 1375 h 1532"/>
                <a:gd name="T22" fmla="*/ 0 w 736"/>
                <a:gd name="T23" fmla="*/ 287 h 1532"/>
                <a:gd name="T24" fmla="*/ 9 w 736"/>
                <a:gd name="T25" fmla="*/ 81 h 1532"/>
                <a:gd name="T26" fmla="*/ 9 w 736"/>
                <a:gd name="T27" fmla="*/ 81 h 1532"/>
                <a:gd name="T28" fmla="*/ 90 w 736"/>
                <a:gd name="T29"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1532">
                  <a:moveTo>
                    <a:pt x="90" y="0"/>
                  </a:moveTo>
                  <a:lnTo>
                    <a:pt x="645" y="0"/>
                  </a:lnTo>
                  <a:lnTo>
                    <a:pt x="645" y="0"/>
                  </a:lnTo>
                  <a:cubicBezTo>
                    <a:pt x="689" y="0"/>
                    <a:pt x="726" y="37"/>
                    <a:pt x="726" y="81"/>
                  </a:cubicBezTo>
                  <a:lnTo>
                    <a:pt x="735" y="287"/>
                  </a:lnTo>
                  <a:lnTo>
                    <a:pt x="735" y="1375"/>
                  </a:lnTo>
                  <a:lnTo>
                    <a:pt x="735" y="1375"/>
                  </a:lnTo>
                  <a:cubicBezTo>
                    <a:pt x="735" y="1487"/>
                    <a:pt x="644" y="1531"/>
                    <a:pt x="533" y="1531"/>
                  </a:cubicBezTo>
                  <a:lnTo>
                    <a:pt x="203" y="1531"/>
                  </a:lnTo>
                  <a:lnTo>
                    <a:pt x="203" y="1531"/>
                  </a:lnTo>
                  <a:cubicBezTo>
                    <a:pt x="91" y="1531"/>
                    <a:pt x="0" y="1487"/>
                    <a:pt x="0" y="1375"/>
                  </a:cubicBezTo>
                  <a:lnTo>
                    <a:pt x="0" y="287"/>
                  </a:lnTo>
                  <a:lnTo>
                    <a:pt x="9" y="81"/>
                  </a:lnTo>
                  <a:lnTo>
                    <a:pt x="9" y="81"/>
                  </a:lnTo>
                  <a:cubicBezTo>
                    <a:pt x="9" y="37"/>
                    <a:pt x="46" y="0"/>
                    <a:pt x="90" y="0"/>
                  </a:cubicBezTo>
                </a:path>
              </a:pathLst>
            </a:custGeom>
            <a:solidFill>
              <a:schemeClr val="accent1">
                <a:lumMod val="75000"/>
              </a:schemeClr>
            </a:solidFill>
            <a:ln>
              <a:noFill/>
            </a:ln>
            <a:effectLst/>
          </p:spPr>
          <p:txBody>
            <a:bodyPr wrap="none" anchor="ctr"/>
            <a:lstStyle/>
            <a:p>
              <a:endParaRPr lang="en-US" sz="3600" dirty="0"/>
            </a:p>
          </p:txBody>
        </p:sp>
        <p:sp>
          <p:nvSpPr>
            <p:cNvPr id="53" name="Freeform 55">
              <a:extLst>
                <a:ext uri="{FF2B5EF4-FFF2-40B4-BE49-F238E27FC236}">
                  <a16:creationId xmlns:a16="http://schemas.microsoft.com/office/drawing/2014/main" id="{F4B1B3F4-130B-4732-847D-1DE0B959E4B1}"/>
                </a:ext>
              </a:extLst>
            </p:cNvPr>
            <p:cNvSpPr>
              <a:spLocks noChangeArrowheads="1"/>
            </p:cNvSpPr>
            <p:nvPr/>
          </p:nvSpPr>
          <p:spPr bwMode="auto">
            <a:xfrm>
              <a:off x="5470344" y="849528"/>
              <a:ext cx="444843" cy="1000897"/>
            </a:xfrm>
            <a:custGeom>
              <a:avLst/>
              <a:gdLst>
                <a:gd name="T0" fmla="*/ 595 w 636"/>
                <a:gd name="T1" fmla="*/ 0 h 1430"/>
                <a:gd name="T2" fmla="*/ 595 w 636"/>
                <a:gd name="T3" fmla="*/ 0 h 1430"/>
                <a:gd name="T4" fmla="*/ 625 w 636"/>
                <a:gd name="T5" fmla="*/ 30 h 1430"/>
                <a:gd name="T6" fmla="*/ 625 w 636"/>
                <a:gd name="T7" fmla="*/ 32 h 1430"/>
                <a:gd name="T8" fmla="*/ 635 w 636"/>
                <a:gd name="T9" fmla="*/ 238 h 1430"/>
                <a:gd name="T10" fmla="*/ 635 w 636"/>
                <a:gd name="T11" fmla="*/ 1324 h 1430"/>
                <a:gd name="T12" fmla="*/ 635 w 636"/>
                <a:gd name="T13" fmla="*/ 1324 h 1430"/>
                <a:gd name="T14" fmla="*/ 483 w 636"/>
                <a:gd name="T15" fmla="*/ 1429 h 1430"/>
                <a:gd name="T16" fmla="*/ 153 w 636"/>
                <a:gd name="T17" fmla="*/ 1429 h 1430"/>
                <a:gd name="T18" fmla="*/ 153 w 636"/>
                <a:gd name="T19" fmla="*/ 1429 h 1430"/>
                <a:gd name="T20" fmla="*/ 0 w 636"/>
                <a:gd name="T21" fmla="*/ 1324 h 1430"/>
                <a:gd name="T22" fmla="*/ 0 w 636"/>
                <a:gd name="T23" fmla="*/ 238 h 1430"/>
                <a:gd name="T24" fmla="*/ 10 w 636"/>
                <a:gd name="T25" fmla="*/ 31 h 1430"/>
                <a:gd name="T26" fmla="*/ 10 w 636"/>
                <a:gd name="T27" fmla="*/ 30 h 1430"/>
                <a:gd name="T28" fmla="*/ 10 w 636"/>
                <a:gd name="T29" fmla="*/ 30 h 1430"/>
                <a:gd name="T30" fmla="*/ 40 w 636"/>
                <a:gd name="T31" fmla="*/ 0 h 1430"/>
                <a:gd name="T32" fmla="*/ 595 w 636"/>
                <a:gd name="T33"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6" h="1430">
                  <a:moveTo>
                    <a:pt x="595" y="0"/>
                  </a:moveTo>
                  <a:lnTo>
                    <a:pt x="595" y="0"/>
                  </a:lnTo>
                  <a:cubicBezTo>
                    <a:pt x="611" y="0"/>
                    <a:pt x="625" y="14"/>
                    <a:pt x="625" y="30"/>
                  </a:cubicBezTo>
                  <a:lnTo>
                    <a:pt x="625" y="32"/>
                  </a:lnTo>
                  <a:lnTo>
                    <a:pt x="635" y="238"/>
                  </a:lnTo>
                  <a:lnTo>
                    <a:pt x="635" y="1324"/>
                  </a:lnTo>
                  <a:lnTo>
                    <a:pt x="635" y="1324"/>
                  </a:lnTo>
                  <a:cubicBezTo>
                    <a:pt x="635" y="1394"/>
                    <a:pt x="584" y="1429"/>
                    <a:pt x="483" y="1429"/>
                  </a:cubicBezTo>
                  <a:lnTo>
                    <a:pt x="153" y="1429"/>
                  </a:lnTo>
                  <a:lnTo>
                    <a:pt x="153" y="1429"/>
                  </a:lnTo>
                  <a:cubicBezTo>
                    <a:pt x="51" y="1429"/>
                    <a:pt x="0" y="1394"/>
                    <a:pt x="0" y="1324"/>
                  </a:cubicBezTo>
                  <a:lnTo>
                    <a:pt x="0" y="238"/>
                  </a:lnTo>
                  <a:lnTo>
                    <a:pt x="10" y="31"/>
                  </a:lnTo>
                  <a:lnTo>
                    <a:pt x="10" y="30"/>
                  </a:lnTo>
                  <a:lnTo>
                    <a:pt x="10" y="30"/>
                  </a:lnTo>
                  <a:cubicBezTo>
                    <a:pt x="10" y="14"/>
                    <a:pt x="24" y="0"/>
                    <a:pt x="40" y="0"/>
                  </a:cubicBezTo>
                  <a:lnTo>
                    <a:pt x="595" y="0"/>
                  </a:lnTo>
                </a:path>
              </a:pathLst>
            </a:custGeom>
            <a:solidFill>
              <a:schemeClr val="accent1"/>
            </a:solidFill>
            <a:ln>
              <a:noFill/>
            </a:ln>
            <a:effectLst/>
          </p:spPr>
          <p:txBody>
            <a:bodyPr wrap="none" anchor="ctr"/>
            <a:lstStyle/>
            <a:p>
              <a:endParaRPr lang="en-US" sz="3600" dirty="0"/>
            </a:p>
          </p:txBody>
        </p:sp>
        <p:sp>
          <p:nvSpPr>
            <p:cNvPr id="54" name="Freeform 56">
              <a:extLst>
                <a:ext uri="{FF2B5EF4-FFF2-40B4-BE49-F238E27FC236}">
                  <a16:creationId xmlns:a16="http://schemas.microsoft.com/office/drawing/2014/main" id="{9FEC4FBC-11C4-461C-9B30-B8E486EB3266}"/>
                </a:ext>
              </a:extLst>
            </p:cNvPr>
            <p:cNvSpPr>
              <a:spLocks noChangeArrowheads="1"/>
            </p:cNvSpPr>
            <p:nvPr/>
          </p:nvSpPr>
          <p:spPr bwMode="auto">
            <a:xfrm>
              <a:off x="5566110" y="849528"/>
              <a:ext cx="253313" cy="1000897"/>
            </a:xfrm>
            <a:custGeom>
              <a:avLst/>
              <a:gdLst>
                <a:gd name="T0" fmla="*/ 15 w 360"/>
                <a:gd name="T1" fmla="*/ 1429 h 1430"/>
                <a:gd name="T2" fmla="*/ 345 w 360"/>
                <a:gd name="T3" fmla="*/ 1429 h 1430"/>
                <a:gd name="T4" fmla="*/ 345 w 360"/>
                <a:gd name="T5" fmla="*/ 1429 h 1430"/>
                <a:gd name="T6" fmla="*/ 359 w 360"/>
                <a:gd name="T7" fmla="*/ 1429 h 1430"/>
                <a:gd name="T8" fmla="*/ 359 w 360"/>
                <a:gd name="T9" fmla="*/ 87 h 1430"/>
                <a:gd name="T10" fmla="*/ 358 w 360"/>
                <a:gd name="T11" fmla="*/ 0 h 1430"/>
                <a:gd name="T12" fmla="*/ 2 w 360"/>
                <a:gd name="T13" fmla="*/ 0 h 1430"/>
                <a:gd name="T14" fmla="*/ 0 w 360"/>
                <a:gd name="T15" fmla="*/ 87 h 1430"/>
                <a:gd name="T16" fmla="*/ 0 w 360"/>
                <a:gd name="T17" fmla="*/ 1429 h 1430"/>
                <a:gd name="T18" fmla="*/ 0 w 360"/>
                <a:gd name="T19" fmla="*/ 1429 h 1430"/>
                <a:gd name="T20" fmla="*/ 15 w 360"/>
                <a:gd name="T21" fmla="*/ 1429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1430">
                  <a:moveTo>
                    <a:pt x="15" y="1429"/>
                  </a:moveTo>
                  <a:lnTo>
                    <a:pt x="345" y="1429"/>
                  </a:lnTo>
                  <a:lnTo>
                    <a:pt x="345" y="1429"/>
                  </a:lnTo>
                  <a:cubicBezTo>
                    <a:pt x="350" y="1429"/>
                    <a:pt x="355" y="1429"/>
                    <a:pt x="359" y="1429"/>
                  </a:cubicBezTo>
                  <a:lnTo>
                    <a:pt x="359" y="87"/>
                  </a:lnTo>
                  <a:lnTo>
                    <a:pt x="358" y="0"/>
                  </a:lnTo>
                  <a:lnTo>
                    <a:pt x="2" y="0"/>
                  </a:lnTo>
                  <a:lnTo>
                    <a:pt x="0" y="87"/>
                  </a:lnTo>
                  <a:lnTo>
                    <a:pt x="0" y="1429"/>
                  </a:lnTo>
                  <a:lnTo>
                    <a:pt x="0" y="1429"/>
                  </a:lnTo>
                  <a:cubicBezTo>
                    <a:pt x="5" y="1429"/>
                    <a:pt x="9" y="1429"/>
                    <a:pt x="15" y="1429"/>
                  </a:cubicBezTo>
                </a:path>
              </a:pathLst>
            </a:custGeom>
            <a:solidFill>
              <a:schemeClr val="accent1">
                <a:lumMod val="75000"/>
              </a:schemeClr>
            </a:solidFill>
            <a:ln>
              <a:noFill/>
            </a:ln>
            <a:effectLst/>
          </p:spPr>
          <p:txBody>
            <a:bodyPr wrap="none" anchor="ctr"/>
            <a:lstStyle/>
            <a:p>
              <a:endParaRPr lang="en-US" sz="3600" dirty="0"/>
            </a:p>
          </p:txBody>
        </p:sp>
        <p:sp>
          <p:nvSpPr>
            <p:cNvPr id="55" name="Freeform 57">
              <a:extLst>
                <a:ext uri="{FF2B5EF4-FFF2-40B4-BE49-F238E27FC236}">
                  <a16:creationId xmlns:a16="http://schemas.microsoft.com/office/drawing/2014/main" id="{EF940487-266D-44CD-9D9B-0EC338423809}"/>
                </a:ext>
              </a:extLst>
            </p:cNvPr>
            <p:cNvSpPr>
              <a:spLocks noChangeArrowheads="1"/>
            </p:cNvSpPr>
            <p:nvPr/>
          </p:nvSpPr>
          <p:spPr bwMode="auto">
            <a:xfrm>
              <a:off x="5482701" y="1726858"/>
              <a:ext cx="114301" cy="114299"/>
            </a:xfrm>
            <a:custGeom>
              <a:avLst/>
              <a:gdLst>
                <a:gd name="T0" fmla="*/ 25 w 161"/>
                <a:gd name="T1" fmla="*/ 0 h 161"/>
                <a:gd name="T2" fmla="*/ 25 w 161"/>
                <a:gd name="T3" fmla="*/ 0 h 161"/>
                <a:gd name="T4" fmla="*/ 51 w 161"/>
                <a:gd name="T5" fmla="*/ 25 h 161"/>
                <a:gd name="T6" fmla="*/ 51 w 161"/>
                <a:gd name="T7" fmla="*/ 25 h 161"/>
                <a:gd name="T8" fmla="*/ 135 w 161"/>
                <a:gd name="T9" fmla="*/ 109 h 161"/>
                <a:gd name="T10" fmla="*/ 135 w 161"/>
                <a:gd name="T11" fmla="*/ 109 h 161"/>
                <a:gd name="T12" fmla="*/ 160 w 161"/>
                <a:gd name="T13" fmla="*/ 134 h 161"/>
                <a:gd name="T14" fmla="*/ 160 w 161"/>
                <a:gd name="T15" fmla="*/ 134 h 161"/>
                <a:gd name="T16" fmla="*/ 135 w 161"/>
                <a:gd name="T17" fmla="*/ 160 h 161"/>
                <a:gd name="T18" fmla="*/ 135 w 161"/>
                <a:gd name="T19" fmla="*/ 160 h 161"/>
                <a:gd name="T20" fmla="*/ 0 w 161"/>
                <a:gd name="T21" fmla="*/ 25 h 161"/>
                <a:gd name="T22" fmla="*/ 0 w 161"/>
                <a:gd name="T23" fmla="*/ 25 h 161"/>
                <a:gd name="T24" fmla="*/ 25 w 161"/>
                <a:gd name="T2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161">
                  <a:moveTo>
                    <a:pt x="25" y="0"/>
                  </a:moveTo>
                  <a:lnTo>
                    <a:pt x="25" y="0"/>
                  </a:lnTo>
                  <a:cubicBezTo>
                    <a:pt x="39" y="0"/>
                    <a:pt x="51" y="11"/>
                    <a:pt x="51" y="25"/>
                  </a:cubicBezTo>
                  <a:lnTo>
                    <a:pt x="51" y="25"/>
                  </a:lnTo>
                  <a:cubicBezTo>
                    <a:pt x="51" y="72"/>
                    <a:pt x="88" y="109"/>
                    <a:pt x="135" y="109"/>
                  </a:cubicBezTo>
                  <a:lnTo>
                    <a:pt x="135" y="109"/>
                  </a:lnTo>
                  <a:cubicBezTo>
                    <a:pt x="149" y="109"/>
                    <a:pt x="160" y="120"/>
                    <a:pt x="160" y="134"/>
                  </a:cubicBezTo>
                  <a:lnTo>
                    <a:pt x="160" y="134"/>
                  </a:lnTo>
                  <a:cubicBezTo>
                    <a:pt x="160" y="148"/>
                    <a:pt x="149" y="160"/>
                    <a:pt x="135" y="160"/>
                  </a:cubicBezTo>
                  <a:lnTo>
                    <a:pt x="135" y="160"/>
                  </a:lnTo>
                  <a:cubicBezTo>
                    <a:pt x="61" y="160"/>
                    <a:pt x="0" y="99"/>
                    <a:pt x="0" y="25"/>
                  </a:cubicBezTo>
                  <a:lnTo>
                    <a:pt x="0" y="25"/>
                  </a:lnTo>
                  <a:cubicBezTo>
                    <a:pt x="0" y="11"/>
                    <a:pt x="11" y="0"/>
                    <a:pt x="25" y="0"/>
                  </a:cubicBezTo>
                </a:path>
              </a:pathLst>
            </a:custGeom>
            <a:solidFill>
              <a:srgbClr val="FDFDFD"/>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56" name="Freeform 58">
              <a:extLst>
                <a:ext uri="{FF2B5EF4-FFF2-40B4-BE49-F238E27FC236}">
                  <a16:creationId xmlns:a16="http://schemas.microsoft.com/office/drawing/2014/main" id="{11BFF9C8-595C-4540-A25D-B5D15591E2FA}"/>
                </a:ext>
              </a:extLst>
            </p:cNvPr>
            <p:cNvSpPr>
              <a:spLocks noChangeArrowheads="1"/>
            </p:cNvSpPr>
            <p:nvPr/>
          </p:nvSpPr>
          <p:spPr bwMode="auto">
            <a:xfrm>
              <a:off x="5788531" y="1726858"/>
              <a:ext cx="114299" cy="114299"/>
            </a:xfrm>
            <a:custGeom>
              <a:avLst/>
              <a:gdLst>
                <a:gd name="T0" fmla="*/ 135 w 161"/>
                <a:gd name="T1" fmla="*/ 0 h 161"/>
                <a:gd name="T2" fmla="*/ 135 w 161"/>
                <a:gd name="T3" fmla="*/ 0 h 161"/>
                <a:gd name="T4" fmla="*/ 160 w 161"/>
                <a:gd name="T5" fmla="*/ 25 h 161"/>
                <a:gd name="T6" fmla="*/ 160 w 161"/>
                <a:gd name="T7" fmla="*/ 25 h 161"/>
                <a:gd name="T8" fmla="*/ 26 w 161"/>
                <a:gd name="T9" fmla="*/ 160 h 161"/>
                <a:gd name="T10" fmla="*/ 26 w 161"/>
                <a:gd name="T11" fmla="*/ 160 h 161"/>
                <a:gd name="T12" fmla="*/ 0 w 161"/>
                <a:gd name="T13" fmla="*/ 134 h 161"/>
                <a:gd name="T14" fmla="*/ 0 w 161"/>
                <a:gd name="T15" fmla="*/ 134 h 161"/>
                <a:gd name="T16" fmla="*/ 26 w 161"/>
                <a:gd name="T17" fmla="*/ 109 h 161"/>
                <a:gd name="T18" fmla="*/ 26 w 161"/>
                <a:gd name="T19" fmla="*/ 109 h 161"/>
                <a:gd name="T20" fmla="*/ 110 w 161"/>
                <a:gd name="T21" fmla="*/ 25 h 161"/>
                <a:gd name="T22" fmla="*/ 110 w 161"/>
                <a:gd name="T23" fmla="*/ 25 h 161"/>
                <a:gd name="T24" fmla="*/ 135 w 161"/>
                <a:gd name="T2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161">
                  <a:moveTo>
                    <a:pt x="135" y="0"/>
                  </a:moveTo>
                  <a:lnTo>
                    <a:pt x="135" y="0"/>
                  </a:lnTo>
                  <a:cubicBezTo>
                    <a:pt x="149" y="0"/>
                    <a:pt x="160" y="11"/>
                    <a:pt x="160" y="25"/>
                  </a:cubicBezTo>
                  <a:lnTo>
                    <a:pt x="160" y="25"/>
                  </a:lnTo>
                  <a:cubicBezTo>
                    <a:pt x="160" y="99"/>
                    <a:pt x="100" y="160"/>
                    <a:pt x="26" y="160"/>
                  </a:cubicBezTo>
                  <a:lnTo>
                    <a:pt x="26" y="160"/>
                  </a:lnTo>
                  <a:cubicBezTo>
                    <a:pt x="12" y="160"/>
                    <a:pt x="0" y="148"/>
                    <a:pt x="0" y="134"/>
                  </a:cubicBezTo>
                  <a:lnTo>
                    <a:pt x="0" y="134"/>
                  </a:lnTo>
                  <a:cubicBezTo>
                    <a:pt x="0" y="120"/>
                    <a:pt x="12" y="109"/>
                    <a:pt x="26" y="109"/>
                  </a:cubicBezTo>
                  <a:lnTo>
                    <a:pt x="26" y="109"/>
                  </a:lnTo>
                  <a:cubicBezTo>
                    <a:pt x="72" y="109"/>
                    <a:pt x="110" y="72"/>
                    <a:pt x="110" y="25"/>
                  </a:cubicBezTo>
                  <a:lnTo>
                    <a:pt x="110" y="25"/>
                  </a:lnTo>
                  <a:cubicBezTo>
                    <a:pt x="110" y="11"/>
                    <a:pt x="121" y="0"/>
                    <a:pt x="135" y="0"/>
                  </a:cubicBezTo>
                </a:path>
              </a:pathLst>
            </a:custGeom>
            <a:solidFill>
              <a:srgbClr val="FDFDFD"/>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57" name="Freeform 59">
              <a:extLst>
                <a:ext uri="{FF2B5EF4-FFF2-40B4-BE49-F238E27FC236}">
                  <a16:creationId xmlns:a16="http://schemas.microsoft.com/office/drawing/2014/main" id="{9B6FEBC4-FAFD-461A-84E2-6534DDF6D637}"/>
                </a:ext>
              </a:extLst>
            </p:cNvPr>
            <p:cNvSpPr>
              <a:spLocks noChangeArrowheads="1"/>
            </p:cNvSpPr>
            <p:nvPr/>
          </p:nvSpPr>
          <p:spPr bwMode="auto">
            <a:xfrm>
              <a:off x="5498147" y="932935"/>
              <a:ext cx="392326" cy="639463"/>
            </a:xfrm>
            <a:custGeom>
              <a:avLst/>
              <a:gdLst>
                <a:gd name="T0" fmla="*/ 519 w 558"/>
                <a:gd name="T1" fmla="*/ 0 h 914"/>
                <a:gd name="T2" fmla="*/ 519 w 558"/>
                <a:gd name="T3" fmla="*/ 0 h 914"/>
                <a:gd name="T4" fmla="*/ 549 w 558"/>
                <a:gd name="T5" fmla="*/ 21 h 914"/>
                <a:gd name="T6" fmla="*/ 549 w 558"/>
                <a:gd name="T7" fmla="*/ 23 h 914"/>
                <a:gd name="T8" fmla="*/ 557 w 558"/>
                <a:gd name="T9" fmla="*/ 80 h 914"/>
                <a:gd name="T10" fmla="*/ 557 w 558"/>
                <a:gd name="T11" fmla="*/ 814 h 914"/>
                <a:gd name="T12" fmla="*/ 557 w 558"/>
                <a:gd name="T13" fmla="*/ 814 h 914"/>
                <a:gd name="T14" fmla="*/ 422 w 558"/>
                <a:gd name="T15" fmla="*/ 913 h 914"/>
                <a:gd name="T16" fmla="*/ 135 w 558"/>
                <a:gd name="T17" fmla="*/ 913 h 914"/>
                <a:gd name="T18" fmla="*/ 135 w 558"/>
                <a:gd name="T19" fmla="*/ 913 h 914"/>
                <a:gd name="T20" fmla="*/ 0 w 558"/>
                <a:gd name="T21" fmla="*/ 814 h 914"/>
                <a:gd name="T22" fmla="*/ 0 w 558"/>
                <a:gd name="T23" fmla="*/ 80 h 914"/>
                <a:gd name="T24" fmla="*/ 9 w 558"/>
                <a:gd name="T25" fmla="*/ 23 h 914"/>
                <a:gd name="T26" fmla="*/ 9 w 558"/>
                <a:gd name="T27" fmla="*/ 21 h 914"/>
                <a:gd name="T28" fmla="*/ 9 w 558"/>
                <a:gd name="T29" fmla="*/ 21 h 914"/>
                <a:gd name="T30" fmla="*/ 38 w 558"/>
                <a:gd name="T31" fmla="*/ 0 h 914"/>
                <a:gd name="T32" fmla="*/ 519 w 558"/>
                <a:gd name="T33" fmla="*/ 0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8" h="914">
                  <a:moveTo>
                    <a:pt x="519" y="0"/>
                  </a:moveTo>
                  <a:lnTo>
                    <a:pt x="519" y="0"/>
                  </a:lnTo>
                  <a:cubicBezTo>
                    <a:pt x="536" y="0"/>
                    <a:pt x="549" y="10"/>
                    <a:pt x="549" y="21"/>
                  </a:cubicBezTo>
                  <a:lnTo>
                    <a:pt x="549" y="23"/>
                  </a:lnTo>
                  <a:lnTo>
                    <a:pt x="557" y="80"/>
                  </a:lnTo>
                  <a:lnTo>
                    <a:pt x="557" y="814"/>
                  </a:lnTo>
                  <a:lnTo>
                    <a:pt x="557" y="814"/>
                  </a:lnTo>
                  <a:cubicBezTo>
                    <a:pt x="557" y="869"/>
                    <a:pt x="497" y="913"/>
                    <a:pt x="422" y="913"/>
                  </a:cubicBezTo>
                  <a:lnTo>
                    <a:pt x="135" y="913"/>
                  </a:lnTo>
                  <a:lnTo>
                    <a:pt x="135" y="913"/>
                  </a:lnTo>
                  <a:cubicBezTo>
                    <a:pt x="61" y="913"/>
                    <a:pt x="0" y="869"/>
                    <a:pt x="0" y="814"/>
                  </a:cubicBezTo>
                  <a:lnTo>
                    <a:pt x="0" y="80"/>
                  </a:lnTo>
                  <a:lnTo>
                    <a:pt x="9" y="23"/>
                  </a:lnTo>
                  <a:lnTo>
                    <a:pt x="9" y="21"/>
                  </a:lnTo>
                  <a:lnTo>
                    <a:pt x="9" y="21"/>
                  </a:lnTo>
                  <a:cubicBezTo>
                    <a:pt x="9" y="10"/>
                    <a:pt x="22" y="0"/>
                    <a:pt x="38" y="0"/>
                  </a:cubicBezTo>
                  <a:lnTo>
                    <a:pt x="519" y="0"/>
                  </a:lnTo>
                </a:path>
              </a:pathLst>
            </a:custGeom>
            <a:solidFill>
              <a:schemeClr val="accent6">
                <a:lumMod val="50000"/>
              </a:schemeClr>
            </a:solidFill>
            <a:ln>
              <a:noFill/>
            </a:ln>
            <a:effectLst/>
          </p:spPr>
          <p:txBody>
            <a:bodyPr wrap="none" anchor="ctr"/>
            <a:lstStyle/>
            <a:p>
              <a:endParaRPr lang="en-US" sz="3600" dirty="0"/>
            </a:p>
          </p:txBody>
        </p:sp>
        <p:sp>
          <p:nvSpPr>
            <p:cNvPr id="58" name="Freeform 60">
              <a:extLst>
                <a:ext uri="{FF2B5EF4-FFF2-40B4-BE49-F238E27FC236}">
                  <a16:creationId xmlns:a16="http://schemas.microsoft.com/office/drawing/2014/main" id="{E51D0AFD-62CE-42CA-9070-7A6502CE334D}"/>
                </a:ext>
              </a:extLst>
            </p:cNvPr>
            <p:cNvSpPr>
              <a:spLocks noChangeArrowheads="1"/>
            </p:cNvSpPr>
            <p:nvPr/>
          </p:nvSpPr>
          <p:spPr bwMode="auto">
            <a:xfrm>
              <a:off x="5498147" y="932935"/>
              <a:ext cx="194618" cy="639463"/>
            </a:xfrm>
            <a:custGeom>
              <a:avLst/>
              <a:gdLst>
                <a:gd name="T0" fmla="*/ 135 w 279"/>
                <a:gd name="T1" fmla="*/ 913 h 914"/>
                <a:gd name="T2" fmla="*/ 278 w 279"/>
                <a:gd name="T3" fmla="*/ 913 h 914"/>
                <a:gd name="T4" fmla="*/ 278 w 279"/>
                <a:gd name="T5" fmla="*/ 0 h 914"/>
                <a:gd name="T6" fmla="*/ 38 w 279"/>
                <a:gd name="T7" fmla="*/ 0 h 914"/>
                <a:gd name="T8" fmla="*/ 38 w 279"/>
                <a:gd name="T9" fmla="*/ 0 h 914"/>
                <a:gd name="T10" fmla="*/ 9 w 279"/>
                <a:gd name="T11" fmla="*/ 21 h 914"/>
                <a:gd name="T12" fmla="*/ 9 w 279"/>
                <a:gd name="T13" fmla="*/ 23 h 914"/>
                <a:gd name="T14" fmla="*/ 0 w 279"/>
                <a:gd name="T15" fmla="*/ 80 h 914"/>
                <a:gd name="T16" fmla="*/ 0 w 279"/>
                <a:gd name="T17" fmla="*/ 814 h 914"/>
                <a:gd name="T18" fmla="*/ 0 w 279"/>
                <a:gd name="T19" fmla="*/ 814 h 914"/>
                <a:gd name="T20" fmla="*/ 135 w 279"/>
                <a:gd name="T21" fmla="*/ 913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914">
                  <a:moveTo>
                    <a:pt x="135" y="913"/>
                  </a:moveTo>
                  <a:lnTo>
                    <a:pt x="278" y="913"/>
                  </a:lnTo>
                  <a:lnTo>
                    <a:pt x="278" y="0"/>
                  </a:lnTo>
                  <a:lnTo>
                    <a:pt x="38" y="0"/>
                  </a:lnTo>
                  <a:lnTo>
                    <a:pt x="38" y="0"/>
                  </a:lnTo>
                  <a:cubicBezTo>
                    <a:pt x="22" y="0"/>
                    <a:pt x="9" y="10"/>
                    <a:pt x="9" y="21"/>
                  </a:cubicBezTo>
                  <a:lnTo>
                    <a:pt x="9" y="23"/>
                  </a:lnTo>
                  <a:lnTo>
                    <a:pt x="0" y="80"/>
                  </a:lnTo>
                  <a:lnTo>
                    <a:pt x="0" y="814"/>
                  </a:lnTo>
                  <a:lnTo>
                    <a:pt x="0" y="814"/>
                  </a:lnTo>
                  <a:cubicBezTo>
                    <a:pt x="0" y="869"/>
                    <a:pt x="61" y="913"/>
                    <a:pt x="135" y="913"/>
                  </a:cubicBezTo>
                </a:path>
              </a:pathLst>
            </a:custGeom>
            <a:solidFill>
              <a:schemeClr val="accent6">
                <a:lumMod val="75000"/>
              </a:schemeClr>
            </a:solidFill>
            <a:ln>
              <a:noFill/>
            </a:ln>
            <a:effectLst/>
          </p:spPr>
          <p:txBody>
            <a:bodyPr wrap="none" anchor="ctr"/>
            <a:lstStyle/>
            <a:p>
              <a:endParaRPr lang="en-US" sz="3600" dirty="0"/>
            </a:p>
          </p:txBody>
        </p:sp>
        <p:sp>
          <p:nvSpPr>
            <p:cNvPr id="59" name="Freeform 61">
              <a:extLst>
                <a:ext uri="{FF2B5EF4-FFF2-40B4-BE49-F238E27FC236}">
                  <a16:creationId xmlns:a16="http://schemas.microsoft.com/office/drawing/2014/main" id="{E1E5150A-31CC-40F6-9F93-ED8AA89748C4}"/>
                </a:ext>
              </a:extLst>
            </p:cNvPr>
            <p:cNvSpPr>
              <a:spLocks noChangeArrowheads="1"/>
            </p:cNvSpPr>
            <p:nvPr/>
          </p:nvSpPr>
          <p:spPr bwMode="auto">
            <a:xfrm>
              <a:off x="5816333" y="1353065"/>
              <a:ext cx="95766" cy="182263"/>
            </a:xfrm>
            <a:custGeom>
              <a:avLst/>
              <a:gdLst>
                <a:gd name="T0" fmla="*/ 38 w 135"/>
                <a:gd name="T1" fmla="*/ 0 h 261"/>
                <a:gd name="T2" fmla="*/ 134 w 135"/>
                <a:gd name="T3" fmla="*/ 245 h 261"/>
                <a:gd name="T4" fmla="*/ 96 w 135"/>
                <a:gd name="T5" fmla="*/ 260 h 261"/>
                <a:gd name="T6" fmla="*/ 0 w 135"/>
                <a:gd name="T7" fmla="*/ 15 h 261"/>
                <a:gd name="T8" fmla="*/ 38 w 135"/>
                <a:gd name="T9" fmla="*/ 0 h 261"/>
              </a:gdLst>
              <a:ahLst/>
              <a:cxnLst>
                <a:cxn ang="0">
                  <a:pos x="T0" y="T1"/>
                </a:cxn>
                <a:cxn ang="0">
                  <a:pos x="T2" y="T3"/>
                </a:cxn>
                <a:cxn ang="0">
                  <a:pos x="T4" y="T5"/>
                </a:cxn>
                <a:cxn ang="0">
                  <a:pos x="T6" y="T7"/>
                </a:cxn>
                <a:cxn ang="0">
                  <a:pos x="T8" y="T9"/>
                </a:cxn>
              </a:cxnLst>
              <a:rect l="0" t="0" r="r" b="b"/>
              <a:pathLst>
                <a:path w="135" h="261">
                  <a:moveTo>
                    <a:pt x="38" y="0"/>
                  </a:moveTo>
                  <a:lnTo>
                    <a:pt x="134" y="245"/>
                  </a:lnTo>
                  <a:lnTo>
                    <a:pt x="96" y="260"/>
                  </a:lnTo>
                  <a:lnTo>
                    <a:pt x="0" y="15"/>
                  </a:lnTo>
                  <a:lnTo>
                    <a:pt x="38" y="0"/>
                  </a:lnTo>
                </a:path>
              </a:pathLst>
            </a:custGeom>
            <a:solidFill>
              <a:schemeClr val="accent1"/>
            </a:solidFill>
            <a:ln>
              <a:noFill/>
            </a:ln>
            <a:effectLst/>
          </p:spPr>
          <p:txBody>
            <a:bodyPr wrap="none" anchor="ctr"/>
            <a:lstStyle/>
            <a:p>
              <a:endParaRPr lang="en-US" sz="3600" dirty="0"/>
            </a:p>
          </p:txBody>
        </p:sp>
        <p:sp>
          <p:nvSpPr>
            <p:cNvPr id="60" name="Freeform 62">
              <a:extLst>
                <a:ext uri="{FF2B5EF4-FFF2-40B4-BE49-F238E27FC236}">
                  <a16:creationId xmlns:a16="http://schemas.microsoft.com/office/drawing/2014/main" id="{1DF785EF-E137-42A1-A1A0-34A376F06367}"/>
                </a:ext>
              </a:extLst>
            </p:cNvPr>
            <p:cNvSpPr>
              <a:spLocks noChangeArrowheads="1"/>
            </p:cNvSpPr>
            <p:nvPr/>
          </p:nvSpPr>
          <p:spPr bwMode="auto">
            <a:xfrm>
              <a:off x="5844137" y="1192427"/>
              <a:ext cx="55605" cy="27804"/>
            </a:xfrm>
            <a:custGeom>
              <a:avLst/>
              <a:gdLst>
                <a:gd name="T0" fmla="*/ 0 w 78"/>
                <a:gd name="T1" fmla="*/ 0 h 41"/>
                <a:gd name="T2" fmla="*/ 77 w 78"/>
                <a:gd name="T3" fmla="*/ 0 h 41"/>
                <a:gd name="T4" fmla="*/ 77 w 78"/>
                <a:gd name="T5" fmla="*/ 40 h 41"/>
                <a:gd name="T6" fmla="*/ 0 w 78"/>
                <a:gd name="T7" fmla="*/ 40 h 41"/>
                <a:gd name="T8" fmla="*/ 0 w 78"/>
                <a:gd name="T9" fmla="*/ 0 h 41"/>
              </a:gdLst>
              <a:ahLst/>
              <a:cxnLst>
                <a:cxn ang="0">
                  <a:pos x="T0" y="T1"/>
                </a:cxn>
                <a:cxn ang="0">
                  <a:pos x="T2" y="T3"/>
                </a:cxn>
                <a:cxn ang="0">
                  <a:pos x="T4" y="T5"/>
                </a:cxn>
                <a:cxn ang="0">
                  <a:pos x="T6" y="T7"/>
                </a:cxn>
                <a:cxn ang="0">
                  <a:pos x="T8" y="T9"/>
                </a:cxn>
              </a:cxnLst>
              <a:rect l="0" t="0" r="r" b="b"/>
              <a:pathLst>
                <a:path w="78" h="41">
                  <a:moveTo>
                    <a:pt x="0" y="0"/>
                  </a:moveTo>
                  <a:lnTo>
                    <a:pt x="77" y="0"/>
                  </a:lnTo>
                  <a:lnTo>
                    <a:pt x="77" y="40"/>
                  </a:lnTo>
                  <a:lnTo>
                    <a:pt x="0" y="40"/>
                  </a:lnTo>
                  <a:lnTo>
                    <a:pt x="0" y="0"/>
                  </a:lnTo>
                </a:path>
              </a:pathLst>
            </a:custGeom>
            <a:solidFill>
              <a:schemeClr val="accent1"/>
            </a:solidFill>
            <a:ln>
              <a:noFill/>
            </a:ln>
            <a:effectLst/>
          </p:spPr>
          <p:txBody>
            <a:bodyPr wrap="none" anchor="ctr"/>
            <a:lstStyle/>
            <a:p>
              <a:endParaRPr lang="en-US" sz="3600" dirty="0"/>
            </a:p>
          </p:txBody>
        </p:sp>
        <p:sp>
          <p:nvSpPr>
            <p:cNvPr id="61" name="Freeform 63">
              <a:extLst>
                <a:ext uri="{FF2B5EF4-FFF2-40B4-BE49-F238E27FC236}">
                  <a16:creationId xmlns:a16="http://schemas.microsoft.com/office/drawing/2014/main" id="{41B272A9-E92D-4772-A511-EF73FD16AC79}"/>
                </a:ext>
              </a:extLst>
            </p:cNvPr>
            <p:cNvSpPr>
              <a:spLocks noChangeArrowheads="1"/>
            </p:cNvSpPr>
            <p:nvPr/>
          </p:nvSpPr>
          <p:spPr bwMode="auto">
            <a:xfrm>
              <a:off x="5831780" y="920578"/>
              <a:ext cx="67962" cy="83409"/>
            </a:xfrm>
            <a:custGeom>
              <a:avLst/>
              <a:gdLst>
                <a:gd name="T0" fmla="*/ 62 w 97"/>
                <a:gd name="T1" fmla="*/ 0 h 118"/>
                <a:gd name="T2" fmla="*/ 96 w 97"/>
                <a:gd name="T3" fmla="*/ 22 h 118"/>
                <a:gd name="T4" fmla="*/ 34 w 97"/>
                <a:gd name="T5" fmla="*/ 117 h 118"/>
                <a:gd name="T6" fmla="*/ 0 w 97"/>
                <a:gd name="T7" fmla="*/ 95 h 118"/>
                <a:gd name="T8" fmla="*/ 62 w 97"/>
                <a:gd name="T9" fmla="*/ 0 h 118"/>
              </a:gdLst>
              <a:ahLst/>
              <a:cxnLst>
                <a:cxn ang="0">
                  <a:pos x="T0" y="T1"/>
                </a:cxn>
                <a:cxn ang="0">
                  <a:pos x="T2" y="T3"/>
                </a:cxn>
                <a:cxn ang="0">
                  <a:pos x="T4" y="T5"/>
                </a:cxn>
                <a:cxn ang="0">
                  <a:pos x="T6" y="T7"/>
                </a:cxn>
                <a:cxn ang="0">
                  <a:pos x="T8" y="T9"/>
                </a:cxn>
              </a:cxnLst>
              <a:rect l="0" t="0" r="r" b="b"/>
              <a:pathLst>
                <a:path w="97" h="118">
                  <a:moveTo>
                    <a:pt x="62" y="0"/>
                  </a:moveTo>
                  <a:lnTo>
                    <a:pt x="96" y="22"/>
                  </a:lnTo>
                  <a:lnTo>
                    <a:pt x="34" y="117"/>
                  </a:lnTo>
                  <a:lnTo>
                    <a:pt x="0" y="95"/>
                  </a:lnTo>
                  <a:lnTo>
                    <a:pt x="62" y="0"/>
                  </a:lnTo>
                </a:path>
              </a:pathLst>
            </a:custGeom>
            <a:solidFill>
              <a:schemeClr val="accent1"/>
            </a:solidFill>
            <a:ln>
              <a:noFill/>
            </a:ln>
            <a:effectLst/>
          </p:spPr>
          <p:txBody>
            <a:bodyPr wrap="none" anchor="ctr"/>
            <a:lstStyle/>
            <a:p>
              <a:endParaRPr lang="en-US" sz="3600" dirty="0"/>
            </a:p>
          </p:txBody>
        </p:sp>
        <p:sp>
          <p:nvSpPr>
            <p:cNvPr id="62" name="Freeform 64">
              <a:extLst>
                <a:ext uri="{FF2B5EF4-FFF2-40B4-BE49-F238E27FC236}">
                  <a16:creationId xmlns:a16="http://schemas.microsoft.com/office/drawing/2014/main" id="{D72BD1DE-78DC-46FB-847A-6150E9EAF878}"/>
                </a:ext>
              </a:extLst>
            </p:cNvPr>
            <p:cNvSpPr>
              <a:spLocks noChangeArrowheads="1"/>
            </p:cNvSpPr>
            <p:nvPr/>
          </p:nvSpPr>
          <p:spPr bwMode="auto">
            <a:xfrm>
              <a:off x="5467256" y="1353065"/>
              <a:ext cx="95764" cy="182263"/>
            </a:xfrm>
            <a:custGeom>
              <a:avLst/>
              <a:gdLst>
                <a:gd name="T0" fmla="*/ 96 w 135"/>
                <a:gd name="T1" fmla="*/ 0 h 261"/>
                <a:gd name="T2" fmla="*/ 134 w 135"/>
                <a:gd name="T3" fmla="*/ 15 h 261"/>
                <a:gd name="T4" fmla="*/ 37 w 135"/>
                <a:gd name="T5" fmla="*/ 260 h 261"/>
                <a:gd name="T6" fmla="*/ 0 w 135"/>
                <a:gd name="T7" fmla="*/ 245 h 261"/>
                <a:gd name="T8" fmla="*/ 96 w 135"/>
                <a:gd name="T9" fmla="*/ 0 h 261"/>
              </a:gdLst>
              <a:ahLst/>
              <a:cxnLst>
                <a:cxn ang="0">
                  <a:pos x="T0" y="T1"/>
                </a:cxn>
                <a:cxn ang="0">
                  <a:pos x="T2" y="T3"/>
                </a:cxn>
                <a:cxn ang="0">
                  <a:pos x="T4" y="T5"/>
                </a:cxn>
                <a:cxn ang="0">
                  <a:pos x="T6" y="T7"/>
                </a:cxn>
                <a:cxn ang="0">
                  <a:pos x="T8" y="T9"/>
                </a:cxn>
              </a:cxnLst>
              <a:rect l="0" t="0" r="r" b="b"/>
              <a:pathLst>
                <a:path w="135" h="261">
                  <a:moveTo>
                    <a:pt x="96" y="0"/>
                  </a:moveTo>
                  <a:lnTo>
                    <a:pt x="134" y="15"/>
                  </a:lnTo>
                  <a:lnTo>
                    <a:pt x="37" y="260"/>
                  </a:lnTo>
                  <a:lnTo>
                    <a:pt x="0" y="245"/>
                  </a:lnTo>
                  <a:lnTo>
                    <a:pt x="96" y="0"/>
                  </a:lnTo>
                </a:path>
              </a:pathLst>
            </a:custGeom>
            <a:solidFill>
              <a:schemeClr val="accent1"/>
            </a:solidFill>
            <a:ln>
              <a:noFill/>
            </a:ln>
            <a:effectLst/>
          </p:spPr>
          <p:txBody>
            <a:bodyPr wrap="none" anchor="ctr"/>
            <a:lstStyle/>
            <a:p>
              <a:endParaRPr lang="en-US" sz="3600" dirty="0"/>
            </a:p>
          </p:txBody>
        </p:sp>
        <p:sp>
          <p:nvSpPr>
            <p:cNvPr id="63" name="Freeform 65">
              <a:extLst>
                <a:ext uri="{FF2B5EF4-FFF2-40B4-BE49-F238E27FC236}">
                  <a16:creationId xmlns:a16="http://schemas.microsoft.com/office/drawing/2014/main" id="{7EC73831-2AE6-4AC3-845E-7D5CB3158D4F}"/>
                </a:ext>
              </a:extLst>
            </p:cNvPr>
            <p:cNvSpPr>
              <a:spLocks noChangeArrowheads="1"/>
            </p:cNvSpPr>
            <p:nvPr/>
          </p:nvSpPr>
          <p:spPr bwMode="auto">
            <a:xfrm>
              <a:off x="5479612" y="1192427"/>
              <a:ext cx="52515" cy="27804"/>
            </a:xfrm>
            <a:custGeom>
              <a:avLst/>
              <a:gdLst>
                <a:gd name="T0" fmla="*/ 0 w 77"/>
                <a:gd name="T1" fmla="*/ 0 h 41"/>
                <a:gd name="T2" fmla="*/ 76 w 77"/>
                <a:gd name="T3" fmla="*/ 0 h 41"/>
                <a:gd name="T4" fmla="*/ 76 w 77"/>
                <a:gd name="T5" fmla="*/ 40 h 41"/>
                <a:gd name="T6" fmla="*/ 0 w 77"/>
                <a:gd name="T7" fmla="*/ 40 h 41"/>
                <a:gd name="T8" fmla="*/ 0 w 77"/>
                <a:gd name="T9" fmla="*/ 0 h 41"/>
              </a:gdLst>
              <a:ahLst/>
              <a:cxnLst>
                <a:cxn ang="0">
                  <a:pos x="T0" y="T1"/>
                </a:cxn>
                <a:cxn ang="0">
                  <a:pos x="T2" y="T3"/>
                </a:cxn>
                <a:cxn ang="0">
                  <a:pos x="T4" y="T5"/>
                </a:cxn>
                <a:cxn ang="0">
                  <a:pos x="T6" y="T7"/>
                </a:cxn>
                <a:cxn ang="0">
                  <a:pos x="T8" y="T9"/>
                </a:cxn>
              </a:cxnLst>
              <a:rect l="0" t="0" r="r" b="b"/>
              <a:pathLst>
                <a:path w="77" h="41">
                  <a:moveTo>
                    <a:pt x="0" y="0"/>
                  </a:moveTo>
                  <a:lnTo>
                    <a:pt x="76" y="0"/>
                  </a:lnTo>
                  <a:lnTo>
                    <a:pt x="76" y="40"/>
                  </a:lnTo>
                  <a:lnTo>
                    <a:pt x="0" y="40"/>
                  </a:lnTo>
                  <a:lnTo>
                    <a:pt x="0" y="0"/>
                  </a:lnTo>
                </a:path>
              </a:pathLst>
            </a:custGeom>
            <a:solidFill>
              <a:schemeClr val="accent1"/>
            </a:solidFill>
            <a:ln>
              <a:noFill/>
            </a:ln>
            <a:effectLst/>
          </p:spPr>
          <p:txBody>
            <a:bodyPr wrap="none" anchor="ctr"/>
            <a:lstStyle/>
            <a:p>
              <a:endParaRPr lang="en-US" sz="3600" dirty="0"/>
            </a:p>
          </p:txBody>
        </p:sp>
        <p:sp>
          <p:nvSpPr>
            <p:cNvPr id="64" name="Freeform 66">
              <a:extLst>
                <a:ext uri="{FF2B5EF4-FFF2-40B4-BE49-F238E27FC236}">
                  <a16:creationId xmlns:a16="http://schemas.microsoft.com/office/drawing/2014/main" id="{20C40B94-9F79-447C-901A-0D17AC752E70}"/>
                </a:ext>
              </a:extLst>
            </p:cNvPr>
            <p:cNvSpPr>
              <a:spLocks noChangeArrowheads="1"/>
            </p:cNvSpPr>
            <p:nvPr/>
          </p:nvSpPr>
          <p:spPr bwMode="auto">
            <a:xfrm>
              <a:off x="5479612" y="920578"/>
              <a:ext cx="67962" cy="83409"/>
            </a:xfrm>
            <a:custGeom>
              <a:avLst/>
              <a:gdLst>
                <a:gd name="T0" fmla="*/ 35 w 97"/>
                <a:gd name="T1" fmla="*/ 0 h 118"/>
                <a:gd name="T2" fmla="*/ 96 w 97"/>
                <a:gd name="T3" fmla="*/ 95 h 118"/>
                <a:gd name="T4" fmla="*/ 62 w 97"/>
                <a:gd name="T5" fmla="*/ 117 h 118"/>
                <a:gd name="T6" fmla="*/ 0 w 97"/>
                <a:gd name="T7" fmla="*/ 22 h 118"/>
                <a:gd name="T8" fmla="*/ 35 w 97"/>
                <a:gd name="T9" fmla="*/ 0 h 118"/>
              </a:gdLst>
              <a:ahLst/>
              <a:cxnLst>
                <a:cxn ang="0">
                  <a:pos x="T0" y="T1"/>
                </a:cxn>
                <a:cxn ang="0">
                  <a:pos x="T2" y="T3"/>
                </a:cxn>
                <a:cxn ang="0">
                  <a:pos x="T4" y="T5"/>
                </a:cxn>
                <a:cxn ang="0">
                  <a:pos x="T6" y="T7"/>
                </a:cxn>
                <a:cxn ang="0">
                  <a:pos x="T8" y="T9"/>
                </a:cxn>
              </a:cxnLst>
              <a:rect l="0" t="0" r="r" b="b"/>
              <a:pathLst>
                <a:path w="97" h="118">
                  <a:moveTo>
                    <a:pt x="35" y="0"/>
                  </a:moveTo>
                  <a:lnTo>
                    <a:pt x="96" y="95"/>
                  </a:lnTo>
                  <a:lnTo>
                    <a:pt x="62" y="117"/>
                  </a:lnTo>
                  <a:lnTo>
                    <a:pt x="0" y="22"/>
                  </a:lnTo>
                  <a:lnTo>
                    <a:pt x="35" y="0"/>
                  </a:lnTo>
                </a:path>
              </a:pathLst>
            </a:custGeom>
            <a:solidFill>
              <a:schemeClr val="accent1"/>
            </a:solidFill>
            <a:ln>
              <a:noFill/>
            </a:ln>
            <a:effectLst/>
          </p:spPr>
          <p:txBody>
            <a:bodyPr wrap="none" anchor="ctr"/>
            <a:lstStyle/>
            <a:p>
              <a:endParaRPr lang="en-US" sz="3600" dirty="0"/>
            </a:p>
          </p:txBody>
        </p:sp>
        <p:sp>
          <p:nvSpPr>
            <p:cNvPr id="65" name="Freeform 67">
              <a:extLst>
                <a:ext uri="{FF2B5EF4-FFF2-40B4-BE49-F238E27FC236}">
                  <a16:creationId xmlns:a16="http://schemas.microsoft.com/office/drawing/2014/main" id="{7E082F10-3C89-4182-94BC-DC2B73851CF2}"/>
                </a:ext>
              </a:extLst>
            </p:cNvPr>
            <p:cNvSpPr>
              <a:spLocks noChangeArrowheads="1"/>
            </p:cNvSpPr>
            <p:nvPr/>
          </p:nvSpPr>
          <p:spPr bwMode="auto">
            <a:xfrm>
              <a:off x="5791619" y="830993"/>
              <a:ext cx="117389" cy="37070"/>
            </a:xfrm>
            <a:custGeom>
              <a:avLst/>
              <a:gdLst>
                <a:gd name="T0" fmla="*/ 25 w 169"/>
                <a:gd name="T1" fmla="*/ 0 h 52"/>
                <a:gd name="T2" fmla="*/ 143 w 169"/>
                <a:gd name="T3" fmla="*/ 0 h 52"/>
                <a:gd name="T4" fmla="*/ 143 w 169"/>
                <a:gd name="T5" fmla="*/ 0 h 52"/>
                <a:gd name="T6" fmla="*/ 168 w 169"/>
                <a:gd name="T7" fmla="*/ 25 h 52"/>
                <a:gd name="T8" fmla="*/ 168 w 169"/>
                <a:gd name="T9" fmla="*/ 25 h 52"/>
                <a:gd name="T10" fmla="*/ 143 w 169"/>
                <a:gd name="T11" fmla="*/ 51 h 52"/>
                <a:gd name="T12" fmla="*/ 25 w 169"/>
                <a:gd name="T13" fmla="*/ 51 h 52"/>
                <a:gd name="T14" fmla="*/ 25 w 169"/>
                <a:gd name="T15" fmla="*/ 51 h 52"/>
                <a:gd name="T16" fmla="*/ 0 w 169"/>
                <a:gd name="T17" fmla="*/ 25 h 52"/>
                <a:gd name="T18" fmla="*/ 0 w 169"/>
                <a:gd name="T19" fmla="*/ 25 h 52"/>
                <a:gd name="T20" fmla="*/ 25 w 169"/>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52">
                  <a:moveTo>
                    <a:pt x="25" y="0"/>
                  </a:moveTo>
                  <a:lnTo>
                    <a:pt x="143" y="0"/>
                  </a:lnTo>
                  <a:lnTo>
                    <a:pt x="143" y="0"/>
                  </a:lnTo>
                  <a:cubicBezTo>
                    <a:pt x="157" y="0"/>
                    <a:pt x="168" y="11"/>
                    <a:pt x="168" y="25"/>
                  </a:cubicBezTo>
                  <a:lnTo>
                    <a:pt x="168" y="25"/>
                  </a:lnTo>
                  <a:cubicBezTo>
                    <a:pt x="168" y="39"/>
                    <a:pt x="157" y="51"/>
                    <a:pt x="143" y="51"/>
                  </a:cubicBezTo>
                  <a:lnTo>
                    <a:pt x="25" y="51"/>
                  </a:lnTo>
                  <a:lnTo>
                    <a:pt x="25" y="51"/>
                  </a:lnTo>
                  <a:cubicBezTo>
                    <a:pt x="11" y="51"/>
                    <a:pt x="0" y="39"/>
                    <a:pt x="0" y="25"/>
                  </a:cubicBezTo>
                  <a:lnTo>
                    <a:pt x="0" y="25"/>
                  </a:lnTo>
                  <a:cubicBezTo>
                    <a:pt x="0" y="11"/>
                    <a:pt x="11" y="0"/>
                    <a:pt x="25" y="0"/>
                  </a:cubicBezTo>
                </a:path>
              </a:pathLst>
            </a:custGeom>
            <a:solidFill>
              <a:srgbClr val="FFC000"/>
            </a:solidFill>
            <a:ln>
              <a:noFill/>
            </a:ln>
            <a:effectLst/>
          </p:spPr>
          <p:txBody>
            <a:bodyPr wrap="none" anchor="ctr"/>
            <a:lstStyle/>
            <a:p>
              <a:endParaRPr lang="en-US" sz="3600" dirty="0"/>
            </a:p>
          </p:txBody>
        </p:sp>
        <p:sp>
          <p:nvSpPr>
            <p:cNvPr id="66" name="Freeform 68">
              <a:extLst>
                <a:ext uri="{FF2B5EF4-FFF2-40B4-BE49-F238E27FC236}">
                  <a16:creationId xmlns:a16="http://schemas.microsoft.com/office/drawing/2014/main" id="{D697507B-F505-4FC5-9D81-7A0DFED5C9A2}"/>
                </a:ext>
              </a:extLst>
            </p:cNvPr>
            <p:cNvSpPr>
              <a:spLocks noChangeArrowheads="1"/>
            </p:cNvSpPr>
            <p:nvPr/>
          </p:nvSpPr>
          <p:spPr bwMode="auto">
            <a:xfrm>
              <a:off x="5476522" y="830993"/>
              <a:ext cx="117389" cy="37070"/>
            </a:xfrm>
            <a:custGeom>
              <a:avLst/>
              <a:gdLst>
                <a:gd name="T0" fmla="*/ 25 w 169"/>
                <a:gd name="T1" fmla="*/ 0 h 52"/>
                <a:gd name="T2" fmla="*/ 143 w 169"/>
                <a:gd name="T3" fmla="*/ 0 h 52"/>
                <a:gd name="T4" fmla="*/ 143 w 169"/>
                <a:gd name="T5" fmla="*/ 0 h 52"/>
                <a:gd name="T6" fmla="*/ 168 w 169"/>
                <a:gd name="T7" fmla="*/ 25 h 52"/>
                <a:gd name="T8" fmla="*/ 168 w 169"/>
                <a:gd name="T9" fmla="*/ 25 h 52"/>
                <a:gd name="T10" fmla="*/ 143 w 169"/>
                <a:gd name="T11" fmla="*/ 51 h 52"/>
                <a:gd name="T12" fmla="*/ 25 w 169"/>
                <a:gd name="T13" fmla="*/ 51 h 52"/>
                <a:gd name="T14" fmla="*/ 25 w 169"/>
                <a:gd name="T15" fmla="*/ 51 h 52"/>
                <a:gd name="T16" fmla="*/ 0 w 169"/>
                <a:gd name="T17" fmla="*/ 25 h 52"/>
                <a:gd name="T18" fmla="*/ 0 w 169"/>
                <a:gd name="T19" fmla="*/ 25 h 52"/>
                <a:gd name="T20" fmla="*/ 25 w 169"/>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52">
                  <a:moveTo>
                    <a:pt x="25" y="0"/>
                  </a:moveTo>
                  <a:lnTo>
                    <a:pt x="143" y="0"/>
                  </a:lnTo>
                  <a:lnTo>
                    <a:pt x="143" y="0"/>
                  </a:lnTo>
                  <a:cubicBezTo>
                    <a:pt x="157" y="0"/>
                    <a:pt x="168" y="11"/>
                    <a:pt x="168" y="25"/>
                  </a:cubicBezTo>
                  <a:lnTo>
                    <a:pt x="168" y="25"/>
                  </a:lnTo>
                  <a:cubicBezTo>
                    <a:pt x="168" y="39"/>
                    <a:pt x="157" y="51"/>
                    <a:pt x="143" y="51"/>
                  </a:cubicBezTo>
                  <a:lnTo>
                    <a:pt x="25" y="51"/>
                  </a:lnTo>
                  <a:lnTo>
                    <a:pt x="25" y="51"/>
                  </a:lnTo>
                  <a:cubicBezTo>
                    <a:pt x="11" y="51"/>
                    <a:pt x="0" y="39"/>
                    <a:pt x="0" y="25"/>
                  </a:cubicBezTo>
                  <a:lnTo>
                    <a:pt x="0" y="25"/>
                  </a:lnTo>
                  <a:cubicBezTo>
                    <a:pt x="0" y="11"/>
                    <a:pt x="11" y="0"/>
                    <a:pt x="25" y="0"/>
                  </a:cubicBezTo>
                </a:path>
              </a:pathLst>
            </a:custGeom>
            <a:solidFill>
              <a:srgbClr val="FFC000"/>
            </a:solidFill>
            <a:ln>
              <a:noFill/>
            </a:ln>
            <a:effectLst/>
          </p:spPr>
          <p:txBody>
            <a:bodyPr wrap="none" anchor="ctr"/>
            <a:lstStyle/>
            <a:p>
              <a:endParaRPr lang="en-US" sz="3600" dirty="0"/>
            </a:p>
          </p:txBody>
        </p:sp>
        <p:sp>
          <p:nvSpPr>
            <p:cNvPr id="67" name="Freeform 69">
              <a:extLst>
                <a:ext uri="{FF2B5EF4-FFF2-40B4-BE49-F238E27FC236}">
                  <a16:creationId xmlns:a16="http://schemas.microsoft.com/office/drawing/2014/main" id="{5F854E9E-9723-4B61-A096-95686EB961A0}"/>
                </a:ext>
              </a:extLst>
            </p:cNvPr>
            <p:cNvSpPr>
              <a:spLocks noChangeArrowheads="1"/>
            </p:cNvSpPr>
            <p:nvPr/>
          </p:nvSpPr>
          <p:spPr bwMode="auto">
            <a:xfrm>
              <a:off x="5918277" y="1455009"/>
              <a:ext cx="98854" cy="40158"/>
            </a:xfrm>
            <a:custGeom>
              <a:avLst/>
              <a:gdLst>
                <a:gd name="T0" fmla="*/ 27 w 140"/>
                <a:gd name="T1" fmla="*/ 0 h 56"/>
                <a:gd name="T2" fmla="*/ 111 w 140"/>
                <a:gd name="T3" fmla="*/ 0 h 56"/>
                <a:gd name="T4" fmla="*/ 111 w 140"/>
                <a:gd name="T5" fmla="*/ 0 h 56"/>
                <a:gd name="T6" fmla="*/ 139 w 140"/>
                <a:gd name="T7" fmla="*/ 28 h 56"/>
                <a:gd name="T8" fmla="*/ 139 w 140"/>
                <a:gd name="T9" fmla="*/ 28 h 56"/>
                <a:gd name="T10" fmla="*/ 111 w 140"/>
                <a:gd name="T11" fmla="*/ 55 h 56"/>
                <a:gd name="T12" fmla="*/ 27 w 140"/>
                <a:gd name="T13" fmla="*/ 55 h 56"/>
                <a:gd name="T14" fmla="*/ 27 w 140"/>
                <a:gd name="T15" fmla="*/ 55 h 56"/>
                <a:gd name="T16" fmla="*/ 0 w 140"/>
                <a:gd name="T17" fmla="*/ 28 h 56"/>
                <a:gd name="T18" fmla="*/ 0 w 140"/>
                <a:gd name="T19" fmla="*/ 28 h 56"/>
                <a:gd name="T20" fmla="*/ 27 w 140"/>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56">
                  <a:moveTo>
                    <a:pt x="27" y="0"/>
                  </a:moveTo>
                  <a:lnTo>
                    <a:pt x="111" y="0"/>
                  </a:lnTo>
                  <a:lnTo>
                    <a:pt x="111" y="0"/>
                  </a:lnTo>
                  <a:cubicBezTo>
                    <a:pt x="127" y="0"/>
                    <a:pt x="139" y="13"/>
                    <a:pt x="139" y="28"/>
                  </a:cubicBezTo>
                  <a:lnTo>
                    <a:pt x="139" y="28"/>
                  </a:lnTo>
                  <a:cubicBezTo>
                    <a:pt x="139" y="43"/>
                    <a:pt x="127" y="55"/>
                    <a:pt x="111" y="55"/>
                  </a:cubicBezTo>
                  <a:lnTo>
                    <a:pt x="27" y="55"/>
                  </a:lnTo>
                  <a:lnTo>
                    <a:pt x="27" y="55"/>
                  </a:lnTo>
                  <a:cubicBezTo>
                    <a:pt x="12" y="55"/>
                    <a:pt x="0" y="43"/>
                    <a:pt x="0" y="28"/>
                  </a:cubicBezTo>
                  <a:lnTo>
                    <a:pt x="0" y="28"/>
                  </a:lnTo>
                  <a:cubicBezTo>
                    <a:pt x="0" y="13"/>
                    <a:pt x="12" y="0"/>
                    <a:pt x="27" y="0"/>
                  </a:cubicBezTo>
                </a:path>
              </a:pathLst>
            </a:custGeom>
            <a:solidFill>
              <a:schemeClr val="accent1">
                <a:lumMod val="75000"/>
              </a:schemeClr>
            </a:solidFill>
            <a:ln>
              <a:noFill/>
            </a:ln>
            <a:effectLst/>
          </p:spPr>
          <p:txBody>
            <a:bodyPr wrap="none" anchor="ctr"/>
            <a:lstStyle/>
            <a:p>
              <a:endParaRPr lang="en-US" sz="3600" dirty="0"/>
            </a:p>
          </p:txBody>
        </p:sp>
        <p:sp>
          <p:nvSpPr>
            <p:cNvPr id="68" name="Freeform 70">
              <a:extLst>
                <a:ext uri="{FF2B5EF4-FFF2-40B4-BE49-F238E27FC236}">
                  <a16:creationId xmlns:a16="http://schemas.microsoft.com/office/drawing/2014/main" id="{8F254E66-3199-49F7-905B-D2BE24B89F3B}"/>
                </a:ext>
              </a:extLst>
            </p:cNvPr>
            <p:cNvSpPr>
              <a:spLocks noChangeArrowheads="1"/>
            </p:cNvSpPr>
            <p:nvPr/>
          </p:nvSpPr>
          <p:spPr bwMode="auto">
            <a:xfrm>
              <a:off x="5371490" y="1455009"/>
              <a:ext cx="98854" cy="40158"/>
            </a:xfrm>
            <a:custGeom>
              <a:avLst/>
              <a:gdLst>
                <a:gd name="T0" fmla="*/ 27 w 140"/>
                <a:gd name="T1" fmla="*/ 0 h 56"/>
                <a:gd name="T2" fmla="*/ 111 w 140"/>
                <a:gd name="T3" fmla="*/ 0 h 56"/>
                <a:gd name="T4" fmla="*/ 111 w 140"/>
                <a:gd name="T5" fmla="*/ 0 h 56"/>
                <a:gd name="T6" fmla="*/ 139 w 140"/>
                <a:gd name="T7" fmla="*/ 28 h 56"/>
                <a:gd name="T8" fmla="*/ 139 w 140"/>
                <a:gd name="T9" fmla="*/ 28 h 56"/>
                <a:gd name="T10" fmla="*/ 111 w 140"/>
                <a:gd name="T11" fmla="*/ 55 h 56"/>
                <a:gd name="T12" fmla="*/ 27 w 140"/>
                <a:gd name="T13" fmla="*/ 55 h 56"/>
                <a:gd name="T14" fmla="*/ 27 w 140"/>
                <a:gd name="T15" fmla="*/ 55 h 56"/>
                <a:gd name="T16" fmla="*/ 0 w 140"/>
                <a:gd name="T17" fmla="*/ 28 h 56"/>
                <a:gd name="T18" fmla="*/ 0 w 140"/>
                <a:gd name="T19" fmla="*/ 28 h 56"/>
                <a:gd name="T20" fmla="*/ 27 w 140"/>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56">
                  <a:moveTo>
                    <a:pt x="27" y="0"/>
                  </a:moveTo>
                  <a:lnTo>
                    <a:pt x="111" y="0"/>
                  </a:lnTo>
                  <a:lnTo>
                    <a:pt x="111" y="0"/>
                  </a:lnTo>
                  <a:cubicBezTo>
                    <a:pt x="127" y="0"/>
                    <a:pt x="139" y="13"/>
                    <a:pt x="139" y="28"/>
                  </a:cubicBezTo>
                  <a:lnTo>
                    <a:pt x="139" y="28"/>
                  </a:lnTo>
                  <a:cubicBezTo>
                    <a:pt x="139" y="43"/>
                    <a:pt x="127" y="55"/>
                    <a:pt x="111" y="55"/>
                  </a:cubicBezTo>
                  <a:lnTo>
                    <a:pt x="27" y="55"/>
                  </a:lnTo>
                  <a:lnTo>
                    <a:pt x="27" y="55"/>
                  </a:lnTo>
                  <a:cubicBezTo>
                    <a:pt x="12" y="55"/>
                    <a:pt x="0" y="43"/>
                    <a:pt x="0" y="28"/>
                  </a:cubicBezTo>
                  <a:lnTo>
                    <a:pt x="0" y="28"/>
                  </a:lnTo>
                  <a:cubicBezTo>
                    <a:pt x="0" y="13"/>
                    <a:pt x="12" y="0"/>
                    <a:pt x="27" y="0"/>
                  </a:cubicBezTo>
                </a:path>
              </a:pathLst>
            </a:custGeom>
            <a:solidFill>
              <a:schemeClr val="accent1">
                <a:lumMod val="75000"/>
              </a:schemeClr>
            </a:solidFill>
            <a:ln>
              <a:noFill/>
            </a:ln>
            <a:effectLst/>
          </p:spPr>
          <p:txBody>
            <a:bodyPr wrap="none" anchor="ctr"/>
            <a:lstStyle/>
            <a:p>
              <a:endParaRPr lang="en-US" sz="3600" dirty="0"/>
            </a:p>
          </p:txBody>
        </p:sp>
        <p:sp>
          <p:nvSpPr>
            <p:cNvPr id="69" name="Freeform 71">
              <a:extLst>
                <a:ext uri="{FF2B5EF4-FFF2-40B4-BE49-F238E27FC236}">
                  <a16:creationId xmlns:a16="http://schemas.microsoft.com/office/drawing/2014/main" id="{E921B168-1598-4452-8E41-D2EE46A0517E}"/>
                </a:ext>
              </a:extLst>
            </p:cNvPr>
            <p:cNvSpPr>
              <a:spLocks noChangeArrowheads="1"/>
            </p:cNvSpPr>
            <p:nvPr/>
          </p:nvSpPr>
          <p:spPr bwMode="auto">
            <a:xfrm>
              <a:off x="5529039" y="982362"/>
              <a:ext cx="330542" cy="410863"/>
            </a:xfrm>
            <a:custGeom>
              <a:avLst/>
              <a:gdLst>
                <a:gd name="T0" fmla="*/ 438 w 471"/>
                <a:gd name="T1" fmla="*/ 0 h 586"/>
                <a:gd name="T2" fmla="*/ 438 w 471"/>
                <a:gd name="T3" fmla="*/ 0 h 586"/>
                <a:gd name="T4" fmla="*/ 463 w 471"/>
                <a:gd name="T5" fmla="*/ 14 h 586"/>
                <a:gd name="T6" fmla="*/ 463 w 471"/>
                <a:gd name="T7" fmla="*/ 14 h 586"/>
                <a:gd name="T8" fmla="*/ 470 w 471"/>
                <a:gd name="T9" fmla="*/ 521 h 586"/>
                <a:gd name="T10" fmla="*/ 470 w 471"/>
                <a:gd name="T11" fmla="*/ 521 h 586"/>
                <a:gd name="T12" fmla="*/ 355 w 471"/>
                <a:gd name="T13" fmla="*/ 585 h 586"/>
                <a:gd name="T14" fmla="*/ 114 w 471"/>
                <a:gd name="T15" fmla="*/ 585 h 586"/>
                <a:gd name="T16" fmla="*/ 114 w 471"/>
                <a:gd name="T17" fmla="*/ 585 h 586"/>
                <a:gd name="T18" fmla="*/ 0 w 471"/>
                <a:gd name="T19" fmla="*/ 521 h 586"/>
                <a:gd name="T20" fmla="*/ 6 w 471"/>
                <a:gd name="T21" fmla="*/ 14 h 586"/>
                <a:gd name="T22" fmla="*/ 6 w 471"/>
                <a:gd name="T23" fmla="*/ 14 h 586"/>
                <a:gd name="T24" fmla="*/ 6 w 471"/>
                <a:gd name="T25" fmla="*/ 14 h 586"/>
                <a:gd name="T26" fmla="*/ 31 w 471"/>
                <a:gd name="T27" fmla="*/ 0 h 586"/>
                <a:gd name="T28" fmla="*/ 438 w 471"/>
                <a:gd name="T29"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1" h="586">
                  <a:moveTo>
                    <a:pt x="438" y="0"/>
                  </a:moveTo>
                  <a:lnTo>
                    <a:pt x="438" y="0"/>
                  </a:lnTo>
                  <a:cubicBezTo>
                    <a:pt x="452" y="0"/>
                    <a:pt x="463" y="5"/>
                    <a:pt x="463" y="14"/>
                  </a:cubicBezTo>
                  <a:lnTo>
                    <a:pt x="463" y="14"/>
                  </a:lnTo>
                  <a:lnTo>
                    <a:pt x="470" y="521"/>
                  </a:lnTo>
                  <a:lnTo>
                    <a:pt x="470" y="521"/>
                  </a:lnTo>
                  <a:cubicBezTo>
                    <a:pt x="470" y="557"/>
                    <a:pt x="419" y="585"/>
                    <a:pt x="355" y="585"/>
                  </a:cubicBezTo>
                  <a:lnTo>
                    <a:pt x="114" y="585"/>
                  </a:lnTo>
                  <a:lnTo>
                    <a:pt x="114" y="585"/>
                  </a:lnTo>
                  <a:cubicBezTo>
                    <a:pt x="51" y="585"/>
                    <a:pt x="0" y="557"/>
                    <a:pt x="0" y="521"/>
                  </a:cubicBezTo>
                  <a:lnTo>
                    <a:pt x="6" y="14"/>
                  </a:lnTo>
                  <a:lnTo>
                    <a:pt x="6" y="14"/>
                  </a:lnTo>
                  <a:lnTo>
                    <a:pt x="6" y="14"/>
                  </a:lnTo>
                  <a:cubicBezTo>
                    <a:pt x="6" y="5"/>
                    <a:pt x="17" y="0"/>
                    <a:pt x="31" y="0"/>
                  </a:cubicBezTo>
                  <a:lnTo>
                    <a:pt x="438" y="0"/>
                  </a:lnTo>
                </a:path>
              </a:pathLst>
            </a:custGeom>
            <a:solidFill>
              <a:schemeClr val="accent1">
                <a:lumMod val="75000"/>
              </a:schemeClr>
            </a:solidFill>
            <a:ln>
              <a:noFill/>
            </a:ln>
            <a:effectLst/>
          </p:spPr>
          <p:txBody>
            <a:bodyPr wrap="none" anchor="ctr"/>
            <a:lstStyle/>
            <a:p>
              <a:endParaRPr lang="en-US" sz="3600" dirty="0"/>
            </a:p>
          </p:txBody>
        </p:sp>
      </p:grpSp>
      <p:grpSp>
        <p:nvGrpSpPr>
          <p:cNvPr id="70" name="Group 69">
            <a:extLst>
              <a:ext uri="{FF2B5EF4-FFF2-40B4-BE49-F238E27FC236}">
                <a16:creationId xmlns:a16="http://schemas.microsoft.com/office/drawing/2014/main" id="{ED23AEB8-BED5-4BF1-89A8-5B0E589ADC03}"/>
              </a:ext>
            </a:extLst>
          </p:cNvPr>
          <p:cNvGrpSpPr/>
          <p:nvPr/>
        </p:nvGrpSpPr>
        <p:grpSpPr>
          <a:xfrm>
            <a:off x="5487648" y="3995744"/>
            <a:ext cx="513149" cy="309880"/>
            <a:chOff x="7320769" y="8683712"/>
            <a:chExt cx="1115196" cy="673443"/>
          </a:xfrm>
        </p:grpSpPr>
        <p:sp>
          <p:nvSpPr>
            <p:cNvPr id="71" name="Freeform 72">
              <a:extLst>
                <a:ext uri="{FF2B5EF4-FFF2-40B4-BE49-F238E27FC236}">
                  <a16:creationId xmlns:a16="http://schemas.microsoft.com/office/drawing/2014/main" id="{192F0153-CAE9-473F-8794-ED67BC8FE0E9}"/>
                </a:ext>
              </a:extLst>
            </p:cNvPr>
            <p:cNvSpPr>
              <a:spLocks noChangeArrowheads="1"/>
            </p:cNvSpPr>
            <p:nvPr/>
          </p:nvSpPr>
          <p:spPr bwMode="auto">
            <a:xfrm>
              <a:off x="7320769" y="8751674"/>
              <a:ext cx="1115196" cy="537519"/>
            </a:xfrm>
            <a:custGeom>
              <a:avLst/>
              <a:gdLst>
                <a:gd name="T0" fmla="*/ 0 w 1594"/>
                <a:gd name="T1" fmla="*/ 672 h 767"/>
                <a:gd name="T2" fmla="*/ 0 w 1594"/>
                <a:gd name="T3" fmla="*/ 94 h 767"/>
                <a:gd name="T4" fmla="*/ 0 w 1594"/>
                <a:gd name="T5" fmla="*/ 94 h 767"/>
                <a:gd name="T6" fmla="*/ 84 w 1594"/>
                <a:gd name="T7" fmla="*/ 10 h 767"/>
                <a:gd name="T8" fmla="*/ 178 w 1594"/>
                <a:gd name="T9" fmla="*/ 0 h 767"/>
                <a:gd name="T10" fmla="*/ 1383 w 1594"/>
                <a:gd name="T11" fmla="*/ 0 h 767"/>
                <a:gd name="T12" fmla="*/ 1383 w 1594"/>
                <a:gd name="T13" fmla="*/ 0 h 767"/>
                <a:gd name="T14" fmla="*/ 1593 w 1594"/>
                <a:gd name="T15" fmla="*/ 211 h 767"/>
                <a:gd name="T16" fmla="*/ 1593 w 1594"/>
                <a:gd name="T17" fmla="*/ 555 h 767"/>
                <a:gd name="T18" fmla="*/ 1593 w 1594"/>
                <a:gd name="T19" fmla="*/ 555 h 767"/>
                <a:gd name="T20" fmla="*/ 1383 w 1594"/>
                <a:gd name="T21" fmla="*/ 766 h 767"/>
                <a:gd name="T22" fmla="*/ 178 w 1594"/>
                <a:gd name="T23" fmla="*/ 766 h 767"/>
                <a:gd name="T24" fmla="*/ 84 w 1594"/>
                <a:gd name="T25" fmla="*/ 757 h 767"/>
                <a:gd name="T26" fmla="*/ 84 w 1594"/>
                <a:gd name="T27" fmla="*/ 757 h 767"/>
                <a:gd name="T28" fmla="*/ 0 w 1594"/>
                <a:gd name="T29" fmla="*/ 672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4" h="767">
                  <a:moveTo>
                    <a:pt x="0" y="672"/>
                  </a:moveTo>
                  <a:lnTo>
                    <a:pt x="0" y="94"/>
                  </a:lnTo>
                  <a:lnTo>
                    <a:pt x="0" y="94"/>
                  </a:lnTo>
                  <a:cubicBezTo>
                    <a:pt x="0" y="47"/>
                    <a:pt x="37" y="10"/>
                    <a:pt x="84" y="10"/>
                  </a:cubicBezTo>
                  <a:lnTo>
                    <a:pt x="178" y="0"/>
                  </a:lnTo>
                  <a:lnTo>
                    <a:pt x="1383" y="0"/>
                  </a:lnTo>
                  <a:lnTo>
                    <a:pt x="1383" y="0"/>
                  </a:lnTo>
                  <a:cubicBezTo>
                    <a:pt x="1499" y="0"/>
                    <a:pt x="1593" y="95"/>
                    <a:pt x="1593" y="211"/>
                  </a:cubicBezTo>
                  <a:lnTo>
                    <a:pt x="1593" y="555"/>
                  </a:lnTo>
                  <a:lnTo>
                    <a:pt x="1593" y="555"/>
                  </a:lnTo>
                  <a:cubicBezTo>
                    <a:pt x="1593" y="671"/>
                    <a:pt x="1499" y="766"/>
                    <a:pt x="1383" y="766"/>
                  </a:cubicBezTo>
                  <a:lnTo>
                    <a:pt x="178" y="766"/>
                  </a:lnTo>
                  <a:lnTo>
                    <a:pt x="84" y="757"/>
                  </a:lnTo>
                  <a:lnTo>
                    <a:pt x="84" y="757"/>
                  </a:lnTo>
                  <a:cubicBezTo>
                    <a:pt x="37" y="757"/>
                    <a:pt x="0" y="719"/>
                    <a:pt x="0" y="672"/>
                  </a:cubicBezTo>
                </a:path>
              </a:pathLst>
            </a:custGeom>
            <a:solidFill>
              <a:schemeClr val="accent2">
                <a:lumMod val="75000"/>
              </a:schemeClr>
            </a:solidFill>
            <a:ln>
              <a:noFill/>
            </a:ln>
            <a:effectLst/>
          </p:spPr>
          <p:txBody>
            <a:bodyPr wrap="none" anchor="ctr"/>
            <a:lstStyle/>
            <a:p>
              <a:endParaRPr lang="en-US" sz="3600" dirty="0"/>
            </a:p>
          </p:txBody>
        </p:sp>
        <p:sp>
          <p:nvSpPr>
            <p:cNvPr id="72" name="Freeform 73">
              <a:extLst>
                <a:ext uri="{FF2B5EF4-FFF2-40B4-BE49-F238E27FC236}">
                  <a16:creationId xmlns:a16="http://schemas.microsoft.com/office/drawing/2014/main" id="{B81830FA-3787-490D-9A79-AC2E30EE12AA}"/>
                </a:ext>
              </a:extLst>
            </p:cNvPr>
            <p:cNvSpPr>
              <a:spLocks noChangeArrowheads="1"/>
            </p:cNvSpPr>
            <p:nvPr/>
          </p:nvSpPr>
          <p:spPr bwMode="auto">
            <a:xfrm>
              <a:off x="7988034" y="8683712"/>
              <a:ext cx="40158" cy="101942"/>
            </a:xfrm>
            <a:custGeom>
              <a:avLst/>
              <a:gdLst>
                <a:gd name="T0" fmla="*/ 0 w 59"/>
                <a:gd name="T1" fmla="*/ 117 h 146"/>
                <a:gd name="T2" fmla="*/ 0 w 59"/>
                <a:gd name="T3" fmla="*/ 29 h 146"/>
                <a:gd name="T4" fmla="*/ 0 w 59"/>
                <a:gd name="T5" fmla="*/ 29 h 146"/>
                <a:gd name="T6" fmla="*/ 29 w 59"/>
                <a:gd name="T7" fmla="*/ 0 h 146"/>
                <a:gd name="T8" fmla="*/ 29 w 59"/>
                <a:gd name="T9" fmla="*/ 0 h 146"/>
                <a:gd name="T10" fmla="*/ 58 w 59"/>
                <a:gd name="T11" fmla="*/ 29 h 146"/>
                <a:gd name="T12" fmla="*/ 58 w 59"/>
                <a:gd name="T13" fmla="*/ 117 h 146"/>
                <a:gd name="T14" fmla="*/ 58 w 59"/>
                <a:gd name="T15" fmla="*/ 117 h 146"/>
                <a:gd name="T16" fmla="*/ 29 w 59"/>
                <a:gd name="T17" fmla="*/ 145 h 146"/>
                <a:gd name="T18" fmla="*/ 29 w 59"/>
                <a:gd name="T19" fmla="*/ 145 h 146"/>
                <a:gd name="T20" fmla="*/ 0 w 59"/>
                <a:gd name="T21" fmla="*/ 11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6">
                  <a:moveTo>
                    <a:pt x="0" y="117"/>
                  </a:moveTo>
                  <a:lnTo>
                    <a:pt x="0" y="29"/>
                  </a:lnTo>
                  <a:lnTo>
                    <a:pt x="0" y="29"/>
                  </a:lnTo>
                  <a:cubicBezTo>
                    <a:pt x="0" y="13"/>
                    <a:pt x="13" y="0"/>
                    <a:pt x="29" y="0"/>
                  </a:cubicBezTo>
                  <a:lnTo>
                    <a:pt x="29" y="0"/>
                  </a:lnTo>
                  <a:cubicBezTo>
                    <a:pt x="45" y="0"/>
                    <a:pt x="58" y="13"/>
                    <a:pt x="58" y="29"/>
                  </a:cubicBezTo>
                  <a:lnTo>
                    <a:pt x="58" y="117"/>
                  </a:lnTo>
                  <a:lnTo>
                    <a:pt x="58" y="117"/>
                  </a:lnTo>
                  <a:cubicBezTo>
                    <a:pt x="58" y="132"/>
                    <a:pt x="45" y="145"/>
                    <a:pt x="29" y="145"/>
                  </a:cubicBezTo>
                  <a:lnTo>
                    <a:pt x="29" y="145"/>
                  </a:lnTo>
                  <a:cubicBezTo>
                    <a:pt x="13" y="145"/>
                    <a:pt x="0" y="132"/>
                    <a:pt x="0" y="117"/>
                  </a:cubicBezTo>
                </a:path>
              </a:pathLst>
            </a:custGeom>
            <a:solidFill>
              <a:schemeClr val="accent2">
                <a:lumMod val="75000"/>
              </a:schemeClr>
            </a:solidFill>
            <a:ln>
              <a:noFill/>
            </a:ln>
            <a:effectLst/>
          </p:spPr>
          <p:txBody>
            <a:bodyPr wrap="none" anchor="ctr"/>
            <a:lstStyle/>
            <a:p>
              <a:endParaRPr lang="en-US" sz="3600" dirty="0"/>
            </a:p>
          </p:txBody>
        </p:sp>
        <p:sp>
          <p:nvSpPr>
            <p:cNvPr id="73" name="Freeform 74">
              <a:extLst>
                <a:ext uri="{FF2B5EF4-FFF2-40B4-BE49-F238E27FC236}">
                  <a16:creationId xmlns:a16="http://schemas.microsoft.com/office/drawing/2014/main" id="{554A25DB-511F-416A-B0BD-988E1CF58763}"/>
                </a:ext>
              </a:extLst>
            </p:cNvPr>
            <p:cNvSpPr>
              <a:spLocks noChangeArrowheads="1"/>
            </p:cNvSpPr>
            <p:nvPr/>
          </p:nvSpPr>
          <p:spPr bwMode="auto">
            <a:xfrm>
              <a:off x="7988034" y="9255211"/>
              <a:ext cx="40158" cy="101944"/>
            </a:xfrm>
            <a:custGeom>
              <a:avLst/>
              <a:gdLst>
                <a:gd name="T0" fmla="*/ 0 w 59"/>
                <a:gd name="T1" fmla="*/ 117 h 146"/>
                <a:gd name="T2" fmla="*/ 0 w 59"/>
                <a:gd name="T3" fmla="*/ 29 h 146"/>
                <a:gd name="T4" fmla="*/ 0 w 59"/>
                <a:gd name="T5" fmla="*/ 29 h 146"/>
                <a:gd name="T6" fmla="*/ 29 w 59"/>
                <a:gd name="T7" fmla="*/ 0 h 146"/>
                <a:gd name="T8" fmla="*/ 29 w 59"/>
                <a:gd name="T9" fmla="*/ 0 h 146"/>
                <a:gd name="T10" fmla="*/ 58 w 59"/>
                <a:gd name="T11" fmla="*/ 29 h 146"/>
                <a:gd name="T12" fmla="*/ 58 w 59"/>
                <a:gd name="T13" fmla="*/ 117 h 146"/>
                <a:gd name="T14" fmla="*/ 58 w 59"/>
                <a:gd name="T15" fmla="*/ 117 h 146"/>
                <a:gd name="T16" fmla="*/ 29 w 59"/>
                <a:gd name="T17" fmla="*/ 145 h 146"/>
                <a:gd name="T18" fmla="*/ 29 w 59"/>
                <a:gd name="T19" fmla="*/ 145 h 146"/>
                <a:gd name="T20" fmla="*/ 0 w 59"/>
                <a:gd name="T21" fmla="*/ 11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6">
                  <a:moveTo>
                    <a:pt x="0" y="117"/>
                  </a:moveTo>
                  <a:lnTo>
                    <a:pt x="0" y="29"/>
                  </a:lnTo>
                  <a:lnTo>
                    <a:pt x="0" y="29"/>
                  </a:lnTo>
                  <a:cubicBezTo>
                    <a:pt x="0" y="13"/>
                    <a:pt x="13" y="0"/>
                    <a:pt x="29" y="0"/>
                  </a:cubicBezTo>
                  <a:lnTo>
                    <a:pt x="29" y="0"/>
                  </a:lnTo>
                  <a:cubicBezTo>
                    <a:pt x="45" y="0"/>
                    <a:pt x="58" y="13"/>
                    <a:pt x="58" y="29"/>
                  </a:cubicBezTo>
                  <a:lnTo>
                    <a:pt x="58" y="117"/>
                  </a:lnTo>
                  <a:lnTo>
                    <a:pt x="58" y="117"/>
                  </a:lnTo>
                  <a:cubicBezTo>
                    <a:pt x="58" y="133"/>
                    <a:pt x="45" y="145"/>
                    <a:pt x="29" y="145"/>
                  </a:cubicBezTo>
                  <a:lnTo>
                    <a:pt x="29" y="145"/>
                  </a:lnTo>
                  <a:cubicBezTo>
                    <a:pt x="13" y="145"/>
                    <a:pt x="0" y="133"/>
                    <a:pt x="0" y="117"/>
                  </a:cubicBezTo>
                </a:path>
              </a:pathLst>
            </a:custGeom>
            <a:solidFill>
              <a:schemeClr val="accent2">
                <a:lumMod val="75000"/>
              </a:schemeClr>
            </a:solidFill>
            <a:ln>
              <a:noFill/>
            </a:ln>
            <a:effectLst/>
          </p:spPr>
          <p:txBody>
            <a:bodyPr wrap="none" anchor="ctr"/>
            <a:lstStyle/>
            <a:p>
              <a:endParaRPr lang="en-US" sz="3600" dirty="0"/>
            </a:p>
          </p:txBody>
        </p:sp>
        <p:sp>
          <p:nvSpPr>
            <p:cNvPr id="74" name="Freeform 75">
              <a:extLst>
                <a:ext uri="{FF2B5EF4-FFF2-40B4-BE49-F238E27FC236}">
                  <a16:creationId xmlns:a16="http://schemas.microsoft.com/office/drawing/2014/main" id="{C9BF5B58-4AC1-4261-BF43-B7F1D025CDA8}"/>
                </a:ext>
              </a:extLst>
            </p:cNvPr>
            <p:cNvSpPr>
              <a:spLocks noChangeArrowheads="1"/>
            </p:cNvSpPr>
            <p:nvPr/>
          </p:nvSpPr>
          <p:spPr bwMode="auto">
            <a:xfrm>
              <a:off x="7354749" y="8785654"/>
              <a:ext cx="1047236" cy="469557"/>
            </a:xfrm>
            <a:custGeom>
              <a:avLst/>
              <a:gdLst>
                <a:gd name="T0" fmla="*/ 0 w 1497"/>
                <a:gd name="T1" fmla="*/ 46 h 670"/>
                <a:gd name="T2" fmla="*/ 0 w 1497"/>
                <a:gd name="T3" fmla="*/ 46 h 670"/>
                <a:gd name="T4" fmla="*/ 35 w 1497"/>
                <a:gd name="T5" fmla="*/ 10 h 670"/>
                <a:gd name="T6" fmla="*/ 38 w 1497"/>
                <a:gd name="T7" fmla="*/ 10 h 670"/>
                <a:gd name="T8" fmla="*/ 131 w 1497"/>
                <a:gd name="T9" fmla="*/ 0 h 670"/>
                <a:gd name="T10" fmla="*/ 1334 w 1497"/>
                <a:gd name="T11" fmla="*/ 0 h 670"/>
                <a:gd name="T12" fmla="*/ 1334 w 1497"/>
                <a:gd name="T13" fmla="*/ 0 h 670"/>
                <a:gd name="T14" fmla="*/ 1496 w 1497"/>
                <a:gd name="T15" fmla="*/ 163 h 670"/>
                <a:gd name="T16" fmla="*/ 1496 w 1497"/>
                <a:gd name="T17" fmla="*/ 507 h 670"/>
                <a:gd name="T18" fmla="*/ 1496 w 1497"/>
                <a:gd name="T19" fmla="*/ 507 h 670"/>
                <a:gd name="T20" fmla="*/ 1334 w 1497"/>
                <a:gd name="T21" fmla="*/ 669 h 670"/>
                <a:gd name="T22" fmla="*/ 131 w 1497"/>
                <a:gd name="T23" fmla="*/ 669 h 670"/>
                <a:gd name="T24" fmla="*/ 38 w 1497"/>
                <a:gd name="T25" fmla="*/ 660 h 670"/>
                <a:gd name="T26" fmla="*/ 35 w 1497"/>
                <a:gd name="T27" fmla="*/ 660 h 670"/>
                <a:gd name="T28" fmla="*/ 35 w 1497"/>
                <a:gd name="T29" fmla="*/ 660 h 670"/>
                <a:gd name="T30" fmla="*/ 0 w 1497"/>
                <a:gd name="T31" fmla="*/ 624 h 670"/>
                <a:gd name="T32" fmla="*/ 0 w 1497"/>
                <a:gd name="T33" fmla="*/ 46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7" h="670">
                  <a:moveTo>
                    <a:pt x="0" y="46"/>
                  </a:moveTo>
                  <a:lnTo>
                    <a:pt x="0" y="46"/>
                  </a:lnTo>
                  <a:cubicBezTo>
                    <a:pt x="0" y="26"/>
                    <a:pt x="15" y="10"/>
                    <a:pt x="35" y="10"/>
                  </a:cubicBezTo>
                  <a:lnTo>
                    <a:pt x="38" y="10"/>
                  </a:lnTo>
                  <a:lnTo>
                    <a:pt x="131" y="0"/>
                  </a:lnTo>
                  <a:lnTo>
                    <a:pt x="1334" y="0"/>
                  </a:lnTo>
                  <a:lnTo>
                    <a:pt x="1334" y="0"/>
                  </a:lnTo>
                  <a:cubicBezTo>
                    <a:pt x="1423" y="0"/>
                    <a:pt x="1496" y="73"/>
                    <a:pt x="1496" y="163"/>
                  </a:cubicBezTo>
                  <a:lnTo>
                    <a:pt x="1496" y="507"/>
                  </a:lnTo>
                  <a:lnTo>
                    <a:pt x="1496" y="507"/>
                  </a:lnTo>
                  <a:cubicBezTo>
                    <a:pt x="1496" y="597"/>
                    <a:pt x="1423" y="669"/>
                    <a:pt x="1334" y="669"/>
                  </a:cubicBezTo>
                  <a:lnTo>
                    <a:pt x="131" y="669"/>
                  </a:lnTo>
                  <a:lnTo>
                    <a:pt x="38" y="660"/>
                  </a:lnTo>
                  <a:lnTo>
                    <a:pt x="35" y="660"/>
                  </a:lnTo>
                  <a:lnTo>
                    <a:pt x="35" y="660"/>
                  </a:lnTo>
                  <a:cubicBezTo>
                    <a:pt x="15" y="660"/>
                    <a:pt x="0" y="643"/>
                    <a:pt x="0" y="624"/>
                  </a:cubicBezTo>
                  <a:lnTo>
                    <a:pt x="0" y="46"/>
                  </a:lnTo>
                </a:path>
              </a:pathLst>
            </a:custGeom>
            <a:solidFill>
              <a:schemeClr val="accent2"/>
            </a:solidFill>
            <a:ln>
              <a:noFill/>
            </a:ln>
            <a:effectLst/>
          </p:spPr>
          <p:txBody>
            <a:bodyPr wrap="none" anchor="ctr"/>
            <a:lstStyle/>
            <a:p>
              <a:endParaRPr lang="en-US" sz="3600" dirty="0"/>
            </a:p>
          </p:txBody>
        </p:sp>
        <p:sp>
          <p:nvSpPr>
            <p:cNvPr id="75" name="Freeform 76">
              <a:extLst>
                <a:ext uri="{FF2B5EF4-FFF2-40B4-BE49-F238E27FC236}">
                  <a16:creationId xmlns:a16="http://schemas.microsoft.com/office/drawing/2014/main" id="{1703818B-07E9-448B-99EC-1870DF877F0B}"/>
                </a:ext>
              </a:extLst>
            </p:cNvPr>
            <p:cNvSpPr>
              <a:spLocks noChangeArrowheads="1"/>
            </p:cNvSpPr>
            <p:nvPr/>
          </p:nvSpPr>
          <p:spPr bwMode="auto">
            <a:xfrm>
              <a:off x="8272239" y="9122377"/>
              <a:ext cx="117389" cy="117389"/>
            </a:xfrm>
            <a:custGeom>
              <a:avLst/>
              <a:gdLst>
                <a:gd name="T0" fmla="*/ 0 w 167"/>
                <a:gd name="T1" fmla="*/ 140 h 167"/>
                <a:gd name="T2" fmla="*/ 0 w 167"/>
                <a:gd name="T3" fmla="*/ 140 h 167"/>
                <a:gd name="T4" fmla="*/ 27 w 167"/>
                <a:gd name="T5" fmla="*/ 113 h 167"/>
                <a:gd name="T6" fmla="*/ 27 w 167"/>
                <a:gd name="T7" fmla="*/ 113 h 167"/>
                <a:gd name="T8" fmla="*/ 113 w 167"/>
                <a:gd name="T9" fmla="*/ 26 h 167"/>
                <a:gd name="T10" fmla="*/ 113 w 167"/>
                <a:gd name="T11" fmla="*/ 26 h 167"/>
                <a:gd name="T12" fmla="*/ 140 w 167"/>
                <a:gd name="T13" fmla="*/ 0 h 167"/>
                <a:gd name="T14" fmla="*/ 140 w 167"/>
                <a:gd name="T15" fmla="*/ 0 h 167"/>
                <a:gd name="T16" fmla="*/ 166 w 167"/>
                <a:gd name="T17" fmla="*/ 26 h 167"/>
                <a:gd name="T18" fmla="*/ 166 w 167"/>
                <a:gd name="T19" fmla="*/ 26 h 167"/>
                <a:gd name="T20" fmla="*/ 27 w 167"/>
                <a:gd name="T21" fmla="*/ 166 h 167"/>
                <a:gd name="T22" fmla="*/ 27 w 167"/>
                <a:gd name="T23" fmla="*/ 166 h 167"/>
                <a:gd name="T24" fmla="*/ 0 w 167"/>
                <a:gd name="T25" fmla="*/ 14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67">
                  <a:moveTo>
                    <a:pt x="0" y="140"/>
                  </a:moveTo>
                  <a:lnTo>
                    <a:pt x="0" y="140"/>
                  </a:lnTo>
                  <a:cubicBezTo>
                    <a:pt x="0" y="125"/>
                    <a:pt x="12" y="113"/>
                    <a:pt x="27" y="113"/>
                  </a:cubicBezTo>
                  <a:lnTo>
                    <a:pt x="27" y="113"/>
                  </a:lnTo>
                  <a:cubicBezTo>
                    <a:pt x="75" y="113"/>
                    <a:pt x="113" y="74"/>
                    <a:pt x="113" y="26"/>
                  </a:cubicBezTo>
                  <a:lnTo>
                    <a:pt x="113" y="26"/>
                  </a:lnTo>
                  <a:cubicBezTo>
                    <a:pt x="113" y="11"/>
                    <a:pt x="126" y="0"/>
                    <a:pt x="140" y="0"/>
                  </a:cubicBezTo>
                  <a:lnTo>
                    <a:pt x="140" y="0"/>
                  </a:lnTo>
                  <a:cubicBezTo>
                    <a:pt x="154" y="0"/>
                    <a:pt x="166" y="11"/>
                    <a:pt x="166" y="26"/>
                  </a:cubicBezTo>
                  <a:lnTo>
                    <a:pt x="166" y="26"/>
                  </a:lnTo>
                  <a:cubicBezTo>
                    <a:pt x="166" y="103"/>
                    <a:pt x="103" y="166"/>
                    <a:pt x="27" y="166"/>
                  </a:cubicBezTo>
                  <a:lnTo>
                    <a:pt x="27" y="166"/>
                  </a:lnTo>
                  <a:cubicBezTo>
                    <a:pt x="12" y="166"/>
                    <a:pt x="0" y="154"/>
                    <a:pt x="0" y="140"/>
                  </a:cubicBezTo>
                </a:path>
              </a:pathLst>
            </a:custGeom>
            <a:solidFill>
              <a:srgbClr val="FDFDFD"/>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76" name="Freeform 77">
              <a:extLst>
                <a:ext uri="{FF2B5EF4-FFF2-40B4-BE49-F238E27FC236}">
                  <a16:creationId xmlns:a16="http://schemas.microsoft.com/office/drawing/2014/main" id="{301D3390-6D85-43D0-BD65-8C892F12264A}"/>
                </a:ext>
              </a:extLst>
            </p:cNvPr>
            <p:cNvSpPr>
              <a:spLocks noChangeArrowheads="1"/>
            </p:cNvSpPr>
            <p:nvPr/>
          </p:nvSpPr>
          <p:spPr bwMode="auto">
            <a:xfrm>
              <a:off x="8272239" y="8801101"/>
              <a:ext cx="117389" cy="117389"/>
            </a:xfrm>
            <a:custGeom>
              <a:avLst/>
              <a:gdLst>
                <a:gd name="T0" fmla="*/ 0 w 167"/>
                <a:gd name="T1" fmla="*/ 26 h 167"/>
                <a:gd name="T2" fmla="*/ 0 w 167"/>
                <a:gd name="T3" fmla="*/ 26 h 167"/>
                <a:gd name="T4" fmla="*/ 27 w 167"/>
                <a:gd name="T5" fmla="*/ 0 h 167"/>
                <a:gd name="T6" fmla="*/ 27 w 167"/>
                <a:gd name="T7" fmla="*/ 0 h 167"/>
                <a:gd name="T8" fmla="*/ 166 w 167"/>
                <a:gd name="T9" fmla="*/ 140 h 167"/>
                <a:gd name="T10" fmla="*/ 166 w 167"/>
                <a:gd name="T11" fmla="*/ 140 h 167"/>
                <a:gd name="T12" fmla="*/ 140 w 167"/>
                <a:gd name="T13" fmla="*/ 166 h 167"/>
                <a:gd name="T14" fmla="*/ 140 w 167"/>
                <a:gd name="T15" fmla="*/ 166 h 167"/>
                <a:gd name="T16" fmla="*/ 113 w 167"/>
                <a:gd name="T17" fmla="*/ 140 h 167"/>
                <a:gd name="T18" fmla="*/ 113 w 167"/>
                <a:gd name="T19" fmla="*/ 140 h 167"/>
                <a:gd name="T20" fmla="*/ 27 w 167"/>
                <a:gd name="T21" fmla="*/ 52 h 167"/>
                <a:gd name="T22" fmla="*/ 27 w 167"/>
                <a:gd name="T23" fmla="*/ 52 h 167"/>
                <a:gd name="T24" fmla="*/ 0 w 167"/>
                <a:gd name="T25" fmla="*/ 2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67">
                  <a:moveTo>
                    <a:pt x="0" y="26"/>
                  </a:moveTo>
                  <a:lnTo>
                    <a:pt x="0" y="26"/>
                  </a:lnTo>
                  <a:cubicBezTo>
                    <a:pt x="0" y="11"/>
                    <a:pt x="12" y="0"/>
                    <a:pt x="27" y="0"/>
                  </a:cubicBezTo>
                  <a:lnTo>
                    <a:pt x="27" y="0"/>
                  </a:lnTo>
                  <a:cubicBezTo>
                    <a:pt x="103" y="0"/>
                    <a:pt x="166" y="62"/>
                    <a:pt x="166" y="140"/>
                  </a:cubicBezTo>
                  <a:lnTo>
                    <a:pt x="166" y="140"/>
                  </a:lnTo>
                  <a:cubicBezTo>
                    <a:pt x="166" y="154"/>
                    <a:pt x="154" y="166"/>
                    <a:pt x="140" y="166"/>
                  </a:cubicBezTo>
                  <a:lnTo>
                    <a:pt x="140" y="166"/>
                  </a:lnTo>
                  <a:cubicBezTo>
                    <a:pt x="126" y="166"/>
                    <a:pt x="113" y="154"/>
                    <a:pt x="113" y="140"/>
                  </a:cubicBezTo>
                  <a:lnTo>
                    <a:pt x="113" y="140"/>
                  </a:lnTo>
                  <a:cubicBezTo>
                    <a:pt x="113" y="91"/>
                    <a:pt x="75" y="52"/>
                    <a:pt x="27" y="52"/>
                  </a:cubicBezTo>
                  <a:lnTo>
                    <a:pt x="27" y="52"/>
                  </a:lnTo>
                  <a:cubicBezTo>
                    <a:pt x="12" y="52"/>
                    <a:pt x="0" y="41"/>
                    <a:pt x="0" y="26"/>
                  </a:cubicBezTo>
                </a:path>
              </a:pathLst>
            </a:custGeom>
            <a:solidFill>
              <a:srgbClr val="FDFDFD"/>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77" name="Freeform 78">
              <a:extLst>
                <a:ext uri="{FF2B5EF4-FFF2-40B4-BE49-F238E27FC236}">
                  <a16:creationId xmlns:a16="http://schemas.microsoft.com/office/drawing/2014/main" id="{5B27C8CE-7793-454D-AD7B-F7AF7D9D9718}"/>
                </a:ext>
              </a:extLst>
            </p:cNvPr>
            <p:cNvSpPr>
              <a:spLocks noChangeArrowheads="1"/>
            </p:cNvSpPr>
            <p:nvPr/>
          </p:nvSpPr>
          <p:spPr bwMode="auto">
            <a:xfrm>
              <a:off x="7444336" y="8816546"/>
              <a:ext cx="667265" cy="407773"/>
            </a:xfrm>
            <a:custGeom>
              <a:avLst/>
              <a:gdLst>
                <a:gd name="T0" fmla="*/ 0 w 951"/>
                <a:gd name="T1" fmla="*/ 40 h 582"/>
                <a:gd name="T2" fmla="*/ 0 w 951"/>
                <a:gd name="T3" fmla="*/ 40 h 582"/>
                <a:gd name="T4" fmla="*/ 22 w 951"/>
                <a:gd name="T5" fmla="*/ 9 h 582"/>
                <a:gd name="T6" fmla="*/ 24 w 951"/>
                <a:gd name="T7" fmla="*/ 9 h 582"/>
                <a:gd name="T8" fmla="*/ 84 w 951"/>
                <a:gd name="T9" fmla="*/ 0 h 582"/>
                <a:gd name="T10" fmla="*/ 848 w 951"/>
                <a:gd name="T11" fmla="*/ 0 h 582"/>
                <a:gd name="T12" fmla="*/ 848 w 951"/>
                <a:gd name="T13" fmla="*/ 0 h 582"/>
                <a:gd name="T14" fmla="*/ 950 w 951"/>
                <a:gd name="T15" fmla="*/ 141 h 582"/>
                <a:gd name="T16" fmla="*/ 950 w 951"/>
                <a:gd name="T17" fmla="*/ 440 h 582"/>
                <a:gd name="T18" fmla="*/ 950 w 951"/>
                <a:gd name="T19" fmla="*/ 440 h 582"/>
                <a:gd name="T20" fmla="*/ 848 w 951"/>
                <a:gd name="T21" fmla="*/ 581 h 582"/>
                <a:gd name="T22" fmla="*/ 84 w 951"/>
                <a:gd name="T23" fmla="*/ 581 h 582"/>
                <a:gd name="T24" fmla="*/ 24 w 951"/>
                <a:gd name="T25" fmla="*/ 572 h 582"/>
                <a:gd name="T26" fmla="*/ 22 w 951"/>
                <a:gd name="T27" fmla="*/ 572 h 582"/>
                <a:gd name="T28" fmla="*/ 22 w 951"/>
                <a:gd name="T29" fmla="*/ 572 h 582"/>
                <a:gd name="T30" fmla="*/ 0 w 951"/>
                <a:gd name="T31" fmla="*/ 542 h 582"/>
                <a:gd name="T32" fmla="*/ 0 w 951"/>
                <a:gd name="T33" fmla="*/ 4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1" h="582">
                  <a:moveTo>
                    <a:pt x="0" y="40"/>
                  </a:moveTo>
                  <a:lnTo>
                    <a:pt x="0" y="40"/>
                  </a:lnTo>
                  <a:cubicBezTo>
                    <a:pt x="0" y="23"/>
                    <a:pt x="10" y="9"/>
                    <a:pt x="22" y="9"/>
                  </a:cubicBezTo>
                  <a:lnTo>
                    <a:pt x="24" y="9"/>
                  </a:lnTo>
                  <a:lnTo>
                    <a:pt x="84" y="0"/>
                  </a:lnTo>
                  <a:lnTo>
                    <a:pt x="848" y="0"/>
                  </a:lnTo>
                  <a:lnTo>
                    <a:pt x="848" y="0"/>
                  </a:lnTo>
                  <a:cubicBezTo>
                    <a:pt x="905" y="0"/>
                    <a:pt x="950" y="64"/>
                    <a:pt x="950" y="141"/>
                  </a:cubicBezTo>
                  <a:lnTo>
                    <a:pt x="950" y="440"/>
                  </a:lnTo>
                  <a:lnTo>
                    <a:pt x="950" y="440"/>
                  </a:lnTo>
                  <a:cubicBezTo>
                    <a:pt x="950" y="518"/>
                    <a:pt x="905" y="581"/>
                    <a:pt x="848" y="581"/>
                  </a:cubicBezTo>
                  <a:lnTo>
                    <a:pt x="84" y="581"/>
                  </a:lnTo>
                  <a:lnTo>
                    <a:pt x="24" y="572"/>
                  </a:lnTo>
                  <a:lnTo>
                    <a:pt x="22" y="572"/>
                  </a:lnTo>
                  <a:lnTo>
                    <a:pt x="22" y="572"/>
                  </a:lnTo>
                  <a:cubicBezTo>
                    <a:pt x="10" y="572"/>
                    <a:pt x="0" y="559"/>
                    <a:pt x="0" y="542"/>
                  </a:cubicBezTo>
                  <a:lnTo>
                    <a:pt x="0" y="40"/>
                  </a:lnTo>
                </a:path>
              </a:pathLst>
            </a:custGeom>
            <a:solidFill>
              <a:schemeClr val="accent6">
                <a:lumMod val="50000"/>
              </a:schemeClr>
            </a:solidFill>
            <a:ln>
              <a:noFill/>
            </a:ln>
            <a:effectLst/>
          </p:spPr>
          <p:txBody>
            <a:bodyPr wrap="none" anchor="ctr"/>
            <a:lstStyle/>
            <a:p>
              <a:endParaRPr lang="en-US" sz="3600" dirty="0"/>
            </a:p>
          </p:txBody>
        </p:sp>
        <p:sp>
          <p:nvSpPr>
            <p:cNvPr id="78" name="Freeform 79">
              <a:extLst>
                <a:ext uri="{FF2B5EF4-FFF2-40B4-BE49-F238E27FC236}">
                  <a16:creationId xmlns:a16="http://schemas.microsoft.com/office/drawing/2014/main" id="{06B4C36F-C41C-4648-A5B9-36150241A0F0}"/>
                </a:ext>
              </a:extLst>
            </p:cNvPr>
            <p:cNvSpPr>
              <a:spLocks noChangeArrowheads="1"/>
            </p:cNvSpPr>
            <p:nvPr/>
          </p:nvSpPr>
          <p:spPr bwMode="auto">
            <a:xfrm>
              <a:off x="7444336" y="9020432"/>
              <a:ext cx="667265" cy="203886"/>
            </a:xfrm>
            <a:custGeom>
              <a:avLst/>
              <a:gdLst>
                <a:gd name="T0" fmla="*/ 950 w 951"/>
                <a:gd name="T1" fmla="*/ 149 h 291"/>
                <a:gd name="T2" fmla="*/ 950 w 951"/>
                <a:gd name="T3" fmla="*/ 0 h 291"/>
                <a:gd name="T4" fmla="*/ 0 w 951"/>
                <a:gd name="T5" fmla="*/ 0 h 291"/>
                <a:gd name="T6" fmla="*/ 0 w 951"/>
                <a:gd name="T7" fmla="*/ 251 h 291"/>
                <a:gd name="T8" fmla="*/ 0 w 951"/>
                <a:gd name="T9" fmla="*/ 251 h 291"/>
                <a:gd name="T10" fmla="*/ 22 w 951"/>
                <a:gd name="T11" fmla="*/ 281 h 291"/>
                <a:gd name="T12" fmla="*/ 24 w 951"/>
                <a:gd name="T13" fmla="*/ 281 h 291"/>
                <a:gd name="T14" fmla="*/ 84 w 951"/>
                <a:gd name="T15" fmla="*/ 290 h 291"/>
                <a:gd name="T16" fmla="*/ 848 w 951"/>
                <a:gd name="T17" fmla="*/ 290 h 291"/>
                <a:gd name="T18" fmla="*/ 848 w 951"/>
                <a:gd name="T19" fmla="*/ 290 h 291"/>
                <a:gd name="T20" fmla="*/ 950 w 951"/>
                <a:gd name="T21" fmla="*/ 14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1" h="291">
                  <a:moveTo>
                    <a:pt x="950" y="149"/>
                  </a:moveTo>
                  <a:lnTo>
                    <a:pt x="950" y="0"/>
                  </a:lnTo>
                  <a:lnTo>
                    <a:pt x="0" y="0"/>
                  </a:lnTo>
                  <a:lnTo>
                    <a:pt x="0" y="251"/>
                  </a:lnTo>
                  <a:lnTo>
                    <a:pt x="0" y="251"/>
                  </a:lnTo>
                  <a:cubicBezTo>
                    <a:pt x="0" y="268"/>
                    <a:pt x="10" y="281"/>
                    <a:pt x="22" y="281"/>
                  </a:cubicBezTo>
                  <a:lnTo>
                    <a:pt x="24" y="281"/>
                  </a:lnTo>
                  <a:lnTo>
                    <a:pt x="84" y="290"/>
                  </a:lnTo>
                  <a:lnTo>
                    <a:pt x="848" y="290"/>
                  </a:lnTo>
                  <a:lnTo>
                    <a:pt x="848" y="290"/>
                  </a:lnTo>
                  <a:cubicBezTo>
                    <a:pt x="905" y="290"/>
                    <a:pt x="950" y="227"/>
                    <a:pt x="950" y="149"/>
                  </a:cubicBezTo>
                </a:path>
              </a:pathLst>
            </a:custGeom>
            <a:solidFill>
              <a:schemeClr val="accent6">
                <a:lumMod val="75000"/>
              </a:schemeClr>
            </a:solidFill>
            <a:ln>
              <a:noFill/>
            </a:ln>
            <a:effectLst/>
          </p:spPr>
          <p:txBody>
            <a:bodyPr wrap="none" anchor="ctr"/>
            <a:lstStyle/>
            <a:p>
              <a:endParaRPr lang="en-US" sz="3600" dirty="0"/>
            </a:p>
          </p:txBody>
        </p:sp>
        <p:sp>
          <p:nvSpPr>
            <p:cNvPr id="79" name="Freeform 80">
              <a:extLst>
                <a:ext uri="{FF2B5EF4-FFF2-40B4-BE49-F238E27FC236}">
                  <a16:creationId xmlns:a16="http://schemas.microsoft.com/office/drawing/2014/main" id="{4DEB9FC5-BDB3-4E62-BE9D-3EC9725E4879}"/>
                </a:ext>
              </a:extLst>
            </p:cNvPr>
            <p:cNvSpPr>
              <a:spLocks noChangeArrowheads="1"/>
            </p:cNvSpPr>
            <p:nvPr/>
          </p:nvSpPr>
          <p:spPr bwMode="auto">
            <a:xfrm>
              <a:off x="7493763" y="8850528"/>
              <a:ext cx="426308" cy="342899"/>
            </a:xfrm>
            <a:custGeom>
              <a:avLst/>
              <a:gdLst>
                <a:gd name="T0" fmla="*/ 0 w 610"/>
                <a:gd name="T1" fmla="*/ 33 h 491"/>
                <a:gd name="T2" fmla="*/ 0 w 610"/>
                <a:gd name="T3" fmla="*/ 33 h 491"/>
                <a:gd name="T4" fmla="*/ 14 w 610"/>
                <a:gd name="T5" fmla="*/ 7 h 491"/>
                <a:gd name="T6" fmla="*/ 15 w 610"/>
                <a:gd name="T7" fmla="*/ 7 h 491"/>
                <a:gd name="T8" fmla="*/ 542 w 610"/>
                <a:gd name="T9" fmla="*/ 0 h 491"/>
                <a:gd name="T10" fmla="*/ 542 w 610"/>
                <a:gd name="T11" fmla="*/ 0 h 491"/>
                <a:gd name="T12" fmla="*/ 609 w 610"/>
                <a:gd name="T13" fmla="*/ 119 h 491"/>
                <a:gd name="T14" fmla="*/ 609 w 610"/>
                <a:gd name="T15" fmla="*/ 371 h 491"/>
                <a:gd name="T16" fmla="*/ 609 w 610"/>
                <a:gd name="T17" fmla="*/ 371 h 491"/>
                <a:gd name="T18" fmla="*/ 542 w 610"/>
                <a:gd name="T19" fmla="*/ 490 h 491"/>
                <a:gd name="T20" fmla="*/ 15 w 610"/>
                <a:gd name="T21" fmla="*/ 483 h 491"/>
                <a:gd name="T22" fmla="*/ 14 w 610"/>
                <a:gd name="T23" fmla="*/ 483 h 491"/>
                <a:gd name="T24" fmla="*/ 14 w 610"/>
                <a:gd name="T25" fmla="*/ 483 h 491"/>
                <a:gd name="T26" fmla="*/ 0 w 610"/>
                <a:gd name="T27" fmla="*/ 457 h 491"/>
                <a:gd name="T28" fmla="*/ 0 w 610"/>
                <a:gd name="T29" fmla="*/ 33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0" h="491">
                  <a:moveTo>
                    <a:pt x="0" y="33"/>
                  </a:moveTo>
                  <a:lnTo>
                    <a:pt x="0" y="33"/>
                  </a:lnTo>
                  <a:cubicBezTo>
                    <a:pt x="0" y="18"/>
                    <a:pt x="6" y="7"/>
                    <a:pt x="14" y="7"/>
                  </a:cubicBezTo>
                  <a:lnTo>
                    <a:pt x="15" y="7"/>
                  </a:lnTo>
                  <a:lnTo>
                    <a:pt x="542" y="0"/>
                  </a:lnTo>
                  <a:lnTo>
                    <a:pt x="542" y="0"/>
                  </a:lnTo>
                  <a:cubicBezTo>
                    <a:pt x="579" y="0"/>
                    <a:pt x="609" y="53"/>
                    <a:pt x="609" y="119"/>
                  </a:cubicBezTo>
                  <a:lnTo>
                    <a:pt x="609" y="371"/>
                  </a:lnTo>
                  <a:lnTo>
                    <a:pt x="609" y="371"/>
                  </a:lnTo>
                  <a:cubicBezTo>
                    <a:pt x="609" y="437"/>
                    <a:pt x="579" y="490"/>
                    <a:pt x="542" y="490"/>
                  </a:cubicBezTo>
                  <a:lnTo>
                    <a:pt x="15" y="483"/>
                  </a:lnTo>
                  <a:lnTo>
                    <a:pt x="14" y="483"/>
                  </a:lnTo>
                  <a:lnTo>
                    <a:pt x="14" y="483"/>
                  </a:lnTo>
                  <a:cubicBezTo>
                    <a:pt x="6" y="483"/>
                    <a:pt x="0" y="471"/>
                    <a:pt x="0" y="457"/>
                  </a:cubicBezTo>
                  <a:lnTo>
                    <a:pt x="0" y="33"/>
                  </a:lnTo>
                </a:path>
              </a:pathLst>
            </a:custGeom>
            <a:solidFill>
              <a:schemeClr val="accent2"/>
            </a:solidFill>
            <a:ln>
              <a:noFill/>
            </a:ln>
            <a:effectLst/>
          </p:spPr>
          <p:txBody>
            <a:bodyPr wrap="none" anchor="ctr"/>
            <a:lstStyle/>
            <a:p>
              <a:endParaRPr lang="en-US" sz="3600" dirty="0"/>
            </a:p>
          </p:txBody>
        </p:sp>
        <p:sp>
          <p:nvSpPr>
            <p:cNvPr id="80" name="Freeform 81">
              <a:extLst>
                <a:ext uri="{FF2B5EF4-FFF2-40B4-BE49-F238E27FC236}">
                  <a16:creationId xmlns:a16="http://schemas.microsoft.com/office/drawing/2014/main" id="{7EF74BD9-59B9-4259-AB01-75C16B91A05F}"/>
                </a:ext>
              </a:extLst>
            </p:cNvPr>
            <p:cNvSpPr>
              <a:spLocks noChangeArrowheads="1"/>
            </p:cNvSpPr>
            <p:nvPr/>
          </p:nvSpPr>
          <p:spPr bwMode="auto">
            <a:xfrm>
              <a:off x="7870644" y="8788744"/>
              <a:ext cx="210065" cy="105032"/>
            </a:xfrm>
            <a:custGeom>
              <a:avLst/>
              <a:gdLst>
                <a:gd name="T0" fmla="*/ 0 w 301"/>
                <a:gd name="T1" fmla="*/ 124 h 149"/>
                <a:gd name="T2" fmla="*/ 0 w 301"/>
                <a:gd name="T3" fmla="*/ 124 h 149"/>
                <a:gd name="T4" fmla="*/ 13 w 301"/>
                <a:gd name="T5" fmla="*/ 105 h 149"/>
                <a:gd name="T6" fmla="*/ 269 w 301"/>
                <a:gd name="T7" fmla="*/ 5 h 149"/>
                <a:gd name="T8" fmla="*/ 269 w 301"/>
                <a:gd name="T9" fmla="*/ 5 h 149"/>
                <a:gd name="T10" fmla="*/ 296 w 301"/>
                <a:gd name="T11" fmla="*/ 17 h 149"/>
                <a:gd name="T12" fmla="*/ 296 w 301"/>
                <a:gd name="T13" fmla="*/ 17 h 149"/>
                <a:gd name="T14" fmla="*/ 285 w 301"/>
                <a:gd name="T15" fmla="*/ 44 h 149"/>
                <a:gd name="T16" fmla="*/ 29 w 301"/>
                <a:gd name="T17" fmla="*/ 144 h 149"/>
                <a:gd name="T18" fmla="*/ 29 w 301"/>
                <a:gd name="T19" fmla="*/ 144 h 149"/>
                <a:gd name="T20" fmla="*/ 2 w 301"/>
                <a:gd name="T21" fmla="*/ 132 h 149"/>
                <a:gd name="T22" fmla="*/ 2 w 301"/>
                <a:gd name="T23" fmla="*/ 132 h 149"/>
                <a:gd name="T24" fmla="*/ 0 w 301"/>
                <a:gd name="T25" fmla="*/ 12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149">
                  <a:moveTo>
                    <a:pt x="0" y="124"/>
                  </a:moveTo>
                  <a:lnTo>
                    <a:pt x="0" y="124"/>
                  </a:lnTo>
                  <a:cubicBezTo>
                    <a:pt x="0" y="116"/>
                    <a:pt x="5" y="108"/>
                    <a:pt x="13" y="105"/>
                  </a:cubicBezTo>
                  <a:lnTo>
                    <a:pt x="269" y="5"/>
                  </a:lnTo>
                  <a:lnTo>
                    <a:pt x="269" y="5"/>
                  </a:lnTo>
                  <a:cubicBezTo>
                    <a:pt x="280" y="0"/>
                    <a:pt x="292" y="6"/>
                    <a:pt x="296" y="17"/>
                  </a:cubicBezTo>
                  <a:lnTo>
                    <a:pt x="296" y="17"/>
                  </a:lnTo>
                  <a:cubicBezTo>
                    <a:pt x="300" y="28"/>
                    <a:pt x="295" y="40"/>
                    <a:pt x="285" y="44"/>
                  </a:cubicBezTo>
                  <a:lnTo>
                    <a:pt x="29" y="144"/>
                  </a:lnTo>
                  <a:lnTo>
                    <a:pt x="29" y="144"/>
                  </a:lnTo>
                  <a:cubicBezTo>
                    <a:pt x="18" y="148"/>
                    <a:pt x="6" y="143"/>
                    <a:pt x="2" y="132"/>
                  </a:cubicBezTo>
                  <a:lnTo>
                    <a:pt x="2" y="132"/>
                  </a:lnTo>
                  <a:cubicBezTo>
                    <a:pt x="0" y="129"/>
                    <a:pt x="0" y="127"/>
                    <a:pt x="0" y="124"/>
                  </a:cubicBezTo>
                </a:path>
              </a:pathLst>
            </a:custGeom>
            <a:solidFill>
              <a:schemeClr val="accent2"/>
            </a:solidFill>
            <a:ln>
              <a:noFill/>
            </a:ln>
            <a:effectLst/>
          </p:spPr>
          <p:txBody>
            <a:bodyPr wrap="none" anchor="ctr"/>
            <a:lstStyle/>
            <a:p>
              <a:endParaRPr lang="en-US" sz="3600" dirty="0"/>
            </a:p>
          </p:txBody>
        </p:sp>
        <p:sp>
          <p:nvSpPr>
            <p:cNvPr id="81" name="Freeform 82">
              <a:extLst>
                <a:ext uri="{FF2B5EF4-FFF2-40B4-BE49-F238E27FC236}">
                  <a16:creationId xmlns:a16="http://schemas.microsoft.com/office/drawing/2014/main" id="{D2EB3545-2C4F-4E4B-93CD-C4C17E0C28F3}"/>
                </a:ext>
              </a:extLst>
            </p:cNvPr>
            <p:cNvSpPr>
              <a:spLocks noChangeArrowheads="1"/>
            </p:cNvSpPr>
            <p:nvPr/>
          </p:nvSpPr>
          <p:spPr bwMode="auto">
            <a:xfrm>
              <a:off x="7713095" y="8791832"/>
              <a:ext cx="30892" cy="86497"/>
            </a:xfrm>
            <a:custGeom>
              <a:avLst/>
              <a:gdLst>
                <a:gd name="T0" fmla="*/ 0 w 43"/>
                <a:gd name="T1" fmla="*/ 101 h 123"/>
                <a:gd name="T2" fmla="*/ 0 w 43"/>
                <a:gd name="T3" fmla="*/ 21 h 123"/>
                <a:gd name="T4" fmla="*/ 0 w 43"/>
                <a:gd name="T5" fmla="*/ 21 h 123"/>
                <a:gd name="T6" fmla="*/ 21 w 43"/>
                <a:gd name="T7" fmla="*/ 0 h 123"/>
                <a:gd name="T8" fmla="*/ 21 w 43"/>
                <a:gd name="T9" fmla="*/ 0 h 123"/>
                <a:gd name="T10" fmla="*/ 42 w 43"/>
                <a:gd name="T11" fmla="*/ 21 h 123"/>
                <a:gd name="T12" fmla="*/ 42 w 43"/>
                <a:gd name="T13" fmla="*/ 101 h 123"/>
                <a:gd name="T14" fmla="*/ 42 w 43"/>
                <a:gd name="T15" fmla="*/ 101 h 123"/>
                <a:gd name="T16" fmla="*/ 21 w 43"/>
                <a:gd name="T17" fmla="*/ 122 h 123"/>
                <a:gd name="T18" fmla="*/ 21 w 43"/>
                <a:gd name="T19" fmla="*/ 122 h 123"/>
                <a:gd name="T20" fmla="*/ 0 w 43"/>
                <a:gd name="T21" fmla="*/ 10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3">
                  <a:moveTo>
                    <a:pt x="0" y="101"/>
                  </a:moveTo>
                  <a:lnTo>
                    <a:pt x="0" y="21"/>
                  </a:lnTo>
                  <a:lnTo>
                    <a:pt x="0" y="21"/>
                  </a:lnTo>
                  <a:cubicBezTo>
                    <a:pt x="0" y="9"/>
                    <a:pt x="9" y="0"/>
                    <a:pt x="21" y="0"/>
                  </a:cubicBezTo>
                  <a:lnTo>
                    <a:pt x="21" y="0"/>
                  </a:lnTo>
                  <a:cubicBezTo>
                    <a:pt x="33" y="0"/>
                    <a:pt x="42" y="9"/>
                    <a:pt x="42" y="21"/>
                  </a:cubicBezTo>
                  <a:lnTo>
                    <a:pt x="42" y="101"/>
                  </a:lnTo>
                  <a:lnTo>
                    <a:pt x="42" y="101"/>
                  </a:lnTo>
                  <a:cubicBezTo>
                    <a:pt x="42" y="112"/>
                    <a:pt x="33" y="122"/>
                    <a:pt x="21" y="122"/>
                  </a:cubicBezTo>
                  <a:lnTo>
                    <a:pt x="21" y="122"/>
                  </a:lnTo>
                  <a:cubicBezTo>
                    <a:pt x="9" y="122"/>
                    <a:pt x="0" y="112"/>
                    <a:pt x="0" y="101"/>
                  </a:cubicBezTo>
                </a:path>
              </a:pathLst>
            </a:custGeom>
            <a:solidFill>
              <a:schemeClr val="accent2"/>
            </a:solidFill>
            <a:ln>
              <a:noFill/>
            </a:ln>
            <a:effectLst/>
          </p:spPr>
          <p:txBody>
            <a:bodyPr wrap="none" anchor="ctr"/>
            <a:lstStyle/>
            <a:p>
              <a:endParaRPr lang="en-US" sz="3600" dirty="0"/>
            </a:p>
          </p:txBody>
        </p:sp>
        <p:sp>
          <p:nvSpPr>
            <p:cNvPr id="82" name="Freeform 83">
              <a:extLst>
                <a:ext uri="{FF2B5EF4-FFF2-40B4-BE49-F238E27FC236}">
                  <a16:creationId xmlns:a16="http://schemas.microsoft.com/office/drawing/2014/main" id="{5C072132-F5A0-4EF4-A9DC-21D1102DED61}"/>
                </a:ext>
              </a:extLst>
            </p:cNvPr>
            <p:cNvSpPr>
              <a:spLocks noChangeArrowheads="1"/>
            </p:cNvSpPr>
            <p:nvPr/>
          </p:nvSpPr>
          <p:spPr bwMode="auto">
            <a:xfrm>
              <a:off x="7422711" y="8801101"/>
              <a:ext cx="101944" cy="80319"/>
            </a:xfrm>
            <a:custGeom>
              <a:avLst/>
              <a:gdLst>
                <a:gd name="T0" fmla="*/ 0 w 145"/>
                <a:gd name="T1" fmla="*/ 24 h 114"/>
                <a:gd name="T2" fmla="*/ 0 w 145"/>
                <a:gd name="T3" fmla="*/ 24 h 114"/>
                <a:gd name="T4" fmla="*/ 3 w 145"/>
                <a:gd name="T5" fmla="*/ 13 h 114"/>
                <a:gd name="T6" fmla="*/ 3 w 145"/>
                <a:gd name="T7" fmla="*/ 13 h 114"/>
                <a:gd name="T8" fmla="*/ 33 w 145"/>
                <a:gd name="T9" fmla="*/ 7 h 114"/>
                <a:gd name="T10" fmla="*/ 132 w 145"/>
                <a:gd name="T11" fmla="*/ 71 h 114"/>
                <a:gd name="T12" fmla="*/ 132 w 145"/>
                <a:gd name="T13" fmla="*/ 71 h 114"/>
                <a:gd name="T14" fmla="*/ 138 w 145"/>
                <a:gd name="T15" fmla="*/ 100 h 114"/>
                <a:gd name="T16" fmla="*/ 138 w 145"/>
                <a:gd name="T17" fmla="*/ 100 h 114"/>
                <a:gd name="T18" fmla="*/ 108 w 145"/>
                <a:gd name="T19" fmla="*/ 107 h 114"/>
                <a:gd name="T20" fmla="*/ 10 w 145"/>
                <a:gd name="T21" fmla="*/ 43 h 114"/>
                <a:gd name="T22" fmla="*/ 10 w 145"/>
                <a:gd name="T23" fmla="*/ 43 h 114"/>
                <a:gd name="T24" fmla="*/ 0 w 145"/>
                <a:gd name="T25"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14">
                  <a:moveTo>
                    <a:pt x="0" y="24"/>
                  </a:moveTo>
                  <a:lnTo>
                    <a:pt x="0" y="24"/>
                  </a:lnTo>
                  <a:cubicBezTo>
                    <a:pt x="0" y="21"/>
                    <a:pt x="1" y="17"/>
                    <a:pt x="3" y="13"/>
                  </a:cubicBezTo>
                  <a:lnTo>
                    <a:pt x="3" y="13"/>
                  </a:lnTo>
                  <a:cubicBezTo>
                    <a:pt x="10" y="3"/>
                    <a:pt x="23" y="0"/>
                    <a:pt x="33" y="7"/>
                  </a:cubicBezTo>
                  <a:lnTo>
                    <a:pt x="132" y="71"/>
                  </a:lnTo>
                  <a:lnTo>
                    <a:pt x="132" y="71"/>
                  </a:lnTo>
                  <a:cubicBezTo>
                    <a:pt x="141" y="77"/>
                    <a:pt x="144" y="91"/>
                    <a:pt x="138" y="100"/>
                  </a:cubicBezTo>
                  <a:lnTo>
                    <a:pt x="138" y="100"/>
                  </a:lnTo>
                  <a:cubicBezTo>
                    <a:pt x="131" y="110"/>
                    <a:pt x="118" y="113"/>
                    <a:pt x="108" y="107"/>
                  </a:cubicBezTo>
                  <a:lnTo>
                    <a:pt x="10" y="43"/>
                  </a:lnTo>
                  <a:lnTo>
                    <a:pt x="10" y="43"/>
                  </a:lnTo>
                  <a:cubicBezTo>
                    <a:pt x="3" y="38"/>
                    <a:pt x="0" y="32"/>
                    <a:pt x="0" y="24"/>
                  </a:cubicBezTo>
                </a:path>
              </a:pathLst>
            </a:custGeom>
            <a:solidFill>
              <a:schemeClr val="accent2"/>
            </a:solidFill>
            <a:ln>
              <a:noFill/>
            </a:ln>
            <a:effectLst/>
          </p:spPr>
          <p:txBody>
            <a:bodyPr wrap="none" anchor="ctr"/>
            <a:lstStyle/>
            <a:p>
              <a:endParaRPr lang="en-US" sz="3600" dirty="0"/>
            </a:p>
          </p:txBody>
        </p:sp>
        <p:sp>
          <p:nvSpPr>
            <p:cNvPr id="83" name="Freeform 84">
              <a:extLst>
                <a:ext uri="{FF2B5EF4-FFF2-40B4-BE49-F238E27FC236}">
                  <a16:creationId xmlns:a16="http://schemas.microsoft.com/office/drawing/2014/main" id="{E8595D1E-EBA0-4DF5-A06D-93824A235288}"/>
                </a:ext>
              </a:extLst>
            </p:cNvPr>
            <p:cNvSpPr>
              <a:spLocks noChangeArrowheads="1"/>
            </p:cNvSpPr>
            <p:nvPr/>
          </p:nvSpPr>
          <p:spPr bwMode="auto">
            <a:xfrm>
              <a:off x="7870644" y="9153269"/>
              <a:ext cx="210065" cy="105032"/>
            </a:xfrm>
            <a:custGeom>
              <a:avLst/>
              <a:gdLst>
                <a:gd name="T0" fmla="*/ 0 w 301"/>
                <a:gd name="T1" fmla="*/ 25 h 149"/>
                <a:gd name="T2" fmla="*/ 0 w 301"/>
                <a:gd name="T3" fmla="*/ 25 h 149"/>
                <a:gd name="T4" fmla="*/ 2 w 301"/>
                <a:gd name="T5" fmla="*/ 17 h 149"/>
                <a:gd name="T6" fmla="*/ 2 w 301"/>
                <a:gd name="T7" fmla="*/ 17 h 149"/>
                <a:gd name="T8" fmla="*/ 29 w 301"/>
                <a:gd name="T9" fmla="*/ 5 h 149"/>
                <a:gd name="T10" fmla="*/ 285 w 301"/>
                <a:gd name="T11" fmla="*/ 105 h 149"/>
                <a:gd name="T12" fmla="*/ 285 w 301"/>
                <a:gd name="T13" fmla="*/ 105 h 149"/>
                <a:gd name="T14" fmla="*/ 296 w 301"/>
                <a:gd name="T15" fmla="*/ 132 h 149"/>
                <a:gd name="T16" fmla="*/ 296 w 301"/>
                <a:gd name="T17" fmla="*/ 132 h 149"/>
                <a:gd name="T18" fmla="*/ 269 w 301"/>
                <a:gd name="T19" fmla="*/ 144 h 149"/>
                <a:gd name="T20" fmla="*/ 13 w 301"/>
                <a:gd name="T21" fmla="*/ 45 h 149"/>
                <a:gd name="T22" fmla="*/ 13 w 301"/>
                <a:gd name="T23" fmla="*/ 45 h 149"/>
                <a:gd name="T24" fmla="*/ 0 w 301"/>
                <a:gd name="T25" fmla="*/ 2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149">
                  <a:moveTo>
                    <a:pt x="0" y="25"/>
                  </a:moveTo>
                  <a:lnTo>
                    <a:pt x="0" y="25"/>
                  </a:lnTo>
                  <a:cubicBezTo>
                    <a:pt x="0" y="22"/>
                    <a:pt x="0" y="19"/>
                    <a:pt x="2" y="17"/>
                  </a:cubicBezTo>
                  <a:lnTo>
                    <a:pt x="2" y="17"/>
                  </a:lnTo>
                  <a:cubicBezTo>
                    <a:pt x="6" y="6"/>
                    <a:pt x="18" y="0"/>
                    <a:pt x="29" y="5"/>
                  </a:cubicBezTo>
                  <a:lnTo>
                    <a:pt x="285" y="105"/>
                  </a:lnTo>
                  <a:lnTo>
                    <a:pt x="285" y="105"/>
                  </a:lnTo>
                  <a:cubicBezTo>
                    <a:pt x="295" y="109"/>
                    <a:pt x="300" y="121"/>
                    <a:pt x="296" y="132"/>
                  </a:cubicBezTo>
                  <a:lnTo>
                    <a:pt x="296" y="132"/>
                  </a:lnTo>
                  <a:cubicBezTo>
                    <a:pt x="292" y="143"/>
                    <a:pt x="280" y="148"/>
                    <a:pt x="269" y="144"/>
                  </a:cubicBezTo>
                  <a:lnTo>
                    <a:pt x="13" y="45"/>
                  </a:lnTo>
                  <a:lnTo>
                    <a:pt x="13" y="45"/>
                  </a:lnTo>
                  <a:cubicBezTo>
                    <a:pt x="5" y="41"/>
                    <a:pt x="0" y="33"/>
                    <a:pt x="0" y="25"/>
                  </a:cubicBezTo>
                </a:path>
              </a:pathLst>
            </a:custGeom>
            <a:solidFill>
              <a:schemeClr val="accent2"/>
            </a:solidFill>
            <a:ln>
              <a:noFill/>
            </a:ln>
            <a:effectLst/>
          </p:spPr>
          <p:txBody>
            <a:bodyPr wrap="none" anchor="ctr"/>
            <a:lstStyle/>
            <a:p>
              <a:endParaRPr lang="en-US" sz="3600" dirty="0"/>
            </a:p>
          </p:txBody>
        </p:sp>
        <p:sp>
          <p:nvSpPr>
            <p:cNvPr id="84" name="Freeform 85">
              <a:extLst>
                <a:ext uri="{FF2B5EF4-FFF2-40B4-BE49-F238E27FC236}">
                  <a16:creationId xmlns:a16="http://schemas.microsoft.com/office/drawing/2014/main" id="{549FC91A-6394-47D8-A705-1E04A790A1A6}"/>
                </a:ext>
              </a:extLst>
            </p:cNvPr>
            <p:cNvSpPr>
              <a:spLocks noChangeArrowheads="1"/>
            </p:cNvSpPr>
            <p:nvPr/>
          </p:nvSpPr>
          <p:spPr bwMode="auto">
            <a:xfrm>
              <a:off x="7713095" y="9171804"/>
              <a:ext cx="30892" cy="86497"/>
            </a:xfrm>
            <a:custGeom>
              <a:avLst/>
              <a:gdLst>
                <a:gd name="T0" fmla="*/ 0 w 43"/>
                <a:gd name="T1" fmla="*/ 100 h 123"/>
                <a:gd name="T2" fmla="*/ 0 w 43"/>
                <a:gd name="T3" fmla="*/ 21 h 123"/>
                <a:gd name="T4" fmla="*/ 0 w 43"/>
                <a:gd name="T5" fmla="*/ 21 h 123"/>
                <a:gd name="T6" fmla="*/ 21 w 43"/>
                <a:gd name="T7" fmla="*/ 0 h 123"/>
                <a:gd name="T8" fmla="*/ 21 w 43"/>
                <a:gd name="T9" fmla="*/ 0 h 123"/>
                <a:gd name="T10" fmla="*/ 42 w 43"/>
                <a:gd name="T11" fmla="*/ 21 h 123"/>
                <a:gd name="T12" fmla="*/ 42 w 43"/>
                <a:gd name="T13" fmla="*/ 100 h 123"/>
                <a:gd name="T14" fmla="*/ 42 w 43"/>
                <a:gd name="T15" fmla="*/ 100 h 123"/>
                <a:gd name="T16" fmla="*/ 21 w 43"/>
                <a:gd name="T17" fmla="*/ 122 h 123"/>
                <a:gd name="T18" fmla="*/ 21 w 43"/>
                <a:gd name="T19" fmla="*/ 122 h 123"/>
                <a:gd name="T20" fmla="*/ 0 w 43"/>
                <a:gd name="T21"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3">
                  <a:moveTo>
                    <a:pt x="0" y="100"/>
                  </a:moveTo>
                  <a:lnTo>
                    <a:pt x="0" y="21"/>
                  </a:lnTo>
                  <a:lnTo>
                    <a:pt x="0" y="21"/>
                  </a:lnTo>
                  <a:cubicBezTo>
                    <a:pt x="0" y="9"/>
                    <a:pt x="9" y="0"/>
                    <a:pt x="21" y="0"/>
                  </a:cubicBezTo>
                  <a:lnTo>
                    <a:pt x="21" y="0"/>
                  </a:lnTo>
                  <a:cubicBezTo>
                    <a:pt x="33" y="0"/>
                    <a:pt x="42" y="9"/>
                    <a:pt x="42" y="21"/>
                  </a:cubicBezTo>
                  <a:lnTo>
                    <a:pt x="42" y="100"/>
                  </a:lnTo>
                  <a:lnTo>
                    <a:pt x="42" y="100"/>
                  </a:lnTo>
                  <a:cubicBezTo>
                    <a:pt x="42" y="112"/>
                    <a:pt x="33" y="122"/>
                    <a:pt x="21" y="122"/>
                  </a:cubicBezTo>
                  <a:lnTo>
                    <a:pt x="21" y="122"/>
                  </a:lnTo>
                  <a:cubicBezTo>
                    <a:pt x="9" y="122"/>
                    <a:pt x="0" y="112"/>
                    <a:pt x="0" y="100"/>
                  </a:cubicBezTo>
                </a:path>
              </a:pathLst>
            </a:custGeom>
            <a:solidFill>
              <a:schemeClr val="accent2"/>
            </a:solidFill>
            <a:ln>
              <a:noFill/>
            </a:ln>
            <a:effectLst/>
          </p:spPr>
          <p:txBody>
            <a:bodyPr wrap="none" anchor="ctr"/>
            <a:lstStyle/>
            <a:p>
              <a:endParaRPr lang="en-US" sz="3600" dirty="0"/>
            </a:p>
          </p:txBody>
        </p:sp>
        <p:sp>
          <p:nvSpPr>
            <p:cNvPr id="85" name="Freeform 86">
              <a:extLst>
                <a:ext uri="{FF2B5EF4-FFF2-40B4-BE49-F238E27FC236}">
                  <a16:creationId xmlns:a16="http://schemas.microsoft.com/office/drawing/2014/main" id="{0AECB0C3-5B26-41D2-9F4E-B17CD99D1FA6}"/>
                </a:ext>
              </a:extLst>
            </p:cNvPr>
            <p:cNvSpPr>
              <a:spLocks noChangeArrowheads="1"/>
            </p:cNvSpPr>
            <p:nvPr/>
          </p:nvSpPr>
          <p:spPr bwMode="auto">
            <a:xfrm>
              <a:off x="7422711" y="9168714"/>
              <a:ext cx="101944" cy="80319"/>
            </a:xfrm>
            <a:custGeom>
              <a:avLst/>
              <a:gdLst>
                <a:gd name="T0" fmla="*/ 0 w 145"/>
                <a:gd name="T1" fmla="*/ 88 h 113"/>
                <a:gd name="T2" fmla="*/ 0 w 145"/>
                <a:gd name="T3" fmla="*/ 88 h 113"/>
                <a:gd name="T4" fmla="*/ 10 w 145"/>
                <a:gd name="T5" fmla="*/ 70 h 113"/>
                <a:gd name="T6" fmla="*/ 108 w 145"/>
                <a:gd name="T7" fmla="*/ 6 h 113"/>
                <a:gd name="T8" fmla="*/ 108 w 145"/>
                <a:gd name="T9" fmla="*/ 6 h 113"/>
                <a:gd name="T10" fmla="*/ 138 w 145"/>
                <a:gd name="T11" fmla="*/ 12 h 113"/>
                <a:gd name="T12" fmla="*/ 138 w 145"/>
                <a:gd name="T13" fmla="*/ 12 h 113"/>
                <a:gd name="T14" fmla="*/ 132 w 145"/>
                <a:gd name="T15" fmla="*/ 42 h 113"/>
                <a:gd name="T16" fmla="*/ 33 w 145"/>
                <a:gd name="T17" fmla="*/ 106 h 113"/>
                <a:gd name="T18" fmla="*/ 33 w 145"/>
                <a:gd name="T19" fmla="*/ 106 h 113"/>
                <a:gd name="T20" fmla="*/ 3 w 145"/>
                <a:gd name="T21" fmla="*/ 100 h 113"/>
                <a:gd name="T22" fmla="*/ 3 w 145"/>
                <a:gd name="T23" fmla="*/ 100 h 113"/>
                <a:gd name="T24" fmla="*/ 0 w 145"/>
                <a:gd name="T25" fmla="*/ 8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13">
                  <a:moveTo>
                    <a:pt x="0" y="88"/>
                  </a:moveTo>
                  <a:lnTo>
                    <a:pt x="0" y="88"/>
                  </a:lnTo>
                  <a:cubicBezTo>
                    <a:pt x="0" y="81"/>
                    <a:pt x="3" y="75"/>
                    <a:pt x="10" y="70"/>
                  </a:cubicBezTo>
                  <a:lnTo>
                    <a:pt x="108" y="6"/>
                  </a:lnTo>
                  <a:lnTo>
                    <a:pt x="108" y="6"/>
                  </a:lnTo>
                  <a:cubicBezTo>
                    <a:pt x="118" y="0"/>
                    <a:pt x="131" y="2"/>
                    <a:pt x="138" y="12"/>
                  </a:cubicBezTo>
                  <a:lnTo>
                    <a:pt x="138" y="12"/>
                  </a:lnTo>
                  <a:cubicBezTo>
                    <a:pt x="144" y="22"/>
                    <a:pt x="141" y="35"/>
                    <a:pt x="132" y="42"/>
                  </a:cubicBezTo>
                  <a:lnTo>
                    <a:pt x="33" y="106"/>
                  </a:lnTo>
                  <a:lnTo>
                    <a:pt x="33" y="106"/>
                  </a:lnTo>
                  <a:cubicBezTo>
                    <a:pt x="23" y="112"/>
                    <a:pt x="10" y="109"/>
                    <a:pt x="3" y="100"/>
                  </a:cubicBezTo>
                  <a:lnTo>
                    <a:pt x="3" y="100"/>
                  </a:lnTo>
                  <a:cubicBezTo>
                    <a:pt x="1" y="96"/>
                    <a:pt x="0" y="92"/>
                    <a:pt x="0" y="88"/>
                  </a:cubicBezTo>
                </a:path>
              </a:pathLst>
            </a:custGeom>
            <a:solidFill>
              <a:schemeClr val="accent2"/>
            </a:solidFill>
            <a:ln>
              <a:noFill/>
            </a:ln>
            <a:effectLst/>
          </p:spPr>
          <p:txBody>
            <a:bodyPr wrap="none" anchor="ctr"/>
            <a:lstStyle/>
            <a:p>
              <a:endParaRPr lang="en-US" sz="3600" dirty="0"/>
            </a:p>
          </p:txBody>
        </p:sp>
        <p:sp>
          <p:nvSpPr>
            <p:cNvPr id="86" name="Freeform 87">
              <a:extLst>
                <a:ext uri="{FF2B5EF4-FFF2-40B4-BE49-F238E27FC236}">
                  <a16:creationId xmlns:a16="http://schemas.microsoft.com/office/drawing/2014/main" id="{8B3FFE81-F56A-4CD7-9E17-53FEE6FA7628}"/>
                </a:ext>
              </a:extLst>
            </p:cNvPr>
            <p:cNvSpPr>
              <a:spLocks noChangeArrowheads="1"/>
            </p:cNvSpPr>
            <p:nvPr/>
          </p:nvSpPr>
          <p:spPr bwMode="auto">
            <a:xfrm>
              <a:off x="7336214" y="8791832"/>
              <a:ext cx="37070" cy="123568"/>
            </a:xfrm>
            <a:custGeom>
              <a:avLst/>
              <a:gdLst>
                <a:gd name="T0" fmla="*/ 0 w 54"/>
                <a:gd name="T1" fmla="*/ 149 h 176"/>
                <a:gd name="T2" fmla="*/ 0 w 54"/>
                <a:gd name="T3" fmla="*/ 27 h 176"/>
                <a:gd name="T4" fmla="*/ 0 w 54"/>
                <a:gd name="T5" fmla="*/ 27 h 176"/>
                <a:gd name="T6" fmla="*/ 27 w 54"/>
                <a:gd name="T7" fmla="*/ 0 h 176"/>
                <a:gd name="T8" fmla="*/ 27 w 54"/>
                <a:gd name="T9" fmla="*/ 0 h 176"/>
                <a:gd name="T10" fmla="*/ 53 w 54"/>
                <a:gd name="T11" fmla="*/ 27 h 176"/>
                <a:gd name="T12" fmla="*/ 53 w 54"/>
                <a:gd name="T13" fmla="*/ 149 h 176"/>
                <a:gd name="T14" fmla="*/ 53 w 54"/>
                <a:gd name="T15" fmla="*/ 149 h 176"/>
                <a:gd name="T16" fmla="*/ 27 w 54"/>
                <a:gd name="T17" fmla="*/ 175 h 176"/>
                <a:gd name="T18" fmla="*/ 27 w 54"/>
                <a:gd name="T19" fmla="*/ 175 h 176"/>
                <a:gd name="T20" fmla="*/ 0 w 54"/>
                <a:gd name="T21"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76">
                  <a:moveTo>
                    <a:pt x="0" y="149"/>
                  </a:moveTo>
                  <a:lnTo>
                    <a:pt x="0" y="27"/>
                  </a:lnTo>
                  <a:lnTo>
                    <a:pt x="0" y="27"/>
                  </a:lnTo>
                  <a:cubicBezTo>
                    <a:pt x="0" y="12"/>
                    <a:pt x="12" y="0"/>
                    <a:pt x="27" y="0"/>
                  </a:cubicBezTo>
                  <a:lnTo>
                    <a:pt x="27" y="0"/>
                  </a:lnTo>
                  <a:cubicBezTo>
                    <a:pt x="41" y="0"/>
                    <a:pt x="53" y="12"/>
                    <a:pt x="53" y="27"/>
                  </a:cubicBezTo>
                  <a:lnTo>
                    <a:pt x="53" y="149"/>
                  </a:lnTo>
                  <a:lnTo>
                    <a:pt x="53" y="149"/>
                  </a:lnTo>
                  <a:cubicBezTo>
                    <a:pt x="53" y="164"/>
                    <a:pt x="41" y="175"/>
                    <a:pt x="27" y="175"/>
                  </a:cubicBezTo>
                  <a:lnTo>
                    <a:pt x="27" y="175"/>
                  </a:lnTo>
                  <a:cubicBezTo>
                    <a:pt x="12" y="175"/>
                    <a:pt x="0" y="164"/>
                    <a:pt x="0" y="149"/>
                  </a:cubicBezTo>
                </a:path>
              </a:pathLst>
            </a:custGeom>
            <a:solidFill>
              <a:srgbClr val="FFC000"/>
            </a:solidFill>
            <a:ln>
              <a:noFill/>
            </a:ln>
            <a:effectLst/>
          </p:spPr>
          <p:txBody>
            <a:bodyPr wrap="none" anchor="ctr"/>
            <a:lstStyle/>
            <a:p>
              <a:endParaRPr lang="en-US" sz="3600" dirty="0"/>
            </a:p>
          </p:txBody>
        </p:sp>
        <p:sp>
          <p:nvSpPr>
            <p:cNvPr id="87" name="Freeform 88">
              <a:extLst>
                <a:ext uri="{FF2B5EF4-FFF2-40B4-BE49-F238E27FC236}">
                  <a16:creationId xmlns:a16="http://schemas.microsoft.com/office/drawing/2014/main" id="{697ACD43-656A-4694-A151-09415E7827AC}"/>
                </a:ext>
              </a:extLst>
            </p:cNvPr>
            <p:cNvSpPr>
              <a:spLocks noChangeArrowheads="1"/>
            </p:cNvSpPr>
            <p:nvPr/>
          </p:nvSpPr>
          <p:spPr bwMode="auto">
            <a:xfrm>
              <a:off x="7336214" y="9122377"/>
              <a:ext cx="37070" cy="123568"/>
            </a:xfrm>
            <a:custGeom>
              <a:avLst/>
              <a:gdLst>
                <a:gd name="T0" fmla="*/ 0 w 54"/>
                <a:gd name="T1" fmla="*/ 149 h 177"/>
                <a:gd name="T2" fmla="*/ 0 w 54"/>
                <a:gd name="T3" fmla="*/ 26 h 177"/>
                <a:gd name="T4" fmla="*/ 0 w 54"/>
                <a:gd name="T5" fmla="*/ 26 h 177"/>
                <a:gd name="T6" fmla="*/ 27 w 54"/>
                <a:gd name="T7" fmla="*/ 0 h 177"/>
                <a:gd name="T8" fmla="*/ 27 w 54"/>
                <a:gd name="T9" fmla="*/ 0 h 177"/>
                <a:gd name="T10" fmla="*/ 53 w 54"/>
                <a:gd name="T11" fmla="*/ 26 h 177"/>
                <a:gd name="T12" fmla="*/ 53 w 54"/>
                <a:gd name="T13" fmla="*/ 149 h 177"/>
                <a:gd name="T14" fmla="*/ 53 w 54"/>
                <a:gd name="T15" fmla="*/ 149 h 177"/>
                <a:gd name="T16" fmla="*/ 27 w 54"/>
                <a:gd name="T17" fmla="*/ 176 h 177"/>
                <a:gd name="T18" fmla="*/ 27 w 54"/>
                <a:gd name="T19" fmla="*/ 176 h 177"/>
                <a:gd name="T20" fmla="*/ 0 w 54"/>
                <a:gd name="T21" fmla="*/ 14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77">
                  <a:moveTo>
                    <a:pt x="0" y="149"/>
                  </a:moveTo>
                  <a:lnTo>
                    <a:pt x="0" y="26"/>
                  </a:lnTo>
                  <a:lnTo>
                    <a:pt x="0" y="26"/>
                  </a:lnTo>
                  <a:cubicBezTo>
                    <a:pt x="0" y="12"/>
                    <a:pt x="12" y="0"/>
                    <a:pt x="27" y="0"/>
                  </a:cubicBezTo>
                  <a:lnTo>
                    <a:pt x="27" y="0"/>
                  </a:lnTo>
                  <a:cubicBezTo>
                    <a:pt x="41" y="0"/>
                    <a:pt x="53" y="12"/>
                    <a:pt x="53" y="26"/>
                  </a:cubicBezTo>
                  <a:lnTo>
                    <a:pt x="53" y="149"/>
                  </a:lnTo>
                  <a:lnTo>
                    <a:pt x="53" y="149"/>
                  </a:lnTo>
                  <a:cubicBezTo>
                    <a:pt x="53" y="164"/>
                    <a:pt x="41" y="176"/>
                    <a:pt x="27" y="176"/>
                  </a:cubicBezTo>
                  <a:lnTo>
                    <a:pt x="27" y="176"/>
                  </a:lnTo>
                  <a:cubicBezTo>
                    <a:pt x="12" y="176"/>
                    <a:pt x="0" y="164"/>
                    <a:pt x="0" y="149"/>
                  </a:cubicBezTo>
                </a:path>
              </a:pathLst>
            </a:custGeom>
            <a:solidFill>
              <a:srgbClr val="FFC000"/>
            </a:solidFill>
            <a:ln>
              <a:noFill/>
            </a:ln>
            <a:effectLst/>
          </p:spPr>
          <p:txBody>
            <a:bodyPr wrap="none" anchor="ctr"/>
            <a:lstStyle/>
            <a:p>
              <a:endParaRPr lang="en-US" sz="3600" dirty="0"/>
            </a:p>
          </p:txBody>
        </p:sp>
      </p:grpSp>
      <p:cxnSp>
        <p:nvCxnSpPr>
          <p:cNvPr id="88" name="Straight Arrow Connector 87">
            <a:extLst>
              <a:ext uri="{FF2B5EF4-FFF2-40B4-BE49-F238E27FC236}">
                <a16:creationId xmlns:a16="http://schemas.microsoft.com/office/drawing/2014/main" id="{7F880E51-FF08-462A-9CD8-771C4829493C}"/>
              </a:ext>
            </a:extLst>
          </p:cNvPr>
          <p:cNvCxnSpPr>
            <a:stCxn id="90" idx="2"/>
          </p:cNvCxnSpPr>
          <p:nvPr/>
        </p:nvCxnSpPr>
        <p:spPr>
          <a:xfrm flipH="1" flipV="1">
            <a:off x="7910693" y="3988663"/>
            <a:ext cx="791877" cy="0"/>
          </a:xfrm>
          <a:prstGeom prst="straightConnector1">
            <a:avLst/>
          </a:prstGeom>
          <a:ln w="38100">
            <a:solidFill>
              <a:schemeClr val="bg1">
                <a:lumMod val="85000"/>
              </a:schemeClr>
            </a:solidFill>
            <a:tailEnd type="oval" w="med" len="med"/>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A181AD4A-D61E-4FD8-967C-4F026D99AC18}"/>
              </a:ext>
            </a:extLst>
          </p:cNvPr>
          <p:cNvGrpSpPr/>
          <p:nvPr/>
        </p:nvGrpSpPr>
        <p:grpSpPr>
          <a:xfrm>
            <a:off x="8702572" y="3597493"/>
            <a:ext cx="782340" cy="782340"/>
            <a:chOff x="16338038" y="7818216"/>
            <a:chExt cx="1700213" cy="1700213"/>
          </a:xfrm>
        </p:grpSpPr>
        <p:sp>
          <p:nvSpPr>
            <p:cNvPr id="90" name="Oval 89">
              <a:extLst>
                <a:ext uri="{FF2B5EF4-FFF2-40B4-BE49-F238E27FC236}">
                  <a16:creationId xmlns:a16="http://schemas.microsoft.com/office/drawing/2014/main" id="{153B2BFE-5956-44B2-9CCB-C44E3270D238}"/>
                </a:ext>
              </a:extLst>
            </p:cNvPr>
            <p:cNvSpPr/>
            <p:nvPr/>
          </p:nvSpPr>
          <p:spPr>
            <a:xfrm>
              <a:off x="16338038" y="7818216"/>
              <a:ext cx="1700213" cy="17002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91" name="Oval 90">
              <a:extLst>
                <a:ext uri="{FF2B5EF4-FFF2-40B4-BE49-F238E27FC236}">
                  <a16:creationId xmlns:a16="http://schemas.microsoft.com/office/drawing/2014/main" id="{EC173205-D505-4920-B805-BDDF4CEBE8A3}"/>
                </a:ext>
              </a:extLst>
            </p:cNvPr>
            <p:cNvSpPr/>
            <p:nvPr/>
          </p:nvSpPr>
          <p:spPr>
            <a:xfrm>
              <a:off x="16503841" y="7986571"/>
              <a:ext cx="1363502" cy="13635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sp>
        <p:nvSpPr>
          <p:cNvPr id="92" name="TextBox 91">
            <a:extLst>
              <a:ext uri="{FF2B5EF4-FFF2-40B4-BE49-F238E27FC236}">
                <a16:creationId xmlns:a16="http://schemas.microsoft.com/office/drawing/2014/main" id="{7B93394C-6371-4F4A-8B43-8F10F2B84345}"/>
              </a:ext>
            </a:extLst>
          </p:cNvPr>
          <p:cNvSpPr txBox="1"/>
          <p:nvPr/>
        </p:nvSpPr>
        <p:spPr>
          <a:xfrm>
            <a:off x="8869962" y="3656726"/>
            <a:ext cx="447558" cy="646331"/>
          </a:xfrm>
          <a:prstGeom prst="rect">
            <a:avLst/>
          </a:prstGeom>
          <a:noFill/>
        </p:spPr>
        <p:txBody>
          <a:bodyPr wrap="none" rtlCol="0">
            <a:spAutoFit/>
          </a:bodyPr>
          <a:lstStyle/>
          <a:p>
            <a:pPr algn="ctr"/>
            <a:r>
              <a:rPr lang="en-US" sz="3600" b="1" dirty="0">
                <a:solidFill>
                  <a:schemeClr val="accent1"/>
                </a:solidFill>
              </a:rPr>
              <a:t>4</a:t>
            </a:r>
          </a:p>
        </p:txBody>
      </p:sp>
      <p:sp>
        <p:nvSpPr>
          <p:cNvPr id="93" name="TextBox 92">
            <a:extLst>
              <a:ext uri="{FF2B5EF4-FFF2-40B4-BE49-F238E27FC236}">
                <a16:creationId xmlns:a16="http://schemas.microsoft.com/office/drawing/2014/main" id="{61EAE459-A50B-49C8-8FB9-7B078E247E34}"/>
              </a:ext>
            </a:extLst>
          </p:cNvPr>
          <p:cNvSpPr txBox="1"/>
          <p:nvPr/>
        </p:nvSpPr>
        <p:spPr>
          <a:xfrm>
            <a:off x="9559555" y="3610389"/>
            <a:ext cx="1263487"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Label</a:t>
            </a:r>
          </a:p>
        </p:txBody>
      </p:sp>
      <p:sp>
        <p:nvSpPr>
          <p:cNvPr id="94" name="Subtitle 2">
            <a:extLst>
              <a:ext uri="{FF2B5EF4-FFF2-40B4-BE49-F238E27FC236}">
                <a16:creationId xmlns:a16="http://schemas.microsoft.com/office/drawing/2014/main" id="{67E845D7-3D68-4F78-B13A-04BD83B8D4A9}"/>
              </a:ext>
            </a:extLst>
          </p:cNvPr>
          <p:cNvSpPr txBox="1">
            <a:spLocks/>
          </p:cNvSpPr>
          <p:nvPr/>
        </p:nvSpPr>
        <p:spPr>
          <a:xfrm>
            <a:off x="9552231" y="3924116"/>
            <a:ext cx="1828263" cy="66929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pt-BR" sz="14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cxnSp>
        <p:nvCxnSpPr>
          <p:cNvPr id="95" name="Straight Arrow Connector 94">
            <a:extLst>
              <a:ext uri="{FF2B5EF4-FFF2-40B4-BE49-F238E27FC236}">
                <a16:creationId xmlns:a16="http://schemas.microsoft.com/office/drawing/2014/main" id="{691372E7-780E-493D-A88E-ACA8AE35078B}"/>
              </a:ext>
            </a:extLst>
          </p:cNvPr>
          <p:cNvCxnSpPr>
            <a:stCxn id="97" idx="2"/>
          </p:cNvCxnSpPr>
          <p:nvPr/>
        </p:nvCxnSpPr>
        <p:spPr>
          <a:xfrm flipH="1" flipV="1">
            <a:off x="7668179" y="2168001"/>
            <a:ext cx="791877" cy="0"/>
          </a:xfrm>
          <a:prstGeom prst="straightConnector1">
            <a:avLst/>
          </a:prstGeom>
          <a:ln w="38100">
            <a:solidFill>
              <a:schemeClr val="bg1">
                <a:lumMod val="85000"/>
              </a:schemeClr>
            </a:solidFill>
            <a:tailEnd type="oval" w="med" len="med"/>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A91EB7C3-4002-4F49-9EE1-BD91F142AE38}"/>
              </a:ext>
            </a:extLst>
          </p:cNvPr>
          <p:cNvGrpSpPr/>
          <p:nvPr/>
        </p:nvGrpSpPr>
        <p:grpSpPr>
          <a:xfrm>
            <a:off x="8460057" y="1776831"/>
            <a:ext cx="782340" cy="782340"/>
            <a:chOff x="15077620" y="3861481"/>
            <a:chExt cx="1700213" cy="1700213"/>
          </a:xfrm>
        </p:grpSpPr>
        <p:sp>
          <p:nvSpPr>
            <p:cNvPr id="97" name="Oval 96">
              <a:extLst>
                <a:ext uri="{FF2B5EF4-FFF2-40B4-BE49-F238E27FC236}">
                  <a16:creationId xmlns:a16="http://schemas.microsoft.com/office/drawing/2014/main" id="{AB0FF8F1-EDB7-4992-9613-8358C61026D1}"/>
                </a:ext>
              </a:extLst>
            </p:cNvPr>
            <p:cNvSpPr/>
            <p:nvPr/>
          </p:nvSpPr>
          <p:spPr>
            <a:xfrm>
              <a:off x="15077620" y="3861481"/>
              <a:ext cx="1700213" cy="17002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98" name="Oval 97">
              <a:extLst>
                <a:ext uri="{FF2B5EF4-FFF2-40B4-BE49-F238E27FC236}">
                  <a16:creationId xmlns:a16="http://schemas.microsoft.com/office/drawing/2014/main" id="{BD4ECB3D-7459-45F7-AF3A-10FB69DB6682}"/>
                </a:ext>
              </a:extLst>
            </p:cNvPr>
            <p:cNvSpPr/>
            <p:nvPr/>
          </p:nvSpPr>
          <p:spPr>
            <a:xfrm>
              <a:off x="15245975" y="4029209"/>
              <a:ext cx="1363502" cy="13635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sp>
        <p:nvSpPr>
          <p:cNvPr id="99" name="TextBox 98">
            <a:extLst>
              <a:ext uri="{FF2B5EF4-FFF2-40B4-BE49-F238E27FC236}">
                <a16:creationId xmlns:a16="http://schemas.microsoft.com/office/drawing/2014/main" id="{A49CD426-77F9-4689-971B-B56964A0C65B}"/>
              </a:ext>
            </a:extLst>
          </p:cNvPr>
          <p:cNvSpPr txBox="1"/>
          <p:nvPr/>
        </p:nvSpPr>
        <p:spPr>
          <a:xfrm>
            <a:off x="8637066" y="1836062"/>
            <a:ext cx="428323" cy="646331"/>
          </a:xfrm>
          <a:prstGeom prst="rect">
            <a:avLst/>
          </a:prstGeom>
          <a:noFill/>
        </p:spPr>
        <p:txBody>
          <a:bodyPr wrap="none" rtlCol="0">
            <a:spAutoFit/>
          </a:bodyPr>
          <a:lstStyle/>
          <a:p>
            <a:pPr algn="ctr"/>
            <a:r>
              <a:rPr lang="en-US" sz="3600" b="1" dirty="0">
                <a:solidFill>
                  <a:schemeClr val="accent2"/>
                </a:solidFill>
              </a:rPr>
              <a:t>3</a:t>
            </a:r>
          </a:p>
        </p:txBody>
      </p:sp>
      <p:sp>
        <p:nvSpPr>
          <p:cNvPr id="100" name="TextBox 99">
            <a:extLst>
              <a:ext uri="{FF2B5EF4-FFF2-40B4-BE49-F238E27FC236}">
                <a16:creationId xmlns:a16="http://schemas.microsoft.com/office/drawing/2014/main" id="{F2E7AA71-AA7B-42A9-847D-699FB344055A}"/>
              </a:ext>
            </a:extLst>
          </p:cNvPr>
          <p:cNvSpPr txBox="1"/>
          <p:nvPr/>
        </p:nvSpPr>
        <p:spPr>
          <a:xfrm>
            <a:off x="9317037" y="1789727"/>
            <a:ext cx="1263487"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Label</a:t>
            </a:r>
          </a:p>
        </p:txBody>
      </p:sp>
      <p:sp>
        <p:nvSpPr>
          <p:cNvPr id="101" name="Subtitle 2">
            <a:extLst>
              <a:ext uri="{FF2B5EF4-FFF2-40B4-BE49-F238E27FC236}">
                <a16:creationId xmlns:a16="http://schemas.microsoft.com/office/drawing/2014/main" id="{B4530D75-46DF-454C-BF54-BEC783E2DA67}"/>
              </a:ext>
            </a:extLst>
          </p:cNvPr>
          <p:cNvSpPr txBox="1">
            <a:spLocks/>
          </p:cNvSpPr>
          <p:nvPr/>
        </p:nvSpPr>
        <p:spPr>
          <a:xfrm>
            <a:off x="9309716" y="2103454"/>
            <a:ext cx="2149911" cy="66929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pt-BR" sz="14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grpSp>
        <p:nvGrpSpPr>
          <p:cNvPr id="102" name="Group 101">
            <a:extLst>
              <a:ext uri="{FF2B5EF4-FFF2-40B4-BE49-F238E27FC236}">
                <a16:creationId xmlns:a16="http://schemas.microsoft.com/office/drawing/2014/main" id="{4B9FECF5-0BD0-406C-9375-E435C75F3BDF}"/>
              </a:ext>
            </a:extLst>
          </p:cNvPr>
          <p:cNvGrpSpPr/>
          <p:nvPr/>
        </p:nvGrpSpPr>
        <p:grpSpPr>
          <a:xfrm>
            <a:off x="4438339" y="4532849"/>
            <a:ext cx="782340" cy="782340"/>
            <a:chOff x="6337465" y="9850968"/>
            <a:chExt cx="1700213" cy="1700213"/>
          </a:xfrm>
        </p:grpSpPr>
        <p:sp>
          <p:nvSpPr>
            <p:cNvPr id="103" name="Oval 102">
              <a:extLst>
                <a:ext uri="{FF2B5EF4-FFF2-40B4-BE49-F238E27FC236}">
                  <a16:creationId xmlns:a16="http://schemas.microsoft.com/office/drawing/2014/main" id="{2C9E5BCE-8B43-4C7E-9D2C-BD1B2C14C093}"/>
                </a:ext>
              </a:extLst>
            </p:cNvPr>
            <p:cNvSpPr/>
            <p:nvPr/>
          </p:nvSpPr>
          <p:spPr>
            <a:xfrm>
              <a:off x="6337465" y="9850968"/>
              <a:ext cx="1700213" cy="17002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04" name="Oval 103">
              <a:extLst>
                <a:ext uri="{FF2B5EF4-FFF2-40B4-BE49-F238E27FC236}">
                  <a16:creationId xmlns:a16="http://schemas.microsoft.com/office/drawing/2014/main" id="{2F768D09-1112-4EDA-8A5A-39D3C2B80743}"/>
                </a:ext>
              </a:extLst>
            </p:cNvPr>
            <p:cNvSpPr/>
            <p:nvPr/>
          </p:nvSpPr>
          <p:spPr>
            <a:xfrm>
              <a:off x="6505820" y="10021572"/>
              <a:ext cx="1363502" cy="13635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sp>
        <p:nvSpPr>
          <p:cNvPr id="105" name="TextBox 104">
            <a:extLst>
              <a:ext uri="{FF2B5EF4-FFF2-40B4-BE49-F238E27FC236}">
                <a16:creationId xmlns:a16="http://schemas.microsoft.com/office/drawing/2014/main" id="{F1E944BA-5B0F-40DC-9E11-5E3398FB731E}"/>
              </a:ext>
            </a:extLst>
          </p:cNvPr>
          <p:cNvSpPr txBox="1"/>
          <p:nvPr/>
        </p:nvSpPr>
        <p:spPr>
          <a:xfrm>
            <a:off x="4617752" y="4592081"/>
            <a:ext cx="423514" cy="646331"/>
          </a:xfrm>
          <a:prstGeom prst="rect">
            <a:avLst/>
          </a:prstGeom>
          <a:noFill/>
        </p:spPr>
        <p:txBody>
          <a:bodyPr wrap="none" rtlCol="0">
            <a:spAutoFit/>
          </a:bodyPr>
          <a:lstStyle/>
          <a:p>
            <a:pPr algn="ctr"/>
            <a:r>
              <a:rPr lang="en-US" sz="3600" b="1" dirty="0">
                <a:solidFill>
                  <a:schemeClr val="accent3"/>
                </a:solidFill>
              </a:rPr>
              <a:t>2</a:t>
            </a:r>
          </a:p>
        </p:txBody>
      </p:sp>
      <p:sp>
        <p:nvSpPr>
          <p:cNvPr id="106" name="TextBox 105">
            <a:extLst>
              <a:ext uri="{FF2B5EF4-FFF2-40B4-BE49-F238E27FC236}">
                <a16:creationId xmlns:a16="http://schemas.microsoft.com/office/drawing/2014/main" id="{4D009A48-034F-4FFA-AEFC-AB54BE7A062D}"/>
              </a:ext>
            </a:extLst>
          </p:cNvPr>
          <p:cNvSpPr txBox="1"/>
          <p:nvPr/>
        </p:nvSpPr>
        <p:spPr>
          <a:xfrm>
            <a:off x="3082894" y="4545744"/>
            <a:ext cx="1263487" cy="369332"/>
          </a:xfrm>
          <a:prstGeom prst="rect">
            <a:avLst/>
          </a:prstGeom>
          <a:noFill/>
        </p:spPr>
        <p:txBody>
          <a:bodyPr wrap="none" rtlCol="0" anchor="ctr" anchorCtr="0">
            <a:spAutoFit/>
          </a:bodyPr>
          <a:lstStyle/>
          <a:p>
            <a:pPr algn="r"/>
            <a:r>
              <a:rPr lang="en-US" b="1" dirty="0">
                <a:solidFill>
                  <a:schemeClr val="tx2"/>
                </a:solidFill>
                <a:ea typeface="League Spartan" charset="0"/>
                <a:cs typeface="Poppins" pitchFamily="2" charset="77"/>
              </a:rPr>
              <a:t>Your Label</a:t>
            </a:r>
          </a:p>
        </p:txBody>
      </p:sp>
      <p:sp>
        <p:nvSpPr>
          <p:cNvPr id="107" name="Subtitle 2">
            <a:extLst>
              <a:ext uri="{FF2B5EF4-FFF2-40B4-BE49-F238E27FC236}">
                <a16:creationId xmlns:a16="http://schemas.microsoft.com/office/drawing/2014/main" id="{81B94918-2758-4DB9-8B35-EAA1C2CA1CA9}"/>
              </a:ext>
            </a:extLst>
          </p:cNvPr>
          <p:cNvSpPr txBox="1">
            <a:spLocks/>
          </p:cNvSpPr>
          <p:nvPr/>
        </p:nvSpPr>
        <p:spPr>
          <a:xfrm>
            <a:off x="1807030" y="4859471"/>
            <a:ext cx="2540250" cy="47693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12"/>
              </a:lnSpc>
            </a:pPr>
            <a:r>
              <a:rPr lang="pt-BR" sz="14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cxnSp>
        <p:nvCxnSpPr>
          <p:cNvPr id="108" name="Straight Arrow Connector 107">
            <a:extLst>
              <a:ext uri="{FF2B5EF4-FFF2-40B4-BE49-F238E27FC236}">
                <a16:creationId xmlns:a16="http://schemas.microsoft.com/office/drawing/2014/main" id="{5141FD30-B7DC-41AF-BE9B-00E1D215F489}"/>
              </a:ext>
            </a:extLst>
          </p:cNvPr>
          <p:cNvCxnSpPr>
            <a:cxnSpLocks/>
            <a:stCxn id="103" idx="0"/>
          </p:cNvCxnSpPr>
          <p:nvPr/>
        </p:nvCxnSpPr>
        <p:spPr>
          <a:xfrm flipV="1">
            <a:off x="4829509" y="3770487"/>
            <a:ext cx="0" cy="762361"/>
          </a:xfrm>
          <a:prstGeom prst="straightConnector1">
            <a:avLst/>
          </a:prstGeom>
          <a:ln w="38100">
            <a:solidFill>
              <a:schemeClr val="bg1">
                <a:lumMod val="85000"/>
              </a:schemeClr>
            </a:solidFill>
            <a:tailEnd type="oval" w="med" len="med"/>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AF60B3E4-D1DD-43A9-94C2-FB81F283F046}"/>
              </a:ext>
            </a:extLst>
          </p:cNvPr>
          <p:cNvGrpSpPr/>
          <p:nvPr/>
        </p:nvGrpSpPr>
        <p:grpSpPr>
          <a:xfrm>
            <a:off x="3145009" y="1808671"/>
            <a:ext cx="782340" cy="782340"/>
            <a:chOff x="3526751" y="3930679"/>
            <a:chExt cx="1700213" cy="1700213"/>
          </a:xfrm>
        </p:grpSpPr>
        <p:sp>
          <p:nvSpPr>
            <p:cNvPr id="110" name="Oval 109">
              <a:extLst>
                <a:ext uri="{FF2B5EF4-FFF2-40B4-BE49-F238E27FC236}">
                  <a16:creationId xmlns:a16="http://schemas.microsoft.com/office/drawing/2014/main" id="{F32A0CA8-C8B8-41F0-BC3F-9FDE88821605}"/>
                </a:ext>
              </a:extLst>
            </p:cNvPr>
            <p:cNvSpPr/>
            <p:nvPr/>
          </p:nvSpPr>
          <p:spPr>
            <a:xfrm>
              <a:off x="3526751" y="3930679"/>
              <a:ext cx="1700213" cy="17002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1" name="Oval 110">
              <a:extLst>
                <a:ext uri="{FF2B5EF4-FFF2-40B4-BE49-F238E27FC236}">
                  <a16:creationId xmlns:a16="http://schemas.microsoft.com/office/drawing/2014/main" id="{995C8105-8872-4E3E-A366-4EE07AF88A68}"/>
                </a:ext>
              </a:extLst>
            </p:cNvPr>
            <p:cNvSpPr/>
            <p:nvPr/>
          </p:nvSpPr>
          <p:spPr>
            <a:xfrm>
              <a:off x="3695106" y="4098407"/>
              <a:ext cx="1363502" cy="13635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sp>
        <p:nvSpPr>
          <p:cNvPr id="112" name="TextBox 111">
            <a:extLst>
              <a:ext uri="{FF2B5EF4-FFF2-40B4-BE49-F238E27FC236}">
                <a16:creationId xmlns:a16="http://schemas.microsoft.com/office/drawing/2014/main" id="{83F0B14C-D2FF-4C70-B363-6E88B5D47941}"/>
              </a:ext>
            </a:extLst>
          </p:cNvPr>
          <p:cNvSpPr txBox="1"/>
          <p:nvPr/>
        </p:nvSpPr>
        <p:spPr>
          <a:xfrm>
            <a:off x="3366905" y="1867904"/>
            <a:ext cx="338556" cy="646331"/>
          </a:xfrm>
          <a:prstGeom prst="rect">
            <a:avLst/>
          </a:prstGeom>
          <a:noFill/>
        </p:spPr>
        <p:txBody>
          <a:bodyPr wrap="none" rtlCol="0">
            <a:spAutoFit/>
          </a:bodyPr>
          <a:lstStyle/>
          <a:p>
            <a:pPr algn="ctr"/>
            <a:r>
              <a:rPr lang="en-US" sz="3600" b="1" dirty="0">
                <a:solidFill>
                  <a:schemeClr val="accent4"/>
                </a:solidFill>
              </a:rPr>
              <a:t>1</a:t>
            </a:r>
          </a:p>
        </p:txBody>
      </p:sp>
      <p:cxnSp>
        <p:nvCxnSpPr>
          <p:cNvPr id="113" name="Straight Arrow Connector 112">
            <a:extLst>
              <a:ext uri="{FF2B5EF4-FFF2-40B4-BE49-F238E27FC236}">
                <a16:creationId xmlns:a16="http://schemas.microsoft.com/office/drawing/2014/main" id="{F1963B81-D981-470F-9428-388EAA9F28BD}"/>
              </a:ext>
            </a:extLst>
          </p:cNvPr>
          <p:cNvCxnSpPr>
            <a:cxnSpLocks/>
          </p:cNvCxnSpPr>
          <p:nvPr/>
        </p:nvCxnSpPr>
        <p:spPr>
          <a:xfrm flipV="1">
            <a:off x="3927350" y="2181362"/>
            <a:ext cx="791018" cy="0"/>
          </a:xfrm>
          <a:prstGeom prst="straightConnector1">
            <a:avLst/>
          </a:prstGeom>
          <a:ln w="38100">
            <a:solidFill>
              <a:schemeClr val="bg1">
                <a:lumMod val="85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56B0CAA7-EA5B-43E1-9DCF-3713B24D646F}"/>
              </a:ext>
            </a:extLst>
          </p:cNvPr>
          <p:cNvSpPr txBox="1"/>
          <p:nvPr/>
        </p:nvSpPr>
        <p:spPr>
          <a:xfrm>
            <a:off x="2885168" y="2645828"/>
            <a:ext cx="1263487" cy="369332"/>
          </a:xfrm>
          <a:prstGeom prst="rect">
            <a:avLst/>
          </a:prstGeom>
          <a:noFill/>
        </p:spPr>
        <p:txBody>
          <a:bodyPr wrap="none" rtlCol="0" anchor="ctr" anchorCtr="0">
            <a:spAutoFit/>
          </a:bodyPr>
          <a:lstStyle/>
          <a:p>
            <a:pPr algn="r"/>
            <a:r>
              <a:rPr lang="en-US" b="1" dirty="0">
                <a:solidFill>
                  <a:schemeClr val="tx2"/>
                </a:solidFill>
                <a:ea typeface="League Spartan" charset="0"/>
                <a:cs typeface="Poppins" pitchFamily="2" charset="77"/>
              </a:rPr>
              <a:t>Your Label</a:t>
            </a:r>
          </a:p>
        </p:txBody>
      </p:sp>
      <p:sp>
        <p:nvSpPr>
          <p:cNvPr id="115" name="Subtitle 2">
            <a:extLst>
              <a:ext uri="{FF2B5EF4-FFF2-40B4-BE49-F238E27FC236}">
                <a16:creationId xmlns:a16="http://schemas.microsoft.com/office/drawing/2014/main" id="{4D6AFE3C-612E-4CA7-B99D-E1754D4E48D2}"/>
              </a:ext>
            </a:extLst>
          </p:cNvPr>
          <p:cNvSpPr txBox="1">
            <a:spLocks/>
          </p:cNvSpPr>
          <p:nvPr/>
        </p:nvSpPr>
        <p:spPr>
          <a:xfrm>
            <a:off x="1625672" y="2959555"/>
            <a:ext cx="2540249" cy="47693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12"/>
              </a:lnSpc>
            </a:pPr>
            <a:r>
              <a:rPr lang="pt-BR" sz="14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69940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23F5BE-2378-40C2-9666-BD302E977EA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F8A3785-2E67-40AA-8580-F03CB15C2F4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15F8111-979D-4F03-B25F-FBDAB5C50F86}"/>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73B4C20C-6915-4198-9CB3-F0B9931EC92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DB60D57-5B42-42FF-9442-518F2C6DE1F8}"/>
              </a:ext>
            </a:extLst>
          </p:cNvPr>
          <p:cNvSpPr>
            <a:spLocks noGrp="1"/>
          </p:cNvSpPr>
          <p:nvPr>
            <p:ph type="body" sz="quarter" idx="13"/>
          </p:nvPr>
        </p:nvSpPr>
        <p:spPr/>
        <p:txBody>
          <a:bodyPr/>
          <a:lstStyle/>
          <a:p>
            <a:endParaRPr lang="en-ZA"/>
          </a:p>
        </p:txBody>
      </p:sp>
      <p:pic>
        <p:nvPicPr>
          <p:cNvPr id="8" name="Graphic 7">
            <a:extLst>
              <a:ext uri="{FF2B5EF4-FFF2-40B4-BE49-F238E27FC236}">
                <a16:creationId xmlns:a16="http://schemas.microsoft.com/office/drawing/2014/main" id="{CD30847D-F068-41D3-BE64-1F1600157F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75782" y="1468384"/>
            <a:ext cx="7143750" cy="4762500"/>
          </a:xfrm>
          <a:prstGeom prst="rect">
            <a:avLst/>
          </a:prstGeom>
        </p:spPr>
      </p:pic>
    </p:spTree>
    <p:extLst>
      <p:ext uri="{BB962C8B-B14F-4D97-AF65-F5344CB8AC3E}">
        <p14:creationId xmlns:p14="http://schemas.microsoft.com/office/powerpoint/2010/main" val="323898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42B006-8CD9-4EA2-94F9-D014457CD38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19559C6-AC50-4B83-B52E-68CBD7A712A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665D2C9-1C63-42BA-8963-4EC62B9A138E}"/>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DD5C83EB-FE25-4F50-AC18-992AA7863FA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95069B5-49B9-4F0E-8183-DB0D5E37CB6E}"/>
              </a:ext>
            </a:extLst>
          </p:cNvPr>
          <p:cNvSpPr>
            <a:spLocks noGrp="1"/>
          </p:cNvSpPr>
          <p:nvPr>
            <p:ph type="body" sz="quarter" idx="13"/>
          </p:nvPr>
        </p:nvSpPr>
        <p:spPr/>
        <p:txBody>
          <a:bodyPr/>
          <a:lstStyle/>
          <a:p>
            <a:endParaRPr lang="en-ZA"/>
          </a:p>
        </p:txBody>
      </p:sp>
      <p:pic>
        <p:nvPicPr>
          <p:cNvPr id="7" name="Graphic 6">
            <a:extLst>
              <a:ext uri="{FF2B5EF4-FFF2-40B4-BE49-F238E27FC236}">
                <a16:creationId xmlns:a16="http://schemas.microsoft.com/office/drawing/2014/main" id="{EF4DC3E0-E9A3-42AB-8948-7270929A8B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75782" y="1468384"/>
            <a:ext cx="7143750" cy="4762500"/>
          </a:xfrm>
          <a:prstGeom prst="rect">
            <a:avLst/>
          </a:prstGeom>
        </p:spPr>
      </p:pic>
    </p:spTree>
    <p:extLst>
      <p:ext uri="{BB962C8B-B14F-4D97-AF65-F5344CB8AC3E}">
        <p14:creationId xmlns:p14="http://schemas.microsoft.com/office/powerpoint/2010/main" val="66695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13</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14</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F0C821-A040-43F6-B001-543814C1B90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C4D1E0D-B693-4FB4-BDB8-4CA53F0A09A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14A8EE4-34A3-4E06-9AD1-65F86795DA1D}"/>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FB419FA5-20F2-4317-866D-2C7A51D89516}"/>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095D2720-F368-423D-8F7B-62B039F4EE63}"/>
              </a:ext>
            </a:extLst>
          </p:cNvPr>
          <p:cNvSpPr>
            <a:spLocks noGrp="1"/>
          </p:cNvSpPr>
          <p:nvPr>
            <p:ph type="body" sz="quarter" idx="13"/>
          </p:nvPr>
        </p:nvSpPr>
        <p:spPr/>
        <p:txBody>
          <a:bodyPr/>
          <a:lstStyle/>
          <a:p>
            <a:endParaRPr lang="en-ZA"/>
          </a:p>
        </p:txBody>
      </p:sp>
      <p:sp>
        <p:nvSpPr>
          <p:cNvPr id="8" name="Freeform 1">
            <a:extLst>
              <a:ext uri="{FF2B5EF4-FFF2-40B4-BE49-F238E27FC236}">
                <a16:creationId xmlns:a16="http://schemas.microsoft.com/office/drawing/2014/main" id="{94F094AE-9502-4EC8-A0C3-AF180D46290D}"/>
              </a:ext>
            </a:extLst>
          </p:cNvPr>
          <p:cNvSpPr>
            <a:spLocks noChangeArrowheads="1"/>
          </p:cNvSpPr>
          <p:nvPr/>
        </p:nvSpPr>
        <p:spPr bwMode="auto">
          <a:xfrm>
            <a:off x="3786521" y="4659891"/>
            <a:ext cx="121961" cy="233995"/>
          </a:xfrm>
          <a:custGeom>
            <a:avLst/>
            <a:gdLst>
              <a:gd name="T0" fmla="*/ 37 w 381"/>
              <a:gd name="T1" fmla="*/ 471 h 728"/>
              <a:gd name="T2" fmla="*/ 37 w 381"/>
              <a:gd name="T3" fmla="*/ 471 h 728"/>
              <a:gd name="T4" fmla="*/ 74 w 381"/>
              <a:gd name="T5" fmla="*/ 388 h 728"/>
              <a:gd name="T6" fmla="*/ 74 w 381"/>
              <a:gd name="T7" fmla="*/ 388 h 728"/>
              <a:gd name="T8" fmla="*/ 46 w 381"/>
              <a:gd name="T9" fmla="*/ 293 h 728"/>
              <a:gd name="T10" fmla="*/ 46 w 381"/>
              <a:gd name="T11" fmla="*/ 293 h 728"/>
              <a:gd name="T12" fmla="*/ 165 w 381"/>
              <a:gd name="T13" fmla="*/ 178 h 728"/>
              <a:gd name="T14" fmla="*/ 165 w 381"/>
              <a:gd name="T15" fmla="*/ 178 h 728"/>
              <a:gd name="T16" fmla="*/ 293 w 381"/>
              <a:gd name="T17" fmla="*/ 55 h 728"/>
              <a:gd name="T18" fmla="*/ 293 w 381"/>
              <a:gd name="T19" fmla="*/ 55 h 728"/>
              <a:gd name="T20" fmla="*/ 305 w 381"/>
              <a:gd name="T21" fmla="*/ 0 h 728"/>
              <a:gd name="T22" fmla="*/ 305 w 381"/>
              <a:gd name="T23" fmla="*/ 0 h 728"/>
              <a:gd name="T24" fmla="*/ 380 w 381"/>
              <a:gd name="T25" fmla="*/ 174 h 728"/>
              <a:gd name="T26" fmla="*/ 380 w 381"/>
              <a:gd name="T27" fmla="*/ 202 h 728"/>
              <a:gd name="T28" fmla="*/ 380 w 381"/>
              <a:gd name="T29" fmla="*/ 202 h 728"/>
              <a:gd name="T30" fmla="*/ 349 w 381"/>
              <a:gd name="T31" fmla="*/ 192 h 728"/>
              <a:gd name="T32" fmla="*/ 349 w 381"/>
              <a:gd name="T33" fmla="*/ 192 h 728"/>
              <a:gd name="T34" fmla="*/ 266 w 381"/>
              <a:gd name="T35" fmla="*/ 522 h 728"/>
              <a:gd name="T36" fmla="*/ 266 w 381"/>
              <a:gd name="T37" fmla="*/ 522 h 728"/>
              <a:gd name="T38" fmla="*/ 105 w 381"/>
              <a:gd name="T39" fmla="*/ 727 h 728"/>
              <a:gd name="T40" fmla="*/ 105 w 381"/>
              <a:gd name="T41" fmla="*/ 727 h 728"/>
              <a:gd name="T42" fmla="*/ 18 w 381"/>
              <a:gd name="T43" fmla="*/ 627 h 728"/>
              <a:gd name="T44" fmla="*/ 18 w 381"/>
              <a:gd name="T45" fmla="*/ 627 h 728"/>
              <a:gd name="T46" fmla="*/ 22 w 381"/>
              <a:gd name="T47" fmla="*/ 581 h 728"/>
              <a:gd name="T48" fmla="*/ 22 w 381"/>
              <a:gd name="T49" fmla="*/ 581 h 728"/>
              <a:gd name="T50" fmla="*/ 0 w 381"/>
              <a:gd name="T51" fmla="*/ 508 h 728"/>
              <a:gd name="T52" fmla="*/ 0 w 381"/>
              <a:gd name="T53" fmla="*/ 508 h 728"/>
              <a:gd name="T54" fmla="*/ 37 w 381"/>
              <a:gd name="T55" fmla="*/ 47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728">
                <a:moveTo>
                  <a:pt x="37" y="471"/>
                </a:moveTo>
                <a:lnTo>
                  <a:pt x="37" y="471"/>
                </a:lnTo>
                <a:cubicBezTo>
                  <a:pt x="37" y="471"/>
                  <a:pt x="74" y="392"/>
                  <a:pt x="74" y="388"/>
                </a:cubicBezTo>
                <a:lnTo>
                  <a:pt x="74" y="388"/>
                </a:lnTo>
                <a:cubicBezTo>
                  <a:pt x="74" y="368"/>
                  <a:pt x="46" y="323"/>
                  <a:pt x="46" y="293"/>
                </a:cubicBezTo>
                <a:lnTo>
                  <a:pt x="46" y="293"/>
                </a:lnTo>
                <a:cubicBezTo>
                  <a:pt x="46" y="203"/>
                  <a:pt x="112" y="209"/>
                  <a:pt x="165" y="178"/>
                </a:cubicBezTo>
                <a:lnTo>
                  <a:pt x="165" y="178"/>
                </a:lnTo>
                <a:cubicBezTo>
                  <a:pt x="207" y="154"/>
                  <a:pt x="264" y="84"/>
                  <a:pt x="293" y="55"/>
                </a:cubicBezTo>
                <a:lnTo>
                  <a:pt x="293" y="55"/>
                </a:lnTo>
                <a:cubicBezTo>
                  <a:pt x="302" y="46"/>
                  <a:pt x="297" y="15"/>
                  <a:pt x="305" y="0"/>
                </a:cubicBezTo>
                <a:lnTo>
                  <a:pt x="305" y="0"/>
                </a:lnTo>
                <a:cubicBezTo>
                  <a:pt x="367" y="7"/>
                  <a:pt x="361" y="126"/>
                  <a:pt x="380" y="174"/>
                </a:cubicBezTo>
                <a:lnTo>
                  <a:pt x="380" y="202"/>
                </a:lnTo>
                <a:lnTo>
                  <a:pt x="380" y="202"/>
                </a:lnTo>
                <a:cubicBezTo>
                  <a:pt x="370" y="198"/>
                  <a:pt x="352" y="192"/>
                  <a:pt x="349" y="192"/>
                </a:cubicBezTo>
                <a:lnTo>
                  <a:pt x="349" y="192"/>
                </a:lnTo>
                <a:cubicBezTo>
                  <a:pt x="349" y="326"/>
                  <a:pt x="306" y="418"/>
                  <a:pt x="266" y="522"/>
                </a:cubicBezTo>
                <a:lnTo>
                  <a:pt x="266" y="522"/>
                </a:lnTo>
                <a:cubicBezTo>
                  <a:pt x="233" y="605"/>
                  <a:pt x="216" y="727"/>
                  <a:pt x="105" y="727"/>
                </a:cubicBezTo>
                <a:lnTo>
                  <a:pt x="105" y="727"/>
                </a:lnTo>
                <a:cubicBezTo>
                  <a:pt x="59" y="727"/>
                  <a:pt x="18" y="674"/>
                  <a:pt x="18" y="627"/>
                </a:cubicBezTo>
                <a:lnTo>
                  <a:pt x="18" y="627"/>
                </a:lnTo>
                <a:cubicBezTo>
                  <a:pt x="18" y="603"/>
                  <a:pt x="24" y="594"/>
                  <a:pt x="22" y="581"/>
                </a:cubicBezTo>
                <a:lnTo>
                  <a:pt x="22" y="581"/>
                </a:lnTo>
                <a:cubicBezTo>
                  <a:pt x="0" y="565"/>
                  <a:pt x="0" y="535"/>
                  <a:pt x="0" y="508"/>
                </a:cubicBezTo>
                <a:lnTo>
                  <a:pt x="0" y="508"/>
                </a:lnTo>
                <a:cubicBezTo>
                  <a:pt x="0" y="501"/>
                  <a:pt x="33" y="471"/>
                  <a:pt x="37" y="471"/>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9" name="Freeform 2">
            <a:extLst>
              <a:ext uri="{FF2B5EF4-FFF2-40B4-BE49-F238E27FC236}">
                <a16:creationId xmlns:a16="http://schemas.microsoft.com/office/drawing/2014/main" id="{10B5A023-2A55-43E4-B3B6-6FD456EE3268}"/>
              </a:ext>
            </a:extLst>
          </p:cNvPr>
          <p:cNvSpPr>
            <a:spLocks noChangeArrowheads="1"/>
          </p:cNvSpPr>
          <p:nvPr/>
        </p:nvSpPr>
        <p:spPr bwMode="auto">
          <a:xfrm>
            <a:off x="2779633" y="3789146"/>
            <a:ext cx="1144449" cy="1279173"/>
          </a:xfrm>
          <a:custGeom>
            <a:avLst/>
            <a:gdLst>
              <a:gd name="T0" fmla="*/ 2101 w 3558"/>
              <a:gd name="T1" fmla="*/ 317 h 3976"/>
              <a:gd name="T2" fmla="*/ 2393 w 3558"/>
              <a:gd name="T3" fmla="*/ 385 h 3976"/>
              <a:gd name="T4" fmla="*/ 2623 w 3558"/>
              <a:gd name="T5" fmla="*/ 381 h 3976"/>
              <a:gd name="T6" fmla="*/ 2711 w 3558"/>
              <a:gd name="T7" fmla="*/ 458 h 3976"/>
              <a:gd name="T8" fmla="*/ 2573 w 3558"/>
              <a:gd name="T9" fmla="*/ 445 h 3976"/>
              <a:gd name="T10" fmla="*/ 2821 w 3558"/>
              <a:gd name="T11" fmla="*/ 925 h 3976"/>
              <a:gd name="T12" fmla="*/ 2903 w 3558"/>
              <a:gd name="T13" fmla="*/ 1108 h 3976"/>
              <a:gd name="T14" fmla="*/ 3031 w 3558"/>
              <a:gd name="T15" fmla="*/ 1288 h 3976"/>
              <a:gd name="T16" fmla="*/ 3136 w 3558"/>
              <a:gd name="T17" fmla="*/ 1444 h 3976"/>
              <a:gd name="T18" fmla="*/ 3270 w 3558"/>
              <a:gd name="T19" fmla="*/ 1489 h 3976"/>
              <a:gd name="T20" fmla="*/ 3544 w 3558"/>
              <a:gd name="T21" fmla="*/ 1435 h 3976"/>
              <a:gd name="T22" fmla="*/ 3429 w 3558"/>
              <a:gd name="T23" fmla="*/ 1763 h 3976"/>
              <a:gd name="T24" fmla="*/ 2985 w 3558"/>
              <a:gd name="T25" fmla="*/ 2244 h 3976"/>
              <a:gd name="T26" fmla="*/ 2940 w 3558"/>
              <a:gd name="T27" fmla="*/ 2491 h 3976"/>
              <a:gd name="T28" fmla="*/ 2995 w 3558"/>
              <a:gd name="T29" fmla="*/ 2692 h 3976"/>
              <a:gd name="T30" fmla="*/ 3004 w 3558"/>
              <a:gd name="T31" fmla="*/ 2845 h 3976"/>
              <a:gd name="T32" fmla="*/ 2687 w 3558"/>
              <a:gd name="T33" fmla="*/ 3147 h 3976"/>
              <a:gd name="T34" fmla="*/ 2723 w 3558"/>
              <a:gd name="T35" fmla="*/ 3376 h 3976"/>
              <a:gd name="T36" fmla="*/ 2577 w 3558"/>
              <a:gd name="T37" fmla="*/ 3475 h 3976"/>
              <a:gd name="T38" fmla="*/ 2531 w 3558"/>
              <a:gd name="T39" fmla="*/ 3627 h 3976"/>
              <a:gd name="T40" fmla="*/ 2317 w 3558"/>
              <a:gd name="T41" fmla="*/ 3893 h 3976"/>
              <a:gd name="T42" fmla="*/ 2180 w 3558"/>
              <a:gd name="T43" fmla="*/ 3938 h 3976"/>
              <a:gd name="T44" fmla="*/ 1936 w 3558"/>
              <a:gd name="T45" fmla="*/ 3975 h 3976"/>
              <a:gd name="T46" fmla="*/ 1859 w 3558"/>
              <a:gd name="T47" fmla="*/ 3948 h 3976"/>
              <a:gd name="T48" fmla="*/ 1850 w 3558"/>
              <a:gd name="T49" fmla="*/ 3807 h 3976"/>
              <a:gd name="T50" fmla="*/ 1639 w 3558"/>
              <a:gd name="T51" fmla="*/ 3325 h 3976"/>
              <a:gd name="T52" fmla="*/ 1602 w 3558"/>
              <a:gd name="T53" fmla="*/ 3215 h 3976"/>
              <a:gd name="T54" fmla="*/ 1611 w 3558"/>
              <a:gd name="T55" fmla="*/ 2683 h 3976"/>
              <a:gd name="T56" fmla="*/ 1542 w 3558"/>
              <a:gd name="T57" fmla="*/ 2427 h 3976"/>
              <a:gd name="T58" fmla="*/ 1359 w 3558"/>
              <a:gd name="T59" fmla="*/ 2106 h 3976"/>
              <a:gd name="T60" fmla="*/ 1402 w 3558"/>
              <a:gd name="T61" fmla="*/ 2005 h 3976"/>
              <a:gd name="T62" fmla="*/ 1227 w 3558"/>
              <a:gd name="T63" fmla="*/ 1837 h 3976"/>
              <a:gd name="T64" fmla="*/ 856 w 3558"/>
              <a:gd name="T65" fmla="*/ 1795 h 3976"/>
              <a:gd name="T66" fmla="*/ 682 w 3558"/>
              <a:gd name="T67" fmla="*/ 1800 h 3976"/>
              <a:gd name="T68" fmla="*/ 453 w 3558"/>
              <a:gd name="T69" fmla="*/ 1822 h 3976"/>
              <a:gd name="T70" fmla="*/ 165 w 3558"/>
              <a:gd name="T71" fmla="*/ 1529 h 3976"/>
              <a:gd name="T72" fmla="*/ 31 w 3558"/>
              <a:gd name="T73" fmla="*/ 1402 h 3976"/>
              <a:gd name="T74" fmla="*/ 28 w 3558"/>
              <a:gd name="T75" fmla="*/ 1343 h 3976"/>
              <a:gd name="T76" fmla="*/ 77 w 3558"/>
              <a:gd name="T77" fmla="*/ 1118 h 3976"/>
              <a:gd name="T78" fmla="*/ 91 w 3558"/>
              <a:gd name="T79" fmla="*/ 825 h 3976"/>
              <a:gd name="T80" fmla="*/ 321 w 3558"/>
              <a:gd name="T81" fmla="*/ 546 h 3976"/>
              <a:gd name="T82" fmla="*/ 435 w 3558"/>
              <a:gd name="T83" fmla="*/ 321 h 3976"/>
              <a:gd name="T84" fmla="*/ 623 w 3558"/>
              <a:gd name="T85" fmla="*/ 97 h 3976"/>
              <a:gd name="T86" fmla="*/ 846 w 3558"/>
              <a:gd name="T87" fmla="*/ 110 h 3976"/>
              <a:gd name="T88" fmla="*/ 1200 w 3558"/>
              <a:gd name="T89" fmla="*/ 42 h 3976"/>
              <a:gd name="T90" fmla="*/ 1332 w 3558"/>
              <a:gd name="T91" fmla="*/ 28 h 3976"/>
              <a:gd name="T92" fmla="*/ 1459 w 3558"/>
              <a:gd name="T93" fmla="*/ 33 h 3976"/>
              <a:gd name="T94" fmla="*/ 1459 w 3558"/>
              <a:gd name="T95" fmla="*/ 70 h 3976"/>
              <a:gd name="T96" fmla="*/ 1459 w 3558"/>
              <a:gd name="T97" fmla="*/ 180 h 3976"/>
              <a:gd name="T98" fmla="*/ 1593 w 3558"/>
              <a:gd name="T99" fmla="*/ 266 h 3976"/>
              <a:gd name="T100" fmla="*/ 1926 w 3558"/>
              <a:gd name="T101" fmla="*/ 348 h 3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58" h="3976">
                <a:moveTo>
                  <a:pt x="2033" y="275"/>
                </a:moveTo>
                <a:lnTo>
                  <a:pt x="2073" y="275"/>
                </a:lnTo>
                <a:lnTo>
                  <a:pt x="2073" y="275"/>
                </a:lnTo>
                <a:cubicBezTo>
                  <a:pt x="2073" y="301"/>
                  <a:pt x="2093" y="306"/>
                  <a:pt x="2101" y="317"/>
                </a:cubicBezTo>
                <a:lnTo>
                  <a:pt x="2101" y="317"/>
                </a:lnTo>
                <a:cubicBezTo>
                  <a:pt x="2117" y="339"/>
                  <a:pt x="2159" y="324"/>
                  <a:pt x="2188" y="335"/>
                </a:cubicBezTo>
                <a:lnTo>
                  <a:pt x="2188" y="335"/>
                </a:lnTo>
                <a:cubicBezTo>
                  <a:pt x="2247" y="357"/>
                  <a:pt x="2329" y="385"/>
                  <a:pt x="2393" y="385"/>
                </a:cubicBezTo>
                <a:lnTo>
                  <a:pt x="2393" y="385"/>
                </a:lnTo>
                <a:cubicBezTo>
                  <a:pt x="2452" y="385"/>
                  <a:pt x="2470" y="357"/>
                  <a:pt x="2527" y="357"/>
                </a:cubicBezTo>
                <a:lnTo>
                  <a:pt x="2527" y="357"/>
                </a:lnTo>
                <a:cubicBezTo>
                  <a:pt x="2562" y="357"/>
                  <a:pt x="2582" y="381"/>
                  <a:pt x="2623" y="381"/>
                </a:cubicBezTo>
                <a:lnTo>
                  <a:pt x="2623" y="381"/>
                </a:lnTo>
                <a:cubicBezTo>
                  <a:pt x="2650" y="381"/>
                  <a:pt x="2650" y="372"/>
                  <a:pt x="2674" y="367"/>
                </a:cubicBezTo>
                <a:lnTo>
                  <a:pt x="2674" y="367"/>
                </a:lnTo>
                <a:cubicBezTo>
                  <a:pt x="2687" y="399"/>
                  <a:pt x="2711" y="423"/>
                  <a:pt x="2711" y="458"/>
                </a:cubicBezTo>
                <a:lnTo>
                  <a:pt x="2711" y="458"/>
                </a:lnTo>
                <a:cubicBezTo>
                  <a:pt x="2711" y="474"/>
                  <a:pt x="2681" y="542"/>
                  <a:pt x="2674" y="564"/>
                </a:cubicBezTo>
                <a:lnTo>
                  <a:pt x="2674" y="564"/>
                </a:lnTo>
                <a:cubicBezTo>
                  <a:pt x="2635" y="559"/>
                  <a:pt x="2604" y="476"/>
                  <a:pt x="2573" y="445"/>
                </a:cubicBezTo>
                <a:lnTo>
                  <a:pt x="2573" y="476"/>
                </a:lnTo>
                <a:lnTo>
                  <a:pt x="2748" y="784"/>
                </a:lnTo>
                <a:lnTo>
                  <a:pt x="2748" y="784"/>
                </a:lnTo>
                <a:cubicBezTo>
                  <a:pt x="2738" y="822"/>
                  <a:pt x="2793" y="903"/>
                  <a:pt x="2821" y="925"/>
                </a:cubicBezTo>
                <a:lnTo>
                  <a:pt x="2821" y="1023"/>
                </a:lnTo>
                <a:lnTo>
                  <a:pt x="2821" y="1023"/>
                </a:lnTo>
                <a:cubicBezTo>
                  <a:pt x="2839" y="1072"/>
                  <a:pt x="2875" y="1072"/>
                  <a:pt x="2903" y="1108"/>
                </a:cubicBezTo>
                <a:lnTo>
                  <a:pt x="2903" y="1108"/>
                </a:lnTo>
                <a:cubicBezTo>
                  <a:pt x="2936" y="1152"/>
                  <a:pt x="2916" y="1200"/>
                  <a:pt x="2949" y="1233"/>
                </a:cubicBezTo>
                <a:lnTo>
                  <a:pt x="2949" y="1233"/>
                </a:lnTo>
                <a:cubicBezTo>
                  <a:pt x="2978" y="1262"/>
                  <a:pt x="2998" y="1264"/>
                  <a:pt x="3031" y="1288"/>
                </a:cubicBezTo>
                <a:lnTo>
                  <a:pt x="3031" y="1288"/>
                </a:lnTo>
                <a:cubicBezTo>
                  <a:pt x="3061" y="1310"/>
                  <a:pt x="3076" y="1386"/>
                  <a:pt x="3137" y="1386"/>
                </a:cubicBezTo>
                <a:lnTo>
                  <a:pt x="3137" y="1386"/>
                </a:lnTo>
                <a:cubicBezTo>
                  <a:pt x="3137" y="1417"/>
                  <a:pt x="3154" y="1422"/>
                  <a:pt x="3136" y="1444"/>
                </a:cubicBezTo>
                <a:lnTo>
                  <a:pt x="3136" y="1444"/>
                </a:lnTo>
                <a:cubicBezTo>
                  <a:pt x="3159" y="1461"/>
                  <a:pt x="3183" y="1520"/>
                  <a:pt x="3215" y="1520"/>
                </a:cubicBezTo>
                <a:lnTo>
                  <a:pt x="3215" y="1520"/>
                </a:lnTo>
                <a:cubicBezTo>
                  <a:pt x="3244" y="1520"/>
                  <a:pt x="3246" y="1496"/>
                  <a:pt x="3270" y="1489"/>
                </a:cubicBezTo>
                <a:lnTo>
                  <a:pt x="3270" y="1489"/>
                </a:lnTo>
                <a:cubicBezTo>
                  <a:pt x="3297" y="1480"/>
                  <a:pt x="3316" y="1493"/>
                  <a:pt x="3343" y="1489"/>
                </a:cubicBezTo>
                <a:lnTo>
                  <a:pt x="3343" y="1489"/>
                </a:lnTo>
                <a:cubicBezTo>
                  <a:pt x="3412" y="1478"/>
                  <a:pt x="3478" y="1450"/>
                  <a:pt x="3544" y="1435"/>
                </a:cubicBezTo>
                <a:lnTo>
                  <a:pt x="3544" y="1435"/>
                </a:lnTo>
                <a:cubicBezTo>
                  <a:pt x="3550" y="1445"/>
                  <a:pt x="3557" y="1450"/>
                  <a:pt x="3557" y="1461"/>
                </a:cubicBezTo>
                <a:lnTo>
                  <a:pt x="3557" y="1461"/>
                </a:lnTo>
                <a:cubicBezTo>
                  <a:pt x="3557" y="1565"/>
                  <a:pt x="3475" y="1701"/>
                  <a:pt x="3429" y="1763"/>
                </a:cubicBezTo>
                <a:lnTo>
                  <a:pt x="3429" y="1763"/>
                </a:lnTo>
                <a:cubicBezTo>
                  <a:pt x="3374" y="1837"/>
                  <a:pt x="3350" y="1903"/>
                  <a:pt x="3283" y="1956"/>
                </a:cubicBezTo>
                <a:lnTo>
                  <a:pt x="3283" y="1956"/>
                </a:lnTo>
                <a:cubicBezTo>
                  <a:pt x="3162" y="2051"/>
                  <a:pt x="3031" y="2081"/>
                  <a:pt x="2985" y="2244"/>
                </a:cubicBezTo>
                <a:lnTo>
                  <a:pt x="2985" y="2244"/>
                </a:lnTo>
                <a:cubicBezTo>
                  <a:pt x="2973" y="2289"/>
                  <a:pt x="2925" y="2302"/>
                  <a:pt x="2925" y="2354"/>
                </a:cubicBezTo>
                <a:lnTo>
                  <a:pt x="2925" y="2354"/>
                </a:lnTo>
                <a:cubicBezTo>
                  <a:pt x="2925" y="2410"/>
                  <a:pt x="2940" y="2436"/>
                  <a:pt x="2940" y="2491"/>
                </a:cubicBezTo>
                <a:lnTo>
                  <a:pt x="2940" y="2491"/>
                </a:lnTo>
                <a:cubicBezTo>
                  <a:pt x="2940" y="2553"/>
                  <a:pt x="3008" y="2585"/>
                  <a:pt x="3008" y="2619"/>
                </a:cubicBezTo>
                <a:lnTo>
                  <a:pt x="3008" y="2619"/>
                </a:lnTo>
                <a:cubicBezTo>
                  <a:pt x="3008" y="2630"/>
                  <a:pt x="2996" y="2643"/>
                  <a:pt x="2995" y="2647"/>
                </a:cubicBezTo>
                <a:lnTo>
                  <a:pt x="2995" y="2692"/>
                </a:lnTo>
                <a:lnTo>
                  <a:pt x="2995" y="2692"/>
                </a:lnTo>
                <a:cubicBezTo>
                  <a:pt x="2995" y="2722"/>
                  <a:pt x="2989" y="2757"/>
                  <a:pt x="2989" y="2808"/>
                </a:cubicBezTo>
                <a:lnTo>
                  <a:pt x="2989" y="2808"/>
                </a:lnTo>
                <a:cubicBezTo>
                  <a:pt x="3000" y="2819"/>
                  <a:pt x="3004" y="2830"/>
                  <a:pt x="3004" y="2845"/>
                </a:cubicBezTo>
                <a:lnTo>
                  <a:pt x="3004" y="2845"/>
                </a:lnTo>
                <a:cubicBezTo>
                  <a:pt x="3004" y="2987"/>
                  <a:pt x="2762" y="2971"/>
                  <a:pt x="2742" y="3092"/>
                </a:cubicBezTo>
                <a:lnTo>
                  <a:pt x="2742" y="3092"/>
                </a:lnTo>
                <a:cubicBezTo>
                  <a:pt x="2716" y="3095"/>
                  <a:pt x="2687" y="3126"/>
                  <a:pt x="2687" y="3147"/>
                </a:cubicBezTo>
                <a:lnTo>
                  <a:pt x="2687" y="3147"/>
                </a:lnTo>
                <a:cubicBezTo>
                  <a:pt x="2687" y="3187"/>
                  <a:pt x="2738" y="3215"/>
                  <a:pt x="2738" y="3270"/>
                </a:cubicBezTo>
                <a:lnTo>
                  <a:pt x="2738" y="3270"/>
                </a:lnTo>
                <a:cubicBezTo>
                  <a:pt x="2738" y="3299"/>
                  <a:pt x="2735" y="3359"/>
                  <a:pt x="2723" y="3376"/>
                </a:cubicBezTo>
                <a:lnTo>
                  <a:pt x="2723" y="3376"/>
                </a:lnTo>
                <a:cubicBezTo>
                  <a:pt x="2712" y="3390"/>
                  <a:pt x="2681" y="3383"/>
                  <a:pt x="2668" y="3388"/>
                </a:cubicBezTo>
                <a:lnTo>
                  <a:pt x="2668" y="3388"/>
                </a:lnTo>
                <a:cubicBezTo>
                  <a:pt x="2625" y="3411"/>
                  <a:pt x="2599" y="3429"/>
                  <a:pt x="2577" y="3475"/>
                </a:cubicBezTo>
                <a:lnTo>
                  <a:pt x="2577" y="3475"/>
                </a:lnTo>
                <a:cubicBezTo>
                  <a:pt x="2593" y="3484"/>
                  <a:pt x="2604" y="3497"/>
                  <a:pt x="2604" y="3514"/>
                </a:cubicBezTo>
                <a:lnTo>
                  <a:pt x="2604" y="3514"/>
                </a:lnTo>
                <a:cubicBezTo>
                  <a:pt x="2604" y="3565"/>
                  <a:pt x="2553" y="3605"/>
                  <a:pt x="2531" y="3627"/>
                </a:cubicBezTo>
                <a:lnTo>
                  <a:pt x="2531" y="3627"/>
                </a:lnTo>
                <a:cubicBezTo>
                  <a:pt x="2491" y="3667"/>
                  <a:pt x="2487" y="3709"/>
                  <a:pt x="2458" y="3746"/>
                </a:cubicBezTo>
                <a:lnTo>
                  <a:pt x="2458" y="3746"/>
                </a:lnTo>
                <a:cubicBezTo>
                  <a:pt x="2412" y="3805"/>
                  <a:pt x="2392" y="3856"/>
                  <a:pt x="2317" y="3893"/>
                </a:cubicBezTo>
                <a:lnTo>
                  <a:pt x="2317" y="3893"/>
                </a:lnTo>
                <a:cubicBezTo>
                  <a:pt x="2286" y="3907"/>
                  <a:pt x="2240" y="3893"/>
                  <a:pt x="2234" y="3926"/>
                </a:cubicBezTo>
                <a:lnTo>
                  <a:pt x="2234" y="3926"/>
                </a:lnTo>
                <a:cubicBezTo>
                  <a:pt x="2211" y="3928"/>
                  <a:pt x="2196" y="3938"/>
                  <a:pt x="2180" y="3938"/>
                </a:cubicBezTo>
                <a:lnTo>
                  <a:pt x="2180" y="3938"/>
                </a:lnTo>
                <a:cubicBezTo>
                  <a:pt x="2159" y="3938"/>
                  <a:pt x="2148" y="3920"/>
                  <a:pt x="2128" y="3920"/>
                </a:cubicBezTo>
                <a:lnTo>
                  <a:pt x="2128" y="3920"/>
                </a:lnTo>
                <a:cubicBezTo>
                  <a:pt x="2051" y="3920"/>
                  <a:pt x="2005" y="3975"/>
                  <a:pt x="1936" y="3975"/>
                </a:cubicBezTo>
                <a:lnTo>
                  <a:pt x="1936" y="3975"/>
                </a:lnTo>
                <a:cubicBezTo>
                  <a:pt x="1905" y="3975"/>
                  <a:pt x="1888" y="3958"/>
                  <a:pt x="1877" y="3938"/>
                </a:cubicBezTo>
                <a:lnTo>
                  <a:pt x="1877" y="3938"/>
                </a:lnTo>
                <a:cubicBezTo>
                  <a:pt x="1866" y="3940"/>
                  <a:pt x="1862" y="3946"/>
                  <a:pt x="1859" y="3948"/>
                </a:cubicBezTo>
                <a:lnTo>
                  <a:pt x="1859" y="3948"/>
                </a:lnTo>
                <a:cubicBezTo>
                  <a:pt x="1859" y="3911"/>
                  <a:pt x="1840" y="3871"/>
                  <a:pt x="1825" y="3856"/>
                </a:cubicBezTo>
                <a:lnTo>
                  <a:pt x="1825" y="3856"/>
                </a:lnTo>
                <a:cubicBezTo>
                  <a:pt x="1840" y="3841"/>
                  <a:pt x="1850" y="3827"/>
                  <a:pt x="1850" y="3807"/>
                </a:cubicBezTo>
                <a:lnTo>
                  <a:pt x="1850" y="3807"/>
                </a:lnTo>
                <a:cubicBezTo>
                  <a:pt x="1850" y="3777"/>
                  <a:pt x="1799" y="3722"/>
                  <a:pt x="1789" y="3706"/>
                </a:cubicBezTo>
                <a:lnTo>
                  <a:pt x="1789" y="3706"/>
                </a:lnTo>
                <a:cubicBezTo>
                  <a:pt x="1723" y="3594"/>
                  <a:pt x="1639" y="3486"/>
                  <a:pt x="1639" y="3325"/>
                </a:cubicBezTo>
                <a:lnTo>
                  <a:pt x="1639" y="3275"/>
                </a:lnTo>
                <a:lnTo>
                  <a:pt x="1639" y="3275"/>
                </a:lnTo>
                <a:cubicBezTo>
                  <a:pt x="1639" y="3249"/>
                  <a:pt x="1617" y="3241"/>
                  <a:pt x="1602" y="3215"/>
                </a:cubicBezTo>
                <a:lnTo>
                  <a:pt x="1602" y="3215"/>
                </a:lnTo>
                <a:cubicBezTo>
                  <a:pt x="1551" y="3128"/>
                  <a:pt x="1496" y="3059"/>
                  <a:pt x="1496" y="2940"/>
                </a:cubicBezTo>
                <a:lnTo>
                  <a:pt x="1496" y="2940"/>
                </a:lnTo>
                <a:cubicBezTo>
                  <a:pt x="1496" y="2812"/>
                  <a:pt x="1611" y="2781"/>
                  <a:pt x="1611" y="2683"/>
                </a:cubicBezTo>
                <a:lnTo>
                  <a:pt x="1611" y="2683"/>
                </a:lnTo>
                <a:cubicBezTo>
                  <a:pt x="1611" y="2637"/>
                  <a:pt x="1593" y="2619"/>
                  <a:pt x="1588" y="2579"/>
                </a:cubicBezTo>
                <a:lnTo>
                  <a:pt x="1588" y="2579"/>
                </a:lnTo>
                <a:cubicBezTo>
                  <a:pt x="1575" y="2500"/>
                  <a:pt x="1560" y="2473"/>
                  <a:pt x="1542" y="2427"/>
                </a:cubicBezTo>
                <a:lnTo>
                  <a:pt x="1542" y="2427"/>
                </a:lnTo>
                <a:cubicBezTo>
                  <a:pt x="1527" y="2390"/>
                  <a:pt x="1534" y="2348"/>
                  <a:pt x="1511" y="2317"/>
                </a:cubicBezTo>
                <a:lnTo>
                  <a:pt x="1511" y="2317"/>
                </a:lnTo>
                <a:cubicBezTo>
                  <a:pt x="1463" y="2256"/>
                  <a:pt x="1359" y="2192"/>
                  <a:pt x="1359" y="2106"/>
                </a:cubicBezTo>
                <a:lnTo>
                  <a:pt x="1359" y="2106"/>
                </a:lnTo>
                <a:cubicBezTo>
                  <a:pt x="1359" y="2086"/>
                  <a:pt x="1389" y="2040"/>
                  <a:pt x="1402" y="2033"/>
                </a:cubicBezTo>
                <a:lnTo>
                  <a:pt x="1402" y="2033"/>
                </a:lnTo>
                <a:cubicBezTo>
                  <a:pt x="1394" y="2017"/>
                  <a:pt x="1402" y="2013"/>
                  <a:pt x="1402" y="2005"/>
                </a:cubicBezTo>
                <a:lnTo>
                  <a:pt x="1402" y="2005"/>
                </a:lnTo>
                <a:cubicBezTo>
                  <a:pt x="1402" y="1984"/>
                  <a:pt x="1402" y="1928"/>
                  <a:pt x="1420" y="1914"/>
                </a:cubicBezTo>
                <a:lnTo>
                  <a:pt x="1420" y="1914"/>
                </a:lnTo>
                <a:cubicBezTo>
                  <a:pt x="1400" y="1873"/>
                  <a:pt x="1367" y="1837"/>
                  <a:pt x="1304" y="1837"/>
                </a:cubicBezTo>
                <a:lnTo>
                  <a:pt x="1227" y="1837"/>
                </a:lnTo>
                <a:lnTo>
                  <a:pt x="1227" y="1837"/>
                </a:lnTo>
                <a:cubicBezTo>
                  <a:pt x="1173" y="1837"/>
                  <a:pt x="1160" y="1730"/>
                  <a:pt x="1085" y="1730"/>
                </a:cubicBezTo>
                <a:lnTo>
                  <a:pt x="1085" y="1730"/>
                </a:lnTo>
                <a:cubicBezTo>
                  <a:pt x="993" y="1730"/>
                  <a:pt x="926" y="1773"/>
                  <a:pt x="856" y="1795"/>
                </a:cubicBezTo>
                <a:lnTo>
                  <a:pt x="856" y="1795"/>
                </a:lnTo>
                <a:cubicBezTo>
                  <a:pt x="828" y="1804"/>
                  <a:pt x="819" y="1827"/>
                  <a:pt x="791" y="1827"/>
                </a:cubicBezTo>
                <a:lnTo>
                  <a:pt x="791" y="1827"/>
                </a:lnTo>
                <a:cubicBezTo>
                  <a:pt x="764" y="1827"/>
                  <a:pt x="718" y="1800"/>
                  <a:pt x="682" y="1800"/>
                </a:cubicBezTo>
                <a:lnTo>
                  <a:pt x="682" y="1800"/>
                </a:lnTo>
                <a:cubicBezTo>
                  <a:pt x="610" y="1800"/>
                  <a:pt x="579" y="1837"/>
                  <a:pt x="507" y="1837"/>
                </a:cubicBezTo>
                <a:lnTo>
                  <a:pt x="507" y="1837"/>
                </a:lnTo>
                <a:cubicBezTo>
                  <a:pt x="486" y="1837"/>
                  <a:pt x="460" y="1827"/>
                  <a:pt x="453" y="1822"/>
                </a:cubicBezTo>
                <a:lnTo>
                  <a:pt x="453" y="1822"/>
                </a:lnTo>
                <a:cubicBezTo>
                  <a:pt x="401" y="1783"/>
                  <a:pt x="295" y="1721"/>
                  <a:pt x="257" y="1663"/>
                </a:cubicBezTo>
                <a:lnTo>
                  <a:pt x="257" y="1663"/>
                </a:lnTo>
                <a:cubicBezTo>
                  <a:pt x="222" y="1609"/>
                  <a:pt x="211" y="1565"/>
                  <a:pt x="165" y="1529"/>
                </a:cubicBezTo>
                <a:lnTo>
                  <a:pt x="165" y="1529"/>
                </a:lnTo>
                <a:cubicBezTo>
                  <a:pt x="152" y="1520"/>
                  <a:pt x="55" y="1435"/>
                  <a:pt x="55" y="1427"/>
                </a:cubicBezTo>
                <a:lnTo>
                  <a:pt x="55" y="1427"/>
                </a:lnTo>
                <a:cubicBezTo>
                  <a:pt x="46" y="1416"/>
                  <a:pt x="40" y="1413"/>
                  <a:pt x="31" y="1402"/>
                </a:cubicBezTo>
                <a:lnTo>
                  <a:pt x="37" y="1402"/>
                </a:lnTo>
                <a:lnTo>
                  <a:pt x="37" y="1402"/>
                </a:lnTo>
                <a:cubicBezTo>
                  <a:pt x="37" y="1374"/>
                  <a:pt x="28" y="1360"/>
                  <a:pt x="28" y="1343"/>
                </a:cubicBezTo>
                <a:lnTo>
                  <a:pt x="28" y="1343"/>
                </a:lnTo>
                <a:cubicBezTo>
                  <a:pt x="28" y="1317"/>
                  <a:pt x="13" y="1308"/>
                  <a:pt x="0" y="1283"/>
                </a:cubicBezTo>
                <a:lnTo>
                  <a:pt x="0" y="1283"/>
                </a:lnTo>
                <a:cubicBezTo>
                  <a:pt x="40" y="1262"/>
                  <a:pt x="77" y="1163"/>
                  <a:pt x="77" y="1118"/>
                </a:cubicBezTo>
                <a:lnTo>
                  <a:pt x="77" y="1118"/>
                </a:lnTo>
                <a:cubicBezTo>
                  <a:pt x="77" y="1037"/>
                  <a:pt x="40" y="986"/>
                  <a:pt x="40" y="913"/>
                </a:cubicBezTo>
                <a:lnTo>
                  <a:pt x="40" y="913"/>
                </a:lnTo>
                <a:cubicBezTo>
                  <a:pt x="40" y="876"/>
                  <a:pt x="83" y="854"/>
                  <a:pt x="91" y="825"/>
                </a:cubicBezTo>
                <a:lnTo>
                  <a:pt x="91" y="825"/>
                </a:lnTo>
                <a:cubicBezTo>
                  <a:pt x="116" y="753"/>
                  <a:pt x="170" y="656"/>
                  <a:pt x="214" y="595"/>
                </a:cubicBezTo>
                <a:lnTo>
                  <a:pt x="214" y="595"/>
                </a:lnTo>
                <a:cubicBezTo>
                  <a:pt x="240" y="561"/>
                  <a:pt x="288" y="564"/>
                  <a:pt x="321" y="546"/>
                </a:cubicBezTo>
                <a:lnTo>
                  <a:pt x="321" y="546"/>
                </a:lnTo>
                <a:cubicBezTo>
                  <a:pt x="348" y="530"/>
                  <a:pt x="394" y="493"/>
                  <a:pt x="403" y="463"/>
                </a:cubicBezTo>
                <a:lnTo>
                  <a:pt x="403" y="463"/>
                </a:lnTo>
                <a:cubicBezTo>
                  <a:pt x="425" y="396"/>
                  <a:pt x="397" y="367"/>
                  <a:pt x="435" y="321"/>
                </a:cubicBezTo>
                <a:lnTo>
                  <a:pt x="435" y="321"/>
                </a:lnTo>
                <a:cubicBezTo>
                  <a:pt x="482" y="260"/>
                  <a:pt x="544" y="203"/>
                  <a:pt x="590" y="147"/>
                </a:cubicBezTo>
                <a:lnTo>
                  <a:pt x="586" y="147"/>
                </a:lnTo>
                <a:lnTo>
                  <a:pt x="586" y="147"/>
                </a:lnTo>
                <a:cubicBezTo>
                  <a:pt x="601" y="129"/>
                  <a:pt x="605" y="112"/>
                  <a:pt x="623" y="97"/>
                </a:cubicBezTo>
                <a:lnTo>
                  <a:pt x="623" y="97"/>
                </a:lnTo>
                <a:cubicBezTo>
                  <a:pt x="669" y="130"/>
                  <a:pt x="717" y="143"/>
                  <a:pt x="779" y="143"/>
                </a:cubicBezTo>
                <a:lnTo>
                  <a:pt x="779" y="143"/>
                </a:lnTo>
                <a:cubicBezTo>
                  <a:pt x="818" y="143"/>
                  <a:pt x="825" y="121"/>
                  <a:pt x="846" y="110"/>
                </a:cubicBezTo>
                <a:lnTo>
                  <a:pt x="846" y="110"/>
                </a:lnTo>
                <a:cubicBezTo>
                  <a:pt x="918" y="75"/>
                  <a:pt x="1053" y="24"/>
                  <a:pt x="1136" y="24"/>
                </a:cubicBezTo>
                <a:lnTo>
                  <a:pt x="1136" y="24"/>
                </a:lnTo>
                <a:cubicBezTo>
                  <a:pt x="1162" y="24"/>
                  <a:pt x="1186" y="42"/>
                  <a:pt x="1200" y="42"/>
                </a:cubicBezTo>
                <a:lnTo>
                  <a:pt x="1200" y="42"/>
                </a:lnTo>
                <a:cubicBezTo>
                  <a:pt x="1220" y="42"/>
                  <a:pt x="1250" y="15"/>
                  <a:pt x="1277" y="15"/>
                </a:cubicBezTo>
                <a:lnTo>
                  <a:pt x="1277" y="15"/>
                </a:lnTo>
                <a:cubicBezTo>
                  <a:pt x="1301" y="15"/>
                  <a:pt x="1312" y="28"/>
                  <a:pt x="1332" y="28"/>
                </a:cubicBezTo>
                <a:lnTo>
                  <a:pt x="1332" y="28"/>
                </a:lnTo>
                <a:cubicBezTo>
                  <a:pt x="1369" y="28"/>
                  <a:pt x="1371" y="0"/>
                  <a:pt x="1405" y="0"/>
                </a:cubicBezTo>
                <a:lnTo>
                  <a:pt x="1405" y="0"/>
                </a:lnTo>
                <a:cubicBezTo>
                  <a:pt x="1440" y="0"/>
                  <a:pt x="1431" y="33"/>
                  <a:pt x="1459" y="33"/>
                </a:cubicBezTo>
                <a:lnTo>
                  <a:pt x="1459" y="33"/>
                </a:lnTo>
                <a:cubicBezTo>
                  <a:pt x="1470" y="33"/>
                  <a:pt x="1476" y="24"/>
                  <a:pt x="1487" y="22"/>
                </a:cubicBezTo>
                <a:lnTo>
                  <a:pt x="1487" y="22"/>
                </a:lnTo>
                <a:cubicBezTo>
                  <a:pt x="1485" y="49"/>
                  <a:pt x="1459" y="46"/>
                  <a:pt x="1459" y="70"/>
                </a:cubicBezTo>
                <a:lnTo>
                  <a:pt x="1459" y="70"/>
                </a:lnTo>
                <a:cubicBezTo>
                  <a:pt x="1459" y="86"/>
                  <a:pt x="1483" y="94"/>
                  <a:pt x="1483" y="110"/>
                </a:cubicBezTo>
                <a:lnTo>
                  <a:pt x="1483" y="110"/>
                </a:lnTo>
                <a:cubicBezTo>
                  <a:pt x="1483" y="137"/>
                  <a:pt x="1459" y="152"/>
                  <a:pt x="1459" y="180"/>
                </a:cubicBezTo>
                <a:lnTo>
                  <a:pt x="1459" y="180"/>
                </a:lnTo>
                <a:cubicBezTo>
                  <a:pt x="1459" y="225"/>
                  <a:pt x="1507" y="266"/>
                  <a:pt x="1542" y="266"/>
                </a:cubicBezTo>
                <a:lnTo>
                  <a:pt x="1593" y="266"/>
                </a:lnTo>
                <a:lnTo>
                  <a:pt x="1593" y="266"/>
                </a:lnTo>
                <a:cubicBezTo>
                  <a:pt x="1712" y="266"/>
                  <a:pt x="1754" y="412"/>
                  <a:pt x="1890" y="412"/>
                </a:cubicBezTo>
                <a:lnTo>
                  <a:pt x="1890" y="412"/>
                </a:lnTo>
                <a:cubicBezTo>
                  <a:pt x="1907" y="412"/>
                  <a:pt x="1926" y="394"/>
                  <a:pt x="1926" y="385"/>
                </a:cubicBezTo>
                <a:lnTo>
                  <a:pt x="1926" y="348"/>
                </a:lnTo>
                <a:lnTo>
                  <a:pt x="1926" y="348"/>
                </a:lnTo>
                <a:cubicBezTo>
                  <a:pt x="1926" y="290"/>
                  <a:pt x="1971" y="290"/>
                  <a:pt x="2027" y="271"/>
                </a:cubicBezTo>
                <a:lnTo>
                  <a:pt x="2033" y="275"/>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0" name="Freeform 3">
            <a:extLst>
              <a:ext uri="{FF2B5EF4-FFF2-40B4-BE49-F238E27FC236}">
                <a16:creationId xmlns:a16="http://schemas.microsoft.com/office/drawing/2014/main" id="{F5AE5F72-04A7-4FE5-8331-3909F133A762}"/>
              </a:ext>
            </a:extLst>
          </p:cNvPr>
          <p:cNvSpPr>
            <a:spLocks noChangeArrowheads="1"/>
          </p:cNvSpPr>
          <p:nvPr/>
        </p:nvSpPr>
        <p:spPr bwMode="auto">
          <a:xfrm>
            <a:off x="3501473" y="3698384"/>
            <a:ext cx="625404" cy="541734"/>
          </a:xfrm>
          <a:custGeom>
            <a:avLst/>
            <a:gdLst>
              <a:gd name="T0" fmla="*/ 440 w 1944"/>
              <a:gd name="T1" fmla="*/ 619 h 1685"/>
              <a:gd name="T2" fmla="*/ 517 w 1944"/>
              <a:gd name="T3" fmla="*/ 434 h 1685"/>
              <a:gd name="T4" fmla="*/ 521 w 1944"/>
              <a:gd name="T5" fmla="*/ 338 h 1685"/>
              <a:gd name="T6" fmla="*/ 486 w 1944"/>
              <a:gd name="T7" fmla="*/ 335 h 1685"/>
              <a:gd name="T8" fmla="*/ 357 w 1944"/>
              <a:gd name="T9" fmla="*/ 366 h 1685"/>
              <a:gd name="T10" fmla="*/ 202 w 1944"/>
              <a:gd name="T11" fmla="*/ 363 h 1685"/>
              <a:gd name="T12" fmla="*/ 109 w 1944"/>
              <a:gd name="T13" fmla="*/ 319 h 1685"/>
              <a:gd name="T14" fmla="*/ 0 w 1944"/>
              <a:gd name="T15" fmla="*/ 227 h 1685"/>
              <a:gd name="T16" fmla="*/ 39 w 1944"/>
              <a:gd name="T17" fmla="*/ 156 h 1685"/>
              <a:gd name="T18" fmla="*/ 172 w 1944"/>
              <a:gd name="T19" fmla="*/ 84 h 1685"/>
              <a:gd name="T20" fmla="*/ 202 w 1944"/>
              <a:gd name="T21" fmla="*/ 53 h 1685"/>
              <a:gd name="T22" fmla="*/ 334 w 1944"/>
              <a:gd name="T23" fmla="*/ 16 h 1685"/>
              <a:gd name="T24" fmla="*/ 529 w 1944"/>
              <a:gd name="T25" fmla="*/ 27 h 1685"/>
              <a:gd name="T26" fmla="*/ 852 w 1944"/>
              <a:gd name="T27" fmla="*/ 15 h 1685"/>
              <a:gd name="T28" fmla="*/ 971 w 1944"/>
              <a:gd name="T29" fmla="*/ 117 h 1685"/>
              <a:gd name="T30" fmla="*/ 1129 w 1944"/>
              <a:gd name="T31" fmla="*/ 141 h 1685"/>
              <a:gd name="T32" fmla="*/ 1167 w 1944"/>
              <a:gd name="T33" fmla="*/ 168 h 1685"/>
              <a:gd name="T34" fmla="*/ 1192 w 1944"/>
              <a:gd name="T35" fmla="*/ 210 h 1685"/>
              <a:gd name="T36" fmla="*/ 1254 w 1944"/>
              <a:gd name="T37" fmla="*/ 282 h 1685"/>
              <a:gd name="T38" fmla="*/ 1369 w 1944"/>
              <a:gd name="T39" fmla="*/ 326 h 1685"/>
              <a:gd name="T40" fmla="*/ 1455 w 1944"/>
              <a:gd name="T41" fmla="*/ 282 h 1685"/>
              <a:gd name="T42" fmla="*/ 1529 w 1944"/>
              <a:gd name="T43" fmla="*/ 238 h 1685"/>
              <a:gd name="T44" fmla="*/ 1713 w 1944"/>
              <a:gd name="T45" fmla="*/ 251 h 1685"/>
              <a:gd name="T46" fmla="*/ 1840 w 1944"/>
              <a:gd name="T47" fmla="*/ 328 h 1685"/>
              <a:gd name="T48" fmla="*/ 1807 w 1944"/>
              <a:gd name="T49" fmla="*/ 476 h 1685"/>
              <a:gd name="T50" fmla="*/ 1814 w 1944"/>
              <a:gd name="T51" fmla="*/ 574 h 1685"/>
              <a:gd name="T52" fmla="*/ 1867 w 1944"/>
              <a:gd name="T53" fmla="*/ 649 h 1685"/>
              <a:gd name="T54" fmla="*/ 1849 w 1944"/>
              <a:gd name="T55" fmla="*/ 746 h 1685"/>
              <a:gd name="T56" fmla="*/ 1864 w 1944"/>
              <a:gd name="T57" fmla="*/ 965 h 1685"/>
              <a:gd name="T58" fmla="*/ 1862 w 1944"/>
              <a:gd name="T59" fmla="*/ 997 h 1685"/>
              <a:gd name="T60" fmla="*/ 1632 w 1944"/>
              <a:gd name="T61" fmla="*/ 958 h 1685"/>
              <a:gd name="T62" fmla="*/ 1537 w 1944"/>
              <a:gd name="T63" fmla="*/ 912 h 1685"/>
              <a:gd name="T64" fmla="*/ 1384 w 1944"/>
              <a:gd name="T65" fmla="*/ 861 h 1685"/>
              <a:gd name="T66" fmla="*/ 1303 w 1944"/>
              <a:gd name="T67" fmla="*/ 797 h 1685"/>
              <a:gd name="T68" fmla="*/ 1154 w 1944"/>
              <a:gd name="T69" fmla="*/ 758 h 1685"/>
              <a:gd name="T70" fmla="*/ 1263 w 1944"/>
              <a:gd name="T71" fmla="*/ 932 h 1685"/>
              <a:gd name="T72" fmla="*/ 1313 w 1944"/>
              <a:gd name="T73" fmla="*/ 942 h 1685"/>
              <a:gd name="T74" fmla="*/ 1301 w 1944"/>
              <a:gd name="T75" fmla="*/ 1020 h 1685"/>
              <a:gd name="T76" fmla="*/ 1574 w 1944"/>
              <a:gd name="T77" fmla="*/ 1002 h 1685"/>
              <a:gd name="T78" fmla="*/ 1722 w 1944"/>
              <a:gd name="T79" fmla="*/ 1125 h 1685"/>
              <a:gd name="T80" fmla="*/ 1758 w 1944"/>
              <a:gd name="T81" fmla="*/ 1153 h 1685"/>
              <a:gd name="T82" fmla="*/ 1651 w 1944"/>
              <a:gd name="T83" fmla="*/ 1282 h 1685"/>
              <a:gd name="T84" fmla="*/ 1570 w 1944"/>
              <a:gd name="T85" fmla="*/ 1389 h 1685"/>
              <a:gd name="T86" fmla="*/ 1358 w 1944"/>
              <a:gd name="T87" fmla="*/ 1512 h 1685"/>
              <a:gd name="T88" fmla="*/ 1223 w 1944"/>
              <a:gd name="T89" fmla="*/ 1572 h 1685"/>
              <a:gd name="T90" fmla="*/ 972 w 1944"/>
              <a:gd name="T91" fmla="*/ 1677 h 1685"/>
              <a:gd name="T92" fmla="*/ 903 w 1944"/>
              <a:gd name="T93" fmla="*/ 1658 h 1685"/>
              <a:gd name="T94" fmla="*/ 869 w 1944"/>
              <a:gd name="T95" fmla="*/ 1544 h 1685"/>
              <a:gd name="T96" fmla="*/ 825 w 1944"/>
              <a:gd name="T97" fmla="*/ 1415 h 1685"/>
              <a:gd name="T98" fmla="*/ 673 w 1944"/>
              <a:gd name="T99" fmla="*/ 1163 h 1685"/>
              <a:gd name="T100" fmla="*/ 618 w 1944"/>
              <a:gd name="T101" fmla="*/ 1053 h 1685"/>
              <a:gd name="T102" fmla="*/ 570 w 1944"/>
              <a:gd name="T103" fmla="*/ 995 h 1685"/>
              <a:gd name="T104" fmla="*/ 484 w 1944"/>
              <a:gd name="T105" fmla="*/ 859 h 1685"/>
              <a:gd name="T106" fmla="*/ 466 w 1944"/>
              <a:gd name="T107" fmla="*/ 737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44" h="1685">
                <a:moveTo>
                  <a:pt x="466" y="737"/>
                </a:moveTo>
                <a:lnTo>
                  <a:pt x="426" y="639"/>
                </a:lnTo>
                <a:lnTo>
                  <a:pt x="426" y="639"/>
                </a:lnTo>
                <a:cubicBezTo>
                  <a:pt x="426" y="626"/>
                  <a:pt x="438" y="626"/>
                  <a:pt x="440" y="619"/>
                </a:cubicBezTo>
                <a:lnTo>
                  <a:pt x="440" y="619"/>
                </a:lnTo>
                <a:cubicBezTo>
                  <a:pt x="453" y="579"/>
                  <a:pt x="458" y="559"/>
                  <a:pt x="470" y="522"/>
                </a:cubicBezTo>
                <a:lnTo>
                  <a:pt x="470" y="522"/>
                </a:lnTo>
                <a:cubicBezTo>
                  <a:pt x="480" y="485"/>
                  <a:pt x="517" y="476"/>
                  <a:pt x="517" y="434"/>
                </a:cubicBezTo>
                <a:lnTo>
                  <a:pt x="517" y="434"/>
                </a:lnTo>
                <a:cubicBezTo>
                  <a:pt x="517" y="403"/>
                  <a:pt x="508" y="378"/>
                  <a:pt x="508" y="356"/>
                </a:cubicBezTo>
                <a:lnTo>
                  <a:pt x="508" y="356"/>
                </a:lnTo>
                <a:cubicBezTo>
                  <a:pt x="508" y="344"/>
                  <a:pt x="517" y="341"/>
                  <a:pt x="521" y="338"/>
                </a:cubicBezTo>
                <a:lnTo>
                  <a:pt x="521" y="319"/>
                </a:lnTo>
                <a:lnTo>
                  <a:pt x="521" y="319"/>
                </a:lnTo>
                <a:cubicBezTo>
                  <a:pt x="506" y="325"/>
                  <a:pt x="501" y="335"/>
                  <a:pt x="486" y="335"/>
                </a:cubicBezTo>
                <a:lnTo>
                  <a:pt x="486" y="335"/>
                </a:lnTo>
                <a:cubicBezTo>
                  <a:pt x="467" y="335"/>
                  <a:pt x="457" y="328"/>
                  <a:pt x="449" y="321"/>
                </a:cubicBezTo>
                <a:lnTo>
                  <a:pt x="449" y="321"/>
                </a:lnTo>
                <a:cubicBezTo>
                  <a:pt x="420" y="343"/>
                  <a:pt x="411" y="366"/>
                  <a:pt x="357" y="366"/>
                </a:cubicBezTo>
                <a:lnTo>
                  <a:pt x="357" y="366"/>
                </a:lnTo>
                <a:cubicBezTo>
                  <a:pt x="319" y="366"/>
                  <a:pt x="305" y="321"/>
                  <a:pt x="266" y="321"/>
                </a:cubicBezTo>
                <a:lnTo>
                  <a:pt x="266" y="321"/>
                </a:lnTo>
                <a:cubicBezTo>
                  <a:pt x="228" y="321"/>
                  <a:pt x="235" y="363"/>
                  <a:pt x="202" y="363"/>
                </a:cubicBezTo>
                <a:lnTo>
                  <a:pt x="202" y="363"/>
                </a:lnTo>
                <a:cubicBezTo>
                  <a:pt x="167" y="363"/>
                  <a:pt x="148" y="313"/>
                  <a:pt x="114" y="330"/>
                </a:cubicBezTo>
                <a:lnTo>
                  <a:pt x="94" y="330"/>
                </a:lnTo>
                <a:lnTo>
                  <a:pt x="94" y="330"/>
                </a:lnTo>
                <a:cubicBezTo>
                  <a:pt x="99" y="328"/>
                  <a:pt x="107" y="322"/>
                  <a:pt x="109" y="319"/>
                </a:cubicBezTo>
                <a:lnTo>
                  <a:pt x="109" y="319"/>
                </a:lnTo>
                <a:cubicBezTo>
                  <a:pt x="97" y="308"/>
                  <a:pt x="44" y="280"/>
                  <a:pt x="63" y="262"/>
                </a:cubicBezTo>
                <a:lnTo>
                  <a:pt x="63" y="262"/>
                </a:lnTo>
                <a:cubicBezTo>
                  <a:pt x="46" y="238"/>
                  <a:pt x="26" y="240"/>
                  <a:pt x="0" y="227"/>
                </a:cubicBezTo>
                <a:lnTo>
                  <a:pt x="0" y="227"/>
                </a:lnTo>
                <a:cubicBezTo>
                  <a:pt x="19" y="209"/>
                  <a:pt x="39" y="212"/>
                  <a:pt x="39" y="178"/>
                </a:cubicBezTo>
                <a:lnTo>
                  <a:pt x="39" y="178"/>
                </a:lnTo>
                <a:cubicBezTo>
                  <a:pt x="39" y="165"/>
                  <a:pt x="35" y="165"/>
                  <a:pt x="39" y="156"/>
                </a:cubicBezTo>
                <a:lnTo>
                  <a:pt x="39" y="156"/>
                </a:lnTo>
                <a:cubicBezTo>
                  <a:pt x="26" y="156"/>
                  <a:pt x="8" y="158"/>
                  <a:pt x="8" y="147"/>
                </a:cubicBezTo>
                <a:lnTo>
                  <a:pt x="8" y="147"/>
                </a:lnTo>
                <a:cubicBezTo>
                  <a:pt x="8" y="89"/>
                  <a:pt x="140" y="101"/>
                  <a:pt x="172" y="84"/>
                </a:cubicBezTo>
                <a:lnTo>
                  <a:pt x="172" y="84"/>
                </a:lnTo>
                <a:cubicBezTo>
                  <a:pt x="169" y="70"/>
                  <a:pt x="158" y="75"/>
                  <a:pt x="158" y="62"/>
                </a:cubicBezTo>
                <a:lnTo>
                  <a:pt x="158" y="62"/>
                </a:lnTo>
                <a:cubicBezTo>
                  <a:pt x="158" y="46"/>
                  <a:pt x="192" y="53"/>
                  <a:pt x="202" y="53"/>
                </a:cubicBezTo>
                <a:lnTo>
                  <a:pt x="259" y="53"/>
                </a:lnTo>
                <a:lnTo>
                  <a:pt x="259" y="53"/>
                </a:lnTo>
                <a:cubicBezTo>
                  <a:pt x="281" y="53"/>
                  <a:pt x="313" y="29"/>
                  <a:pt x="334" y="16"/>
                </a:cubicBezTo>
                <a:lnTo>
                  <a:pt x="334" y="16"/>
                </a:lnTo>
                <a:cubicBezTo>
                  <a:pt x="357" y="2"/>
                  <a:pt x="408" y="0"/>
                  <a:pt x="440" y="0"/>
                </a:cubicBezTo>
                <a:lnTo>
                  <a:pt x="440" y="0"/>
                </a:lnTo>
                <a:cubicBezTo>
                  <a:pt x="490" y="0"/>
                  <a:pt x="488" y="27"/>
                  <a:pt x="529" y="27"/>
                </a:cubicBezTo>
                <a:lnTo>
                  <a:pt x="529" y="27"/>
                </a:lnTo>
                <a:cubicBezTo>
                  <a:pt x="529" y="50"/>
                  <a:pt x="601" y="62"/>
                  <a:pt x="621" y="64"/>
                </a:cubicBezTo>
                <a:lnTo>
                  <a:pt x="726" y="64"/>
                </a:lnTo>
                <a:lnTo>
                  <a:pt x="726" y="64"/>
                </a:lnTo>
                <a:cubicBezTo>
                  <a:pt x="776" y="64"/>
                  <a:pt x="798" y="15"/>
                  <a:pt x="852" y="15"/>
                </a:cubicBezTo>
                <a:lnTo>
                  <a:pt x="852" y="15"/>
                </a:lnTo>
                <a:cubicBezTo>
                  <a:pt x="912" y="15"/>
                  <a:pt x="909" y="50"/>
                  <a:pt x="927" y="88"/>
                </a:cubicBezTo>
                <a:lnTo>
                  <a:pt x="927" y="88"/>
                </a:lnTo>
                <a:cubicBezTo>
                  <a:pt x="931" y="96"/>
                  <a:pt x="968" y="117"/>
                  <a:pt x="971" y="117"/>
                </a:cubicBezTo>
                <a:lnTo>
                  <a:pt x="971" y="117"/>
                </a:lnTo>
                <a:cubicBezTo>
                  <a:pt x="1004" y="128"/>
                  <a:pt x="1012" y="183"/>
                  <a:pt x="1063" y="183"/>
                </a:cubicBezTo>
                <a:lnTo>
                  <a:pt x="1063" y="183"/>
                </a:lnTo>
                <a:cubicBezTo>
                  <a:pt x="1103" y="183"/>
                  <a:pt x="1102" y="150"/>
                  <a:pt x="1129" y="141"/>
                </a:cubicBezTo>
                <a:lnTo>
                  <a:pt x="1129" y="141"/>
                </a:lnTo>
                <a:cubicBezTo>
                  <a:pt x="1144" y="136"/>
                  <a:pt x="1142" y="137"/>
                  <a:pt x="1154" y="136"/>
                </a:cubicBezTo>
                <a:lnTo>
                  <a:pt x="1154" y="136"/>
                </a:lnTo>
                <a:cubicBezTo>
                  <a:pt x="1160" y="147"/>
                  <a:pt x="1160" y="161"/>
                  <a:pt x="1167" y="168"/>
                </a:cubicBezTo>
                <a:lnTo>
                  <a:pt x="1167" y="168"/>
                </a:lnTo>
                <a:cubicBezTo>
                  <a:pt x="1166" y="172"/>
                  <a:pt x="1167" y="176"/>
                  <a:pt x="1167" y="179"/>
                </a:cubicBezTo>
                <a:lnTo>
                  <a:pt x="1167" y="179"/>
                </a:lnTo>
                <a:cubicBezTo>
                  <a:pt x="1167" y="198"/>
                  <a:pt x="1182" y="196"/>
                  <a:pt x="1192" y="210"/>
                </a:cubicBezTo>
                <a:lnTo>
                  <a:pt x="1192" y="210"/>
                </a:lnTo>
                <a:cubicBezTo>
                  <a:pt x="1206" y="233"/>
                  <a:pt x="1189" y="248"/>
                  <a:pt x="1200" y="269"/>
                </a:cubicBezTo>
                <a:lnTo>
                  <a:pt x="1200" y="269"/>
                </a:lnTo>
                <a:cubicBezTo>
                  <a:pt x="1210" y="289"/>
                  <a:pt x="1233" y="279"/>
                  <a:pt x="1254" y="282"/>
                </a:cubicBezTo>
                <a:lnTo>
                  <a:pt x="1254" y="282"/>
                </a:lnTo>
                <a:cubicBezTo>
                  <a:pt x="1270" y="286"/>
                  <a:pt x="1274" y="304"/>
                  <a:pt x="1285" y="315"/>
                </a:cubicBezTo>
                <a:lnTo>
                  <a:pt x="1285" y="315"/>
                </a:lnTo>
                <a:cubicBezTo>
                  <a:pt x="1299" y="330"/>
                  <a:pt x="1345" y="326"/>
                  <a:pt x="1369" y="326"/>
                </a:cubicBezTo>
                <a:lnTo>
                  <a:pt x="1369" y="326"/>
                </a:lnTo>
                <a:cubicBezTo>
                  <a:pt x="1400" y="326"/>
                  <a:pt x="1433" y="321"/>
                  <a:pt x="1455" y="315"/>
                </a:cubicBezTo>
                <a:lnTo>
                  <a:pt x="1455" y="282"/>
                </a:lnTo>
                <a:lnTo>
                  <a:pt x="1455" y="282"/>
                </a:lnTo>
                <a:cubicBezTo>
                  <a:pt x="1455" y="266"/>
                  <a:pt x="1477" y="266"/>
                  <a:pt x="1493" y="260"/>
                </a:cubicBezTo>
                <a:lnTo>
                  <a:pt x="1493" y="260"/>
                </a:lnTo>
                <a:cubicBezTo>
                  <a:pt x="1516" y="253"/>
                  <a:pt x="1510" y="245"/>
                  <a:pt x="1529" y="238"/>
                </a:cubicBezTo>
                <a:lnTo>
                  <a:pt x="1529" y="238"/>
                </a:lnTo>
                <a:cubicBezTo>
                  <a:pt x="1563" y="225"/>
                  <a:pt x="1584" y="234"/>
                  <a:pt x="1611" y="214"/>
                </a:cubicBezTo>
                <a:lnTo>
                  <a:pt x="1611" y="214"/>
                </a:lnTo>
                <a:cubicBezTo>
                  <a:pt x="1652" y="237"/>
                  <a:pt x="1675" y="238"/>
                  <a:pt x="1713" y="251"/>
                </a:cubicBezTo>
                <a:lnTo>
                  <a:pt x="1713" y="251"/>
                </a:lnTo>
                <a:cubicBezTo>
                  <a:pt x="1758" y="266"/>
                  <a:pt x="1772" y="306"/>
                  <a:pt x="1825" y="306"/>
                </a:cubicBezTo>
                <a:lnTo>
                  <a:pt x="1825" y="306"/>
                </a:lnTo>
                <a:cubicBezTo>
                  <a:pt x="1827" y="317"/>
                  <a:pt x="1838" y="321"/>
                  <a:pt x="1840" y="328"/>
                </a:cubicBezTo>
                <a:lnTo>
                  <a:pt x="1840" y="328"/>
                </a:lnTo>
                <a:cubicBezTo>
                  <a:pt x="1849" y="356"/>
                  <a:pt x="1838" y="383"/>
                  <a:pt x="1849" y="399"/>
                </a:cubicBezTo>
                <a:lnTo>
                  <a:pt x="1849" y="399"/>
                </a:lnTo>
                <a:cubicBezTo>
                  <a:pt x="1836" y="407"/>
                  <a:pt x="1807" y="473"/>
                  <a:pt x="1807" y="476"/>
                </a:cubicBezTo>
                <a:lnTo>
                  <a:pt x="1807" y="476"/>
                </a:lnTo>
                <a:cubicBezTo>
                  <a:pt x="1807" y="482"/>
                  <a:pt x="1812" y="491"/>
                  <a:pt x="1807" y="495"/>
                </a:cubicBezTo>
                <a:lnTo>
                  <a:pt x="1807" y="495"/>
                </a:lnTo>
                <a:cubicBezTo>
                  <a:pt x="1812" y="504"/>
                  <a:pt x="1811" y="508"/>
                  <a:pt x="1814" y="517"/>
                </a:cubicBezTo>
                <a:lnTo>
                  <a:pt x="1814" y="574"/>
                </a:lnTo>
                <a:lnTo>
                  <a:pt x="1814" y="574"/>
                </a:lnTo>
                <a:cubicBezTo>
                  <a:pt x="1822" y="590"/>
                  <a:pt x="1816" y="601"/>
                  <a:pt x="1823" y="618"/>
                </a:cubicBezTo>
                <a:lnTo>
                  <a:pt x="1823" y="618"/>
                </a:lnTo>
                <a:cubicBezTo>
                  <a:pt x="1831" y="634"/>
                  <a:pt x="1867" y="618"/>
                  <a:pt x="1867" y="649"/>
                </a:cubicBezTo>
                <a:lnTo>
                  <a:pt x="1867" y="649"/>
                </a:lnTo>
                <a:cubicBezTo>
                  <a:pt x="1867" y="687"/>
                  <a:pt x="1827" y="680"/>
                  <a:pt x="1827" y="713"/>
                </a:cubicBezTo>
                <a:lnTo>
                  <a:pt x="1827" y="713"/>
                </a:lnTo>
                <a:cubicBezTo>
                  <a:pt x="1827" y="735"/>
                  <a:pt x="1843" y="735"/>
                  <a:pt x="1849" y="746"/>
                </a:cubicBezTo>
                <a:lnTo>
                  <a:pt x="1849" y="746"/>
                </a:lnTo>
                <a:cubicBezTo>
                  <a:pt x="1879" y="806"/>
                  <a:pt x="1943" y="816"/>
                  <a:pt x="1943" y="894"/>
                </a:cubicBezTo>
                <a:lnTo>
                  <a:pt x="1943" y="894"/>
                </a:lnTo>
                <a:cubicBezTo>
                  <a:pt x="1895" y="905"/>
                  <a:pt x="1864" y="914"/>
                  <a:pt x="1864" y="965"/>
                </a:cubicBezTo>
                <a:lnTo>
                  <a:pt x="1864" y="965"/>
                </a:lnTo>
                <a:cubicBezTo>
                  <a:pt x="1864" y="978"/>
                  <a:pt x="1871" y="988"/>
                  <a:pt x="1871" y="997"/>
                </a:cubicBezTo>
                <a:lnTo>
                  <a:pt x="1871" y="997"/>
                </a:lnTo>
                <a:cubicBezTo>
                  <a:pt x="1871" y="999"/>
                  <a:pt x="1864" y="997"/>
                  <a:pt x="1862" y="997"/>
                </a:cubicBezTo>
                <a:lnTo>
                  <a:pt x="1862" y="997"/>
                </a:lnTo>
                <a:cubicBezTo>
                  <a:pt x="1827" y="997"/>
                  <a:pt x="1746" y="975"/>
                  <a:pt x="1697" y="975"/>
                </a:cubicBezTo>
                <a:lnTo>
                  <a:pt x="1697" y="975"/>
                </a:lnTo>
                <a:cubicBezTo>
                  <a:pt x="1688" y="975"/>
                  <a:pt x="1635" y="960"/>
                  <a:pt x="1632" y="958"/>
                </a:cubicBezTo>
                <a:lnTo>
                  <a:pt x="1632" y="958"/>
                </a:lnTo>
                <a:cubicBezTo>
                  <a:pt x="1614" y="940"/>
                  <a:pt x="1614" y="885"/>
                  <a:pt x="1576" y="885"/>
                </a:cubicBezTo>
                <a:lnTo>
                  <a:pt x="1576" y="885"/>
                </a:lnTo>
                <a:cubicBezTo>
                  <a:pt x="1556" y="885"/>
                  <a:pt x="1549" y="901"/>
                  <a:pt x="1537" y="912"/>
                </a:cubicBezTo>
                <a:lnTo>
                  <a:pt x="1446" y="912"/>
                </a:lnTo>
                <a:lnTo>
                  <a:pt x="1446" y="912"/>
                </a:lnTo>
                <a:cubicBezTo>
                  <a:pt x="1416" y="903"/>
                  <a:pt x="1402" y="879"/>
                  <a:pt x="1384" y="861"/>
                </a:cubicBezTo>
                <a:lnTo>
                  <a:pt x="1384" y="861"/>
                </a:lnTo>
                <a:cubicBezTo>
                  <a:pt x="1362" y="839"/>
                  <a:pt x="1332" y="850"/>
                  <a:pt x="1313" y="830"/>
                </a:cubicBezTo>
                <a:lnTo>
                  <a:pt x="1313" y="830"/>
                </a:lnTo>
                <a:cubicBezTo>
                  <a:pt x="1301" y="819"/>
                  <a:pt x="1307" y="804"/>
                  <a:pt x="1303" y="797"/>
                </a:cubicBezTo>
                <a:lnTo>
                  <a:pt x="1303" y="797"/>
                </a:lnTo>
                <a:cubicBezTo>
                  <a:pt x="1283" y="757"/>
                  <a:pt x="1243" y="700"/>
                  <a:pt x="1192" y="700"/>
                </a:cubicBezTo>
                <a:lnTo>
                  <a:pt x="1192" y="700"/>
                </a:lnTo>
                <a:cubicBezTo>
                  <a:pt x="1166" y="700"/>
                  <a:pt x="1154" y="733"/>
                  <a:pt x="1154" y="758"/>
                </a:cubicBezTo>
                <a:lnTo>
                  <a:pt x="1154" y="758"/>
                </a:lnTo>
                <a:cubicBezTo>
                  <a:pt x="1154" y="777"/>
                  <a:pt x="1154" y="786"/>
                  <a:pt x="1159" y="801"/>
                </a:cubicBezTo>
                <a:lnTo>
                  <a:pt x="1159" y="801"/>
                </a:lnTo>
                <a:cubicBezTo>
                  <a:pt x="1169" y="845"/>
                  <a:pt x="1221" y="923"/>
                  <a:pt x="1263" y="932"/>
                </a:cubicBezTo>
                <a:lnTo>
                  <a:pt x="1263" y="932"/>
                </a:lnTo>
                <a:cubicBezTo>
                  <a:pt x="1263" y="953"/>
                  <a:pt x="1274" y="958"/>
                  <a:pt x="1275" y="975"/>
                </a:cubicBezTo>
                <a:lnTo>
                  <a:pt x="1275" y="975"/>
                </a:lnTo>
                <a:cubicBezTo>
                  <a:pt x="1298" y="969"/>
                  <a:pt x="1294" y="945"/>
                  <a:pt x="1313" y="942"/>
                </a:cubicBezTo>
                <a:lnTo>
                  <a:pt x="1313" y="942"/>
                </a:lnTo>
                <a:cubicBezTo>
                  <a:pt x="1314" y="949"/>
                  <a:pt x="1314" y="955"/>
                  <a:pt x="1314" y="962"/>
                </a:cubicBezTo>
                <a:lnTo>
                  <a:pt x="1314" y="962"/>
                </a:lnTo>
                <a:cubicBezTo>
                  <a:pt x="1314" y="984"/>
                  <a:pt x="1301" y="999"/>
                  <a:pt x="1301" y="1020"/>
                </a:cubicBezTo>
                <a:lnTo>
                  <a:pt x="1301" y="1020"/>
                </a:lnTo>
                <a:cubicBezTo>
                  <a:pt x="1301" y="1047"/>
                  <a:pt x="1349" y="1059"/>
                  <a:pt x="1377" y="1059"/>
                </a:cubicBezTo>
                <a:lnTo>
                  <a:pt x="1377" y="1059"/>
                </a:lnTo>
                <a:cubicBezTo>
                  <a:pt x="1499" y="1059"/>
                  <a:pt x="1508" y="984"/>
                  <a:pt x="1574" y="934"/>
                </a:cubicBezTo>
                <a:lnTo>
                  <a:pt x="1574" y="1002"/>
                </a:lnTo>
                <a:lnTo>
                  <a:pt x="1574" y="1002"/>
                </a:lnTo>
                <a:cubicBezTo>
                  <a:pt x="1600" y="1055"/>
                  <a:pt x="1635" y="1065"/>
                  <a:pt x="1688" y="1081"/>
                </a:cubicBezTo>
                <a:lnTo>
                  <a:pt x="1688" y="1081"/>
                </a:lnTo>
                <a:cubicBezTo>
                  <a:pt x="1708" y="1086"/>
                  <a:pt x="1710" y="1118"/>
                  <a:pt x="1722" y="1125"/>
                </a:cubicBezTo>
                <a:lnTo>
                  <a:pt x="1722" y="1123"/>
                </a:lnTo>
                <a:lnTo>
                  <a:pt x="1722" y="1123"/>
                </a:lnTo>
                <a:cubicBezTo>
                  <a:pt x="1732" y="1140"/>
                  <a:pt x="1758" y="1136"/>
                  <a:pt x="1758" y="1153"/>
                </a:cubicBezTo>
                <a:lnTo>
                  <a:pt x="1758" y="1153"/>
                </a:lnTo>
                <a:cubicBezTo>
                  <a:pt x="1758" y="1194"/>
                  <a:pt x="1704" y="1209"/>
                  <a:pt x="1704" y="1253"/>
                </a:cubicBezTo>
                <a:lnTo>
                  <a:pt x="1704" y="1253"/>
                </a:lnTo>
                <a:cubicBezTo>
                  <a:pt x="1677" y="1253"/>
                  <a:pt x="1658" y="1261"/>
                  <a:pt x="1651" y="1282"/>
                </a:cubicBezTo>
                <a:lnTo>
                  <a:pt x="1651" y="1282"/>
                </a:lnTo>
                <a:cubicBezTo>
                  <a:pt x="1644" y="1305"/>
                  <a:pt x="1645" y="1336"/>
                  <a:pt x="1624" y="1336"/>
                </a:cubicBezTo>
                <a:lnTo>
                  <a:pt x="1624" y="1336"/>
                </a:lnTo>
                <a:cubicBezTo>
                  <a:pt x="1596" y="1336"/>
                  <a:pt x="1598" y="1389"/>
                  <a:pt x="1570" y="1389"/>
                </a:cubicBezTo>
                <a:lnTo>
                  <a:pt x="1570" y="1389"/>
                </a:lnTo>
                <a:cubicBezTo>
                  <a:pt x="1554" y="1389"/>
                  <a:pt x="1519" y="1420"/>
                  <a:pt x="1519" y="1442"/>
                </a:cubicBezTo>
                <a:lnTo>
                  <a:pt x="1519" y="1442"/>
                </a:lnTo>
                <a:cubicBezTo>
                  <a:pt x="1470" y="1451"/>
                  <a:pt x="1358" y="1472"/>
                  <a:pt x="1358" y="1512"/>
                </a:cubicBezTo>
                <a:lnTo>
                  <a:pt x="1358" y="1512"/>
                </a:lnTo>
                <a:cubicBezTo>
                  <a:pt x="1358" y="1517"/>
                  <a:pt x="1362" y="1525"/>
                  <a:pt x="1365" y="1528"/>
                </a:cubicBezTo>
                <a:lnTo>
                  <a:pt x="1365" y="1528"/>
                </a:lnTo>
                <a:cubicBezTo>
                  <a:pt x="1323" y="1548"/>
                  <a:pt x="1267" y="1561"/>
                  <a:pt x="1223" y="1572"/>
                </a:cubicBezTo>
                <a:lnTo>
                  <a:pt x="1223" y="1572"/>
                </a:lnTo>
                <a:cubicBezTo>
                  <a:pt x="1200" y="1577"/>
                  <a:pt x="1127" y="1629"/>
                  <a:pt x="1103" y="1640"/>
                </a:cubicBezTo>
                <a:lnTo>
                  <a:pt x="1046" y="1640"/>
                </a:lnTo>
                <a:lnTo>
                  <a:pt x="1046" y="1640"/>
                </a:lnTo>
                <a:cubicBezTo>
                  <a:pt x="1015" y="1662"/>
                  <a:pt x="1011" y="1677"/>
                  <a:pt x="972" y="1677"/>
                </a:cubicBezTo>
                <a:lnTo>
                  <a:pt x="961" y="1684"/>
                </a:lnTo>
                <a:lnTo>
                  <a:pt x="961" y="1684"/>
                </a:lnTo>
                <a:cubicBezTo>
                  <a:pt x="955" y="1684"/>
                  <a:pt x="908" y="1661"/>
                  <a:pt x="903" y="1658"/>
                </a:cubicBezTo>
                <a:lnTo>
                  <a:pt x="903" y="1658"/>
                </a:lnTo>
                <a:cubicBezTo>
                  <a:pt x="899" y="1657"/>
                  <a:pt x="913" y="1656"/>
                  <a:pt x="901" y="1638"/>
                </a:cubicBezTo>
                <a:lnTo>
                  <a:pt x="901" y="1638"/>
                </a:lnTo>
                <a:cubicBezTo>
                  <a:pt x="882" y="1610"/>
                  <a:pt x="869" y="1579"/>
                  <a:pt x="869" y="1544"/>
                </a:cubicBezTo>
                <a:lnTo>
                  <a:pt x="869" y="1544"/>
                </a:lnTo>
                <a:cubicBezTo>
                  <a:pt x="849" y="1543"/>
                  <a:pt x="863" y="1508"/>
                  <a:pt x="867" y="1492"/>
                </a:cubicBezTo>
                <a:lnTo>
                  <a:pt x="867" y="1492"/>
                </a:lnTo>
                <a:cubicBezTo>
                  <a:pt x="876" y="1451"/>
                  <a:pt x="845" y="1435"/>
                  <a:pt x="825" y="1415"/>
                </a:cubicBezTo>
                <a:lnTo>
                  <a:pt x="825" y="1415"/>
                </a:lnTo>
                <a:cubicBezTo>
                  <a:pt x="803" y="1392"/>
                  <a:pt x="752" y="1330"/>
                  <a:pt x="752" y="1285"/>
                </a:cubicBezTo>
                <a:lnTo>
                  <a:pt x="752" y="1285"/>
                </a:lnTo>
                <a:cubicBezTo>
                  <a:pt x="688" y="1271"/>
                  <a:pt x="673" y="1233"/>
                  <a:pt x="673" y="1163"/>
                </a:cubicBezTo>
                <a:lnTo>
                  <a:pt x="673" y="1163"/>
                </a:lnTo>
                <a:cubicBezTo>
                  <a:pt x="673" y="1121"/>
                  <a:pt x="649" y="1112"/>
                  <a:pt x="642" y="1078"/>
                </a:cubicBezTo>
                <a:lnTo>
                  <a:pt x="642" y="1078"/>
                </a:lnTo>
                <a:cubicBezTo>
                  <a:pt x="632" y="1070"/>
                  <a:pt x="623" y="1059"/>
                  <a:pt x="618" y="1053"/>
                </a:cubicBezTo>
                <a:lnTo>
                  <a:pt x="618" y="1053"/>
                </a:lnTo>
                <a:cubicBezTo>
                  <a:pt x="610" y="1047"/>
                  <a:pt x="587" y="1050"/>
                  <a:pt x="581" y="1045"/>
                </a:cubicBezTo>
                <a:lnTo>
                  <a:pt x="581" y="1045"/>
                </a:lnTo>
                <a:cubicBezTo>
                  <a:pt x="570" y="1033"/>
                  <a:pt x="574" y="1006"/>
                  <a:pt x="570" y="995"/>
                </a:cubicBezTo>
                <a:lnTo>
                  <a:pt x="570" y="995"/>
                </a:lnTo>
                <a:cubicBezTo>
                  <a:pt x="565" y="977"/>
                  <a:pt x="552" y="962"/>
                  <a:pt x="544" y="951"/>
                </a:cubicBezTo>
                <a:lnTo>
                  <a:pt x="544" y="951"/>
                </a:lnTo>
                <a:cubicBezTo>
                  <a:pt x="523" y="918"/>
                  <a:pt x="504" y="891"/>
                  <a:pt x="484" y="859"/>
                </a:cubicBezTo>
                <a:lnTo>
                  <a:pt x="484" y="859"/>
                </a:lnTo>
                <a:cubicBezTo>
                  <a:pt x="478" y="850"/>
                  <a:pt x="453" y="821"/>
                  <a:pt x="453" y="816"/>
                </a:cubicBezTo>
                <a:lnTo>
                  <a:pt x="453" y="816"/>
                </a:lnTo>
                <a:cubicBezTo>
                  <a:pt x="453" y="797"/>
                  <a:pt x="466" y="755"/>
                  <a:pt x="466" y="727"/>
                </a:cubicBezTo>
                <a:lnTo>
                  <a:pt x="466" y="737"/>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1" name="Freeform 4">
            <a:extLst>
              <a:ext uri="{FF2B5EF4-FFF2-40B4-BE49-F238E27FC236}">
                <a16:creationId xmlns:a16="http://schemas.microsoft.com/office/drawing/2014/main" id="{6EB14A7F-DBAB-4386-85CB-8556CB835BD2}"/>
              </a:ext>
            </a:extLst>
          </p:cNvPr>
          <p:cNvSpPr>
            <a:spLocks noChangeArrowheads="1"/>
          </p:cNvSpPr>
          <p:nvPr/>
        </p:nvSpPr>
        <p:spPr bwMode="auto">
          <a:xfrm>
            <a:off x="4400580" y="4286917"/>
            <a:ext cx="34036" cy="65235"/>
          </a:xfrm>
          <a:custGeom>
            <a:avLst/>
            <a:gdLst>
              <a:gd name="T0" fmla="*/ 104 w 105"/>
              <a:gd name="T1" fmla="*/ 125 h 201"/>
              <a:gd name="T2" fmla="*/ 104 w 105"/>
              <a:gd name="T3" fmla="*/ 125 h 201"/>
              <a:gd name="T4" fmla="*/ 45 w 105"/>
              <a:gd name="T5" fmla="*/ 200 h 201"/>
              <a:gd name="T6" fmla="*/ 45 w 105"/>
              <a:gd name="T7" fmla="*/ 200 h 201"/>
              <a:gd name="T8" fmla="*/ 0 w 105"/>
              <a:gd name="T9" fmla="*/ 149 h 201"/>
              <a:gd name="T10" fmla="*/ 0 w 105"/>
              <a:gd name="T11" fmla="*/ 149 h 201"/>
              <a:gd name="T12" fmla="*/ 25 w 105"/>
              <a:gd name="T13" fmla="*/ 0 h 201"/>
              <a:gd name="T14" fmla="*/ 25 w 105"/>
              <a:gd name="T15" fmla="*/ 0 h 201"/>
              <a:gd name="T16" fmla="*/ 104 w 105"/>
              <a:gd name="T17" fmla="*/ 12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01">
                <a:moveTo>
                  <a:pt x="104" y="125"/>
                </a:moveTo>
                <a:lnTo>
                  <a:pt x="104" y="125"/>
                </a:lnTo>
                <a:cubicBezTo>
                  <a:pt x="104" y="158"/>
                  <a:pt x="80" y="200"/>
                  <a:pt x="45" y="200"/>
                </a:cubicBezTo>
                <a:lnTo>
                  <a:pt x="45" y="200"/>
                </a:lnTo>
                <a:cubicBezTo>
                  <a:pt x="20" y="200"/>
                  <a:pt x="0" y="174"/>
                  <a:pt x="0" y="149"/>
                </a:cubicBezTo>
                <a:lnTo>
                  <a:pt x="0" y="149"/>
                </a:lnTo>
                <a:cubicBezTo>
                  <a:pt x="0" y="96"/>
                  <a:pt x="25" y="56"/>
                  <a:pt x="25" y="0"/>
                </a:cubicBezTo>
                <a:lnTo>
                  <a:pt x="25" y="0"/>
                </a:lnTo>
                <a:cubicBezTo>
                  <a:pt x="51" y="45"/>
                  <a:pt x="104" y="66"/>
                  <a:pt x="104" y="125"/>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2" name="Freeform 5">
            <a:extLst>
              <a:ext uri="{FF2B5EF4-FFF2-40B4-BE49-F238E27FC236}">
                <a16:creationId xmlns:a16="http://schemas.microsoft.com/office/drawing/2014/main" id="{91CADAC8-96F6-4C60-B325-21D976889899}"/>
              </a:ext>
            </a:extLst>
          </p:cNvPr>
          <p:cNvSpPr>
            <a:spLocks noChangeArrowheads="1"/>
          </p:cNvSpPr>
          <p:nvPr/>
        </p:nvSpPr>
        <p:spPr bwMode="auto">
          <a:xfrm>
            <a:off x="4082914" y="3765037"/>
            <a:ext cx="680713" cy="548825"/>
          </a:xfrm>
          <a:custGeom>
            <a:avLst/>
            <a:gdLst>
              <a:gd name="T0" fmla="*/ 615 w 2115"/>
              <a:gd name="T1" fmla="*/ 1122 h 1707"/>
              <a:gd name="T2" fmla="*/ 702 w 2115"/>
              <a:gd name="T3" fmla="*/ 1357 h 1707"/>
              <a:gd name="T4" fmla="*/ 744 w 2115"/>
              <a:gd name="T5" fmla="*/ 1490 h 1707"/>
              <a:gd name="T6" fmla="*/ 832 w 2115"/>
              <a:gd name="T7" fmla="*/ 1667 h 1707"/>
              <a:gd name="T8" fmla="*/ 876 w 2115"/>
              <a:gd name="T9" fmla="*/ 1704 h 1707"/>
              <a:gd name="T10" fmla="*/ 935 w 2115"/>
              <a:gd name="T11" fmla="*/ 1645 h 1707"/>
              <a:gd name="T12" fmla="*/ 988 w 2115"/>
              <a:gd name="T13" fmla="*/ 1576 h 1707"/>
              <a:gd name="T14" fmla="*/ 1009 w 2115"/>
              <a:gd name="T15" fmla="*/ 1417 h 1707"/>
              <a:gd name="T16" fmla="*/ 1068 w 2115"/>
              <a:gd name="T17" fmla="*/ 1282 h 1707"/>
              <a:gd name="T18" fmla="*/ 1220 w 2115"/>
              <a:gd name="T19" fmla="*/ 1133 h 1707"/>
              <a:gd name="T20" fmla="*/ 1357 w 2115"/>
              <a:gd name="T21" fmla="*/ 999 h 1707"/>
              <a:gd name="T22" fmla="*/ 1458 w 2115"/>
              <a:gd name="T23" fmla="*/ 972 h 1707"/>
              <a:gd name="T24" fmla="*/ 1623 w 2115"/>
              <a:gd name="T25" fmla="*/ 948 h 1707"/>
              <a:gd name="T26" fmla="*/ 1702 w 2115"/>
              <a:gd name="T27" fmla="*/ 1080 h 1707"/>
              <a:gd name="T28" fmla="*/ 1766 w 2115"/>
              <a:gd name="T29" fmla="*/ 1201 h 1707"/>
              <a:gd name="T30" fmla="*/ 1786 w 2115"/>
              <a:gd name="T31" fmla="*/ 1302 h 1707"/>
              <a:gd name="T32" fmla="*/ 1898 w 2115"/>
              <a:gd name="T33" fmla="*/ 1247 h 1707"/>
              <a:gd name="T34" fmla="*/ 1933 w 2115"/>
              <a:gd name="T35" fmla="*/ 1338 h 1707"/>
              <a:gd name="T36" fmla="*/ 1980 w 2115"/>
              <a:gd name="T37" fmla="*/ 1594 h 1707"/>
              <a:gd name="T38" fmla="*/ 2032 w 2115"/>
              <a:gd name="T39" fmla="*/ 1488 h 1707"/>
              <a:gd name="T40" fmla="*/ 1960 w 2115"/>
              <a:gd name="T41" fmla="*/ 1333 h 1707"/>
              <a:gd name="T42" fmla="*/ 1962 w 2115"/>
              <a:gd name="T43" fmla="*/ 1318 h 1707"/>
              <a:gd name="T44" fmla="*/ 1966 w 2115"/>
              <a:gd name="T45" fmla="*/ 1199 h 1707"/>
              <a:gd name="T46" fmla="*/ 1960 w 2115"/>
              <a:gd name="T47" fmla="*/ 1072 h 1707"/>
              <a:gd name="T48" fmla="*/ 2114 w 2115"/>
              <a:gd name="T49" fmla="*/ 959 h 1707"/>
              <a:gd name="T50" fmla="*/ 2026 w 2115"/>
              <a:gd name="T51" fmla="*/ 886 h 1707"/>
              <a:gd name="T52" fmla="*/ 1949 w 2115"/>
              <a:gd name="T53" fmla="*/ 840 h 1707"/>
              <a:gd name="T54" fmla="*/ 1990 w 2115"/>
              <a:gd name="T55" fmla="*/ 678 h 1707"/>
              <a:gd name="T56" fmla="*/ 1838 w 2115"/>
              <a:gd name="T57" fmla="*/ 523 h 1707"/>
              <a:gd name="T58" fmla="*/ 1761 w 2115"/>
              <a:gd name="T59" fmla="*/ 542 h 1707"/>
              <a:gd name="T60" fmla="*/ 1640 w 2115"/>
              <a:gd name="T61" fmla="*/ 622 h 1707"/>
              <a:gd name="T62" fmla="*/ 1471 w 2115"/>
              <a:gd name="T63" fmla="*/ 646 h 1707"/>
              <a:gd name="T64" fmla="*/ 1343 w 2115"/>
              <a:gd name="T65" fmla="*/ 614 h 1707"/>
              <a:gd name="T66" fmla="*/ 1228 w 2115"/>
              <a:gd name="T67" fmla="*/ 565 h 1707"/>
              <a:gd name="T68" fmla="*/ 1138 w 2115"/>
              <a:gd name="T69" fmla="*/ 503 h 1707"/>
              <a:gd name="T70" fmla="*/ 980 w 2115"/>
              <a:gd name="T71" fmla="*/ 441 h 1707"/>
              <a:gd name="T72" fmla="*/ 940 w 2115"/>
              <a:gd name="T73" fmla="*/ 371 h 1707"/>
              <a:gd name="T74" fmla="*/ 982 w 2115"/>
              <a:gd name="T75" fmla="*/ 334 h 1707"/>
              <a:gd name="T76" fmla="*/ 1022 w 2115"/>
              <a:gd name="T77" fmla="*/ 199 h 1707"/>
              <a:gd name="T78" fmla="*/ 888 w 2115"/>
              <a:gd name="T79" fmla="*/ 180 h 1707"/>
              <a:gd name="T80" fmla="*/ 784 w 2115"/>
              <a:gd name="T81" fmla="*/ 102 h 1707"/>
              <a:gd name="T82" fmla="*/ 678 w 2115"/>
              <a:gd name="T83" fmla="*/ 65 h 1707"/>
              <a:gd name="T84" fmla="*/ 546 w 2115"/>
              <a:gd name="T85" fmla="*/ 0 h 1707"/>
              <a:gd name="T86" fmla="*/ 473 w 2115"/>
              <a:gd name="T87" fmla="*/ 45 h 1707"/>
              <a:gd name="T88" fmla="*/ 359 w 2115"/>
              <a:gd name="T89" fmla="*/ 70 h 1707"/>
              <a:gd name="T90" fmla="*/ 271 w 2115"/>
              <a:gd name="T91" fmla="*/ 56 h 1707"/>
              <a:gd name="T92" fmla="*/ 139 w 2115"/>
              <a:gd name="T93" fmla="*/ 164 h 1707"/>
              <a:gd name="T94" fmla="*/ 51 w 2115"/>
              <a:gd name="T95" fmla="*/ 179 h 1707"/>
              <a:gd name="T96" fmla="*/ 0 w 2115"/>
              <a:gd name="T97" fmla="*/ 266 h 1707"/>
              <a:gd name="T98" fmla="*/ 7 w 2115"/>
              <a:gd name="T99" fmla="*/ 364 h 1707"/>
              <a:gd name="T100" fmla="*/ 60 w 2115"/>
              <a:gd name="T101" fmla="*/ 439 h 1707"/>
              <a:gd name="T102" fmla="*/ 42 w 2115"/>
              <a:gd name="T103" fmla="*/ 536 h 1707"/>
              <a:gd name="T104" fmla="*/ 57 w 2115"/>
              <a:gd name="T105" fmla="*/ 755 h 1707"/>
              <a:gd name="T106" fmla="*/ 128 w 2115"/>
              <a:gd name="T107" fmla="*/ 783 h 1707"/>
              <a:gd name="T108" fmla="*/ 238 w 2115"/>
              <a:gd name="T109" fmla="*/ 768 h 1707"/>
              <a:gd name="T110" fmla="*/ 341 w 2115"/>
              <a:gd name="T111" fmla="*/ 843 h 1707"/>
              <a:gd name="T112" fmla="*/ 491 w 2115"/>
              <a:gd name="T113" fmla="*/ 911 h 1707"/>
              <a:gd name="T114" fmla="*/ 421 w 2115"/>
              <a:gd name="T115" fmla="*/ 946 h 1707"/>
              <a:gd name="T116" fmla="*/ 601 w 2115"/>
              <a:gd name="T117" fmla="*/ 944 h 1707"/>
              <a:gd name="T118" fmla="*/ 604 w 2115"/>
              <a:gd name="T119" fmla="*/ 970 h 1707"/>
              <a:gd name="T120" fmla="*/ 621 w 2115"/>
              <a:gd name="T121" fmla="*/ 1104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15" h="1707">
                <a:moveTo>
                  <a:pt x="621" y="1104"/>
                </a:moveTo>
                <a:lnTo>
                  <a:pt x="613" y="1096"/>
                </a:lnTo>
                <a:lnTo>
                  <a:pt x="613" y="1096"/>
                </a:lnTo>
                <a:cubicBezTo>
                  <a:pt x="613" y="1101"/>
                  <a:pt x="615" y="1116"/>
                  <a:pt x="615" y="1122"/>
                </a:cubicBezTo>
                <a:lnTo>
                  <a:pt x="615" y="1122"/>
                </a:lnTo>
                <a:cubicBezTo>
                  <a:pt x="615" y="1157"/>
                  <a:pt x="635" y="1192"/>
                  <a:pt x="646" y="1228"/>
                </a:cubicBezTo>
                <a:lnTo>
                  <a:pt x="646" y="1228"/>
                </a:lnTo>
                <a:cubicBezTo>
                  <a:pt x="660" y="1269"/>
                  <a:pt x="692" y="1329"/>
                  <a:pt x="702" y="1357"/>
                </a:cubicBezTo>
                <a:lnTo>
                  <a:pt x="702" y="1357"/>
                </a:lnTo>
                <a:cubicBezTo>
                  <a:pt x="709" y="1380"/>
                  <a:pt x="709" y="1391"/>
                  <a:pt x="724" y="1416"/>
                </a:cubicBezTo>
                <a:lnTo>
                  <a:pt x="724" y="1416"/>
                </a:lnTo>
                <a:cubicBezTo>
                  <a:pt x="738" y="1437"/>
                  <a:pt x="729" y="1461"/>
                  <a:pt x="744" y="1490"/>
                </a:cubicBezTo>
                <a:lnTo>
                  <a:pt x="744" y="1490"/>
                </a:lnTo>
                <a:cubicBezTo>
                  <a:pt x="751" y="1505"/>
                  <a:pt x="777" y="1523"/>
                  <a:pt x="784" y="1548"/>
                </a:cubicBezTo>
                <a:lnTo>
                  <a:pt x="784" y="1548"/>
                </a:lnTo>
                <a:cubicBezTo>
                  <a:pt x="797" y="1587"/>
                  <a:pt x="817" y="1623"/>
                  <a:pt x="832" y="1667"/>
                </a:cubicBezTo>
                <a:lnTo>
                  <a:pt x="832" y="1667"/>
                </a:lnTo>
                <a:cubicBezTo>
                  <a:pt x="833" y="1672"/>
                  <a:pt x="839" y="1685"/>
                  <a:pt x="848" y="1685"/>
                </a:cubicBezTo>
                <a:lnTo>
                  <a:pt x="848" y="1685"/>
                </a:lnTo>
                <a:cubicBezTo>
                  <a:pt x="850" y="1698"/>
                  <a:pt x="861" y="1706"/>
                  <a:pt x="876" y="1704"/>
                </a:cubicBezTo>
                <a:lnTo>
                  <a:pt x="876" y="1704"/>
                </a:lnTo>
                <a:cubicBezTo>
                  <a:pt x="890" y="1704"/>
                  <a:pt x="892" y="1682"/>
                  <a:pt x="900" y="1667"/>
                </a:cubicBezTo>
                <a:lnTo>
                  <a:pt x="900" y="1667"/>
                </a:lnTo>
                <a:cubicBezTo>
                  <a:pt x="908" y="1649"/>
                  <a:pt x="913" y="1656"/>
                  <a:pt x="935" y="1645"/>
                </a:cubicBezTo>
                <a:lnTo>
                  <a:pt x="935" y="1645"/>
                </a:lnTo>
                <a:cubicBezTo>
                  <a:pt x="949" y="1638"/>
                  <a:pt x="944" y="1590"/>
                  <a:pt x="969" y="1583"/>
                </a:cubicBezTo>
                <a:lnTo>
                  <a:pt x="969" y="1583"/>
                </a:lnTo>
                <a:cubicBezTo>
                  <a:pt x="975" y="1581"/>
                  <a:pt x="988" y="1581"/>
                  <a:pt x="988" y="1576"/>
                </a:cubicBezTo>
                <a:lnTo>
                  <a:pt x="997" y="1574"/>
                </a:lnTo>
                <a:lnTo>
                  <a:pt x="988" y="1526"/>
                </a:lnTo>
                <a:lnTo>
                  <a:pt x="988" y="1526"/>
                </a:lnTo>
                <a:cubicBezTo>
                  <a:pt x="988" y="1492"/>
                  <a:pt x="1009" y="1463"/>
                  <a:pt x="1009" y="1417"/>
                </a:cubicBezTo>
                <a:lnTo>
                  <a:pt x="1009" y="1417"/>
                </a:lnTo>
                <a:cubicBezTo>
                  <a:pt x="1009" y="1388"/>
                  <a:pt x="997" y="1369"/>
                  <a:pt x="997" y="1336"/>
                </a:cubicBezTo>
                <a:lnTo>
                  <a:pt x="997" y="1336"/>
                </a:lnTo>
                <a:cubicBezTo>
                  <a:pt x="997" y="1298"/>
                  <a:pt x="1036" y="1293"/>
                  <a:pt x="1068" y="1282"/>
                </a:cubicBezTo>
                <a:lnTo>
                  <a:pt x="1068" y="1282"/>
                </a:lnTo>
                <a:cubicBezTo>
                  <a:pt x="1081" y="1277"/>
                  <a:pt x="1101" y="1256"/>
                  <a:pt x="1116" y="1241"/>
                </a:cubicBezTo>
                <a:lnTo>
                  <a:pt x="1116" y="1241"/>
                </a:lnTo>
                <a:cubicBezTo>
                  <a:pt x="1150" y="1206"/>
                  <a:pt x="1183" y="1169"/>
                  <a:pt x="1220" y="1133"/>
                </a:cubicBezTo>
                <a:lnTo>
                  <a:pt x="1220" y="1133"/>
                </a:lnTo>
                <a:cubicBezTo>
                  <a:pt x="1250" y="1104"/>
                  <a:pt x="1303" y="1095"/>
                  <a:pt x="1335" y="1061"/>
                </a:cubicBezTo>
                <a:lnTo>
                  <a:pt x="1335" y="1061"/>
                </a:lnTo>
                <a:cubicBezTo>
                  <a:pt x="1352" y="1045"/>
                  <a:pt x="1350" y="1025"/>
                  <a:pt x="1357" y="999"/>
                </a:cubicBezTo>
                <a:lnTo>
                  <a:pt x="1357" y="999"/>
                </a:lnTo>
                <a:cubicBezTo>
                  <a:pt x="1363" y="983"/>
                  <a:pt x="1401" y="981"/>
                  <a:pt x="1414" y="953"/>
                </a:cubicBezTo>
                <a:lnTo>
                  <a:pt x="1414" y="953"/>
                </a:lnTo>
                <a:cubicBezTo>
                  <a:pt x="1429" y="963"/>
                  <a:pt x="1429" y="972"/>
                  <a:pt x="1458" y="972"/>
                </a:cubicBezTo>
                <a:lnTo>
                  <a:pt x="1458" y="972"/>
                </a:lnTo>
                <a:cubicBezTo>
                  <a:pt x="1506" y="972"/>
                  <a:pt x="1557" y="961"/>
                  <a:pt x="1557" y="906"/>
                </a:cubicBezTo>
                <a:lnTo>
                  <a:pt x="1557" y="906"/>
                </a:lnTo>
                <a:cubicBezTo>
                  <a:pt x="1585" y="911"/>
                  <a:pt x="1616" y="922"/>
                  <a:pt x="1623" y="948"/>
                </a:cubicBezTo>
                <a:lnTo>
                  <a:pt x="1623" y="948"/>
                </a:lnTo>
                <a:cubicBezTo>
                  <a:pt x="1630" y="970"/>
                  <a:pt x="1627" y="999"/>
                  <a:pt x="1642" y="1021"/>
                </a:cubicBezTo>
                <a:lnTo>
                  <a:pt x="1642" y="1021"/>
                </a:lnTo>
                <a:cubicBezTo>
                  <a:pt x="1656" y="1045"/>
                  <a:pt x="1676" y="1060"/>
                  <a:pt x="1702" y="1080"/>
                </a:cubicBezTo>
                <a:lnTo>
                  <a:pt x="1702" y="1080"/>
                </a:lnTo>
                <a:cubicBezTo>
                  <a:pt x="1720" y="1110"/>
                  <a:pt x="1743" y="1138"/>
                  <a:pt x="1755" y="1177"/>
                </a:cubicBezTo>
                <a:lnTo>
                  <a:pt x="1755" y="1177"/>
                </a:lnTo>
                <a:cubicBezTo>
                  <a:pt x="1757" y="1186"/>
                  <a:pt x="1766" y="1192"/>
                  <a:pt x="1766" y="1201"/>
                </a:cubicBezTo>
                <a:lnTo>
                  <a:pt x="1766" y="1201"/>
                </a:lnTo>
                <a:cubicBezTo>
                  <a:pt x="1766" y="1221"/>
                  <a:pt x="1757" y="1232"/>
                  <a:pt x="1757" y="1256"/>
                </a:cubicBezTo>
                <a:lnTo>
                  <a:pt x="1757" y="1256"/>
                </a:lnTo>
                <a:cubicBezTo>
                  <a:pt x="1757" y="1280"/>
                  <a:pt x="1759" y="1302"/>
                  <a:pt x="1786" y="1302"/>
                </a:cubicBezTo>
                <a:lnTo>
                  <a:pt x="1786" y="1302"/>
                </a:lnTo>
                <a:cubicBezTo>
                  <a:pt x="1838" y="1302"/>
                  <a:pt x="1850" y="1249"/>
                  <a:pt x="1882" y="1217"/>
                </a:cubicBezTo>
                <a:lnTo>
                  <a:pt x="1882" y="1217"/>
                </a:lnTo>
                <a:cubicBezTo>
                  <a:pt x="1892" y="1228"/>
                  <a:pt x="1887" y="1236"/>
                  <a:pt x="1898" y="1247"/>
                </a:cubicBezTo>
                <a:lnTo>
                  <a:pt x="1898" y="1247"/>
                </a:lnTo>
                <a:cubicBezTo>
                  <a:pt x="1902" y="1251"/>
                  <a:pt x="1916" y="1247"/>
                  <a:pt x="1922" y="1256"/>
                </a:cubicBezTo>
                <a:lnTo>
                  <a:pt x="1922" y="1256"/>
                </a:lnTo>
                <a:cubicBezTo>
                  <a:pt x="1940" y="1283"/>
                  <a:pt x="1909" y="1338"/>
                  <a:pt x="1933" y="1338"/>
                </a:cubicBezTo>
                <a:lnTo>
                  <a:pt x="1933" y="1338"/>
                </a:lnTo>
                <a:cubicBezTo>
                  <a:pt x="1933" y="1397"/>
                  <a:pt x="1980" y="1444"/>
                  <a:pt x="1980" y="1524"/>
                </a:cubicBezTo>
                <a:lnTo>
                  <a:pt x="1980" y="1524"/>
                </a:lnTo>
                <a:cubicBezTo>
                  <a:pt x="1980" y="1544"/>
                  <a:pt x="1966" y="1587"/>
                  <a:pt x="1980" y="1594"/>
                </a:cubicBezTo>
                <a:lnTo>
                  <a:pt x="1980" y="1594"/>
                </a:lnTo>
                <a:cubicBezTo>
                  <a:pt x="1995" y="1563"/>
                  <a:pt x="2001" y="1543"/>
                  <a:pt x="2018" y="1509"/>
                </a:cubicBezTo>
                <a:lnTo>
                  <a:pt x="2018" y="1509"/>
                </a:lnTo>
                <a:cubicBezTo>
                  <a:pt x="2019" y="1503"/>
                  <a:pt x="2032" y="1498"/>
                  <a:pt x="2032" y="1488"/>
                </a:cubicBezTo>
                <a:lnTo>
                  <a:pt x="2032" y="1488"/>
                </a:lnTo>
                <a:cubicBezTo>
                  <a:pt x="2032" y="1474"/>
                  <a:pt x="2006" y="1388"/>
                  <a:pt x="1993" y="1375"/>
                </a:cubicBezTo>
                <a:lnTo>
                  <a:pt x="1993" y="1375"/>
                </a:lnTo>
                <a:cubicBezTo>
                  <a:pt x="1980" y="1362"/>
                  <a:pt x="1960" y="1353"/>
                  <a:pt x="1960" y="1333"/>
                </a:cubicBezTo>
                <a:lnTo>
                  <a:pt x="1960" y="1333"/>
                </a:lnTo>
                <a:cubicBezTo>
                  <a:pt x="1960" y="1327"/>
                  <a:pt x="1962" y="1322"/>
                  <a:pt x="1962" y="1316"/>
                </a:cubicBezTo>
                <a:lnTo>
                  <a:pt x="1962" y="1318"/>
                </a:lnTo>
                <a:lnTo>
                  <a:pt x="1962" y="1318"/>
                </a:lnTo>
                <a:cubicBezTo>
                  <a:pt x="1966" y="1315"/>
                  <a:pt x="1980" y="1295"/>
                  <a:pt x="1980" y="1280"/>
                </a:cubicBezTo>
                <a:lnTo>
                  <a:pt x="1980" y="1280"/>
                </a:lnTo>
                <a:cubicBezTo>
                  <a:pt x="1980" y="1257"/>
                  <a:pt x="1979" y="1219"/>
                  <a:pt x="1966" y="1199"/>
                </a:cubicBezTo>
                <a:lnTo>
                  <a:pt x="1966" y="1199"/>
                </a:lnTo>
                <a:cubicBezTo>
                  <a:pt x="1955" y="1182"/>
                  <a:pt x="1931" y="1182"/>
                  <a:pt x="1931" y="1150"/>
                </a:cubicBezTo>
                <a:lnTo>
                  <a:pt x="1931" y="1150"/>
                </a:lnTo>
                <a:cubicBezTo>
                  <a:pt x="1931" y="1116"/>
                  <a:pt x="1942" y="1091"/>
                  <a:pt x="1960" y="1072"/>
                </a:cubicBezTo>
                <a:lnTo>
                  <a:pt x="1960" y="1072"/>
                </a:lnTo>
                <a:cubicBezTo>
                  <a:pt x="1969" y="1064"/>
                  <a:pt x="1991" y="1067"/>
                  <a:pt x="2006" y="1058"/>
                </a:cubicBezTo>
                <a:lnTo>
                  <a:pt x="2006" y="1058"/>
                </a:lnTo>
                <a:cubicBezTo>
                  <a:pt x="2050" y="1029"/>
                  <a:pt x="2078" y="1014"/>
                  <a:pt x="2114" y="959"/>
                </a:cubicBezTo>
                <a:lnTo>
                  <a:pt x="2114" y="959"/>
                </a:lnTo>
                <a:cubicBezTo>
                  <a:pt x="2103" y="959"/>
                  <a:pt x="2098" y="963"/>
                  <a:pt x="2085" y="963"/>
                </a:cubicBezTo>
                <a:lnTo>
                  <a:pt x="2085" y="963"/>
                </a:lnTo>
                <a:cubicBezTo>
                  <a:pt x="2049" y="963"/>
                  <a:pt x="2026" y="922"/>
                  <a:pt x="2026" y="886"/>
                </a:cubicBezTo>
                <a:lnTo>
                  <a:pt x="2026" y="886"/>
                </a:lnTo>
                <a:cubicBezTo>
                  <a:pt x="2006" y="882"/>
                  <a:pt x="2002" y="831"/>
                  <a:pt x="1988" y="831"/>
                </a:cubicBezTo>
                <a:lnTo>
                  <a:pt x="1988" y="831"/>
                </a:lnTo>
                <a:cubicBezTo>
                  <a:pt x="1973" y="831"/>
                  <a:pt x="1964" y="840"/>
                  <a:pt x="1949" y="840"/>
                </a:cubicBezTo>
                <a:lnTo>
                  <a:pt x="1949" y="840"/>
                </a:lnTo>
                <a:cubicBezTo>
                  <a:pt x="1944" y="840"/>
                  <a:pt x="1942" y="827"/>
                  <a:pt x="1942" y="822"/>
                </a:cubicBezTo>
                <a:lnTo>
                  <a:pt x="1942" y="822"/>
                </a:lnTo>
                <a:cubicBezTo>
                  <a:pt x="1942" y="754"/>
                  <a:pt x="1990" y="752"/>
                  <a:pt x="1990" y="678"/>
                </a:cubicBezTo>
                <a:lnTo>
                  <a:pt x="1990" y="678"/>
                </a:lnTo>
                <a:cubicBezTo>
                  <a:pt x="1990" y="640"/>
                  <a:pt x="1964" y="627"/>
                  <a:pt x="1948" y="600"/>
                </a:cubicBezTo>
                <a:lnTo>
                  <a:pt x="1948" y="600"/>
                </a:lnTo>
                <a:cubicBezTo>
                  <a:pt x="1902" y="578"/>
                  <a:pt x="1863" y="582"/>
                  <a:pt x="1849" y="523"/>
                </a:cubicBezTo>
                <a:lnTo>
                  <a:pt x="1838" y="523"/>
                </a:lnTo>
                <a:lnTo>
                  <a:pt x="1821" y="539"/>
                </a:lnTo>
                <a:lnTo>
                  <a:pt x="1821" y="539"/>
                </a:lnTo>
                <a:cubicBezTo>
                  <a:pt x="1799" y="547"/>
                  <a:pt x="1775" y="527"/>
                  <a:pt x="1761" y="542"/>
                </a:cubicBezTo>
                <a:lnTo>
                  <a:pt x="1761" y="542"/>
                </a:lnTo>
                <a:cubicBezTo>
                  <a:pt x="1753" y="548"/>
                  <a:pt x="1749" y="556"/>
                  <a:pt x="1739" y="563"/>
                </a:cubicBezTo>
                <a:lnTo>
                  <a:pt x="1739" y="563"/>
                </a:lnTo>
                <a:cubicBezTo>
                  <a:pt x="1726" y="570"/>
                  <a:pt x="1666" y="622"/>
                  <a:pt x="1640" y="622"/>
                </a:cubicBezTo>
                <a:lnTo>
                  <a:pt x="1640" y="622"/>
                </a:lnTo>
                <a:cubicBezTo>
                  <a:pt x="1609" y="622"/>
                  <a:pt x="1590" y="600"/>
                  <a:pt x="1550" y="600"/>
                </a:cubicBezTo>
                <a:lnTo>
                  <a:pt x="1550" y="600"/>
                </a:lnTo>
                <a:cubicBezTo>
                  <a:pt x="1504" y="600"/>
                  <a:pt x="1496" y="633"/>
                  <a:pt x="1471" y="646"/>
                </a:cubicBezTo>
                <a:lnTo>
                  <a:pt x="1471" y="646"/>
                </a:lnTo>
                <a:cubicBezTo>
                  <a:pt x="1469" y="633"/>
                  <a:pt x="1462" y="606"/>
                  <a:pt x="1453" y="606"/>
                </a:cubicBezTo>
                <a:lnTo>
                  <a:pt x="1453" y="606"/>
                </a:lnTo>
                <a:cubicBezTo>
                  <a:pt x="1442" y="606"/>
                  <a:pt x="1436" y="614"/>
                  <a:pt x="1420" y="614"/>
                </a:cubicBezTo>
                <a:lnTo>
                  <a:pt x="1343" y="614"/>
                </a:lnTo>
                <a:lnTo>
                  <a:pt x="1343" y="614"/>
                </a:lnTo>
                <a:cubicBezTo>
                  <a:pt x="1301" y="614"/>
                  <a:pt x="1284" y="587"/>
                  <a:pt x="1257" y="568"/>
                </a:cubicBezTo>
                <a:lnTo>
                  <a:pt x="1257" y="568"/>
                </a:lnTo>
                <a:cubicBezTo>
                  <a:pt x="1248" y="563"/>
                  <a:pt x="1233" y="578"/>
                  <a:pt x="1228" y="565"/>
                </a:cubicBezTo>
                <a:lnTo>
                  <a:pt x="1228" y="565"/>
                </a:lnTo>
                <a:cubicBezTo>
                  <a:pt x="1220" y="550"/>
                  <a:pt x="1220" y="537"/>
                  <a:pt x="1205" y="530"/>
                </a:cubicBezTo>
                <a:lnTo>
                  <a:pt x="1205" y="530"/>
                </a:lnTo>
                <a:cubicBezTo>
                  <a:pt x="1178" y="517"/>
                  <a:pt x="1160" y="525"/>
                  <a:pt x="1138" y="503"/>
                </a:cubicBezTo>
                <a:lnTo>
                  <a:pt x="1138" y="503"/>
                </a:lnTo>
                <a:cubicBezTo>
                  <a:pt x="1116" y="481"/>
                  <a:pt x="1095" y="492"/>
                  <a:pt x="1055" y="483"/>
                </a:cubicBezTo>
                <a:lnTo>
                  <a:pt x="1055" y="483"/>
                </a:lnTo>
                <a:cubicBezTo>
                  <a:pt x="1022" y="475"/>
                  <a:pt x="1013" y="452"/>
                  <a:pt x="980" y="441"/>
                </a:cubicBezTo>
                <a:lnTo>
                  <a:pt x="980" y="441"/>
                </a:lnTo>
                <a:cubicBezTo>
                  <a:pt x="973" y="439"/>
                  <a:pt x="954" y="441"/>
                  <a:pt x="951" y="429"/>
                </a:cubicBezTo>
                <a:lnTo>
                  <a:pt x="951" y="429"/>
                </a:lnTo>
                <a:cubicBezTo>
                  <a:pt x="944" y="408"/>
                  <a:pt x="946" y="393"/>
                  <a:pt x="940" y="371"/>
                </a:cubicBezTo>
                <a:lnTo>
                  <a:pt x="940" y="354"/>
                </a:lnTo>
                <a:lnTo>
                  <a:pt x="940" y="354"/>
                </a:lnTo>
                <a:cubicBezTo>
                  <a:pt x="960" y="354"/>
                  <a:pt x="982" y="358"/>
                  <a:pt x="982" y="334"/>
                </a:cubicBezTo>
                <a:lnTo>
                  <a:pt x="982" y="334"/>
                </a:lnTo>
                <a:cubicBezTo>
                  <a:pt x="982" y="314"/>
                  <a:pt x="954" y="308"/>
                  <a:pt x="954" y="288"/>
                </a:cubicBezTo>
                <a:lnTo>
                  <a:pt x="954" y="288"/>
                </a:lnTo>
                <a:cubicBezTo>
                  <a:pt x="954" y="241"/>
                  <a:pt x="1022" y="248"/>
                  <a:pt x="1022" y="199"/>
                </a:cubicBezTo>
                <a:lnTo>
                  <a:pt x="1022" y="199"/>
                </a:lnTo>
                <a:cubicBezTo>
                  <a:pt x="1022" y="180"/>
                  <a:pt x="980" y="148"/>
                  <a:pt x="964" y="148"/>
                </a:cubicBezTo>
                <a:lnTo>
                  <a:pt x="964" y="148"/>
                </a:lnTo>
                <a:cubicBezTo>
                  <a:pt x="933" y="148"/>
                  <a:pt x="920" y="174"/>
                  <a:pt x="888" y="180"/>
                </a:cubicBezTo>
                <a:lnTo>
                  <a:pt x="888" y="180"/>
                </a:lnTo>
                <a:cubicBezTo>
                  <a:pt x="854" y="169"/>
                  <a:pt x="833" y="169"/>
                  <a:pt x="806" y="141"/>
                </a:cubicBezTo>
                <a:lnTo>
                  <a:pt x="806" y="141"/>
                </a:lnTo>
                <a:cubicBezTo>
                  <a:pt x="795" y="131"/>
                  <a:pt x="804" y="107"/>
                  <a:pt x="784" y="102"/>
                </a:cubicBezTo>
                <a:lnTo>
                  <a:pt x="784" y="102"/>
                </a:lnTo>
                <a:cubicBezTo>
                  <a:pt x="756" y="92"/>
                  <a:pt x="740" y="102"/>
                  <a:pt x="740" y="70"/>
                </a:cubicBezTo>
                <a:lnTo>
                  <a:pt x="740" y="70"/>
                </a:lnTo>
                <a:cubicBezTo>
                  <a:pt x="716" y="65"/>
                  <a:pt x="702" y="65"/>
                  <a:pt x="678" y="65"/>
                </a:cubicBezTo>
                <a:lnTo>
                  <a:pt x="678" y="65"/>
                </a:lnTo>
                <a:cubicBezTo>
                  <a:pt x="641" y="65"/>
                  <a:pt x="627" y="96"/>
                  <a:pt x="584" y="96"/>
                </a:cubicBezTo>
                <a:lnTo>
                  <a:pt x="584" y="96"/>
                </a:lnTo>
                <a:cubicBezTo>
                  <a:pt x="542" y="96"/>
                  <a:pt x="583" y="0"/>
                  <a:pt x="546" y="0"/>
                </a:cubicBezTo>
                <a:lnTo>
                  <a:pt x="546" y="0"/>
                </a:lnTo>
                <a:cubicBezTo>
                  <a:pt x="507" y="0"/>
                  <a:pt x="500" y="45"/>
                  <a:pt x="483" y="45"/>
                </a:cubicBezTo>
                <a:lnTo>
                  <a:pt x="483" y="45"/>
                </a:lnTo>
                <a:cubicBezTo>
                  <a:pt x="480" y="45"/>
                  <a:pt x="476" y="47"/>
                  <a:pt x="473" y="45"/>
                </a:cubicBezTo>
                <a:lnTo>
                  <a:pt x="473" y="45"/>
                </a:lnTo>
                <a:cubicBezTo>
                  <a:pt x="458" y="69"/>
                  <a:pt x="429" y="90"/>
                  <a:pt x="394" y="90"/>
                </a:cubicBezTo>
                <a:lnTo>
                  <a:pt x="394" y="90"/>
                </a:lnTo>
                <a:cubicBezTo>
                  <a:pt x="379" y="90"/>
                  <a:pt x="373" y="70"/>
                  <a:pt x="359" y="70"/>
                </a:cubicBezTo>
                <a:lnTo>
                  <a:pt x="359" y="70"/>
                </a:lnTo>
                <a:cubicBezTo>
                  <a:pt x="348" y="70"/>
                  <a:pt x="304" y="85"/>
                  <a:pt x="300" y="63"/>
                </a:cubicBezTo>
                <a:lnTo>
                  <a:pt x="300" y="63"/>
                </a:lnTo>
                <a:cubicBezTo>
                  <a:pt x="284" y="63"/>
                  <a:pt x="289" y="56"/>
                  <a:pt x="271" y="56"/>
                </a:cubicBezTo>
                <a:lnTo>
                  <a:pt x="271" y="56"/>
                </a:lnTo>
                <a:cubicBezTo>
                  <a:pt x="226" y="56"/>
                  <a:pt x="221" y="103"/>
                  <a:pt x="190" y="134"/>
                </a:cubicBezTo>
                <a:lnTo>
                  <a:pt x="190" y="134"/>
                </a:lnTo>
                <a:cubicBezTo>
                  <a:pt x="176" y="149"/>
                  <a:pt x="154" y="149"/>
                  <a:pt x="139" y="164"/>
                </a:cubicBezTo>
                <a:lnTo>
                  <a:pt x="139" y="164"/>
                </a:lnTo>
                <a:cubicBezTo>
                  <a:pt x="128" y="174"/>
                  <a:pt x="119" y="193"/>
                  <a:pt x="97" y="193"/>
                </a:cubicBezTo>
                <a:lnTo>
                  <a:pt x="97" y="193"/>
                </a:lnTo>
                <a:cubicBezTo>
                  <a:pt x="79" y="193"/>
                  <a:pt x="69" y="179"/>
                  <a:pt x="51" y="179"/>
                </a:cubicBezTo>
                <a:lnTo>
                  <a:pt x="51" y="179"/>
                </a:lnTo>
                <a:cubicBezTo>
                  <a:pt x="46" y="179"/>
                  <a:pt x="46" y="187"/>
                  <a:pt x="42" y="189"/>
                </a:cubicBezTo>
                <a:lnTo>
                  <a:pt x="42" y="189"/>
                </a:lnTo>
                <a:cubicBezTo>
                  <a:pt x="29" y="197"/>
                  <a:pt x="0" y="263"/>
                  <a:pt x="0" y="266"/>
                </a:cubicBezTo>
                <a:lnTo>
                  <a:pt x="0" y="266"/>
                </a:lnTo>
                <a:cubicBezTo>
                  <a:pt x="0" y="272"/>
                  <a:pt x="5" y="281"/>
                  <a:pt x="0" y="285"/>
                </a:cubicBezTo>
                <a:lnTo>
                  <a:pt x="0" y="285"/>
                </a:lnTo>
                <a:cubicBezTo>
                  <a:pt x="5" y="294"/>
                  <a:pt x="4" y="298"/>
                  <a:pt x="7" y="307"/>
                </a:cubicBezTo>
                <a:lnTo>
                  <a:pt x="7" y="364"/>
                </a:lnTo>
                <a:lnTo>
                  <a:pt x="7" y="364"/>
                </a:lnTo>
                <a:cubicBezTo>
                  <a:pt x="15" y="380"/>
                  <a:pt x="9" y="391"/>
                  <a:pt x="16" y="408"/>
                </a:cubicBezTo>
                <a:lnTo>
                  <a:pt x="16" y="408"/>
                </a:lnTo>
                <a:cubicBezTo>
                  <a:pt x="24" y="424"/>
                  <a:pt x="60" y="408"/>
                  <a:pt x="60" y="439"/>
                </a:cubicBezTo>
                <a:lnTo>
                  <a:pt x="60" y="439"/>
                </a:lnTo>
                <a:cubicBezTo>
                  <a:pt x="60" y="477"/>
                  <a:pt x="20" y="470"/>
                  <a:pt x="20" y="503"/>
                </a:cubicBezTo>
                <a:lnTo>
                  <a:pt x="20" y="503"/>
                </a:lnTo>
                <a:cubicBezTo>
                  <a:pt x="20" y="525"/>
                  <a:pt x="36" y="525"/>
                  <a:pt x="42" y="536"/>
                </a:cubicBezTo>
                <a:lnTo>
                  <a:pt x="42" y="536"/>
                </a:lnTo>
                <a:cubicBezTo>
                  <a:pt x="72" y="596"/>
                  <a:pt x="136" y="606"/>
                  <a:pt x="136" y="684"/>
                </a:cubicBezTo>
                <a:lnTo>
                  <a:pt x="136" y="684"/>
                </a:lnTo>
                <a:cubicBezTo>
                  <a:pt x="88" y="695"/>
                  <a:pt x="57" y="704"/>
                  <a:pt x="57" y="755"/>
                </a:cubicBezTo>
                <a:lnTo>
                  <a:pt x="57" y="755"/>
                </a:lnTo>
                <a:cubicBezTo>
                  <a:pt x="57" y="768"/>
                  <a:pt x="64" y="778"/>
                  <a:pt x="64" y="787"/>
                </a:cubicBezTo>
                <a:lnTo>
                  <a:pt x="128" y="783"/>
                </a:lnTo>
                <a:lnTo>
                  <a:pt x="128" y="783"/>
                </a:lnTo>
                <a:cubicBezTo>
                  <a:pt x="132" y="779"/>
                  <a:pt x="137" y="774"/>
                  <a:pt x="145" y="770"/>
                </a:cubicBezTo>
                <a:lnTo>
                  <a:pt x="192" y="783"/>
                </a:lnTo>
                <a:lnTo>
                  <a:pt x="192" y="783"/>
                </a:lnTo>
                <a:cubicBezTo>
                  <a:pt x="211" y="783"/>
                  <a:pt x="216" y="768"/>
                  <a:pt x="238" y="768"/>
                </a:cubicBezTo>
                <a:lnTo>
                  <a:pt x="238" y="768"/>
                </a:lnTo>
                <a:cubicBezTo>
                  <a:pt x="258" y="768"/>
                  <a:pt x="273" y="765"/>
                  <a:pt x="293" y="770"/>
                </a:cubicBezTo>
                <a:lnTo>
                  <a:pt x="293" y="770"/>
                </a:lnTo>
                <a:cubicBezTo>
                  <a:pt x="315" y="778"/>
                  <a:pt x="326" y="820"/>
                  <a:pt x="341" y="843"/>
                </a:cubicBezTo>
                <a:lnTo>
                  <a:pt x="341" y="843"/>
                </a:lnTo>
                <a:cubicBezTo>
                  <a:pt x="359" y="871"/>
                  <a:pt x="412" y="908"/>
                  <a:pt x="449" y="908"/>
                </a:cubicBezTo>
                <a:lnTo>
                  <a:pt x="449" y="908"/>
                </a:lnTo>
                <a:cubicBezTo>
                  <a:pt x="463" y="908"/>
                  <a:pt x="476" y="908"/>
                  <a:pt x="491" y="911"/>
                </a:cubicBezTo>
                <a:lnTo>
                  <a:pt x="491" y="911"/>
                </a:lnTo>
                <a:cubicBezTo>
                  <a:pt x="483" y="919"/>
                  <a:pt x="482" y="935"/>
                  <a:pt x="467" y="939"/>
                </a:cubicBezTo>
                <a:lnTo>
                  <a:pt x="467" y="939"/>
                </a:lnTo>
                <a:cubicBezTo>
                  <a:pt x="450" y="944"/>
                  <a:pt x="438" y="935"/>
                  <a:pt x="421" y="946"/>
                </a:cubicBezTo>
                <a:lnTo>
                  <a:pt x="421" y="946"/>
                </a:lnTo>
                <a:cubicBezTo>
                  <a:pt x="449" y="974"/>
                  <a:pt x="471" y="1030"/>
                  <a:pt x="527" y="1030"/>
                </a:cubicBezTo>
                <a:lnTo>
                  <a:pt x="527" y="1030"/>
                </a:lnTo>
                <a:cubicBezTo>
                  <a:pt x="575" y="1030"/>
                  <a:pt x="577" y="968"/>
                  <a:pt x="601" y="944"/>
                </a:cubicBezTo>
                <a:lnTo>
                  <a:pt x="615" y="944"/>
                </a:lnTo>
                <a:lnTo>
                  <a:pt x="615" y="944"/>
                </a:lnTo>
                <a:cubicBezTo>
                  <a:pt x="615" y="951"/>
                  <a:pt x="604" y="964"/>
                  <a:pt x="604" y="970"/>
                </a:cubicBezTo>
                <a:lnTo>
                  <a:pt x="604" y="970"/>
                </a:lnTo>
                <a:cubicBezTo>
                  <a:pt x="604" y="994"/>
                  <a:pt x="623" y="1015"/>
                  <a:pt x="623" y="1045"/>
                </a:cubicBezTo>
                <a:lnTo>
                  <a:pt x="623" y="1045"/>
                </a:lnTo>
                <a:cubicBezTo>
                  <a:pt x="623" y="1069"/>
                  <a:pt x="614" y="1072"/>
                  <a:pt x="614" y="1100"/>
                </a:cubicBezTo>
                <a:lnTo>
                  <a:pt x="621" y="1104"/>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3" name="Freeform 6">
            <a:extLst>
              <a:ext uri="{FF2B5EF4-FFF2-40B4-BE49-F238E27FC236}">
                <a16:creationId xmlns:a16="http://schemas.microsoft.com/office/drawing/2014/main" id="{26CE2466-B909-4FCB-BEC0-FD7B05786A18}"/>
              </a:ext>
            </a:extLst>
          </p:cNvPr>
          <p:cNvSpPr>
            <a:spLocks noChangeArrowheads="1"/>
          </p:cNvSpPr>
          <p:nvPr/>
        </p:nvSpPr>
        <p:spPr bwMode="auto">
          <a:xfrm>
            <a:off x="4662938" y="4354988"/>
            <a:ext cx="178687" cy="192869"/>
          </a:xfrm>
          <a:custGeom>
            <a:avLst/>
            <a:gdLst>
              <a:gd name="T0" fmla="*/ 247 w 554"/>
              <a:gd name="T1" fmla="*/ 310 h 600"/>
              <a:gd name="T2" fmla="*/ 247 w 554"/>
              <a:gd name="T3" fmla="*/ 310 h 600"/>
              <a:gd name="T4" fmla="*/ 241 w 554"/>
              <a:gd name="T5" fmla="*/ 293 h 600"/>
              <a:gd name="T6" fmla="*/ 241 w 554"/>
              <a:gd name="T7" fmla="*/ 293 h 600"/>
              <a:gd name="T8" fmla="*/ 213 w 554"/>
              <a:gd name="T9" fmla="*/ 284 h 600"/>
              <a:gd name="T10" fmla="*/ 213 w 554"/>
              <a:gd name="T11" fmla="*/ 284 h 600"/>
              <a:gd name="T12" fmla="*/ 187 w 554"/>
              <a:gd name="T13" fmla="*/ 220 h 600"/>
              <a:gd name="T14" fmla="*/ 187 w 554"/>
              <a:gd name="T15" fmla="*/ 220 h 600"/>
              <a:gd name="T16" fmla="*/ 119 w 554"/>
              <a:gd name="T17" fmla="*/ 159 h 600"/>
              <a:gd name="T18" fmla="*/ 119 w 554"/>
              <a:gd name="T19" fmla="*/ 159 h 600"/>
              <a:gd name="T20" fmla="*/ 92 w 554"/>
              <a:gd name="T21" fmla="*/ 105 h 600"/>
              <a:gd name="T22" fmla="*/ 92 w 554"/>
              <a:gd name="T23" fmla="*/ 105 h 600"/>
              <a:gd name="T24" fmla="*/ 49 w 554"/>
              <a:gd name="T25" fmla="*/ 88 h 600"/>
              <a:gd name="T26" fmla="*/ 49 w 554"/>
              <a:gd name="T27" fmla="*/ 88 h 600"/>
              <a:gd name="T28" fmla="*/ 0 w 554"/>
              <a:gd name="T29" fmla="*/ 15 h 600"/>
              <a:gd name="T30" fmla="*/ 0 w 554"/>
              <a:gd name="T31" fmla="*/ 0 h 600"/>
              <a:gd name="T32" fmla="*/ 11 w 554"/>
              <a:gd name="T33" fmla="*/ 0 h 600"/>
              <a:gd name="T34" fmla="*/ 11 w 554"/>
              <a:gd name="T35" fmla="*/ 0 h 600"/>
              <a:gd name="T36" fmla="*/ 47 w 554"/>
              <a:gd name="T37" fmla="*/ 17 h 600"/>
              <a:gd name="T38" fmla="*/ 108 w 554"/>
              <a:gd name="T39" fmla="*/ 17 h 600"/>
              <a:gd name="T40" fmla="*/ 108 w 554"/>
              <a:gd name="T41" fmla="*/ 17 h 600"/>
              <a:gd name="T42" fmla="*/ 176 w 554"/>
              <a:gd name="T43" fmla="*/ 86 h 600"/>
              <a:gd name="T44" fmla="*/ 176 w 554"/>
              <a:gd name="T45" fmla="*/ 86 h 600"/>
              <a:gd name="T46" fmla="*/ 196 w 554"/>
              <a:gd name="T47" fmla="*/ 95 h 600"/>
              <a:gd name="T48" fmla="*/ 196 w 554"/>
              <a:gd name="T49" fmla="*/ 95 h 600"/>
              <a:gd name="T50" fmla="*/ 254 w 554"/>
              <a:gd name="T51" fmla="*/ 145 h 600"/>
              <a:gd name="T52" fmla="*/ 254 w 554"/>
              <a:gd name="T53" fmla="*/ 145 h 600"/>
              <a:gd name="T54" fmla="*/ 361 w 554"/>
              <a:gd name="T55" fmla="*/ 220 h 600"/>
              <a:gd name="T56" fmla="*/ 361 w 554"/>
              <a:gd name="T57" fmla="*/ 220 h 600"/>
              <a:gd name="T58" fmla="*/ 419 w 554"/>
              <a:gd name="T59" fmla="*/ 265 h 600"/>
              <a:gd name="T60" fmla="*/ 419 w 554"/>
              <a:gd name="T61" fmla="*/ 265 h 600"/>
              <a:gd name="T62" fmla="*/ 416 w 554"/>
              <a:gd name="T63" fmla="*/ 275 h 600"/>
              <a:gd name="T64" fmla="*/ 430 w 554"/>
              <a:gd name="T65" fmla="*/ 275 h 600"/>
              <a:gd name="T66" fmla="*/ 430 w 554"/>
              <a:gd name="T67" fmla="*/ 275 h 600"/>
              <a:gd name="T68" fmla="*/ 447 w 554"/>
              <a:gd name="T69" fmla="*/ 291 h 600"/>
              <a:gd name="T70" fmla="*/ 439 w 554"/>
              <a:gd name="T71" fmla="*/ 310 h 600"/>
              <a:gd name="T72" fmla="*/ 439 w 554"/>
              <a:gd name="T73" fmla="*/ 310 h 600"/>
              <a:gd name="T74" fmla="*/ 474 w 554"/>
              <a:gd name="T75" fmla="*/ 339 h 600"/>
              <a:gd name="T76" fmla="*/ 474 w 554"/>
              <a:gd name="T77" fmla="*/ 339 h 600"/>
              <a:gd name="T78" fmla="*/ 516 w 554"/>
              <a:gd name="T79" fmla="*/ 409 h 600"/>
              <a:gd name="T80" fmla="*/ 516 w 554"/>
              <a:gd name="T81" fmla="*/ 409 h 600"/>
              <a:gd name="T82" fmla="*/ 553 w 554"/>
              <a:gd name="T83" fmla="*/ 444 h 600"/>
              <a:gd name="T84" fmla="*/ 553 w 554"/>
              <a:gd name="T85" fmla="*/ 522 h 600"/>
              <a:gd name="T86" fmla="*/ 553 w 554"/>
              <a:gd name="T87" fmla="*/ 522 h 600"/>
              <a:gd name="T88" fmla="*/ 544 w 554"/>
              <a:gd name="T89" fmla="*/ 573 h 600"/>
              <a:gd name="T90" fmla="*/ 544 w 554"/>
              <a:gd name="T91" fmla="*/ 573 h 600"/>
              <a:gd name="T92" fmla="*/ 494 w 554"/>
              <a:gd name="T93" fmla="*/ 599 h 600"/>
              <a:gd name="T94" fmla="*/ 494 w 554"/>
              <a:gd name="T95" fmla="*/ 599 h 600"/>
              <a:gd name="T96" fmla="*/ 450 w 554"/>
              <a:gd name="T97" fmla="*/ 550 h 600"/>
              <a:gd name="T98" fmla="*/ 450 w 554"/>
              <a:gd name="T99" fmla="*/ 550 h 600"/>
              <a:gd name="T100" fmla="*/ 350 w 554"/>
              <a:gd name="T101" fmla="*/ 467 h 600"/>
              <a:gd name="T102" fmla="*/ 350 w 554"/>
              <a:gd name="T103" fmla="*/ 467 h 600"/>
              <a:gd name="T104" fmla="*/ 278 w 554"/>
              <a:gd name="T105" fmla="*/ 355 h 600"/>
              <a:gd name="T106" fmla="*/ 278 w 554"/>
              <a:gd name="T107" fmla="*/ 355 h 600"/>
              <a:gd name="T108" fmla="*/ 247 w 554"/>
              <a:gd name="T109" fmla="*/ 31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4" h="600">
                <a:moveTo>
                  <a:pt x="247" y="310"/>
                </a:moveTo>
                <a:lnTo>
                  <a:pt x="247" y="310"/>
                </a:lnTo>
                <a:cubicBezTo>
                  <a:pt x="241" y="310"/>
                  <a:pt x="246" y="299"/>
                  <a:pt x="241" y="293"/>
                </a:cubicBezTo>
                <a:lnTo>
                  <a:pt x="241" y="293"/>
                </a:lnTo>
                <a:cubicBezTo>
                  <a:pt x="240" y="290"/>
                  <a:pt x="218" y="288"/>
                  <a:pt x="213" y="284"/>
                </a:cubicBezTo>
                <a:lnTo>
                  <a:pt x="213" y="284"/>
                </a:lnTo>
                <a:cubicBezTo>
                  <a:pt x="203" y="279"/>
                  <a:pt x="190" y="234"/>
                  <a:pt x="187" y="220"/>
                </a:cubicBezTo>
                <a:lnTo>
                  <a:pt x="187" y="220"/>
                </a:lnTo>
                <a:cubicBezTo>
                  <a:pt x="174" y="178"/>
                  <a:pt x="132" y="185"/>
                  <a:pt x="119" y="159"/>
                </a:cubicBezTo>
                <a:lnTo>
                  <a:pt x="119" y="159"/>
                </a:lnTo>
                <a:cubicBezTo>
                  <a:pt x="108" y="138"/>
                  <a:pt x="102" y="126"/>
                  <a:pt x="92" y="105"/>
                </a:cubicBezTo>
                <a:lnTo>
                  <a:pt x="92" y="105"/>
                </a:lnTo>
                <a:cubicBezTo>
                  <a:pt x="84" y="88"/>
                  <a:pt x="66" y="92"/>
                  <a:pt x="49" y="88"/>
                </a:cubicBezTo>
                <a:lnTo>
                  <a:pt x="49" y="88"/>
                </a:lnTo>
                <a:cubicBezTo>
                  <a:pt x="35" y="84"/>
                  <a:pt x="5" y="33"/>
                  <a:pt x="0" y="15"/>
                </a:cubicBezTo>
                <a:lnTo>
                  <a:pt x="0" y="0"/>
                </a:lnTo>
                <a:lnTo>
                  <a:pt x="11" y="0"/>
                </a:lnTo>
                <a:lnTo>
                  <a:pt x="11" y="0"/>
                </a:lnTo>
                <a:cubicBezTo>
                  <a:pt x="29" y="0"/>
                  <a:pt x="33" y="9"/>
                  <a:pt x="47" y="17"/>
                </a:cubicBezTo>
                <a:lnTo>
                  <a:pt x="108" y="17"/>
                </a:lnTo>
                <a:lnTo>
                  <a:pt x="108" y="17"/>
                </a:lnTo>
                <a:cubicBezTo>
                  <a:pt x="148" y="29"/>
                  <a:pt x="161" y="57"/>
                  <a:pt x="176" y="86"/>
                </a:cubicBezTo>
                <a:lnTo>
                  <a:pt x="176" y="86"/>
                </a:lnTo>
                <a:cubicBezTo>
                  <a:pt x="179" y="95"/>
                  <a:pt x="188" y="93"/>
                  <a:pt x="196" y="95"/>
                </a:cubicBezTo>
                <a:lnTo>
                  <a:pt x="196" y="95"/>
                </a:lnTo>
                <a:cubicBezTo>
                  <a:pt x="223" y="105"/>
                  <a:pt x="236" y="126"/>
                  <a:pt x="254" y="145"/>
                </a:cubicBezTo>
                <a:lnTo>
                  <a:pt x="254" y="145"/>
                </a:lnTo>
                <a:cubicBezTo>
                  <a:pt x="289" y="180"/>
                  <a:pt x="309" y="203"/>
                  <a:pt x="361" y="220"/>
                </a:cubicBezTo>
                <a:lnTo>
                  <a:pt x="361" y="220"/>
                </a:lnTo>
                <a:cubicBezTo>
                  <a:pt x="388" y="229"/>
                  <a:pt x="419" y="238"/>
                  <a:pt x="419" y="265"/>
                </a:cubicBezTo>
                <a:lnTo>
                  <a:pt x="419" y="265"/>
                </a:lnTo>
                <a:cubicBezTo>
                  <a:pt x="419" y="267"/>
                  <a:pt x="416" y="273"/>
                  <a:pt x="416" y="275"/>
                </a:cubicBezTo>
                <a:lnTo>
                  <a:pt x="430" y="275"/>
                </a:lnTo>
                <a:lnTo>
                  <a:pt x="430" y="275"/>
                </a:lnTo>
                <a:cubicBezTo>
                  <a:pt x="438" y="275"/>
                  <a:pt x="443" y="284"/>
                  <a:pt x="447" y="291"/>
                </a:cubicBezTo>
                <a:lnTo>
                  <a:pt x="439" y="310"/>
                </a:lnTo>
                <a:lnTo>
                  <a:pt x="439" y="310"/>
                </a:lnTo>
                <a:cubicBezTo>
                  <a:pt x="439" y="334"/>
                  <a:pt x="454" y="339"/>
                  <a:pt x="474" y="339"/>
                </a:cubicBezTo>
                <a:lnTo>
                  <a:pt x="474" y="339"/>
                </a:lnTo>
                <a:cubicBezTo>
                  <a:pt x="474" y="378"/>
                  <a:pt x="496" y="388"/>
                  <a:pt x="516" y="409"/>
                </a:cubicBezTo>
                <a:lnTo>
                  <a:pt x="516" y="409"/>
                </a:lnTo>
                <a:cubicBezTo>
                  <a:pt x="528" y="419"/>
                  <a:pt x="553" y="425"/>
                  <a:pt x="553" y="444"/>
                </a:cubicBezTo>
                <a:lnTo>
                  <a:pt x="553" y="522"/>
                </a:lnTo>
                <a:lnTo>
                  <a:pt x="553" y="522"/>
                </a:lnTo>
                <a:cubicBezTo>
                  <a:pt x="535" y="530"/>
                  <a:pt x="544" y="555"/>
                  <a:pt x="544" y="573"/>
                </a:cubicBezTo>
                <a:lnTo>
                  <a:pt x="544" y="573"/>
                </a:lnTo>
                <a:cubicBezTo>
                  <a:pt x="544" y="594"/>
                  <a:pt x="508" y="599"/>
                  <a:pt x="494" y="599"/>
                </a:cubicBezTo>
                <a:lnTo>
                  <a:pt x="494" y="599"/>
                </a:lnTo>
                <a:cubicBezTo>
                  <a:pt x="485" y="599"/>
                  <a:pt x="452" y="552"/>
                  <a:pt x="450" y="550"/>
                </a:cubicBezTo>
                <a:lnTo>
                  <a:pt x="450" y="550"/>
                </a:lnTo>
                <a:cubicBezTo>
                  <a:pt x="416" y="515"/>
                  <a:pt x="382" y="501"/>
                  <a:pt x="350" y="467"/>
                </a:cubicBezTo>
                <a:lnTo>
                  <a:pt x="350" y="467"/>
                </a:lnTo>
                <a:cubicBezTo>
                  <a:pt x="313" y="431"/>
                  <a:pt x="298" y="398"/>
                  <a:pt x="278" y="355"/>
                </a:cubicBezTo>
                <a:lnTo>
                  <a:pt x="278" y="355"/>
                </a:lnTo>
                <a:cubicBezTo>
                  <a:pt x="275" y="346"/>
                  <a:pt x="253" y="310"/>
                  <a:pt x="247" y="31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4" name="Freeform 7">
            <a:extLst>
              <a:ext uri="{FF2B5EF4-FFF2-40B4-BE49-F238E27FC236}">
                <a16:creationId xmlns:a16="http://schemas.microsoft.com/office/drawing/2014/main" id="{AE73D39B-8AE6-42E1-9E8A-C123B8105AAB}"/>
              </a:ext>
            </a:extLst>
          </p:cNvPr>
          <p:cNvSpPr>
            <a:spLocks noChangeArrowheads="1"/>
          </p:cNvSpPr>
          <p:nvPr/>
        </p:nvSpPr>
        <p:spPr bwMode="auto">
          <a:xfrm>
            <a:off x="4892679" y="4330880"/>
            <a:ext cx="170178" cy="188614"/>
          </a:xfrm>
          <a:custGeom>
            <a:avLst/>
            <a:gdLst>
              <a:gd name="T0" fmla="*/ 154 w 531"/>
              <a:gd name="T1" fmla="*/ 542 h 587"/>
              <a:gd name="T2" fmla="*/ 151 w 531"/>
              <a:gd name="T3" fmla="*/ 514 h 587"/>
              <a:gd name="T4" fmla="*/ 112 w 531"/>
              <a:gd name="T5" fmla="*/ 524 h 587"/>
              <a:gd name="T6" fmla="*/ 50 w 531"/>
              <a:gd name="T7" fmla="*/ 423 h 587"/>
              <a:gd name="T8" fmla="*/ 52 w 531"/>
              <a:gd name="T9" fmla="*/ 414 h 587"/>
              <a:gd name="T10" fmla="*/ 28 w 531"/>
              <a:gd name="T11" fmla="*/ 403 h 587"/>
              <a:gd name="T12" fmla="*/ 0 w 531"/>
              <a:gd name="T13" fmla="*/ 326 h 587"/>
              <a:gd name="T14" fmla="*/ 65 w 531"/>
              <a:gd name="T15" fmla="*/ 308 h 587"/>
              <a:gd name="T16" fmla="*/ 139 w 531"/>
              <a:gd name="T17" fmla="*/ 225 h 587"/>
              <a:gd name="T18" fmla="*/ 191 w 531"/>
              <a:gd name="T19" fmla="*/ 209 h 587"/>
              <a:gd name="T20" fmla="*/ 233 w 531"/>
              <a:gd name="T21" fmla="*/ 170 h 587"/>
              <a:gd name="T22" fmla="*/ 246 w 531"/>
              <a:gd name="T23" fmla="*/ 148 h 587"/>
              <a:gd name="T24" fmla="*/ 264 w 531"/>
              <a:gd name="T25" fmla="*/ 136 h 587"/>
              <a:gd name="T26" fmla="*/ 275 w 531"/>
              <a:gd name="T27" fmla="*/ 121 h 587"/>
              <a:gd name="T28" fmla="*/ 341 w 531"/>
              <a:gd name="T29" fmla="*/ 99 h 587"/>
              <a:gd name="T30" fmla="*/ 425 w 531"/>
              <a:gd name="T31" fmla="*/ 0 h 587"/>
              <a:gd name="T32" fmla="*/ 453 w 531"/>
              <a:gd name="T33" fmla="*/ 46 h 587"/>
              <a:gd name="T34" fmla="*/ 530 w 531"/>
              <a:gd name="T35" fmla="*/ 99 h 587"/>
              <a:gd name="T36" fmla="*/ 489 w 531"/>
              <a:gd name="T37" fmla="*/ 121 h 587"/>
              <a:gd name="T38" fmla="*/ 497 w 531"/>
              <a:gd name="T39" fmla="*/ 130 h 587"/>
              <a:gd name="T40" fmla="*/ 444 w 531"/>
              <a:gd name="T41" fmla="*/ 156 h 587"/>
              <a:gd name="T42" fmla="*/ 451 w 531"/>
              <a:gd name="T43" fmla="*/ 172 h 587"/>
              <a:gd name="T44" fmla="*/ 438 w 531"/>
              <a:gd name="T45" fmla="*/ 185 h 587"/>
              <a:gd name="T46" fmla="*/ 521 w 531"/>
              <a:gd name="T47" fmla="*/ 304 h 587"/>
              <a:gd name="T48" fmla="*/ 481 w 531"/>
              <a:gd name="T49" fmla="*/ 322 h 587"/>
              <a:gd name="T50" fmla="*/ 453 w 531"/>
              <a:gd name="T51" fmla="*/ 345 h 587"/>
              <a:gd name="T52" fmla="*/ 429 w 531"/>
              <a:gd name="T53" fmla="*/ 427 h 587"/>
              <a:gd name="T54" fmla="*/ 389 w 531"/>
              <a:gd name="T55" fmla="*/ 469 h 587"/>
              <a:gd name="T56" fmla="*/ 398 w 531"/>
              <a:gd name="T57" fmla="*/ 494 h 587"/>
              <a:gd name="T58" fmla="*/ 376 w 531"/>
              <a:gd name="T59" fmla="*/ 557 h 587"/>
              <a:gd name="T60" fmla="*/ 319 w 531"/>
              <a:gd name="T61" fmla="*/ 586 h 587"/>
              <a:gd name="T62" fmla="*/ 295 w 531"/>
              <a:gd name="T63" fmla="*/ 561 h 587"/>
              <a:gd name="T64" fmla="*/ 214 w 531"/>
              <a:gd name="T65" fmla="*/ 531 h 587"/>
              <a:gd name="T66" fmla="*/ 169 w 531"/>
              <a:gd name="T67" fmla="*/ 551 h 587"/>
              <a:gd name="T68" fmla="*/ 154 w 531"/>
              <a:gd name="T69" fmla="*/ 54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1" h="587">
                <a:moveTo>
                  <a:pt x="154" y="542"/>
                </a:moveTo>
                <a:lnTo>
                  <a:pt x="154" y="542"/>
                </a:lnTo>
                <a:cubicBezTo>
                  <a:pt x="151" y="542"/>
                  <a:pt x="152" y="522"/>
                  <a:pt x="151" y="514"/>
                </a:cubicBezTo>
                <a:lnTo>
                  <a:pt x="151" y="514"/>
                </a:lnTo>
                <a:cubicBezTo>
                  <a:pt x="136" y="513"/>
                  <a:pt x="127" y="524"/>
                  <a:pt x="112" y="524"/>
                </a:cubicBezTo>
                <a:lnTo>
                  <a:pt x="112" y="524"/>
                </a:lnTo>
                <a:cubicBezTo>
                  <a:pt x="44" y="524"/>
                  <a:pt x="74" y="460"/>
                  <a:pt x="50" y="423"/>
                </a:cubicBezTo>
                <a:lnTo>
                  <a:pt x="50" y="423"/>
                </a:lnTo>
                <a:cubicBezTo>
                  <a:pt x="50" y="421"/>
                  <a:pt x="52" y="416"/>
                  <a:pt x="52" y="414"/>
                </a:cubicBezTo>
                <a:lnTo>
                  <a:pt x="52" y="414"/>
                </a:lnTo>
                <a:cubicBezTo>
                  <a:pt x="48" y="405"/>
                  <a:pt x="37" y="405"/>
                  <a:pt x="28" y="403"/>
                </a:cubicBezTo>
                <a:lnTo>
                  <a:pt x="28" y="403"/>
                </a:lnTo>
                <a:cubicBezTo>
                  <a:pt x="18" y="401"/>
                  <a:pt x="0" y="335"/>
                  <a:pt x="0" y="326"/>
                </a:cubicBezTo>
                <a:lnTo>
                  <a:pt x="0" y="326"/>
                </a:lnTo>
                <a:cubicBezTo>
                  <a:pt x="0" y="295"/>
                  <a:pt x="39" y="308"/>
                  <a:pt x="65" y="308"/>
                </a:cubicBezTo>
                <a:lnTo>
                  <a:pt x="65" y="308"/>
                </a:lnTo>
                <a:cubicBezTo>
                  <a:pt x="121" y="308"/>
                  <a:pt x="114" y="251"/>
                  <a:pt x="139" y="225"/>
                </a:cubicBezTo>
                <a:lnTo>
                  <a:pt x="139" y="225"/>
                </a:lnTo>
                <a:cubicBezTo>
                  <a:pt x="152" y="213"/>
                  <a:pt x="171" y="213"/>
                  <a:pt x="191" y="209"/>
                </a:cubicBezTo>
                <a:lnTo>
                  <a:pt x="191" y="209"/>
                </a:lnTo>
                <a:cubicBezTo>
                  <a:pt x="218" y="203"/>
                  <a:pt x="218" y="185"/>
                  <a:pt x="233" y="170"/>
                </a:cubicBezTo>
                <a:lnTo>
                  <a:pt x="233" y="170"/>
                </a:lnTo>
                <a:cubicBezTo>
                  <a:pt x="226" y="163"/>
                  <a:pt x="246" y="148"/>
                  <a:pt x="246" y="148"/>
                </a:cubicBezTo>
                <a:lnTo>
                  <a:pt x="246" y="148"/>
                </a:lnTo>
                <a:cubicBezTo>
                  <a:pt x="257" y="143"/>
                  <a:pt x="255" y="139"/>
                  <a:pt x="264" y="136"/>
                </a:cubicBezTo>
                <a:lnTo>
                  <a:pt x="264" y="136"/>
                </a:lnTo>
                <a:cubicBezTo>
                  <a:pt x="270" y="134"/>
                  <a:pt x="272" y="124"/>
                  <a:pt x="275" y="121"/>
                </a:cubicBezTo>
                <a:lnTo>
                  <a:pt x="275" y="121"/>
                </a:lnTo>
                <a:cubicBezTo>
                  <a:pt x="292" y="104"/>
                  <a:pt x="334" y="113"/>
                  <a:pt x="341" y="99"/>
                </a:cubicBezTo>
                <a:lnTo>
                  <a:pt x="341" y="99"/>
                </a:lnTo>
                <a:cubicBezTo>
                  <a:pt x="355" y="70"/>
                  <a:pt x="396" y="0"/>
                  <a:pt x="425" y="0"/>
                </a:cubicBezTo>
                <a:lnTo>
                  <a:pt x="425" y="0"/>
                </a:lnTo>
                <a:cubicBezTo>
                  <a:pt x="456" y="0"/>
                  <a:pt x="453" y="18"/>
                  <a:pt x="453" y="46"/>
                </a:cubicBezTo>
                <a:lnTo>
                  <a:pt x="453" y="46"/>
                </a:lnTo>
                <a:cubicBezTo>
                  <a:pt x="453" y="84"/>
                  <a:pt x="530" y="62"/>
                  <a:pt x="530" y="99"/>
                </a:cubicBezTo>
                <a:lnTo>
                  <a:pt x="530" y="99"/>
                </a:lnTo>
                <a:cubicBezTo>
                  <a:pt x="530" y="115"/>
                  <a:pt x="489" y="104"/>
                  <a:pt x="489" y="121"/>
                </a:cubicBezTo>
                <a:lnTo>
                  <a:pt x="489" y="121"/>
                </a:lnTo>
                <a:cubicBezTo>
                  <a:pt x="489" y="124"/>
                  <a:pt x="494" y="130"/>
                  <a:pt x="497" y="130"/>
                </a:cubicBezTo>
                <a:lnTo>
                  <a:pt x="497" y="130"/>
                </a:lnTo>
                <a:cubicBezTo>
                  <a:pt x="494" y="136"/>
                  <a:pt x="444" y="156"/>
                  <a:pt x="444" y="156"/>
                </a:cubicBezTo>
                <a:lnTo>
                  <a:pt x="444" y="156"/>
                </a:lnTo>
                <a:cubicBezTo>
                  <a:pt x="445" y="161"/>
                  <a:pt x="449" y="167"/>
                  <a:pt x="451" y="172"/>
                </a:cubicBezTo>
                <a:lnTo>
                  <a:pt x="451" y="172"/>
                </a:lnTo>
                <a:cubicBezTo>
                  <a:pt x="445" y="174"/>
                  <a:pt x="438" y="180"/>
                  <a:pt x="438" y="185"/>
                </a:cubicBezTo>
                <a:lnTo>
                  <a:pt x="438" y="185"/>
                </a:lnTo>
                <a:cubicBezTo>
                  <a:pt x="438" y="213"/>
                  <a:pt x="488" y="304"/>
                  <a:pt x="521" y="304"/>
                </a:cubicBezTo>
                <a:lnTo>
                  <a:pt x="521" y="304"/>
                </a:lnTo>
                <a:cubicBezTo>
                  <a:pt x="515" y="332"/>
                  <a:pt x="501" y="322"/>
                  <a:pt x="481" y="322"/>
                </a:cubicBezTo>
                <a:lnTo>
                  <a:pt x="481" y="322"/>
                </a:lnTo>
                <a:cubicBezTo>
                  <a:pt x="475" y="322"/>
                  <a:pt x="468" y="324"/>
                  <a:pt x="463" y="326"/>
                </a:cubicBezTo>
                <a:lnTo>
                  <a:pt x="453" y="345"/>
                </a:lnTo>
                <a:lnTo>
                  <a:pt x="453" y="345"/>
                </a:lnTo>
                <a:cubicBezTo>
                  <a:pt x="444" y="385"/>
                  <a:pt x="429" y="396"/>
                  <a:pt x="429" y="427"/>
                </a:cubicBezTo>
                <a:lnTo>
                  <a:pt x="429" y="427"/>
                </a:lnTo>
                <a:cubicBezTo>
                  <a:pt x="407" y="430"/>
                  <a:pt x="389" y="458"/>
                  <a:pt x="389" y="469"/>
                </a:cubicBezTo>
                <a:lnTo>
                  <a:pt x="389" y="469"/>
                </a:lnTo>
                <a:cubicBezTo>
                  <a:pt x="389" y="481"/>
                  <a:pt x="398" y="486"/>
                  <a:pt x="398" y="494"/>
                </a:cubicBezTo>
                <a:lnTo>
                  <a:pt x="398" y="494"/>
                </a:lnTo>
                <a:cubicBezTo>
                  <a:pt x="398" y="509"/>
                  <a:pt x="376" y="537"/>
                  <a:pt x="376" y="557"/>
                </a:cubicBezTo>
                <a:lnTo>
                  <a:pt x="376" y="557"/>
                </a:lnTo>
                <a:cubicBezTo>
                  <a:pt x="347" y="564"/>
                  <a:pt x="343" y="586"/>
                  <a:pt x="319" y="586"/>
                </a:cubicBezTo>
                <a:lnTo>
                  <a:pt x="319" y="586"/>
                </a:lnTo>
                <a:cubicBezTo>
                  <a:pt x="301" y="586"/>
                  <a:pt x="295" y="571"/>
                  <a:pt x="295" y="561"/>
                </a:cubicBezTo>
                <a:lnTo>
                  <a:pt x="295" y="561"/>
                </a:lnTo>
                <a:cubicBezTo>
                  <a:pt x="266" y="553"/>
                  <a:pt x="246" y="531"/>
                  <a:pt x="214" y="531"/>
                </a:cubicBezTo>
                <a:lnTo>
                  <a:pt x="214" y="531"/>
                </a:lnTo>
                <a:cubicBezTo>
                  <a:pt x="200" y="531"/>
                  <a:pt x="191" y="551"/>
                  <a:pt x="169" y="551"/>
                </a:cubicBezTo>
                <a:lnTo>
                  <a:pt x="169" y="551"/>
                </a:lnTo>
                <a:cubicBezTo>
                  <a:pt x="163" y="551"/>
                  <a:pt x="160" y="542"/>
                  <a:pt x="154" y="542"/>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5" name="Freeform 8">
            <a:extLst>
              <a:ext uri="{FF2B5EF4-FFF2-40B4-BE49-F238E27FC236}">
                <a16:creationId xmlns:a16="http://schemas.microsoft.com/office/drawing/2014/main" id="{C6E63B16-F670-4C2E-80A9-CBABD2A2B0D0}"/>
              </a:ext>
            </a:extLst>
          </p:cNvPr>
          <p:cNvSpPr>
            <a:spLocks noChangeArrowheads="1"/>
          </p:cNvSpPr>
          <p:nvPr/>
        </p:nvSpPr>
        <p:spPr bwMode="auto">
          <a:xfrm>
            <a:off x="5057185" y="4420223"/>
            <a:ext cx="106362" cy="124798"/>
          </a:xfrm>
          <a:custGeom>
            <a:avLst/>
            <a:gdLst>
              <a:gd name="T0" fmla="*/ 131 w 332"/>
              <a:gd name="T1" fmla="*/ 141 h 388"/>
              <a:gd name="T2" fmla="*/ 131 w 332"/>
              <a:gd name="T3" fmla="*/ 141 h 388"/>
              <a:gd name="T4" fmla="*/ 111 w 332"/>
              <a:gd name="T5" fmla="*/ 160 h 388"/>
              <a:gd name="T6" fmla="*/ 111 w 332"/>
              <a:gd name="T7" fmla="*/ 160 h 388"/>
              <a:gd name="T8" fmla="*/ 73 w 332"/>
              <a:gd name="T9" fmla="*/ 98 h 388"/>
              <a:gd name="T10" fmla="*/ 73 w 332"/>
              <a:gd name="T11" fmla="*/ 98 h 388"/>
              <a:gd name="T12" fmla="*/ 133 w 332"/>
              <a:gd name="T13" fmla="*/ 68 h 388"/>
              <a:gd name="T14" fmla="*/ 133 w 332"/>
              <a:gd name="T15" fmla="*/ 68 h 388"/>
              <a:gd name="T16" fmla="*/ 203 w 332"/>
              <a:gd name="T17" fmla="*/ 60 h 388"/>
              <a:gd name="T18" fmla="*/ 203 w 332"/>
              <a:gd name="T19" fmla="*/ 60 h 388"/>
              <a:gd name="T20" fmla="*/ 267 w 332"/>
              <a:gd name="T21" fmla="*/ 74 h 388"/>
              <a:gd name="T22" fmla="*/ 267 w 332"/>
              <a:gd name="T23" fmla="*/ 74 h 388"/>
              <a:gd name="T24" fmla="*/ 322 w 332"/>
              <a:gd name="T25" fmla="*/ 15 h 388"/>
              <a:gd name="T26" fmla="*/ 322 w 332"/>
              <a:gd name="T27" fmla="*/ 15 h 388"/>
              <a:gd name="T28" fmla="*/ 331 w 332"/>
              <a:gd name="T29" fmla="*/ 0 h 388"/>
              <a:gd name="T30" fmla="*/ 320 w 332"/>
              <a:gd name="T31" fmla="*/ 0 h 388"/>
              <a:gd name="T32" fmla="*/ 320 w 332"/>
              <a:gd name="T33" fmla="*/ 0 h 388"/>
              <a:gd name="T34" fmla="*/ 262 w 332"/>
              <a:gd name="T35" fmla="*/ 42 h 388"/>
              <a:gd name="T36" fmla="*/ 247 w 332"/>
              <a:gd name="T37" fmla="*/ 42 h 388"/>
              <a:gd name="T38" fmla="*/ 118 w 332"/>
              <a:gd name="T39" fmla="*/ 21 h 388"/>
              <a:gd name="T40" fmla="*/ 118 w 332"/>
              <a:gd name="T41" fmla="*/ 21 h 388"/>
              <a:gd name="T42" fmla="*/ 49 w 332"/>
              <a:gd name="T43" fmla="*/ 125 h 388"/>
              <a:gd name="T44" fmla="*/ 49 w 332"/>
              <a:gd name="T45" fmla="*/ 125 h 388"/>
              <a:gd name="T46" fmla="*/ 33 w 332"/>
              <a:gd name="T47" fmla="*/ 152 h 388"/>
              <a:gd name="T48" fmla="*/ 33 w 332"/>
              <a:gd name="T49" fmla="*/ 152 h 388"/>
              <a:gd name="T50" fmla="*/ 0 w 332"/>
              <a:gd name="T51" fmla="*/ 251 h 388"/>
              <a:gd name="T52" fmla="*/ 0 w 332"/>
              <a:gd name="T53" fmla="*/ 251 h 388"/>
              <a:gd name="T54" fmla="*/ 36 w 332"/>
              <a:gd name="T55" fmla="*/ 275 h 388"/>
              <a:gd name="T56" fmla="*/ 36 w 332"/>
              <a:gd name="T57" fmla="*/ 363 h 388"/>
              <a:gd name="T58" fmla="*/ 36 w 332"/>
              <a:gd name="T59" fmla="*/ 363 h 388"/>
              <a:gd name="T60" fmla="*/ 65 w 332"/>
              <a:gd name="T61" fmla="*/ 387 h 388"/>
              <a:gd name="T62" fmla="*/ 65 w 332"/>
              <a:gd name="T63" fmla="*/ 387 h 388"/>
              <a:gd name="T64" fmla="*/ 93 w 332"/>
              <a:gd name="T65" fmla="*/ 314 h 388"/>
              <a:gd name="T66" fmla="*/ 93 w 332"/>
              <a:gd name="T67" fmla="*/ 314 h 388"/>
              <a:gd name="T68" fmla="*/ 77 w 332"/>
              <a:gd name="T69" fmla="*/ 253 h 388"/>
              <a:gd name="T70" fmla="*/ 77 w 332"/>
              <a:gd name="T71" fmla="*/ 253 h 388"/>
              <a:gd name="T72" fmla="*/ 104 w 332"/>
              <a:gd name="T73" fmla="*/ 231 h 388"/>
              <a:gd name="T74" fmla="*/ 104 w 332"/>
              <a:gd name="T75" fmla="*/ 231 h 388"/>
              <a:gd name="T76" fmla="*/ 118 w 332"/>
              <a:gd name="T77" fmla="*/ 231 h 388"/>
              <a:gd name="T78" fmla="*/ 111 w 332"/>
              <a:gd name="T79" fmla="*/ 270 h 388"/>
              <a:gd name="T80" fmla="*/ 111 w 332"/>
              <a:gd name="T81" fmla="*/ 270 h 388"/>
              <a:gd name="T82" fmla="*/ 141 w 332"/>
              <a:gd name="T83" fmla="*/ 326 h 388"/>
              <a:gd name="T84" fmla="*/ 141 w 332"/>
              <a:gd name="T85" fmla="*/ 326 h 388"/>
              <a:gd name="T86" fmla="*/ 141 w 332"/>
              <a:gd name="T87" fmla="*/ 342 h 388"/>
              <a:gd name="T88" fmla="*/ 164 w 332"/>
              <a:gd name="T89" fmla="*/ 342 h 388"/>
              <a:gd name="T90" fmla="*/ 164 w 332"/>
              <a:gd name="T91" fmla="*/ 342 h 388"/>
              <a:gd name="T92" fmla="*/ 205 w 332"/>
              <a:gd name="T93" fmla="*/ 304 h 388"/>
              <a:gd name="T94" fmla="*/ 205 w 332"/>
              <a:gd name="T95" fmla="*/ 304 h 388"/>
              <a:gd name="T96" fmla="*/ 179 w 332"/>
              <a:gd name="T97" fmla="*/ 271 h 388"/>
              <a:gd name="T98" fmla="*/ 179 w 332"/>
              <a:gd name="T99" fmla="*/ 271 h 388"/>
              <a:gd name="T100" fmla="*/ 186 w 332"/>
              <a:gd name="T101" fmla="*/ 260 h 388"/>
              <a:gd name="T102" fmla="*/ 186 w 332"/>
              <a:gd name="T103" fmla="*/ 260 h 388"/>
              <a:gd name="T104" fmla="*/ 141 w 332"/>
              <a:gd name="T105" fmla="*/ 183 h 388"/>
              <a:gd name="T106" fmla="*/ 141 w 332"/>
              <a:gd name="T107" fmla="*/ 183 h 388"/>
              <a:gd name="T108" fmla="*/ 238 w 332"/>
              <a:gd name="T109" fmla="*/ 130 h 388"/>
              <a:gd name="T110" fmla="*/ 238 w 332"/>
              <a:gd name="T111" fmla="*/ 116 h 388"/>
              <a:gd name="T112" fmla="*/ 238 w 332"/>
              <a:gd name="T113" fmla="*/ 116 h 388"/>
              <a:gd name="T114" fmla="*/ 128 w 332"/>
              <a:gd name="T115" fmla="*/ 149 h 388"/>
              <a:gd name="T116" fmla="*/ 131 w 332"/>
              <a:gd name="T117" fmla="*/ 14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2" h="388">
                <a:moveTo>
                  <a:pt x="131" y="141"/>
                </a:moveTo>
                <a:lnTo>
                  <a:pt x="131" y="141"/>
                </a:lnTo>
                <a:cubicBezTo>
                  <a:pt x="124" y="150"/>
                  <a:pt x="123" y="160"/>
                  <a:pt x="111" y="160"/>
                </a:cubicBezTo>
                <a:lnTo>
                  <a:pt x="111" y="160"/>
                </a:lnTo>
                <a:cubicBezTo>
                  <a:pt x="84" y="160"/>
                  <a:pt x="73" y="125"/>
                  <a:pt x="73" y="98"/>
                </a:cubicBezTo>
                <a:lnTo>
                  <a:pt x="73" y="98"/>
                </a:lnTo>
                <a:cubicBezTo>
                  <a:pt x="73" y="60"/>
                  <a:pt x="102" y="68"/>
                  <a:pt x="133" y="68"/>
                </a:cubicBezTo>
                <a:lnTo>
                  <a:pt x="133" y="68"/>
                </a:lnTo>
                <a:cubicBezTo>
                  <a:pt x="164" y="68"/>
                  <a:pt x="177" y="60"/>
                  <a:pt x="203" y="60"/>
                </a:cubicBezTo>
                <a:lnTo>
                  <a:pt x="203" y="60"/>
                </a:lnTo>
                <a:cubicBezTo>
                  <a:pt x="226" y="60"/>
                  <a:pt x="244" y="74"/>
                  <a:pt x="267" y="74"/>
                </a:cubicBezTo>
                <a:lnTo>
                  <a:pt x="267" y="74"/>
                </a:lnTo>
                <a:cubicBezTo>
                  <a:pt x="304" y="74"/>
                  <a:pt x="316" y="42"/>
                  <a:pt x="322" y="15"/>
                </a:cubicBezTo>
                <a:lnTo>
                  <a:pt x="322" y="15"/>
                </a:lnTo>
                <a:cubicBezTo>
                  <a:pt x="327" y="15"/>
                  <a:pt x="329" y="6"/>
                  <a:pt x="331" y="0"/>
                </a:cubicBezTo>
                <a:lnTo>
                  <a:pt x="320" y="0"/>
                </a:lnTo>
                <a:lnTo>
                  <a:pt x="320" y="0"/>
                </a:lnTo>
                <a:cubicBezTo>
                  <a:pt x="298" y="15"/>
                  <a:pt x="272" y="31"/>
                  <a:pt x="262" y="42"/>
                </a:cubicBezTo>
                <a:lnTo>
                  <a:pt x="247" y="42"/>
                </a:lnTo>
                <a:lnTo>
                  <a:pt x="118" y="21"/>
                </a:lnTo>
                <a:lnTo>
                  <a:pt x="118" y="21"/>
                </a:lnTo>
                <a:cubicBezTo>
                  <a:pt x="72" y="21"/>
                  <a:pt x="49" y="81"/>
                  <a:pt x="49" y="125"/>
                </a:cubicBezTo>
                <a:lnTo>
                  <a:pt x="49" y="125"/>
                </a:lnTo>
                <a:cubicBezTo>
                  <a:pt x="49" y="136"/>
                  <a:pt x="34" y="145"/>
                  <a:pt x="33" y="152"/>
                </a:cubicBezTo>
                <a:lnTo>
                  <a:pt x="33" y="152"/>
                </a:lnTo>
                <a:cubicBezTo>
                  <a:pt x="20" y="195"/>
                  <a:pt x="0" y="211"/>
                  <a:pt x="0" y="251"/>
                </a:cubicBezTo>
                <a:lnTo>
                  <a:pt x="0" y="251"/>
                </a:lnTo>
                <a:cubicBezTo>
                  <a:pt x="0" y="273"/>
                  <a:pt x="25" y="273"/>
                  <a:pt x="36" y="275"/>
                </a:cubicBezTo>
                <a:lnTo>
                  <a:pt x="36" y="363"/>
                </a:lnTo>
                <a:lnTo>
                  <a:pt x="36" y="363"/>
                </a:lnTo>
                <a:cubicBezTo>
                  <a:pt x="36" y="374"/>
                  <a:pt x="51" y="387"/>
                  <a:pt x="65" y="387"/>
                </a:cubicBezTo>
                <a:lnTo>
                  <a:pt x="65" y="387"/>
                </a:lnTo>
                <a:cubicBezTo>
                  <a:pt x="85" y="387"/>
                  <a:pt x="93" y="322"/>
                  <a:pt x="93" y="314"/>
                </a:cubicBezTo>
                <a:lnTo>
                  <a:pt x="93" y="314"/>
                </a:lnTo>
                <a:cubicBezTo>
                  <a:pt x="93" y="290"/>
                  <a:pt x="77" y="277"/>
                  <a:pt x="77" y="253"/>
                </a:cubicBezTo>
                <a:lnTo>
                  <a:pt x="77" y="253"/>
                </a:lnTo>
                <a:cubicBezTo>
                  <a:pt x="77" y="240"/>
                  <a:pt x="91" y="231"/>
                  <a:pt x="104" y="231"/>
                </a:cubicBezTo>
                <a:lnTo>
                  <a:pt x="104" y="231"/>
                </a:lnTo>
                <a:cubicBezTo>
                  <a:pt x="110" y="231"/>
                  <a:pt x="113" y="233"/>
                  <a:pt x="118" y="231"/>
                </a:cubicBezTo>
                <a:lnTo>
                  <a:pt x="111" y="270"/>
                </a:lnTo>
                <a:lnTo>
                  <a:pt x="111" y="270"/>
                </a:lnTo>
                <a:cubicBezTo>
                  <a:pt x="111" y="293"/>
                  <a:pt x="141" y="302"/>
                  <a:pt x="141" y="326"/>
                </a:cubicBezTo>
                <a:lnTo>
                  <a:pt x="141" y="326"/>
                </a:lnTo>
                <a:cubicBezTo>
                  <a:pt x="141" y="332"/>
                  <a:pt x="143" y="337"/>
                  <a:pt x="141" y="342"/>
                </a:cubicBezTo>
                <a:lnTo>
                  <a:pt x="164" y="342"/>
                </a:lnTo>
                <a:lnTo>
                  <a:pt x="164" y="342"/>
                </a:lnTo>
                <a:cubicBezTo>
                  <a:pt x="164" y="322"/>
                  <a:pt x="205" y="325"/>
                  <a:pt x="205" y="304"/>
                </a:cubicBezTo>
                <a:lnTo>
                  <a:pt x="205" y="304"/>
                </a:lnTo>
                <a:cubicBezTo>
                  <a:pt x="198" y="302"/>
                  <a:pt x="179" y="282"/>
                  <a:pt x="179" y="271"/>
                </a:cubicBezTo>
                <a:lnTo>
                  <a:pt x="179" y="271"/>
                </a:lnTo>
                <a:cubicBezTo>
                  <a:pt x="179" y="268"/>
                  <a:pt x="185" y="264"/>
                  <a:pt x="186" y="260"/>
                </a:cubicBezTo>
                <a:lnTo>
                  <a:pt x="186" y="260"/>
                </a:lnTo>
                <a:cubicBezTo>
                  <a:pt x="175" y="255"/>
                  <a:pt x="141" y="189"/>
                  <a:pt x="141" y="183"/>
                </a:cubicBezTo>
                <a:lnTo>
                  <a:pt x="141" y="183"/>
                </a:lnTo>
                <a:cubicBezTo>
                  <a:pt x="192" y="183"/>
                  <a:pt x="196" y="143"/>
                  <a:pt x="238" y="130"/>
                </a:cubicBezTo>
                <a:lnTo>
                  <a:pt x="238" y="116"/>
                </a:lnTo>
                <a:lnTo>
                  <a:pt x="238" y="116"/>
                </a:lnTo>
                <a:cubicBezTo>
                  <a:pt x="226" y="114"/>
                  <a:pt x="130" y="143"/>
                  <a:pt x="128" y="149"/>
                </a:cubicBezTo>
                <a:lnTo>
                  <a:pt x="131" y="141"/>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6" name="Freeform 9">
            <a:extLst>
              <a:ext uri="{FF2B5EF4-FFF2-40B4-BE49-F238E27FC236}">
                <a16:creationId xmlns:a16="http://schemas.microsoft.com/office/drawing/2014/main" id="{45334375-72EC-4298-B1DB-6169BA2FC4B2}"/>
              </a:ext>
            </a:extLst>
          </p:cNvPr>
          <p:cNvSpPr>
            <a:spLocks noChangeArrowheads="1"/>
          </p:cNvSpPr>
          <p:nvPr/>
        </p:nvSpPr>
        <p:spPr bwMode="auto">
          <a:xfrm>
            <a:off x="4834535" y="4547856"/>
            <a:ext cx="171596" cy="51054"/>
          </a:xfrm>
          <a:custGeom>
            <a:avLst/>
            <a:gdLst>
              <a:gd name="T0" fmla="*/ 513 w 534"/>
              <a:gd name="T1" fmla="*/ 150 h 157"/>
              <a:gd name="T2" fmla="*/ 513 w 534"/>
              <a:gd name="T3" fmla="*/ 150 h 157"/>
              <a:gd name="T4" fmla="*/ 474 w 534"/>
              <a:gd name="T5" fmla="*/ 138 h 157"/>
              <a:gd name="T6" fmla="*/ 474 w 534"/>
              <a:gd name="T7" fmla="*/ 138 h 157"/>
              <a:gd name="T8" fmla="*/ 474 w 534"/>
              <a:gd name="T9" fmla="*/ 156 h 157"/>
              <a:gd name="T10" fmla="*/ 474 w 534"/>
              <a:gd name="T11" fmla="*/ 156 h 157"/>
              <a:gd name="T12" fmla="*/ 280 w 534"/>
              <a:gd name="T13" fmla="*/ 128 h 157"/>
              <a:gd name="T14" fmla="*/ 280 w 534"/>
              <a:gd name="T15" fmla="*/ 128 h 157"/>
              <a:gd name="T16" fmla="*/ 235 w 534"/>
              <a:gd name="T17" fmla="*/ 105 h 157"/>
              <a:gd name="T18" fmla="*/ 235 w 534"/>
              <a:gd name="T19" fmla="*/ 105 h 157"/>
              <a:gd name="T20" fmla="*/ 134 w 534"/>
              <a:gd name="T21" fmla="*/ 92 h 157"/>
              <a:gd name="T22" fmla="*/ 134 w 534"/>
              <a:gd name="T23" fmla="*/ 92 h 157"/>
              <a:gd name="T24" fmla="*/ 60 w 534"/>
              <a:gd name="T25" fmla="*/ 82 h 157"/>
              <a:gd name="T26" fmla="*/ 60 w 534"/>
              <a:gd name="T27" fmla="*/ 82 h 157"/>
              <a:gd name="T28" fmla="*/ 0 w 534"/>
              <a:gd name="T29" fmla="*/ 42 h 157"/>
              <a:gd name="T30" fmla="*/ 0 w 534"/>
              <a:gd name="T31" fmla="*/ 42 h 157"/>
              <a:gd name="T32" fmla="*/ 46 w 534"/>
              <a:gd name="T33" fmla="*/ 4 h 157"/>
              <a:gd name="T34" fmla="*/ 46 w 534"/>
              <a:gd name="T35" fmla="*/ 4 h 157"/>
              <a:gd name="T36" fmla="*/ 60 w 534"/>
              <a:gd name="T37" fmla="*/ 11 h 157"/>
              <a:gd name="T38" fmla="*/ 60 w 534"/>
              <a:gd name="T39" fmla="*/ 11 h 157"/>
              <a:gd name="T40" fmla="*/ 90 w 534"/>
              <a:gd name="T41" fmla="*/ 0 h 157"/>
              <a:gd name="T42" fmla="*/ 90 w 534"/>
              <a:gd name="T43" fmla="*/ 0 h 157"/>
              <a:gd name="T44" fmla="*/ 229 w 534"/>
              <a:gd name="T45" fmla="*/ 59 h 157"/>
              <a:gd name="T46" fmla="*/ 229 w 534"/>
              <a:gd name="T47" fmla="*/ 59 h 157"/>
              <a:gd name="T48" fmla="*/ 284 w 534"/>
              <a:gd name="T49" fmla="*/ 31 h 157"/>
              <a:gd name="T50" fmla="*/ 284 w 534"/>
              <a:gd name="T51" fmla="*/ 31 h 157"/>
              <a:gd name="T52" fmla="*/ 366 w 534"/>
              <a:gd name="T53" fmla="*/ 64 h 157"/>
              <a:gd name="T54" fmla="*/ 421 w 534"/>
              <a:gd name="T55" fmla="*/ 57 h 157"/>
              <a:gd name="T56" fmla="*/ 436 w 534"/>
              <a:gd name="T57" fmla="*/ 57 h 157"/>
              <a:gd name="T58" fmla="*/ 436 w 534"/>
              <a:gd name="T59" fmla="*/ 57 h 157"/>
              <a:gd name="T60" fmla="*/ 369 w 534"/>
              <a:gd name="T61" fmla="*/ 70 h 157"/>
              <a:gd name="T62" fmla="*/ 369 w 534"/>
              <a:gd name="T63" fmla="*/ 70 h 157"/>
              <a:gd name="T64" fmla="*/ 445 w 534"/>
              <a:gd name="T65" fmla="*/ 94 h 157"/>
              <a:gd name="T66" fmla="*/ 445 w 534"/>
              <a:gd name="T67" fmla="*/ 94 h 157"/>
              <a:gd name="T68" fmla="*/ 460 w 534"/>
              <a:gd name="T69" fmla="*/ 110 h 157"/>
              <a:gd name="T70" fmla="*/ 460 w 534"/>
              <a:gd name="T71" fmla="*/ 110 h 157"/>
              <a:gd name="T72" fmla="*/ 504 w 534"/>
              <a:gd name="T73" fmla="*/ 114 h 157"/>
              <a:gd name="T74" fmla="*/ 504 w 534"/>
              <a:gd name="T75" fmla="*/ 114 h 157"/>
              <a:gd name="T76" fmla="*/ 533 w 534"/>
              <a:gd name="T77" fmla="*/ 130 h 157"/>
              <a:gd name="T78" fmla="*/ 533 w 534"/>
              <a:gd name="T79" fmla="*/ 130 h 157"/>
              <a:gd name="T80" fmla="*/ 513 w 534"/>
              <a:gd name="T81" fmla="*/ 1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157">
                <a:moveTo>
                  <a:pt x="513" y="150"/>
                </a:moveTo>
                <a:lnTo>
                  <a:pt x="513" y="150"/>
                </a:lnTo>
                <a:cubicBezTo>
                  <a:pt x="495" y="150"/>
                  <a:pt x="496" y="138"/>
                  <a:pt x="474" y="138"/>
                </a:cubicBezTo>
                <a:lnTo>
                  <a:pt x="474" y="138"/>
                </a:lnTo>
                <a:cubicBezTo>
                  <a:pt x="469" y="138"/>
                  <a:pt x="473" y="150"/>
                  <a:pt x="474" y="156"/>
                </a:cubicBezTo>
                <a:lnTo>
                  <a:pt x="474" y="156"/>
                </a:lnTo>
                <a:cubicBezTo>
                  <a:pt x="414" y="132"/>
                  <a:pt x="352" y="128"/>
                  <a:pt x="280" y="128"/>
                </a:cubicBezTo>
                <a:lnTo>
                  <a:pt x="280" y="128"/>
                </a:lnTo>
                <a:cubicBezTo>
                  <a:pt x="258" y="128"/>
                  <a:pt x="253" y="105"/>
                  <a:pt x="235" y="105"/>
                </a:cubicBezTo>
                <a:lnTo>
                  <a:pt x="235" y="105"/>
                </a:lnTo>
                <a:cubicBezTo>
                  <a:pt x="199" y="105"/>
                  <a:pt x="171" y="103"/>
                  <a:pt x="134" y="92"/>
                </a:cubicBezTo>
                <a:lnTo>
                  <a:pt x="134" y="92"/>
                </a:lnTo>
                <a:cubicBezTo>
                  <a:pt x="106" y="82"/>
                  <a:pt x="79" y="101"/>
                  <a:pt x="60" y="82"/>
                </a:cubicBezTo>
                <a:lnTo>
                  <a:pt x="60" y="82"/>
                </a:lnTo>
                <a:cubicBezTo>
                  <a:pt x="42" y="64"/>
                  <a:pt x="27" y="42"/>
                  <a:pt x="0" y="42"/>
                </a:cubicBezTo>
                <a:lnTo>
                  <a:pt x="0" y="42"/>
                </a:lnTo>
                <a:cubicBezTo>
                  <a:pt x="2" y="37"/>
                  <a:pt x="35" y="4"/>
                  <a:pt x="46" y="4"/>
                </a:cubicBezTo>
                <a:lnTo>
                  <a:pt x="46" y="4"/>
                </a:lnTo>
                <a:cubicBezTo>
                  <a:pt x="51" y="4"/>
                  <a:pt x="55" y="11"/>
                  <a:pt x="60" y="11"/>
                </a:cubicBezTo>
                <a:lnTo>
                  <a:pt x="60" y="11"/>
                </a:lnTo>
                <a:cubicBezTo>
                  <a:pt x="71" y="11"/>
                  <a:pt x="79" y="0"/>
                  <a:pt x="90" y="0"/>
                </a:cubicBezTo>
                <a:lnTo>
                  <a:pt x="90" y="0"/>
                </a:lnTo>
                <a:cubicBezTo>
                  <a:pt x="145" y="0"/>
                  <a:pt x="169" y="59"/>
                  <a:pt x="229" y="59"/>
                </a:cubicBezTo>
                <a:lnTo>
                  <a:pt x="229" y="59"/>
                </a:lnTo>
                <a:cubicBezTo>
                  <a:pt x="256" y="59"/>
                  <a:pt x="262" y="31"/>
                  <a:pt x="284" y="31"/>
                </a:cubicBezTo>
                <a:lnTo>
                  <a:pt x="284" y="31"/>
                </a:lnTo>
                <a:cubicBezTo>
                  <a:pt x="320" y="31"/>
                  <a:pt x="333" y="64"/>
                  <a:pt x="366" y="64"/>
                </a:cubicBezTo>
                <a:lnTo>
                  <a:pt x="421" y="57"/>
                </a:lnTo>
                <a:lnTo>
                  <a:pt x="436" y="57"/>
                </a:lnTo>
                <a:lnTo>
                  <a:pt x="436" y="57"/>
                </a:lnTo>
                <a:cubicBezTo>
                  <a:pt x="434" y="66"/>
                  <a:pt x="372" y="72"/>
                  <a:pt x="369" y="70"/>
                </a:cubicBezTo>
                <a:lnTo>
                  <a:pt x="369" y="70"/>
                </a:lnTo>
                <a:cubicBezTo>
                  <a:pt x="389" y="90"/>
                  <a:pt x="412" y="94"/>
                  <a:pt x="445" y="94"/>
                </a:cubicBezTo>
                <a:lnTo>
                  <a:pt x="445" y="94"/>
                </a:lnTo>
                <a:cubicBezTo>
                  <a:pt x="456" y="94"/>
                  <a:pt x="456" y="107"/>
                  <a:pt x="460" y="110"/>
                </a:cubicBezTo>
                <a:lnTo>
                  <a:pt x="460" y="110"/>
                </a:lnTo>
                <a:cubicBezTo>
                  <a:pt x="473" y="123"/>
                  <a:pt x="487" y="108"/>
                  <a:pt x="504" y="114"/>
                </a:cubicBezTo>
                <a:lnTo>
                  <a:pt x="504" y="114"/>
                </a:lnTo>
                <a:cubicBezTo>
                  <a:pt x="520" y="119"/>
                  <a:pt x="520" y="125"/>
                  <a:pt x="533" y="130"/>
                </a:cubicBezTo>
                <a:lnTo>
                  <a:pt x="533" y="130"/>
                </a:lnTo>
                <a:cubicBezTo>
                  <a:pt x="529" y="138"/>
                  <a:pt x="516" y="150"/>
                  <a:pt x="513" y="15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7" name="Freeform 10">
            <a:extLst>
              <a:ext uri="{FF2B5EF4-FFF2-40B4-BE49-F238E27FC236}">
                <a16:creationId xmlns:a16="http://schemas.microsoft.com/office/drawing/2014/main" id="{813557A3-2C8A-4BB0-8FC2-D449B5722EBC}"/>
              </a:ext>
            </a:extLst>
          </p:cNvPr>
          <p:cNvSpPr>
            <a:spLocks noChangeArrowheads="1"/>
          </p:cNvSpPr>
          <p:nvPr/>
        </p:nvSpPr>
        <p:spPr bwMode="auto">
          <a:xfrm>
            <a:off x="5077038" y="4587564"/>
            <a:ext cx="51054" cy="12764"/>
          </a:xfrm>
          <a:custGeom>
            <a:avLst/>
            <a:gdLst>
              <a:gd name="T0" fmla="*/ 106 w 160"/>
              <a:gd name="T1" fmla="*/ 37 h 39"/>
              <a:gd name="T2" fmla="*/ 40 w 160"/>
              <a:gd name="T3" fmla="*/ 37 h 39"/>
              <a:gd name="T4" fmla="*/ 40 w 160"/>
              <a:gd name="T5" fmla="*/ 37 h 39"/>
              <a:gd name="T6" fmla="*/ 0 w 160"/>
              <a:gd name="T7" fmla="*/ 18 h 39"/>
              <a:gd name="T8" fmla="*/ 0 w 160"/>
              <a:gd name="T9" fmla="*/ 18 h 39"/>
              <a:gd name="T10" fmla="*/ 33 w 160"/>
              <a:gd name="T11" fmla="*/ 5 h 39"/>
              <a:gd name="T12" fmla="*/ 33 w 160"/>
              <a:gd name="T13" fmla="*/ 5 h 39"/>
              <a:gd name="T14" fmla="*/ 106 w 160"/>
              <a:gd name="T15" fmla="*/ 18 h 39"/>
              <a:gd name="T16" fmla="*/ 106 w 160"/>
              <a:gd name="T17" fmla="*/ 18 h 39"/>
              <a:gd name="T18" fmla="*/ 159 w 160"/>
              <a:gd name="T19" fmla="*/ 0 h 39"/>
              <a:gd name="T20" fmla="*/ 159 w 160"/>
              <a:gd name="T21" fmla="*/ 0 h 39"/>
              <a:gd name="T22" fmla="*/ 106 w 160"/>
              <a:gd name="T23"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39">
                <a:moveTo>
                  <a:pt x="106" y="37"/>
                </a:moveTo>
                <a:lnTo>
                  <a:pt x="40" y="37"/>
                </a:lnTo>
                <a:lnTo>
                  <a:pt x="40" y="37"/>
                </a:lnTo>
                <a:cubicBezTo>
                  <a:pt x="27" y="37"/>
                  <a:pt x="0" y="38"/>
                  <a:pt x="0" y="18"/>
                </a:cubicBezTo>
                <a:lnTo>
                  <a:pt x="0" y="18"/>
                </a:lnTo>
                <a:cubicBezTo>
                  <a:pt x="0" y="3"/>
                  <a:pt x="20" y="5"/>
                  <a:pt x="33" y="5"/>
                </a:cubicBezTo>
                <a:lnTo>
                  <a:pt x="33" y="5"/>
                </a:lnTo>
                <a:cubicBezTo>
                  <a:pt x="66" y="5"/>
                  <a:pt x="79" y="18"/>
                  <a:pt x="106" y="18"/>
                </a:cubicBezTo>
                <a:lnTo>
                  <a:pt x="106" y="18"/>
                </a:lnTo>
                <a:cubicBezTo>
                  <a:pt x="134" y="18"/>
                  <a:pt x="143" y="7"/>
                  <a:pt x="159" y="0"/>
                </a:cubicBezTo>
                <a:lnTo>
                  <a:pt x="159" y="0"/>
                </a:lnTo>
                <a:cubicBezTo>
                  <a:pt x="146" y="24"/>
                  <a:pt x="130" y="29"/>
                  <a:pt x="106" y="37"/>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8" name="Freeform 11">
            <a:extLst>
              <a:ext uri="{FF2B5EF4-FFF2-40B4-BE49-F238E27FC236}">
                <a16:creationId xmlns:a16="http://schemas.microsoft.com/office/drawing/2014/main" id="{F72821DC-24F1-4CAA-95F6-67AC9FB36EE4}"/>
              </a:ext>
            </a:extLst>
          </p:cNvPr>
          <p:cNvSpPr>
            <a:spLocks noChangeArrowheads="1"/>
          </p:cNvSpPr>
          <p:nvPr/>
        </p:nvSpPr>
        <p:spPr bwMode="auto">
          <a:xfrm>
            <a:off x="5024568" y="4590401"/>
            <a:ext cx="35454" cy="12764"/>
          </a:xfrm>
          <a:custGeom>
            <a:avLst/>
            <a:gdLst>
              <a:gd name="T0" fmla="*/ 111 w 112"/>
              <a:gd name="T1" fmla="*/ 27 h 39"/>
              <a:gd name="T2" fmla="*/ 95 w 112"/>
              <a:gd name="T3" fmla="*/ 27 h 39"/>
              <a:gd name="T4" fmla="*/ 81 w 112"/>
              <a:gd name="T5" fmla="*/ 20 h 39"/>
              <a:gd name="T6" fmla="*/ 81 w 112"/>
              <a:gd name="T7" fmla="*/ 20 h 39"/>
              <a:gd name="T8" fmla="*/ 36 w 112"/>
              <a:gd name="T9" fmla="*/ 38 h 39"/>
              <a:gd name="T10" fmla="*/ 36 w 112"/>
              <a:gd name="T11" fmla="*/ 38 h 39"/>
              <a:gd name="T12" fmla="*/ 0 w 112"/>
              <a:gd name="T13" fmla="*/ 26 h 39"/>
              <a:gd name="T14" fmla="*/ 0 w 112"/>
              <a:gd name="T15" fmla="*/ 26 h 39"/>
              <a:gd name="T16" fmla="*/ 31 w 112"/>
              <a:gd name="T17" fmla="*/ 7 h 39"/>
              <a:gd name="T18" fmla="*/ 31 w 112"/>
              <a:gd name="T19" fmla="*/ 7 h 39"/>
              <a:gd name="T20" fmla="*/ 66 w 112"/>
              <a:gd name="T21" fmla="*/ 15 h 39"/>
              <a:gd name="T22" fmla="*/ 66 w 112"/>
              <a:gd name="T23" fmla="*/ 15 h 39"/>
              <a:gd name="T24" fmla="*/ 68 w 112"/>
              <a:gd name="T25" fmla="*/ 0 h 39"/>
              <a:gd name="T26" fmla="*/ 111 w 112"/>
              <a:gd name="T27" fmla="*/ 0 h 39"/>
              <a:gd name="T28" fmla="*/ 111 w 112"/>
              <a:gd name="T29" fmla="*/ 0 h 39"/>
              <a:gd name="T30" fmla="*/ 111 w 112"/>
              <a:gd name="T31"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39">
                <a:moveTo>
                  <a:pt x="111" y="27"/>
                </a:moveTo>
                <a:lnTo>
                  <a:pt x="95" y="27"/>
                </a:lnTo>
                <a:lnTo>
                  <a:pt x="81" y="20"/>
                </a:lnTo>
                <a:lnTo>
                  <a:pt x="81" y="20"/>
                </a:lnTo>
                <a:cubicBezTo>
                  <a:pt x="62" y="27"/>
                  <a:pt x="55" y="38"/>
                  <a:pt x="36" y="38"/>
                </a:cubicBezTo>
                <a:lnTo>
                  <a:pt x="36" y="38"/>
                </a:lnTo>
                <a:cubicBezTo>
                  <a:pt x="22" y="38"/>
                  <a:pt x="0" y="33"/>
                  <a:pt x="0" y="26"/>
                </a:cubicBezTo>
                <a:lnTo>
                  <a:pt x="0" y="26"/>
                </a:lnTo>
                <a:cubicBezTo>
                  <a:pt x="0" y="6"/>
                  <a:pt x="14" y="7"/>
                  <a:pt x="31" y="7"/>
                </a:cubicBezTo>
                <a:lnTo>
                  <a:pt x="31" y="7"/>
                </a:lnTo>
                <a:cubicBezTo>
                  <a:pt x="47" y="7"/>
                  <a:pt x="56" y="11"/>
                  <a:pt x="66" y="15"/>
                </a:cubicBezTo>
                <a:lnTo>
                  <a:pt x="66" y="15"/>
                </a:lnTo>
                <a:cubicBezTo>
                  <a:pt x="66" y="9"/>
                  <a:pt x="68" y="6"/>
                  <a:pt x="68" y="0"/>
                </a:cubicBezTo>
                <a:lnTo>
                  <a:pt x="111" y="0"/>
                </a:lnTo>
                <a:lnTo>
                  <a:pt x="111" y="0"/>
                </a:lnTo>
                <a:cubicBezTo>
                  <a:pt x="111" y="15"/>
                  <a:pt x="108" y="24"/>
                  <a:pt x="111" y="27"/>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9" name="Freeform 12">
            <a:extLst>
              <a:ext uri="{FF2B5EF4-FFF2-40B4-BE49-F238E27FC236}">
                <a16:creationId xmlns:a16="http://schemas.microsoft.com/office/drawing/2014/main" id="{D3CA1276-65A8-4A8B-84AC-9DB282D275BD}"/>
              </a:ext>
            </a:extLst>
          </p:cNvPr>
          <p:cNvSpPr>
            <a:spLocks noChangeArrowheads="1"/>
          </p:cNvSpPr>
          <p:nvPr/>
        </p:nvSpPr>
        <p:spPr bwMode="auto">
          <a:xfrm>
            <a:off x="5062857" y="4604583"/>
            <a:ext cx="25527" cy="19854"/>
          </a:xfrm>
          <a:custGeom>
            <a:avLst/>
            <a:gdLst>
              <a:gd name="T0" fmla="*/ 58 w 81"/>
              <a:gd name="T1" fmla="*/ 59 h 60"/>
              <a:gd name="T2" fmla="*/ 58 w 81"/>
              <a:gd name="T3" fmla="*/ 59 h 60"/>
              <a:gd name="T4" fmla="*/ 47 w 81"/>
              <a:gd name="T5" fmla="*/ 35 h 60"/>
              <a:gd name="T6" fmla="*/ 47 w 81"/>
              <a:gd name="T7" fmla="*/ 35 h 60"/>
              <a:gd name="T8" fmla="*/ 0 w 81"/>
              <a:gd name="T9" fmla="*/ 15 h 60"/>
              <a:gd name="T10" fmla="*/ 0 w 81"/>
              <a:gd name="T11" fmla="*/ 15 h 60"/>
              <a:gd name="T12" fmla="*/ 34 w 81"/>
              <a:gd name="T13" fmla="*/ 3 h 60"/>
              <a:gd name="T14" fmla="*/ 53 w 81"/>
              <a:gd name="T15" fmla="*/ 3 h 60"/>
              <a:gd name="T16" fmla="*/ 53 w 81"/>
              <a:gd name="T17" fmla="*/ 3 h 60"/>
              <a:gd name="T18" fmla="*/ 80 w 81"/>
              <a:gd name="T19" fmla="*/ 46 h 60"/>
              <a:gd name="T20" fmla="*/ 80 w 81"/>
              <a:gd name="T21" fmla="*/ 46 h 60"/>
              <a:gd name="T22" fmla="*/ 65 w 81"/>
              <a:gd name="T23" fmla="*/ 59 h 60"/>
              <a:gd name="T24" fmla="*/ 58 w 81"/>
              <a:gd name="T25"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60">
                <a:moveTo>
                  <a:pt x="58" y="59"/>
                </a:moveTo>
                <a:lnTo>
                  <a:pt x="58" y="59"/>
                </a:lnTo>
                <a:cubicBezTo>
                  <a:pt x="49" y="59"/>
                  <a:pt x="47" y="40"/>
                  <a:pt x="47" y="35"/>
                </a:cubicBezTo>
                <a:lnTo>
                  <a:pt x="47" y="35"/>
                </a:lnTo>
                <a:cubicBezTo>
                  <a:pt x="29" y="35"/>
                  <a:pt x="0" y="33"/>
                  <a:pt x="0" y="15"/>
                </a:cubicBezTo>
                <a:lnTo>
                  <a:pt x="0" y="15"/>
                </a:lnTo>
                <a:cubicBezTo>
                  <a:pt x="0" y="0"/>
                  <a:pt x="22" y="3"/>
                  <a:pt x="34" y="3"/>
                </a:cubicBezTo>
                <a:lnTo>
                  <a:pt x="53" y="3"/>
                </a:lnTo>
                <a:lnTo>
                  <a:pt x="53" y="3"/>
                </a:lnTo>
                <a:cubicBezTo>
                  <a:pt x="53" y="29"/>
                  <a:pt x="80" y="23"/>
                  <a:pt x="80" y="46"/>
                </a:cubicBezTo>
                <a:lnTo>
                  <a:pt x="80" y="46"/>
                </a:lnTo>
                <a:cubicBezTo>
                  <a:pt x="80" y="51"/>
                  <a:pt x="71" y="59"/>
                  <a:pt x="65" y="59"/>
                </a:cubicBezTo>
                <a:lnTo>
                  <a:pt x="58" y="59"/>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20" name="Freeform 13">
            <a:extLst>
              <a:ext uri="{FF2B5EF4-FFF2-40B4-BE49-F238E27FC236}">
                <a16:creationId xmlns:a16="http://schemas.microsoft.com/office/drawing/2014/main" id="{49E3C50B-5CFD-424C-8BE8-C89A67CB94B2}"/>
              </a:ext>
            </a:extLst>
          </p:cNvPr>
          <p:cNvSpPr>
            <a:spLocks noChangeArrowheads="1"/>
          </p:cNvSpPr>
          <p:nvPr/>
        </p:nvSpPr>
        <p:spPr bwMode="auto">
          <a:xfrm>
            <a:off x="5011803" y="4588983"/>
            <a:ext cx="11345" cy="9927"/>
          </a:xfrm>
          <a:custGeom>
            <a:avLst/>
            <a:gdLst>
              <a:gd name="T0" fmla="*/ 0 w 35"/>
              <a:gd name="T1" fmla="*/ 0 h 33"/>
              <a:gd name="T2" fmla="*/ 17 w 35"/>
              <a:gd name="T3" fmla="*/ 0 h 33"/>
              <a:gd name="T4" fmla="*/ 17 w 35"/>
              <a:gd name="T5" fmla="*/ 0 h 33"/>
              <a:gd name="T6" fmla="*/ 34 w 35"/>
              <a:gd name="T7" fmla="*/ 13 h 33"/>
              <a:gd name="T8" fmla="*/ 34 w 35"/>
              <a:gd name="T9" fmla="*/ 13 h 33"/>
              <a:gd name="T10" fmla="*/ 15 w 35"/>
              <a:gd name="T11" fmla="*/ 32 h 33"/>
              <a:gd name="T12" fmla="*/ 15 w 35"/>
              <a:gd name="T13" fmla="*/ 32 h 33"/>
              <a:gd name="T14" fmla="*/ 0 w 35"/>
              <a:gd name="T15" fmla="*/ 19 h 33"/>
              <a:gd name="T16" fmla="*/ 0 w 35"/>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3">
                <a:moveTo>
                  <a:pt x="0" y="0"/>
                </a:moveTo>
                <a:lnTo>
                  <a:pt x="17" y="0"/>
                </a:lnTo>
                <a:lnTo>
                  <a:pt x="17" y="0"/>
                </a:lnTo>
                <a:cubicBezTo>
                  <a:pt x="26" y="0"/>
                  <a:pt x="26" y="9"/>
                  <a:pt x="34" y="13"/>
                </a:cubicBezTo>
                <a:lnTo>
                  <a:pt x="34" y="13"/>
                </a:lnTo>
                <a:cubicBezTo>
                  <a:pt x="32" y="24"/>
                  <a:pt x="24" y="32"/>
                  <a:pt x="15" y="32"/>
                </a:cubicBezTo>
                <a:lnTo>
                  <a:pt x="15" y="32"/>
                </a:lnTo>
                <a:cubicBezTo>
                  <a:pt x="10" y="32"/>
                  <a:pt x="0" y="24"/>
                  <a:pt x="0" y="19"/>
                </a:cubicBezTo>
                <a:lnTo>
                  <a:pt x="0" y="0"/>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21" name="Freeform 14">
            <a:extLst>
              <a:ext uri="{FF2B5EF4-FFF2-40B4-BE49-F238E27FC236}">
                <a16:creationId xmlns:a16="http://schemas.microsoft.com/office/drawing/2014/main" id="{11E4CA0C-5C03-4245-9D2F-44615C3EDC16}"/>
              </a:ext>
            </a:extLst>
          </p:cNvPr>
          <p:cNvSpPr>
            <a:spLocks noChangeArrowheads="1"/>
          </p:cNvSpPr>
          <p:nvPr/>
        </p:nvSpPr>
        <p:spPr bwMode="auto">
          <a:xfrm>
            <a:off x="5136601" y="4590401"/>
            <a:ext cx="60981" cy="35454"/>
          </a:xfrm>
          <a:custGeom>
            <a:avLst/>
            <a:gdLst>
              <a:gd name="T0" fmla="*/ 78 w 188"/>
              <a:gd name="T1" fmla="*/ 53 h 109"/>
              <a:gd name="T2" fmla="*/ 78 w 188"/>
              <a:gd name="T3" fmla="*/ 53 h 109"/>
              <a:gd name="T4" fmla="*/ 73 w 188"/>
              <a:gd name="T5" fmla="*/ 77 h 109"/>
              <a:gd name="T6" fmla="*/ 73 w 188"/>
              <a:gd name="T7" fmla="*/ 77 h 109"/>
              <a:gd name="T8" fmla="*/ 13 w 188"/>
              <a:gd name="T9" fmla="*/ 108 h 109"/>
              <a:gd name="T10" fmla="*/ 13 w 188"/>
              <a:gd name="T11" fmla="*/ 108 h 109"/>
              <a:gd name="T12" fmla="*/ 0 w 188"/>
              <a:gd name="T13" fmla="*/ 92 h 109"/>
              <a:gd name="T14" fmla="*/ 0 w 188"/>
              <a:gd name="T15" fmla="*/ 92 h 109"/>
              <a:gd name="T16" fmla="*/ 62 w 188"/>
              <a:gd name="T17" fmla="*/ 42 h 109"/>
              <a:gd name="T18" fmla="*/ 62 w 188"/>
              <a:gd name="T19" fmla="*/ 42 h 109"/>
              <a:gd name="T20" fmla="*/ 71 w 188"/>
              <a:gd name="T21" fmla="*/ 25 h 109"/>
              <a:gd name="T22" fmla="*/ 71 w 188"/>
              <a:gd name="T23" fmla="*/ 25 h 109"/>
              <a:gd name="T24" fmla="*/ 187 w 188"/>
              <a:gd name="T25" fmla="*/ 11 h 109"/>
              <a:gd name="T26" fmla="*/ 187 w 188"/>
              <a:gd name="T27" fmla="*/ 11 h 109"/>
              <a:gd name="T28" fmla="*/ 78 w 188"/>
              <a:gd name="T2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09">
                <a:moveTo>
                  <a:pt x="78" y="53"/>
                </a:moveTo>
                <a:lnTo>
                  <a:pt x="78" y="53"/>
                </a:lnTo>
                <a:cubicBezTo>
                  <a:pt x="70" y="53"/>
                  <a:pt x="78" y="71"/>
                  <a:pt x="73" y="77"/>
                </a:cubicBezTo>
                <a:lnTo>
                  <a:pt x="73" y="77"/>
                </a:lnTo>
                <a:cubicBezTo>
                  <a:pt x="64" y="86"/>
                  <a:pt x="33" y="108"/>
                  <a:pt x="13" y="108"/>
                </a:cubicBezTo>
                <a:lnTo>
                  <a:pt x="13" y="108"/>
                </a:lnTo>
                <a:cubicBezTo>
                  <a:pt x="6" y="108"/>
                  <a:pt x="0" y="99"/>
                  <a:pt x="0" y="92"/>
                </a:cubicBezTo>
                <a:lnTo>
                  <a:pt x="0" y="92"/>
                </a:lnTo>
                <a:cubicBezTo>
                  <a:pt x="0" y="51"/>
                  <a:pt x="35" y="51"/>
                  <a:pt x="62" y="42"/>
                </a:cubicBezTo>
                <a:lnTo>
                  <a:pt x="62" y="42"/>
                </a:lnTo>
                <a:cubicBezTo>
                  <a:pt x="67" y="40"/>
                  <a:pt x="67" y="29"/>
                  <a:pt x="71" y="25"/>
                </a:cubicBezTo>
                <a:lnTo>
                  <a:pt x="71" y="25"/>
                </a:lnTo>
                <a:cubicBezTo>
                  <a:pt x="90" y="7"/>
                  <a:pt x="170" y="0"/>
                  <a:pt x="187" y="11"/>
                </a:cubicBezTo>
                <a:lnTo>
                  <a:pt x="187" y="11"/>
                </a:lnTo>
                <a:cubicBezTo>
                  <a:pt x="168" y="38"/>
                  <a:pt x="108" y="53"/>
                  <a:pt x="78" y="53"/>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22" name="Freeform 15">
            <a:extLst>
              <a:ext uri="{FF2B5EF4-FFF2-40B4-BE49-F238E27FC236}">
                <a16:creationId xmlns:a16="http://schemas.microsoft.com/office/drawing/2014/main" id="{E72B7C09-148E-4A50-97D0-9063C0BD9D35}"/>
              </a:ext>
            </a:extLst>
          </p:cNvPr>
          <p:cNvSpPr>
            <a:spLocks noChangeArrowheads="1"/>
          </p:cNvSpPr>
          <p:nvPr/>
        </p:nvSpPr>
        <p:spPr bwMode="auto">
          <a:xfrm>
            <a:off x="5313870" y="4542184"/>
            <a:ext cx="11345" cy="25527"/>
          </a:xfrm>
          <a:custGeom>
            <a:avLst/>
            <a:gdLst>
              <a:gd name="T0" fmla="*/ 29 w 37"/>
              <a:gd name="T1" fmla="*/ 0 h 78"/>
              <a:gd name="T2" fmla="*/ 29 w 37"/>
              <a:gd name="T3" fmla="*/ 0 h 78"/>
              <a:gd name="T4" fmla="*/ 36 w 37"/>
              <a:gd name="T5" fmla="*/ 20 h 78"/>
              <a:gd name="T6" fmla="*/ 36 w 37"/>
              <a:gd name="T7" fmla="*/ 20 h 78"/>
              <a:gd name="T8" fmla="*/ 21 w 37"/>
              <a:gd name="T9" fmla="*/ 38 h 78"/>
              <a:gd name="T10" fmla="*/ 21 w 37"/>
              <a:gd name="T11" fmla="*/ 38 h 78"/>
              <a:gd name="T12" fmla="*/ 10 w 37"/>
              <a:gd name="T13" fmla="*/ 77 h 78"/>
              <a:gd name="T14" fmla="*/ 10 w 37"/>
              <a:gd name="T15" fmla="*/ 77 h 78"/>
              <a:gd name="T16" fmla="*/ 0 w 37"/>
              <a:gd name="T17" fmla="*/ 62 h 78"/>
              <a:gd name="T18" fmla="*/ 0 w 37"/>
              <a:gd name="T19" fmla="*/ 62 h 78"/>
              <a:gd name="T20" fmla="*/ 18 w 37"/>
              <a:gd name="T21" fmla="*/ 31 h 78"/>
              <a:gd name="T22" fmla="*/ 18 w 37"/>
              <a:gd name="T23" fmla="*/ 31 h 78"/>
              <a:gd name="T24" fmla="*/ 29 w 37"/>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78">
                <a:moveTo>
                  <a:pt x="29" y="0"/>
                </a:moveTo>
                <a:lnTo>
                  <a:pt x="29" y="0"/>
                </a:lnTo>
                <a:cubicBezTo>
                  <a:pt x="33" y="14"/>
                  <a:pt x="36" y="7"/>
                  <a:pt x="36" y="20"/>
                </a:cubicBezTo>
                <a:lnTo>
                  <a:pt x="36" y="20"/>
                </a:lnTo>
                <a:cubicBezTo>
                  <a:pt x="36" y="31"/>
                  <a:pt x="31" y="38"/>
                  <a:pt x="21" y="38"/>
                </a:cubicBezTo>
                <a:lnTo>
                  <a:pt x="21" y="38"/>
                </a:lnTo>
                <a:cubicBezTo>
                  <a:pt x="21" y="57"/>
                  <a:pt x="25" y="77"/>
                  <a:pt x="10" y="77"/>
                </a:cubicBezTo>
                <a:lnTo>
                  <a:pt x="10" y="77"/>
                </a:lnTo>
                <a:cubicBezTo>
                  <a:pt x="5" y="77"/>
                  <a:pt x="0" y="67"/>
                  <a:pt x="0" y="62"/>
                </a:cubicBezTo>
                <a:lnTo>
                  <a:pt x="0" y="62"/>
                </a:lnTo>
                <a:cubicBezTo>
                  <a:pt x="0" y="44"/>
                  <a:pt x="18" y="42"/>
                  <a:pt x="18" y="31"/>
                </a:cubicBezTo>
                <a:lnTo>
                  <a:pt x="18" y="31"/>
                </a:lnTo>
                <a:cubicBezTo>
                  <a:pt x="18" y="18"/>
                  <a:pt x="16" y="2"/>
                  <a:pt x="29" y="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23" name="Freeform 16">
            <a:extLst>
              <a:ext uri="{FF2B5EF4-FFF2-40B4-BE49-F238E27FC236}">
                <a16:creationId xmlns:a16="http://schemas.microsoft.com/office/drawing/2014/main" id="{4BF5EC4E-A82C-4EF7-B911-AF37B90369FC}"/>
              </a:ext>
            </a:extLst>
          </p:cNvPr>
          <p:cNvSpPr>
            <a:spLocks noChangeArrowheads="1"/>
          </p:cNvSpPr>
          <p:nvPr/>
        </p:nvSpPr>
        <p:spPr bwMode="auto">
          <a:xfrm>
            <a:off x="5179145" y="4496803"/>
            <a:ext cx="17018" cy="18436"/>
          </a:xfrm>
          <a:custGeom>
            <a:avLst/>
            <a:gdLst>
              <a:gd name="T0" fmla="*/ 51 w 52"/>
              <a:gd name="T1" fmla="*/ 33 h 57"/>
              <a:gd name="T2" fmla="*/ 51 w 52"/>
              <a:gd name="T3" fmla="*/ 33 h 57"/>
              <a:gd name="T4" fmla="*/ 33 w 52"/>
              <a:gd name="T5" fmla="*/ 56 h 57"/>
              <a:gd name="T6" fmla="*/ 33 w 52"/>
              <a:gd name="T7" fmla="*/ 56 h 57"/>
              <a:gd name="T8" fmla="*/ 0 w 52"/>
              <a:gd name="T9" fmla="*/ 22 h 57"/>
              <a:gd name="T10" fmla="*/ 0 w 52"/>
              <a:gd name="T11" fmla="*/ 22 h 57"/>
              <a:gd name="T12" fmla="*/ 51 w 52"/>
              <a:gd name="T13" fmla="*/ 33 h 57"/>
            </a:gdLst>
            <a:ahLst/>
            <a:cxnLst>
              <a:cxn ang="0">
                <a:pos x="T0" y="T1"/>
              </a:cxn>
              <a:cxn ang="0">
                <a:pos x="T2" y="T3"/>
              </a:cxn>
              <a:cxn ang="0">
                <a:pos x="T4" y="T5"/>
              </a:cxn>
              <a:cxn ang="0">
                <a:pos x="T6" y="T7"/>
              </a:cxn>
              <a:cxn ang="0">
                <a:pos x="T8" y="T9"/>
              </a:cxn>
              <a:cxn ang="0">
                <a:pos x="T10" y="T11"/>
              </a:cxn>
              <a:cxn ang="0">
                <a:pos x="T12" y="T13"/>
              </a:cxn>
            </a:cxnLst>
            <a:rect l="0" t="0" r="r" b="b"/>
            <a:pathLst>
              <a:path w="52" h="57">
                <a:moveTo>
                  <a:pt x="51" y="33"/>
                </a:moveTo>
                <a:lnTo>
                  <a:pt x="51" y="33"/>
                </a:lnTo>
                <a:cubicBezTo>
                  <a:pt x="51" y="36"/>
                  <a:pt x="38" y="56"/>
                  <a:pt x="33" y="56"/>
                </a:cubicBezTo>
                <a:lnTo>
                  <a:pt x="33" y="56"/>
                </a:lnTo>
                <a:cubicBezTo>
                  <a:pt x="22" y="56"/>
                  <a:pt x="0" y="36"/>
                  <a:pt x="0" y="22"/>
                </a:cubicBezTo>
                <a:lnTo>
                  <a:pt x="0" y="22"/>
                </a:lnTo>
                <a:cubicBezTo>
                  <a:pt x="0" y="0"/>
                  <a:pt x="51" y="14"/>
                  <a:pt x="51" y="33"/>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24" name="Freeform 17">
            <a:extLst>
              <a:ext uri="{FF2B5EF4-FFF2-40B4-BE49-F238E27FC236}">
                <a16:creationId xmlns:a16="http://schemas.microsoft.com/office/drawing/2014/main" id="{79B3B3F2-F09D-4957-BD89-5730D61FF06F}"/>
              </a:ext>
            </a:extLst>
          </p:cNvPr>
          <p:cNvSpPr>
            <a:spLocks noChangeArrowheads="1"/>
          </p:cNvSpPr>
          <p:nvPr/>
        </p:nvSpPr>
        <p:spPr bwMode="auto">
          <a:xfrm>
            <a:off x="5210345" y="4498222"/>
            <a:ext cx="48217" cy="14182"/>
          </a:xfrm>
          <a:custGeom>
            <a:avLst/>
            <a:gdLst>
              <a:gd name="T0" fmla="*/ 128 w 151"/>
              <a:gd name="T1" fmla="*/ 5 h 43"/>
              <a:gd name="T2" fmla="*/ 128 w 151"/>
              <a:gd name="T3" fmla="*/ 5 h 43"/>
              <a:gd name="T4" fmla="*/ 150 w 151"/>
              <a:gd name="T5" fmla="*/ 39 h 43"/>
              <a:gd name="T6" fmla="*/ 150 w 151"/>
              <a:gd name="T7" fmla="*/ 39 h 43"/>
              <a:gd name="T8" fmla="*/ 139 w 151"/>
              <a:gd name="T9" fmla="*/ 42 h 43"/>
              <a:gd name="T10" fmla="*/ 139 w 151"/>
              <a:gd name="T11" fmla="*/ 42 h 43"/>
              <a:gd name="T12" fmla="*/ 75 w 151"/>
              <a:gd name="T13" fmla="*/ 24 h 43"/>
              <a:gd name="T14" fmla="*/ 33 w 151"/>
              <a:gd name="T15" fmla="*/ 24 h 43"/>
              <a:gd name="T16" fmla="*/ 33 w 151"/>
              <a:gd name="T17" fmla="*/ 24 h 43"/>
              <a:gd name="T18" fmla="*/ 0 w 151"/>
              <a:gd name="T19" fmla="*/ 17 h 43"/>
              <a:gd name="T20" fmla="*/ 0 w 151"/>
              <a:gd name="T21" fmla="*/ 17 h 43"/>
              <a:gd name="T22" fmla="*/ 13 w 151"/>
              <a:gd name="T23" fmla="*/ 0 h 43"/>
              <a:gd name="T24" fmla="*/ 95 w 151"/>
              <a:gd name="T25" fmla="*/ 0 h 43"/>
              <a:gd name="T26" fmla="*/ 95 w 151"/>
              <a:gd name="T27" fmla="*/ 0 h 43"/>
              <a:gd name="T28" fmla="*/ 123 w 151"/>
              <a:gd name="T29" fmla="*/ 8 h 43"/>
              <a:gd name="T30" fmla="*/ 128 w 151"/>
              <a:gd name="T31"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43">
                <a:moveTo>
                  <a:pt x="128" y="5"/>
                </a:moveTo>
                <a:lnTo>
                  <a:pt x="128" y="5"/>
                </a:lnTo>
                <a:cubicBezTo>
                  <a:pt x="130" y="20"/>
                  <a:pt x="150" y="24"/>
                  <a:pt x="150" y="39"/>
                </a:cubicBezTo>
                <a:lnTo>
                  <a:pt x="150" y="39"/>
                </a:lnTo>
                <a:cubicBezTo>
                  <a:pt x="150" y="42"/>
                  <a:pt x="143" y="42"/>
                  <a:pt x="139" y="42"/>
                </a:cubicBezTo>
                <a:lnTo>
                  <a:pt x="139" y="42"/>
                </a:lnTo>
                <a:cubicBezTo>
                  <a:pt x="113" y="42"/>
                  <a:pt x="101" y="24"/>
                  <a:pt x="75" y="24"/>
                </a:cubicBezTo>
                <a:lnTo>
                  <a:pt x="33" y="24"/>
                </a:lnTo>
                <a:lnTo>
                  <a:pt x="33" y="24"/>
                </a:lnTo>
                <a:cubicBezTo>
                  <a:pt x="25" y="24"/>
                  <a:pt x="0" y="17"/>
                  <a:pt x="0" y="17"/>
                </a:cubicBezTo>
                <a:lnTo>
                  <a:pt x="0" y="17"/>
                </a:lnTo>
                <a:cubicBezTo>
                  <a:pt x="0" y="8"/>
                  <a:pt x="9" y="4"/>
                  <a:pt x="13" y="0"/>
                </a:cubicBezTo>
                <a:lnTo>
                  <a:pt x="95" y="0"/>
                </a:lnTo>
                <a:lnTo>
                  <a:pt x="95" y="0"/>
                </a:lnTo>
                <a:cubicBezTo>
                  <a:pt x="99" y="13"/>
                  <a:pt x="112" y="8"/>
                  <a:pt x="123" y="8"/>
                </a:cubicBezTo>
                <a:lnTo>
                  <a:pt x="128" y="5"/>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25" name="Freeform 18">
            <a:extLst>
              <a:ext uri="{FF2B5EF4-FFF2-40B4-BE49-F238E27FC236}">
                <a16:creationId xmlns:a16="http://schemas.microsoft.com/office/drawing/2014/main" id="{068E606E-CA74-4576-B1CC-22F81031BA55}"/>
              </a:ext>
            </a:extLst>
          </p:cNvPr>
          <p:cNvSpPr>
            <a:spLocks noChangeArrowheads="1"/>
          </p:cNvSpPr>
          <p:nvPr/>
        </p:nvSpPr>
        <p:spPr bwMode="auto">
          <a:xfrm>
            <a:off x="5201836" y="4410297"/>
            <a:ext cx="21273" cy="48217"/>
          </a:xfrm>
          <a:custGeom>
            <a:avLst/>
            <a:gdLst>
              <a:gd name="T0" fmla="*/ 18 w 65"/>
              <a:gd name="T1" fmla="*/ 116 h 148"/>
              <a:gd name="T2" fmla="*/ 18 w 65"/>
              <a:gd name="T3" fmla="*/ 103 h 148"/>
              <a:gd name="T4" fmla="*/ 18 w 65"/>
              <a:gd name="T5" fmla="*/ 103 h 148"/>
              <a:gd name="T6" fmla="*/ 60 w 65"/>
              <a:gd name="T7" fmla="*/ 99 h 148"/>
              <a:gd name="T8" fmla="*/ 60 w 65"/>
              <a:gd name="T9" fmla="*/ 99 h 148"/>
              <a:gd name="T10" fmla="*/ 46 w 65"/>
              <a:gd name="T11" fmla="*/ 72 h 148"/>
              <a:gd name="T12" fmla="*/ 46 w 65"/>
              <a:gd name="T13" fmla="*/ 72 h 148"/>
              <a:gd name="T14" fmla="*/ 64 w 65"/>
              <a:gd name="T15" fmla="*/ 48 h 148"/>
              <a:gd name="T16" fmla="*/ 64 w 65"/>
              <a:gd name="T17" fmla="*/ 48 h 148"/>
              <a:gd name="T18" fmla="*/ 16 w 65"/>
              <a:gd name="T19" fmla="*/ 0 h 148"/>
              <a:gd name="T20" fmla="*/ 16 w 65"/>
              <a:gd name="T21" fmla="*/ 0 h 148"/>
              <a:gd name="T22" fmla="*/ 0 w 65"/>
              <a:gd name="T23" fmla="*/ 37 h 148"/>
              <a:gd name="T24" fmla="*/ 0 w 65"/>
              <a:gd name="T25" fmla="*/ 37 h 148"/>
              <a:gd name="T26" fmla="*/ 15 w 65"/>
              <a:gd name="T27" fmla="*/ 88 h 148"/>
              <a:gd name="T28" fmla="*/ 15 w 65"/>
              <a:gd name="T29" fmla="*/ 112 h 148"/>
              <a:gd name="T30" fmla="*/ 15 w 65"/>
              <a:gd name="T31" fmla="*/ 112 h 148"/>
              <a:gd name="T32" fmla="*/ 39 w 65"/>
              <a:gd name="T33" fmla="*/ 147 h 148"/>
              <a:gd name="T34" fmla="*/ 39 w 65"/>
              <a:gd name="T35" fmla="*/ 147 h 148"/>
              <a:gd name="T36" fmla="*/ 18 w 65"/>
              <a:gd name="T37" fmla="*/ 11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148">
                <a:moveTo>
                  <a:pt x="18" y="116"/>
                </a:moveTo>
                <a:lnTo>
                  <a:pt x="18" y="103"/>
                </a:lnTo>
                <a:lnTo>
                  <a:pt x="18" y="103"/>
                </a:lnTo>
                <a:cubicBezTo>
                  <a:pt x="33" y="103"/>
                  <a:pt x="53" y="101"/>
                  <a:pt x="60" y="99"/>
                </a:cubicBezTo>
                <a:lnTo>
                  <a:pt x="60" y="99"/>
                </a:lnTo>
                <a:cubicBezTo>
                  <a:pt x="59" y="85"/>
                  <a:pt x="46" y="81"/>
                  <a:pt x="46" y="72"/>
                </a:cubicBezTo>
                <a:lnTo>
                  <a:pt x="46" y="72"/>
                </a:lnTo>
                <a:cubicBezTo>
                  <a:pt x="46" y="61"/>
                  <a:pt x="64" y="59"/>
                  <a:pt x="64" y="48"/>
                </a:cubicBezTo>
                <a:lnTo>
                  <a:pt x="64" y="48"/>
                </a:lnTo>
                <a:cubicBezTo>
                  <a:pt x="33" y="41"/>
                  <a:pt x="20" y="26"/>
                  <a:pt x="16" y="0"/>
                </a:cubicBezTo>
                <a:lnTo>
                  <a:pt x="16" y="0"/>
                </a:lnTo>
                <a:cubicBezTo>
                  <a:pt x="2" y="8"/>
                  <a:pt x="0" y="22"/>
                  <a:pt x="0" y="37"/>
                </a:cubicBezTo>
                <a:lnTo>
                  <a:pt x="0" y="37"/>
                </a:lnTo>
                <a:cubicBezTo>
                  <a:pt x="0" y="61"/>
                  <a:pt x="15" y="68"/>
                  <a:pt x="15" y="88"/>
                </a:cubicBezTo>
                <a:lnTo>
                  <a:pt x="15" y="112"/>
                </a:lnTo>
                <a:lnTo>
                  <a:pt x="15" y="112"/>
                </a:lnTo>
                <a:cubicBezTo>
                  <a:pt x="15" y="123"/>
                  <a:pt x="20" y="147"/>
                  <a:pt x="39" y="147"/>
                </a:cubicBezTo>
                <a:lnTo>
                  <a:pt x="39" y="147"/>
                </a:lnTo>
                <a:cubicBezTo>
                  <a:pt x="29" y="134"/>
                  <a:pt x="26" y="127"/>
                  <a:pt x="18" y="116"/>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26" name="Freeform 19">
            <a:extLst>
              <a:ext uri="{FF2B5EF4-FFF2-40B4-BE49-F238E27FC236}">
                <a16:creationId xmlns:a16="http://schemas.microsoft.com/office/drawing/2014/main" id="{5654FA41-6A54-42B2-922B-FA12AF532B37}"/>
              </a:ext>
            </a:extLst>
          </p:cNvPr>
          <p:cNvSpPr>
            <a:spLocks noChangeArrowheads="1"/>
          </p:cNvSpPr>
          <p:nvPr/>
        </p:nvSpPr>
        <p:spPr bwMode="auto">
          <a:xfrm>
            <a:off x="5557792" y="4518076"/>
            <a:ext cx="65235" cy="38290"/>
          </a:xfrm>
          <a:custGeom>
            <a:avLst/>
            <a:gdLst>
              <a:gd name="T0" fmla="*/ 53 w 204"/>
              <a:gd name="T1" fmla="*/ 110 h 120"/>
              <a:gd name="T2" fmla="*/ 53 w 204"/>
              <a:gd name="T3" fmla="*/ 110 h 120"/>
              <a:gd name="T4" fmla="*/ 0 w 204"/>
              <a:gd name="T5" fmla="*/ 74 h 120"/>
              <a:gd name="T6" fmla="*/ 55 w 204"/>
              <a:gd name="T7" fmla="*/ 74 h 120"/>
              <a:gd name="T8" fmla="*/ 55 w 204"/>
              <a:gd name="T9" fmla="*/ 74 h 120"/>
              <a:gd name="T10" fmla="*/ 75 w 204"/>
              <a:gd name="T11" fmla="*/ 68 h 120"/>
              <a:gd name="T12" fmla="*/ 75 w 204"/>
              <a:gd name="T13" fmla="*/ 68 h 120"/>
              <a:gd name="T14" fmla="*/ 146 w 204"/>
              <a:gd name="T15" fmla="*/ 54 h 120"/>
              <a:gd name="T16" fmla="*/ 146 w 204"/>
              <a:gd name="T17" fmla="*/ 54 h 120"/>
              <a:gd name="T18" fmla="*/ 187 w 204"/>
              <a:gd name="T19" fmla="*/ 0 h 120"/>
              <a:gd name="T20" fmla="*/ 187 w 204"/>
              <a:gd name="T21" fmla="*/ 0 h 120"/>
              <a:gd name="T22" fmla="*/ 203 w 204"/>
              <a:gd name="T23" fmla="*/ 28 h 120"/>
              <a:gd name="T24" fmla="*/ 203 w 204"/>
              <a:gd name="T25" fmla="*/ 28 h 120"/>
              <a:gd name="T26" fmla="*/ 165 w 204"/>
              <a:gd name="T27" fmla="*/ 92 h 120"/>
              <a:gd name="T28" fmla="*/ 165 w 204"/>
              <a:gd name="T29" fmla="*/ 92 h 120"/>
              <a:gd name="T30" fmla="*/ 77 w 204"/>
              <a:gd name="T31" fmla="*/ 119 h 120"/>
              <a:gd name="T32" fmla="*/ 77 w 204"/>
              <a:gd name="T33" fmla="*/ 119 h 120"/>
              <a:gd name="T34" fmla="*/ 44 w 204"/>
              <a:gd name="T35" fmla="*/ 101 h 120"/>
              <a:gd name="T36" fmla="*/ 53 w 204"/>
              <a:gd name="T37"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20">
                <a:moveTo>
                  <a:pt x="53" y="110"/>
                </a:moveTo>
                <a:lnTo>
                  <a:pt x="53" y="110"/>
                </a:lnTo>
                <a:cubicBezTo>
                  <a:pt x="38" y="92"/>
                  <a:pt x="5" y="97"/>
                  <a:pt x="0" y="74"/>
                </a:cubicBezTo>
                <a:lnTo>
                  <a:pt x="55" y="74"/>
                </a:lnTo>
                <a:lnTo>
                  <a:pt x="55" y="74"/>
                </a:lnTo>
                <a:cubicBezTo>
                  <a:pt x="58" y="76"/>
                  <a:pt x="75" y="68"/>
                  <a:pt x="75" y="68"/>
                </a:cubicBezTo>
                <a:lnTo>
                  <a:pt x="75" y="68"/>
                </a:lnTo>
                <a:cubicBezTo>
                  <a:pt x="102" y="59"/>
                  <a:pt x="130" y="61"/>
                  <a:pt x="146" y="54"/>
                </a:cubicBezTo>
                <a:lnTo>
                  <a:pt x="146" y="54"/>
                </a:lnTo>
                <a:cubicBezTo>
                  <a:pt x="172" y="41"/>
                  <a:pt x="161" y="0"/>
                  <a:pt x="187" y="0"/>
                </a:cubicBezTo>
                <a:lnTo>
                  <a:pt x="187" y="0"/>
                </a:lnTo>
                <a:cubicBezTo>
                  <a:pt x="198" y="0"/>
                  <a:pt x="203" y="17"/>
                  <a:pt x="203" y="28"/>
                </a:cubicBezTo>
                <a:lnTo>
                  <a:pt x="203" y="28"/>
                </a:lnTo>
                <a:cubicBezTo>
                  <a:pt x="203" y="66"/>
                  <a:pt x="165" y="59"/>
                  <a:pt x="165" y="92"/>
                </a:cubicBezTo>
                <a:lnTo>
                  <a:pt x="165" y="92"/>
                </a:lnTo>
                <a:cubicBezTo>
                  <a:pt x="132" y="99"/>
                  <a:pt x="115" y="119"/>
                  <a:pt x="77" y="119"/>
                </a:cubicBezTo>
                <a:lnTo>
                  <a:pt x="77" y="119"/>
                </a:lnTo>
                <a:cubicBezTo>
                  <a:pt x="69" y="119"/>
                  <a:pt x="46" y="107"/>
                  <a:pt x="44" y="101"/>
                </a:cubicBezTo>
                <a:lnTo>
                  <a:pt x="53" y="110"/>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27" name="Freeform 20">
            <a:extLst>
              <a:ext uri="{FF2B5EF4-FFF2-40B4-BE49-F238E27FC236}">
                <a16:creationId xmlns:a16="http://schemas.microsoft.com/office/drawing/2014/main" id="{0F4480CF-FDAE-4433-81E3-DDF62F065D22}"/>
              </a:ext>
            </a:extLst>
          </p:cNvPr>
          <p:cNvSpPr>
            <a:spLocks noChangeArrowheads="1"/>
          </p:cNvSpPr>
          <p:nvPr/>
        </p:nvSpPr>
        <p:spPr bwMode="auto">
          <a:xfrm>
            <a:off x="5257144" y="4452841"/>
            <a:ext cx="341774" cy="177269"/>
          </a:xfrm>
          <a:custGeom>
            <a:avLst/>
            <a:gdLst>
              <a:gd name="T0" fmla="*/ 530 w 1062"/>
              <a:gd name="T1" fmla="*/ 113 h 551"/>
              <a:gd name="T2" fmla="*/ 664 w 1062"/>
              <a:gd name="T3" fmla="*/ 159 h 551"/>
              <a:gd name="T4" fmla="*/ 718 w 1062"/>
              <a:gd name="T5" fmla="*/ 185 h 551"/>
              <a:gd name="T6" fmla="*/ 743 w 1062"/>
              <a:gd name="T7" fmla="*/ 203 h 551"/>
              <a:gd name="T8" fmla="*/ 844 w 1062"/>
              <a:gd name="T9" fmla="*/ 293 h 551"/>
              <a:gd name="T10" fmla="*/ 900 w 1062"/>
              <a:gd name="T11" fmla="*/ 322 h 551"/>
              <a:gd name="T12" fmla="*/ 865 w 1062"/>
              <a:gd name="T13" fmla="*/ 352 h 551"/>
              <a:gd name="T14" fmla="*/ 900 w 1062"/>
              <a:gd name="T15" fmla="*/ 396 h 551"/>
              <a:gd name="T16" fmla="*/ 929 w 1062"/>
              <a:gd name="T17" fmla="*/ 449 h 551"/>
              <a:gd name="T18" fmla="*/ 970 w 1062"/>
              <a:gd name="T19" fmla="*/ 467 h 551"/>
              <a:gd name="T20" fmla="*/ 984 w 1062"/>
              <a:gd name="T21" fmla="*/ 488 h 551"/>
              <a:gd name="T22" fmla="*/ 1006 w 1062"/>
              <a:gd name="T23" fmla="*/ 491 h 551"/>
              <a:gd name="T24" fmla="*/ 1024 w 1062"/>
              <a:gd name="T25" fmla="*/ 513 h 551"/>
              <a:gd name="T26" fmla="*/ 1061 w 1062"/>
              <a:gd name="T27" fmla="*/ 521 h 551"/>
              <a:gd name="T28" fmla="*/ 1026 w 1062"/>
              <a:gd name="T29" fmla="*/ 550 h 551"/>
              <a:gd name="T30" fmla="*/ 991 w 1062"/>
              <a:gd name="T31" fmla="*/ 527 h 551"/>
              <a:gd name="T32" fmla="*/ 944 w 1062"/>
              <a:gd name="T33" fmla="*/ 527 h 551"/>
              <a:gd name="T34" fmla="*/ 874 w 1062"/>
              <a:gd name="T35" fmla="*/ 482 h 551"/>
              <a:gd name="T36" fmla="*/ 856 w 1062"/>
              <a:gd name="T37" fmla="*/ 467 h 551"/>
              <a:gd name="T38" fmla="*/ 726 w 1062"/>
              <a:gd name="T39" fmla="*/ 380 h 551"/>
              <a:gd name="T40" fmla="*/ 658 w 1062"/>
              <a:gd name="T41" fmla="*/ 425 h 551"/>
              <a:gd name="T42" fmla="*/ 579 w 1062"/>
              <a:gd name="T43" fmla="*/ 469 h 551"/>
              <a:gd name="T44" fmla="*/ 471 w 1062"/>
              <a:gd name="T45" fmla="*/ 412 h 551"/>
              <a:gd name="T46" fmla="*/ 443 w 1062"/>
              <a:gd name="T47" fmla="*/ 423 h 551"/>
              <a:gd name="T48" fmla="*/ 405 w 1062"/>
              <a:gd name="T49" fmla="*/ 423 h 551"/>
              <a:gd name="T50" fmla="*/ 376 w 1062"/>
              <a:gd name="T51" fmla="*/ 409 h 551"/>
              <a:gd name="T52" fmla="*/ 422 w 1062"/>
              <a:gd name="T53" fmla="*/ 372 h 551"/>
              <a:gd name="T54" fmla="*/ 398 w 1062"/>
              <a:gd name="T55" fmla="*/ 293 h 551"/>
              <a:gd name="T56" fmla="*/ 321 w 1062"/>
              <a:gd name="T57" fmla="*/ 241 h 551"/>
              <a:gd name="T58" fmla="*/ 222 w 1062"/>
              <a:gd name="T59" fmla="*/ 224 h 551"/>
              <a:gd name="T60" fmla="*/ 155 w 1062"/>
              <a:gd name="T61" fmla="*/ 169 h 551"/>
              <a:gd name="T62" fmla="*/ 127 w 1062"/>
              <a:gd name="T63" fmla="*/ 201 h 551"/>
              <a:gd name="T64" fmla="*/ 108 w 1062"/>
              <a:gd name="T65" fmla="*/ 196 h 551"/>
              <a:gd name="T66" fmla="*/ 99 w 1062"/>
              <a:gd name="T67" fmla="*/ 156 h 551"/>
              <a:gd name="T68" fmla="*/ 66 w 1062"/>
              <a:gd name="T69" fmla="*/ 133 h 551"/>
              <a:gd name="T70" fmla="*/ 160 w 1062"/>
              <a:gd name="T71" fmla="*/ 103 h 551"/>
              <a:gd name="T72" fmla="*/ 147 w 1062"/>
              <a:gd name="T73" fmla="*/ 103 h 551"/>
              <a:gd name="T74" fmla="*/ 94 w 1062"/>
              <a:gd name="T75" fmla="*/ 110 h 551"/>
              <a:gd name="T76" fmla="*/ 68 w 1062"/>
              <a:gd name="T77" fmla="*/ 105 h 551"/>
              <a:gd name="T78" fmla="*/ 57 w 1062"/>
              <a:gd name="T79" fmla="*/ 88 h 551"/>
              <a:gd name="T80" fmla="*/ 0 w 1062"/>
              <a:gd name="T81" fmla="*/ 48 h 551"/>
              <a:gd name="T82" fmla="*/ 26 w 1062"/>
              <a:gd name="T83" fmla="*/ 31 h 551"/>
              <a:gd name="T84" fmla="*/ 94 w 1062"/>
              <a:gd name="T85" fmla="*/ 0 h 551"/>
              <a:gd name="T86" fmla="*/ 181 w 1062"/>
              <a:gd name="T87" fmla="*/ 103 h 551"/>
              <a:gd name="T88" fmla="*/ 209 w 1062"/>
              <a:gd name="T89" fmla="*/ 119 h 551"/>
              <a:gd name="T90" fmla="*/ 246 w 1062"/>
              <a:gd name="T91" fmla="*/ 156 h 551"/>
              <a:gd name="T92" fmla="*/ 279 w 1062"/>
              <a:gd name="T93" fmla="*/ 125 h 551"/>
              <a:gd name="T94" fmla="*/ 323 w 1062"/>
              <a:gd name="T95" fmla="*/ 100 h 551"/>
              <a:gd name="T96" fmla="*/ 383 w 1062"/>
              <a:gd name="T97" fmla="*/ 59 h 551"/>
              <a:gd name="T98" fmla="*/ 405 w 1062"/>
              <a:gd name="T99" fmla="*/ 68 h 551"/>
              <a:gd name="T100" fmla="*/ 453 w 1062"/>
              <a:gd name="T101" fmla="*/ 103 h 551"/>
              <a:gd name="T102" fmla="*/ 502 w 1062"/>
              <a:gd name="T103" fmla="*/ 103 h 551"/>
              <a:gd name="T104" fmla="*/ 539 w 1062"/>
              <a:gd name="T105" fmla="*/ 123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2" h="551">
                <a:moveTo>
                  <a:pt x="530" y="113"/>
                </a:moveTo>
                <a:lnTo>
                  <a:pt x="530" y="113"/>
                </a:lnTo>
                <a:cubicBezTo>
                  <a:pt x="552" y="136"/>
                  <a:pt x="618" y="159"/>
                  <a:pt x="664" y="159"/>
                </a:cubicBezTo>
                <a:lnTo>
                  <a:pt x="664" y="159"/>
                </a:lnTo>
                <a:cubicBezTo>
                  <a:pt x="685" y="159"/>
                  <a:pt x="697" y="185"/>
                  <a:pt x="718" y="185"/>
                </a:cubicBezTo>
                <a:lnTo>
                  <a:pt x="718" y="185"/>
                </a:lnTo>
                <a:cubicBezTo>
                  <a:pt x="718" y="200"/>
                  <a:pt x="733" y="201"/>
                  <a:pt x="743" y="203"/>
                </a:cubicBezTo>
                <a:lnTo>
                  <a:pt x="743" y="203"/>
                </a:lnTo>
                <a:cubicBezTo>
                  <a:pt x="801" y="221"/>
                  <a:pt x="799" y="271"/>
                  <a:pt x="844" y="293"/>
                </a:cubicBezTo>
                <a:lnTo>
                  <a:pt x="844" y="293"/>
                </a:lnTo>
                <a:cubicBezTo>
                  <a:pt x="862" y="302"/>
                  <a:pt x="900" y="282"/>
                  <a:pt x="900" y="322"/>
                </a:cubicBezTo>
                <a:lnTo>
                  <a:pt x="900" y="322"/>
                </a:lnTo>
                <a:cubicBezTo>
                  <a:pt x="900" y="342"/>
                  <a:pt x="865" y="335"/>
                  <a:pt x="865" y="352"/>
                </a:cubicBezTo>
                <a:lnTo>
                  <a:pt x="865" y="352"/>
                </a:lnTo>
                <a:cubicBezTo>
                  <a:pt x="865" y="361"/>
                  <a:pt x="896" y="392"/>
                  <a:pt x="900" y="396"/>
                </a:cubicBezTo>
                <a:lnTo>
                  <a:pt x="900" y="396"/>
                </a:lnTo>
                <a:cubicBezTo>
                  <a:pt x="918" y="414"/>
                  <a:pt x="915" y="427"/>
                  <a:pt x="929" y="449"/>
                </a:cubicBezTo>
                <a:lnTo>
                  <a:pt x="929" y="449"/>
                </a:lnTo>
                <a:cubicBezTo>
                  <a:pt x="935" y="458"/>
                  <a:pt x="957" y="467"/>
                  <a:pt x="970" y="467"/>
                </a:cubicBezTo>
                <a:lnTo>
                  <a:pt x="970" y="467"/>
                </a:lnTo>
                <a:cubicBezTo>
                  <a:pt x="975" y="467"/>
                  <a:pt x="981" y="480"/>
                  <a:pt x="984" y="488"/>
                </a:cubicBezTo>
                <a:lnTo>
                  <a:pt x="984" y="488"/>
                </a:lnTo>
                <a:cubicBezTo>
                  <a:pt x="988" y="496"/>
                  <a:pt x="999" y="489"/>
                  <a:pt x="1006" y="491"/>
                </a:cubicBezTo>
                <a:lnTo>
                  <a:pt x="1006" y="491"/>
                </a:lnTo>
                <a:cubicBezTo>
                  <a:pt x="1017" y="495"/>
                  <a:pt x="1021" y="506"/>
                  <a:pt x="1024" y="513"/>
                </a:cubicBezTo>
                <a:lnTo>
                  <a:pt x="1024" y="513"/>
                </a:lnTo>
                <a:cubicBezTo>
                  <a:pt x="1028" y="522"/>
                  <a:pt x="1056" y="519"/>
                  <a:pt x="1061" y="521"/>
                </a:cubicBezTo>
                <a:lnTo>
                  <a:pt x="1061" y="521"/>
                </a:lnTo>
                <a:cubicBezTo>
                  <a:pt x="1050" y="527"/>
                  <a:pt x="1037" y="537"/>
                  <a:pt x="1037" y="550"/>
                </a:cubicBezTo>
                <a:lnTo>
                  <a:pt x="1026" y="550"/>
                </a:lnTo>
                <a:lnTo>
                  <a:pt x="1026" y="550"/>
                </a:lnTo>
                <a:cubicBezTo>
                  <a:pt x="1022" y="550"/>
                  <a:pt x="996" y="532"/>
                  <a:pt x="991" y="527"/>
                </a:cubicBezTo>
                <a:lnTo>
                  <a:pt x="944" y="527"/>
                </a:lnTo>
                <a:lnTo>
                  <a:pt x="944" y="527"/>
                </a:lnTo>
                <a:cubicBezTo>
                  <a:pt x="916" y="522"/>
                  <a:pt x="874" y="502"/>
                  <a:pt x="874" y="482"/>
                </a:cubicBezTo>
                <a:lnTo>
                  <a:pt x="874" y="482"/>
                </a:lnTo>
                <a:cubicBezTo>
                  <a:pt x="874" y="475"/>
                  <a:pt x="860" y="471"/>
                  <a:pt x="856" y="467"/>
                </a:cubicBezTo>
                <a:lnTo>
                  <a:pt x="856" y="467"/>
                </a:lnTo>
                <a:cubicBezTo>
                  <a:pt x="819" y="431"/>
                  <a:pt x="786" y="380"/>
                  <a:pt x="726" y="380"/>
                </a:cubicBezTo>
                <a:lnTo>
                  <a:pt x="726" y="380"/>
                </a:lnTo>
                <a:cubicBezTo>
                  <a:pt x="680" y="380"/>
                  <a:pt x="684" y="412"/>
                  <a:pt x="658" y="425"/>
                </a:cubicBezTo>
                <a:lnTo>
                  <a:pt x="658" y="425"/>
                </a:lnTo>
                <a:cubicBezTo>
                  <a:pt x="665" y="449"/>
                  <a:pt x="649" y="456"/>
                  <a:pt x="649" y="469"/>
                </a:cubicBezTo>
                <a:lnTo>
                  <a:pt x="579" y="469"/>
                </a:lnTo>
                <a:lnTo>
                  <a:pt x="579" y="469"/>
                </a:lnTo>
                <a:cubicBezTo>
                  <a:pt x="532" y="469"/>
                  <a:pt x="519" y="412"/>
                  <a:pt x="471" y="412"/>
                </a:cubicBezTo>
                <a:lnTo>
                  <a:pt x="471" y="412"/>
                </a:lnTo>
                <a:cubicBezTo>
                  <a:pt x="464" y="412"/>
                  <a:pt x="443" y="414"/>
                  <a:pt x="443" y="423"/>
                </a:cubicBezTo>
                <a:lnTo>
                  <a:pt x="405" y="423"/>
                </a:lnTo>
                <a:lnTo>
                  <a:pt x="405" y="423"/>
                </a:lnTo>
                <a:cubicBezTo>
                  <a:pt x="392" y="423"/>
                  <a:pt x="376" y="423"/>
                  <a:pt x="376" y="409"/>
                </a:cubicBezTo>
                <a:lnTo>
                  <a:pt x="376" y="409"/>
                </a:lnTo>
                <a:cubicBezTo>
                  <a:pt x="376" y="387"/>
                  <a:pt x="411" y="377"/>
                  <a:pt x="422" y="372"/>
                </a:cubicBezTo>
                <a:lnTo>
                  <a:pt x="422" y="372"/>
                </a:lnTo>
                <a:cubicBezTo>
                  <a:pt x="396" y="346"/>
                  <a:pt x="407" y="321"/>
                  <a:pt x="398" y="293"/>
                </a:cubicBezTo>
                <a:lnTo>
                  <a:pt x="398" y="293"/>
                </a:lnTo>
                <a:cubicBezTo>
                  <a:pt x="391" y="271"/>
                  <a:pt x="340" y="251"/>
                  <a:pt x="321" y="241"/>
                </a:cubicBezTo>
                <a:lnTo>
                  <a:pt x="321" y="241"/>
                </a:lnTo>
                <a:cubicBezTo>
                  <a:pt x="301" y="233"/>
                  <a:pt x="251" y="224"/>
                  <a:pt x="222" y="224"/>
                </a:cubicBezTo>
                <a:lnTo>
                  <a:pt x="222" y="224"/>
                </a:lnTo>
                <a:cubicBezTo>
                  <a:pt x="194" y="224"/>
                  <a:pt x="183" y="176"/>
                  <a:pt x="155" y="185"/>
                </a:cubicBezTo>
                <a:lnTo>
                  <a:pt x="155" y="169"/>
                </a:lnTo>
                <a:lnTo>
                  <a:pt x="155" y="169"/>
                </a:lnTo>
                <a:cubicBezTo>
                  <a:pt x="149" y="183"/>
                  <a:pt x="141" y="201"/>
                  <a:pt x="127" y="201"/>
                </a:cubicBezTo>
                <a:lnTo>
                  <a:pt x="127" y="201"/>
                </a:lnTo>
                <a:cubicBezTo>
                  <a:pt x="121" y="201"/>
                  <a:pt x="110" y="201"/>
                  <a:pt x="108" y="196"/>
                </a:cubicBezTo>
                <a:lnTo>
                  <a:pt x="108" y="196"/>
                </a:lnTo>
                <a:cubicBezTo>
                  <a:pt x="99" y="178"/>
                  <a:pt x="108" y="170"/>
                  <a:pt x="99" y="156"/>
                </a:cubicBezTo>
                <a:lnTo>
                  <a:pt x="99" y="156"/>
                </a:lnTo>
                <a:cubicBezTo>
                  <a:pt x="90" y="141"/>
                  <a:pt x="70" y="149"/>
                  <a:pt x="66" y="133"/>
                </a:cubicBezTo>
                <a:lnTo>
                  <a:pt x="66" y="133"/>
                </a:lnTo>
                <a:cubicBezTo>
                  <a:pt x="92" y="121"/>
                  <a:pt x="147" y="125"/>
                  <a:pt x="160" y="103"/>
                </a:cubicBezTo>
                <a:lnTo>
                  <a:pt x="147" y="103"/>
                </a:lnTo>
                <a:lnTo>
                  <a:pt x="147" y="103"/>
                </a:lnTo>
                <a:cubicBezTo>
                  <a:pt x="127" y="108"/>
                  <a:pt x="114" y="110"/>
                  <a:pt x="94" y="110"/>
                </a:cubicBezTo>
                <a:lnTo>
                  <a:pt x="94" y="110"/>
                </a:lnTo>
                <a:cubicBezTo>
                  <a:pt x="85" y="110"/>
                  <a:pt x="78" y="106"/>
                  <a:pt x="68" y="105"/>
                </a:cubicBezTo>
                <a:lnTo>
                  <a:pt x="68" y="105"/>
                </a:lnTo>
                <a:cubicBezTo>
                  <a:pt x="63" y="103"/>
                  <a:pt x="59" y="94"/>
                  <a:pt x="57" y="88"/>
                </a:cubicBezTo>
                <a:lnTo>
                  <a:pt x="57" y="88"/>
                </a:lnTo>
                <a:cubicBezTo>
                  <a:pt x="44" y="62"/>
                  <a:pt x="0" y="74"/>
                  <a:pt x="0" y="48"/>
                </a:cubicBezTo>
                <a:lnTo>
                  <a:pt x="0" y="48"/>
                </a:lnTo>
                <a:cubicBezTo>
                  <a:pt x="0" y="37"/>
                  <a:pt x="15" y="31"/>
                  <a:pt x="26" y="31"/>
                </a:cubicBezTo>
                <a:lnTo>
                  <a:pt x="26" y="31"/>
                </a:lnTo>
                <a:cubicBezTo>
                  <a:pt x="48" y="31"/>
                  <a:pt x="60" y="0"/>
                  <a:pt x="94" y="0"/>
                </a:cubicBezTo>
                <a:lnTo>
                  <a:pt x="94" y="0"/>
                </a:lnTo>
                <a:cubicBezTo>
                  <a:pt x="125" y="0"/>
                  <a:pt x="149" y="29"/>
                  <a:pt x="181" y="37"/>
                </a:cubicBezTo>
                <a:lnTo>
                  <a:pt x="181" y="103"/>
                </a:lnTo>
                <a:lnTo>
                  <a:pt x="181" y="103"/>
                </a:lnTo>
                <a:cubicBezTo>
                  <a:pt x="181" y="112"/>
                  <a:pt x="193" y="119"/>
                  <a:pt x="209" y="119"/>
                </a:cubicBezTo>
                <a:lnTo>
                  <a:pt x="209" y="119"/>
                </a:lnTo>
                <a:cubicBezTo>
                  <a:pt x="209" y="126"/>
                  <a:pt x="235" y="156"/>
                  <a:pt x="246" y="156"/>
                </a:cubicBezTo>
                <a:lnTo>
                  <a:pt x="246" y="156"/>
                </a:lnTo>
                <a:cubicBezTo>
                  <a:pt x="259" y="156"/>
                  <a:pt x="275" y="128"/>
                  <a:pt x="279" y="125"/>
                </a:cubicBezTo>
                <a:lnTo>
                  <a:pt x="279" y="125"/>
                </a:lnTo>
                <a:cubicBezTo>
                  <a:pt x="294" y="110"/>
                  <a:pt x="297" y="108"/>
                  <a:pt x="323" y="100"/>
                </a:cubicBezTo>
                <a:lnTo>
                  <a:pt x="323" y="100"/>
                </a:lnTo>
                <a:cubicBezTo>
                  <a:pt x="340" y="95"/>
                  <a:pt x="361" y="62"/>
                  <a:pt x="383" y="59"/>
                </a:cubicBezTo>
                <a:lnTo>
                  <a:pt x="383" y="59"/>
                </a:lnTo>
                <a:cubicBezTo>
                  <a:pt x="385" y="68"/>
                  <a:pt x="400" y="66"/>
                  <a:pt x="405" y="68"/>
                </a:cubicBezTo>
                <a:lnTo>
                  <a:pt x="405" y="68"/>
                </a:lnTo>
                <a:cubicBezTo>
                  <a:pt x="427" y="75"/>
                  <a:pt x="442" y="97"/>
                  <a:pt x="453" y="103"/>
                </a:cubicBezTo>
                <a:lnTo>
                  <a:pt x="502" y="103"/>
                </a:lnTo>
                <a:lnTo>
                  <a:pt x="502" y="103"/>
                </a:lnTo>
                <a:cubicBezTo>
                  <a:pt x="512" y="112"/>
                  <a:pt x="532" y="117"/>
                  <a:pt x="539" y="119"/>
                </a:cubicBezTo>
                <a:lnTo>
                  <a:pt x="539" y="123"/>
                </a:lnTo>
                <a:lnTo>
                  <a:pt x="530" y="113"/>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28" name="Freeform 21">
            <a:extLst>
              <a:ext uri="{FF2B5EF4-FFF2-40B4-BE49-F238E27FC236}">
                <a16:creationId xmlns:a16="http://schemas.microsoft.com/office/drawing/2014/main" id="{34B66FE2-0E9F-4756-A51A-7E9613CC8F30}"/>
              </a:ext>
            </a:extLst>
          </p:cNvPr>
          <p:cNvSpPr>
            <a:spLocks noChangeArrowheads="1"/>
          </p:cNvSpPr>
          <p:nvPr/>
        </p:nvSpPr>
        <p:spPr bwMode="auto">
          <a:xfrm>
            <a:off x="5604591" y="4492549"/>
            <a:ext cx="34036" cy="34036"/>
          </a:xfrm>
          <a:custGeom>
            <a:avLst/>
            <a:gdLst>
              <a:gd name="T0" fmla="*/ 95 w 107"/>
              <a:gd name="T1" fmla="*/ 103 h 107"/>
              <a:gd name="T2" fmla="*/ 95 w 107"/>
              <a:gd name="T3" fmla="*/ 103 h 107"/>
              <a:gd name="T4" fmla="*/ 77 w 107"/>
              <a:gd name="T5" fmla="*/ 68 h 107"/>
              <a:gd name="T6" fmla="*/ 77 w 107"/>
              <a:gd name="T7" fmla="*/ 68 h 107"/>
              <a:gd name="T8" fmla="*/ 33 w 107"/>
              <a:gd name="T9" fmla="*/ 22 h 107"/>
              <a:gd name="T10" fmla="*/ 33 w 107"/>
              <a:gd name="T11" fmla="*/ 22 h 107"/>
              <a:gd name="T12" fmla="*/ 0 w 107"/>
              <a:gd name="T13" fmla="*/ 0 h 107"/>
              <a:gd name="T14" fmla="*/ 0 w 107"/>
              <a:gd name="T15" fmla="*/ 0 h 107"/>
              <a:gd name="T16" fmla="*/ 71 w 107"/>
              <a:gd name="T17" fmla="*/ 53 h 107"/>
              <a:gd name="T18" fmla="*/ 71 w 107"/>
              <a:gd name="T19" fmla="*/ 53 h 107"/>
              <a:gd name="T20" fmla="*/ 106 w 107"/>
              <a:gd name="T21" fmla="*/ 90 h 107"/>
              <a:gd name="T22" fmla="*/ 106 w 107"/>
              <a:gd name="T23" fmla="*/ 90 h 107"/>
              <a:gd name="T24" fmla="*/ 106 w 107"/>
              <a:gd name="T25" fmla="*/ 103 h 107"/>
              <a:gd name="T26" fmla="*/ 106 w 107"/>
              <a:gd name="T27" fmla="*/ 103 h 107"/>
              <a:gd name="T28" fmla="*/ 95 w 107"/>
              <a:gd name="T29"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7">
                <a:moveTo>
                  <a:pt x="95" y="103"/>
                </a:moveTo>
                <a:lnTo>
                  <a:pt x="95" y="103"/>
                </a:lnTo>
                <a:cubicBezTo>
                  <a:pt x="73" y="99"/>
                  <a:pt x="73" y="86"/>
                  <a:pt x="77" y="68"/>
                </a:cubicBezTo>
                <a:lnTo>
                  <a:pt x="77" y="68"/>
                </a:lnTo>
                <a:cubicBezTo>
                  <a:pt x="53" y="57"/>
                  <a:pt x="56" y="37"/>
                  <a:pt x="33" y="22"/>
                </a:cubicBezTo>
                <a:lnTo>
                  <a:pt x="33" y="22"/>
                </a:lnTo>
                <a:cubicBezTo>
                  <a:pt x="18" y="12"/>
                  <a:pt x="5" y="15"/>
                  <a:pt x="0" y="0"/>
                </a:cubicBezTo>
                <a:lnTo>
                  <a:pt x="0" y="0"/>
                </a:lnTo>
                <a:cubicBezTo>
                  <a:pt x="34" y="11"/>
                  <a:pt x="51" y="33"/>
                  <a:pt x="71" y="53"/>
                </a:cubicBezTo>
                <a:lnTo>
                  <a:pt x="71" y="53"/>
                </a:lnTo>
                <a:cubicBezTo>
                  <a:pt x="86" y="68"/>
                  <a:pt x="106" y="64"/>
                  <a:pt x="106" y="90"/>
                </a:cubicBezTo>
                <a:lnTo>
                  <a:pt x="106" y="90"/>
                </a:lnTo>
                <a:cubicBezTo>
                  <a:pt x="106" y="93"/>
                  <a:pt x="104" y="99"/>
                  <a:pt x="106" y="103"/>
                </a:cubicBezTo>
                <a:lnTo>
                  <a:pt x="106" y="103"/>
                </a:lnTo>
                <a:cubicBezTo>
                  <a:pt x="103" y="103"/>
                  <a:pt x="98" y="106"/>
                  <a:pt x="95" y="103"/>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29" name="Freeform 22">
            <a:extLst>
              <a:ext uri="{FF2B5EF4-FFF2-40B4-BE49-F238E27FC236}">
                <a16:creationId xmlns:a16="http://schemas.microsoft.com/office/drawing/2014/main" id="{43B70FCD-62FB-4185-BD8D-D27F7F989888}"/>
              </a:ext>
            </a:extLst>
          </p:cNvPr>
          <p:cNvSpPr>
            <a:spLocks noChangeArrowheads="1"/>
          </p:cNvSpPr>
          <p:nvPr/>
        </p:nvSpPr>
        <p:spPr bwMode="auto">
          <a:xfrm>
            <a:off x="5664153" y="4540766"/>
            <a:ext cx="17018" cy="22691"/>
          </a:xfrm>
          <a:custGeom>
            <a:avLst/>
            <a:gdLst>
              <a:gd name="T0" fmla="*/ 30 w 55"/>
              <a:gd name="T1" fmla="*/ 40 h 69"/>
              <a:gd name="T2" fmla="*/ 30 w 55"/>
              <a:gd name="T3" fmla="*/ 40 h 69"/>
              <a:gd name="T4" fmla="*/ 4 w 55"/>
              <a:gd name="T5" fmla="*/ 0 h 69"/>
              <a:gd name="T6" fmla="*/ 4 w 55"/>
              <a:gd name="T7" fmla="*/ 0 h 69"/>
              <a:gd name="T8" fmla="*/ 54 w 55"/>
              <a:gd name="T9" fmla="*/ 53 h 69"/>
              <a:gd name="T10" fmla="*/ 54 w 55"/>
              <a:gd name="T11" fmla="*/ 53 h 69"/>
              <a:gd name="T12" fmla="*/ 41 w 55"/>
              <a:gd name="T13" fmla="*/ 68 h 69"/>
              <a:gd name="T14" fmla="*/ 41 w 55"/>
              <a:gd name="T15" fmla="*/ 68 h 69"/>
              <a:gd name="T16" fmla="*/ 30 w 55"/>
              <a:gd name="T17" fmla="*/ 55 h 69"/>
              <a:gd name="T18" fmla="*/ 30 w 55"/>
              <a:gd name="T19" fmla="*/ 4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9">
                <a:moveTo>
                  <a:pt x="30" y="40"/>
                </a:moveTo>
                <a:lnTo>
                  <a:pt x="30" y="40"/>
                </a:lnTo>
                <a:cubicBezTo>
                  <a:pt x="8" y="37"/>
                  <a:pt x="0" y="19"/>
                  <a:pt x="4" y="0"/>
                </a:cubicBezTo>
                <a:lnTo>
                  <a:pt x="4" y="0"/>
                </a:lnTo>
                <a:cubicBezTo>
                  <a:pt x="15" y="8"/>
                  <a:pt x="54" y="48"/>
                  <a:pt x="54" y="53"/>
                </a:cubicBezTo>
                <a:lnTo>
                  <a:pt x="54" y="53"/>
                </a:lnTo>
                <a:cubicBezTo>
                  <a:pt x="54" y="59"/>
                  <a:pt x="46" y="68"/>
                  <a:pt x="41" y="68"/>
                </a:cubicBezTo>
                <a:lnTo>
                  <a:pt x="41" y="68"/>
                </a:lnTo>
                <a:cubicBezTo>
                  <a:pt x="35" y="68"/>
                  <a:pt x="30" y="61"/>
                  <a:pt x="30" y="55"/>
                </a:cubicBezTo>
                <a:lnTo>
                  <a:pt x="30" y="40"/>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30" name="Freeform 23">
            <a:extLst>
              <a:ext uri="{FF2B5EF4-FFF2-40B4-BE49-F238E27FC236}">
                <a16:creationId xmlns:a16="http://schemas.microsoft.com/office/drawing/2014/main" id="{3C46134C-E3E5-4DDF-A328-DE6B18C64AE9}"/>
              </a:ext>
            </a:extLst>
          </p:cNvPr>
          <p:cNvSpPr>
            <a:spLocks noChangeArrowheads="1"/>
          </p:cNvSpPr>
          <p:nvPr/>
        </p:nvSpPr>
        <p:spPr bwMode="auto">
          <a:xfrm>
            <a:off x="5779024" y="4618764"/>
            <a:ext cx="9927" cy="12764"/>
          </a:xfrm>
          <a:custGeom>
            <a:avLst/>
            <a:gdLst>
              <a:gd name="T0" fmla="*/ 31 w 32"/>
              <a:gd name="T1" fmla="*/ 28 h 40"/>
              <a:gd name="T2" fmla="*/ 31 w 32"/>
              <a:gd name="T3" fmla="*/ 28 h 40"/>
              <a:gd name="T4" fmla="*/ 31 w 32"/>
              <a:gd name="T5" fmla="*/ 39 h 40"/>
              <a:gd name="T6" fmla="*/ 31 w 32"/>
              <a:gd name="T7" fmla="*/ 39 h 40"/>
              <a:gd name="T8" fmla="*/ 2 w 32"/>
              <a:gd name="T9" fmla="*/ 0 h 40"/>
              <a:gd name="T10" fmla="*/ 2 w 32"/>
              <a:gd name="T11" fmla="*/ 0 h 40"/>
              <a:gd name="T12" fmla="*/ 31 w 32"/>
              <a:gd name="T13" fmla="*/ 28 h 40"/>
            </a:gdLst>
            <a:ahLst/>
            <a:cxnLst>
              <a:cxn ang="0">
                <a:pos x="T0" y="T1"/>
              </a:cxn>
              <a:cxn ang="0">
                <a:pos x="T2" y="T3"/>
              </a:cxn>
              <a:cxn ang="0">
                <a:pos x="T4" y="T5"/>
              </a:cxn>
              <a:cxn ang="0">
                <a:pos x="T6" y="T7"/>
              </a:cxn>
              <a:cxn ang="0">
                <a:pos x="T8" y="T9"/>
              </a:cxn>
              <a:cxn ang="0">
                <a:pos x="T10" y="T11"/>
              </a:cxn>
              <a:cxn ang="0">
                <a:pos x="T12" y="T13"/>
              </a:cxn>
            </a:cxnLst>
            <a:rect l="0" t="0" r="r" b="b"/>
            <a:pathLst>
              <a:path w="32" h="40">
                <a:moveTo>
                  <a:pt x="31" y="28"/>
                </a:moveTo>
                <a:lnTo>
                  <a:pt x="31" y="28"/>
                </a:lnTo>
                <a:cubicBezTo>
                  <a:pt x="31" y="32"/>
                  <a:pt x="29" y="36"/>
                  <a:pt x="31" y="39"/>
                </a:cubicBezTo>
                <a:lnTo>
                  <a:pt x="31" y="39"/>
                </a:lnTo>
                <a:cubicBezTo>
                  <a:pt x="13" y="39"/>
                  <a:pt x="0" y="11"/>
                  <a:pt x="2" y="0"/>
                </a:cubicBezTo>
                <a:lnTo>
                  <a:pt x="2" y="0"/>
                </a:lnTo>
                <a:cubicBezTo>
                  <a:pt x="16" y="10"/>
                  <a:pt x="31" y="13"/>
                  <a:pt x="31" y="28"/>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31" name="Freeform 24">
            <a:extLst>
              <a:ext uri="{FF2B5EF4-FFF2-40B4-BE49-F238E27FC236}">
                <a16:creationId xmlns:a16="http://schemas.microsoft.com/office/drawing/2014/main" id="{D8F3B40C-392E-4AC7-8B0B-B373AA310F0D}"/>
              </a:ext>
            </a:extLst>
          </p:cNvPr>
          <p:cNvSpPr>
            <a:spLocks noChangeArrowheads="1"/>
          </p:cNvSpPr>
          <p:nvPr/>
        </p:nvSpPr>
        <p:spPr bwMode="auto">
          <a:xfrm>
            <a:off x="5753497" y="4610255"/>
            <a:ext cx="19854" cy="9927"/>
          </a:xfrm>
          <a:custGeom>
            <a:avLst/>
            <a:gdLst>
              <a:gd name="T0" fmla="*/ 61 w 62"/>
              <a:gd name="T1" fmla="*/ 25 h 29"/>
              <a:gd name="T2" fmla="*/ 61 w 62"/>
              <a:gd name="T3" fmla="*/ 25 h 29"/>
              <a:gd name="T4" fmla="*/ 52 w 62"/>
              <a:gd name="T5" fmla="*/ 28 h 29"/>
              <a:gd name="T6" fmla="*/ 52 w 62"/>
              <a:gd name="T7" fmla="*/ 28 h 29"/>
              <a:gd name="T8" fmla="*/ 0 w 62"/>
              <a:gd name="T9" fmla="*/ 0 h 29"/>
              <a:gd name="T10" fmla="*/ 0 w 62"/>
              <a:gd name="T11" fmla="*/ 0 h 29"/>
              <a:gd name="T12" fmla="*/ 61 w 62"/>
              <a:gd name="T13" fmla="*/ 25 h 29"/>
            </a:gdLst>
            <a:ahLst/>
            <a:cxnLst>
              <a:cxn ang="0">
                <a:pos x="T0" y="T1"/>
              </a:cxn>
              <a:cxn ang="0">
                <a:pos x="T2" y="T3"/>
              </a:cxn>
              <a:cxn ang="0">
                <a:pos x="T4" y="T5"/>
              </a:cxn>
              <a:cxn ang="0">
                <a:pos x="T6" y="T7"/>
              </a:cxn>
              <a:cxn ang="0">
                <a:pos x="T8" y="T9"/>
              </a:cxn>
              <a:cxn ang="0">
                <a:pos x="T10" y="T11"/>
              </a:cxn>
              <a:cxn ang="0">
                <a:pos x="T12" y="T13"/>
              </a:cxn>
            </a:cxnLst>
            <a:rect l="0" t="0" r="r" b="b"/>
            <a:pathLst>
              <a:path w="62" h="29">
                <a:moveTo>
                  <a:pt x="61" y="25"/>
                </a:moveTo>
                <a:lnTo>
                  <a:pt x="61" y="25"/>
                </a:lnTo>
                <a:cubicBezTo>
                  <a:pt x="59" y="25"/>
                  <a:pt x="54" y="28"/>
                  <a:pt x="52" y="28"/>
                </a:cubicBezTo>
                <a:lnTo>
                  <a:pt x="52" y="28"/>
                </a:lnTo>
                <a:cubicBezTo>
                  <a:pt x="30" y="28"/>
                  <a:pt x="0" y="21"/>
                  <a:pt x="0" y="0"/>
                </a:cubicBezTo>
                <a:lnTo>
                  <a:pt x="0" y="0"/>
                </a:lnTo>
                <a:cubicBezTo>
                  <a:pt x="30" y="0"/>
                  <a:pt x="48" y="7"/>
                  <a:pt x="61" y="25"/>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32" name="Freeform 25">
            <a:extLst>
              <a:ext uri="{FF2B5EF4-FFF2-40B4-BE49-F238E27FC236}">
                <a16:creationId xmlns:a16="http://schemas.microsoft.com/office/drawing/2014/main" id="{AFD95F78-B2B2-42DA-A862-BE7C87E487BC}"/>
              </a:ext>
            </a:extLst>
          </p:cNvPr>
          <p:cNvSpPr>
            <a:spLocks noChangeArrowheads="1"/>
          </p:cNvSpPr>
          <p:nvPr/>
        </p:nvSpPr>
        <p:spPr bwMode="auto">
          <a:xfrm>
            <a:off x="5756333" y="4587565"/>
            <a:ext cx="17018" cy="19854"/>
          </a:xfrm>
          <a:custGeom>
            <a:avLst/>
            <a:gdLst>
              <a:gd name="T0" fmla="*/ 53 w 54"/>
              <a:gd name="T1" fmla="*/ 59 h 60"/>
              <a:gd name="T2" fmla="*/ 53 w 54"/>
              <a:gd name="T3" fmla="*/ 59 h 60"/>
              <a:gd name="T4" fmla="*/ 0 w 54"/>
              <a:gd name="T5" fmla="*/ 0 h 60"/>
              <a:gd name="T6" fmla="*/ 0 w 54"/>
              <a:gd name="T7" fmla="*/ 0 h 60"/>
              <a:gd name="T8" fmla="*/ 53 w 54"/>
              <a:gd name="T9" fmla="*/ 59 h 60"/>
            </a:gdLst>
            <a:ahLst/>
            <a:cxnLst>
              <a:cxn ang="0">
                <a:pos x="T0" y="T1"/>
              </a:cxn>
              <a:cxn ang="0">
                <a:pos x="T2" y="T3"/>
              </a:cxn>
              <a:cxn ang="0">
                <a:pos x="T4" y="T5"/>
              </a:cxn>
              <a:cxn ang="0">
                <a:pos x="T6" y="T7"/>
              </a:cxn>
              <a:cxn ang="0">
                <a:pos x="T8" y="T9"/>
              </a:cxn>
            </a:cxnLst>
            <a:rect l="0" t="0" r="r" b="b"/>
            <a:pathLst>
              <a:path w="54" h="60">
                <a:moveTo>
                  <a:pt x="53" y="59"/>
                </a:moveTo>
                <a:lnTo>
                  <a:pt x="53" y="59"/>
                </a:lnTo>
                <a:cubicBezTo>
                  <a:pt x="34" y="59"/>
                  <a:pt x="1" y="15"/>
                  <a:pt x="0" y="0"/>
                </a:cubicBezTo>
                <a:lnTo>
                  <a:pt x="0" y="0"/>
                </a:lnTo>
                <a:cubicBezTo>
                  <a:pt x="25" y="15"/>
                  <a:pt x="44" y="31"/>
                  <a:pt x="53" y="59"/>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33" name="Freeform 26">
            <a:extLst>
              <a:ext uri="{FF2B5EF4-FFF2-40B4-BE49-F238E27FC236}">
                <a16:creationId xmlns:a16="http://schemas.microsoft.com/office/drawing/2014/main" id="{F84AB34A-72E1-40E5-85B2-32A9299B055B}"/>
              </a:ext>
            </a:extLst>
          </p:cNvPr>
          <p:cNvSpPr>
            <a:spLocks noChangeArrowheads="1"/>
          </p:cNvSpPr>
          <p:nvPr/>
        </p:nvSpPr>
        <p:spPr bwMode="auto">
          <a:xfrm>
            <a:off x="5720879" y="4573383"/>
            <a:ext cx="24109" cy="12764"/>
          </a:xfrm>
          <a:custGeom>
            <a:avLst/>
            <a:gdLst>
              <a:gd name="T0" fmla="*/ 8 w 73"/>
              <a:gd name="T1" fmla="*/ 0 h 41"/>
              <a:gd name="T2" fmla="*/ 8 w 73"/>
              <a:gd name="T3" fmla="*/ 0 h 41"/>
              <a:gd name="T4" fmla="*/ 72 w 73"/>
              <a:gd name="T5" fmla="*/ 36 h 41"/>
              <a:gd name="T6" fmla="*/ 72 w 73"/>
              <a:gd name="T7" fmla="*/ 36 h 41"/>
              <a:gd name="T8" fmla="*/ 57 w 73"/>
              <a:gd name="T9" fmla="*/ 40 h 41"/>
              <a:gd name="T10" fmla="*/ 57 w 73"/>
              <a:gd name="T11" fmla="*/ 40 h 41"/>
              <a:gd name="T12" fmla="*/ 0 w 73"/>
              <a:gd name="T13" fmla="*/ 5 h 41"/>
              <a:gd name="T14" fmla="*/ 5 w 73"/>
              <a:gd name="T15" fmla="*/ 5 h 41"/>
              <a:gd name="T16" fmla="*/ 8 w 7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41">
                <a:moveTo>
                  <a:pt x="8" y="0"/>
                </a:moveTo>
                <a:lnTo>
                  <a:pt x="8" y="0"/>
                </a:lnTo>
                <a:cubicBezTo>
                  <a:pt x="25" y="9"/>
                  <a:pt x="61" y="20"/>
                  <a:pt x="72" y="36"/>
                </a:cubicBezTo>
                <a:lnTo>
                  <a:pt x="72" y="36"/>
                </a:lnTo>
                <a:cubicBezTo>
                  <a:pt x="68" y="39"/>
                  <a:pt x="63" y="40"/>
                  <a:pt x="57" y="40"/>
                </a:cubicBezTo>
                <a:lnTo>
                  <a:pt x="57" y="40"/>
                </a:lnTo>
                <a:cubicBezTo>
                  <a:pt x="43" y="40"/>
                  <a:pt x="0" y="26"/>
                  <a:pt x="0" y="5"/>
                </a:cubicBezTo>
                <a:lnTo>
                  <a:pt x="5" y="5"/>
                </a:lnTo>
                <a:lnTo>
                  <a:pt x="8" y="0"/>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34" name="Freeform 27">
            <a:extLst>
              <a:ext uri="{FF2B5EF4-FFF2-40B4-BE49-F238E27FC236}">
                <a16:creationId xmlns:a16="http://schemas.microsoft.com/office/drawing/2014/main" id="{E9DB20C0-6C08-4C2C-B604-5E2E1A7468A5}"/>
              </a:ext>
            </a:extLst>
          </p:cNvPr>
          <p:cNvSpPr>
            <a:spLocks noChangeArrowheads="1"/>
          </p:cNvSpPr>
          <p:nvPr/>
        </p:nvSpPr>
        <p:spPr bwMode="auto">
          <a:xfrm>
            <a:off x="5693935" y="4557784"/>
            <a:ext cx="14182" cy="8509"/>
          </a:xfrm>
          <a:custGeom>
            <a:avLst/>
            <a:gdLst>
              <a:gd name="T0" fmla="*/ 0 w 45"/>
              <a:gd name="T1" fmla="*/ 0 h 27"/>
              <a:gd name="T2" fmla="*/ 0 w 45"/>
              <a:gd name="T3" fmla="*/ 0 h 27"/>
              <a:gd name="T4" fmla="*/ 44 w 45"/>
              <a:gd name="T5" fmla="*/ 26 h 27"/>
              <a:gd name="T6" fmla="*/ 28 w 45"/>
              <a:gd name="T7" fmla="*/ 26 h 27"/>
              <a:gd name="T8" fmla="*/ 0 w 45"/>
              <a:gd name="T9" fmla="*/ 8 h 27"/>
              <a:gd name="T10" fmla="*/ 0 w 45"/>
              <a:gd name="T11" fmla="*/ 8 h 27"/>
              <a:gd name="T12" fmla="*/ 9 w 45"/>
              <a:gd name="T13" fmla="*/ 6 h 27"/>
              <a:gd name="T14" fmla="*/ 0 w 45"/>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7">
                <a:moveTo>
                  <a:pt x="0" y="0"/>
                </a:moveTo>
                <a:lnTo>
                  <a:pt x="0" y="0"/>
                </a:lnTo>
                <a:cubicBezTo>
                  <a:pt x="20" y="15"/>
                  <a:pt x="33" y="9"/>
                  <a:pt x="44" y="26"/>
                </a:cubicBezTo>
                <a:lnTo>
                  <a:pt x="28" y="26"/>
                </a:lnTo>
                <a:lnTo>
                  <a:pt x="0" y="8"/>
                </a:lnTo>
                <a:lnTo>
                  <a:pt x="0" y="8"/>
                </a:lnTo>
                <a:cubicBezTo>
                  <a:pt x="2" y="8"/>
                  <a:pt x="9" y="8"/>
                  <a:pt x="9" y="6"/>
                </a:cubicBezTo>
                <a:lnTo>
                  <a:pt x="0" y="0"/>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35" name="Freeform 28">
            <a:extLst>
              <a:ext uri="{FF2B5EF4-FFF2-40B4-BE49-F238E27FC236}">
                <a16:creationId xmlns:a16="http://schemas.microsoft.com/office/drawing/2014/main" id="{41FEBD11-A161-423C-9D24-4C0E2DA2702F}"/>
              </a:ext>
            </a:extLst>
          </p:cNvPr>
          <p:cNvSpPr>
            <a:spLocks noChangeArrowheads="1"/>
          </p:cNvSpPr>
          <p:nvPr/>
        </p:nvSpPr>
        <p:spPr bwMode="auto">
          <a:xfrm>
            <a:off x="5491139" y="5170426"/>
            <a:ext cx="65235" cy="65235"/>
          </a:xfrm>
          <a:custGeom>
            <a:avLst/>
            <a:gdLst>
              <a:gd name="T0" fmla="*/ 101 w 202"/>
              <a:gd name="T1" fmla="*/ 29 h 204"/>
              <a:gd name="T2" fmla="*/ 101 w 202"/>
              <a:gd name="T3" fmla="*/ 29 h 204"/>
              <a:gd name="T4" fmla="*/ 181 w 202"/>
              <a:gd name="T5" fmla="*/ 11 h 204"/>
              <a:gd name="T6" fmla="*/ 181 w 202"/>
              <a:gd name="T7" fmla="*/ 11 h 204"/>
              <a:gd name="T8" fmla="*/ 201 w 202"/>
              <a:gd name="T9" fmla="*/ 66 h 204"/>
              <a:gd name="T10" fmla="*/ 201 w 202"/>
              <a:gd name="T11" fmla="*/ 66 h 204"/>
              <a:gd name="T12" fmla="*/ 115 w 202"/>
              <a:gd name="T13" fmla="*/ 203 h 204"/>
              <a:gd name="T14" fmla="*/ 115 w 202"/>
              <a:gd name="T15" fmla="*/ 203 h 204"/>
              <a:gd name="T16" fmla="*/ 0 w 202"/>
              <a:gd name="T17" fmla="*/ 29 h 204"/>
              <a:gd name="T18" fmla="*/ 0 w 202"/>
              <a:gd name="T19" fmla="*/ 29 h 204"/>
              <a:gd name="T20" fmla="*/ 101 w 202"/>
              <a:gd name="T21" fmla="*/ 2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01" y="29"/>
                </a:moveTo>
                <a:lnTo>
                  <a:pt x="101" y="29"/>
                </a:lnTo>
                <a:cubicBezTo>
                  <a:pt x="124" y="29"/>
                  <a:pt x="156" y="18"/>
                  <a:pt x="181" y="11"/>
                </a:cubicBezTo>
                <a:lnTo>
                  <a:pt x="181" y="11"/>
                </a:lnTo>
                <a:cubicBezTo>
                  <a:pt x="187" y="33"/>
                  <a:pt x="201" y="44"/>
                  <a:pt x="201" y="66"/>
                </a:cubicBezTo>
                <a:lnTo>
                  <a:pt x="201" y="66"/>
                </a:lnTo>
                <a:cubicBezTo>
                  <a:pt x="201" y="106"/>
                  <a:pt x="152" y="203"/>
                  <a:pt x="115" y="203"/>
                </a:cubicBezTo>
                <a:lnTo>
                  <a:pt x="115" y="203"/>
                </a:lnTo>
                <a:cubicBezTo>
                  <a:pt x="60" y="203"/>
                  <a:pt x="0" y="68"/>
                  <a:pt x="0" y="29"/>
                </a:cubicBezTo>
                <a:lnTo>
                  <a:pt x="0" y="29"/>
                </a:lnTo>
                <a:cubicBezTo>
                  <a:pt x="0" y="0"/>
                  <a:pt x="99" y="29"/>
                  <a:pt x="101" y="29"/>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36" name="Freeform 29">
            <a:extLst>
              <a:ext uri="{FF2B5EF4-FFF2-40B4-BE49-F238E27FC236}">
                <a16:creationId xmlns:a16="http://schemas.microsoft.com/office/drawing/2014/main" id="{44205405-35F6-40B3-9D6E-B816D775FA68}"/>
              </a:ext>
            </a:extLst>
          </p:cNvPr>
          <p:cNvSpPr>
            <a:spLocks noChangeArrowheads="1"/>
          </p:cNvSpPr>
          <p:nvPr/>
        </p:nvSpPr>
        <p:spPr bwMode="auto">
          <a:xfrm>
            <a:off x="5547865" y="5157662"/>
            <a:ext cx="8509" cy="9927"/>
          </a:xfrm>
          <a:custGeom>
            <a:avLst/>
            <a:gdLst>
              <a:gd name="T0" fmla="*/ 24 w 25"/>
              <a:gd name="T1" fmla="*/ 0 h 32"/>
              <a:gd name="T2" fmla="*/ 24 w 25"/>
              <a:gd name="T3" fmla="*/ 0 h 32"/>
              <a:gd name="T4" fmla="*/ 18 w 25"/>
              <a:gd name="T5" fmla="*/ 31 h 32"/>
              <a:gd name="T6" fmla="*/ 18 w 25"/>
              <a:gd name="T7" fmla="*/ 31 h 32"/>
              <a:gd name="T8" fmla="*/ 0 w 25"/>
              <a:gd name="T9" fmla="*/ 0 h 32"/>
              <a:gd name="T10" fmla="*/ 0 w 25"/>
              <a:gd name="T11" fmla="*/ 0 h 32"/>
              <a:gd name="T12" fmla="*/ 24 w 25"/>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5" h="32">
                <a:moveTo>
                  <a:pt x="24" y="0"/>
                </a:moveTo>
                <a:lnTo>
                  <a:pt x="24" y="0"/>
                </a:lnTo>
                <a:cubicBezTo>
                  <a:pt x="24" y="18"/>
                  <a:pt x="20" y="21"/>
                  <a:pt x="18" y="31"/>
                </a:cubicBezTo>
                <a:lnTo>
                  <a:pt x="18" y="31"/>
                </a:lnTo>
                <a:cubicBezTo>
                  <a:pt x="2" y="25"/>
                  <a:pt x="0" y="14"/>
                  <a:pt x="0" y="0"/>
                </a:cubicBezTo>
                <a:lnTo>
                  <a:pt x="0" y="0"/>
                </a:lnTo>
                <a:cubicBezTo>
                  <a:pt x="9" y="1"/>
                  <a:pt x="18" y="1"/>
                  <a:pt x="24" y="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37" name="Freeform 30">
            <a:extLst>
              <a:ext uri="{FF2B5EF4-FFF2-40B4-BE49-F238E27FC236}">
                <a16:creationId xmlns:a16="http://schemas.microsoft.com/office/drawing/2014/main" id="{1B8F659D-E6A4-41EF-8871-26EB0D86ACB3}"/>
              </a:ext>
            </a:extLst>
          </p:cNvPr>
          <p:cNvSpPr>
            <a:spLocks noChangeArrowheads="1"/>
          </p:cNvSpPr>
          <p:nvPr/>
        </p:nvSpPr>
        <p:spPr bwMode="auto">
          <a:xfrm>
            <a:off x="5354997" y="5075409"/>
            <a:ext cx="21273" cy="11345"/>
          </a:xfrm>
          <a:custGeom>
            <a:avLst/>
            <a:gdLst>
              <a:gd name="T0" fmla="*/ 65 w 66"/>
              <a:gd name="T1" fmla="*/ 16 h 34"/>
              <a:gd name="T2" fmla="*/ 65 w 66"/>
              <a:gd name="T3" fmla="*/ 16 h 34"/>
              <a:gd name="T4" fmla="*/ 0 w 66"/>
              <a:gd name="T5" fmla="*/ 16 h 34"/>
              <a:gd name="T6" fmla="*/ 0 w 66"/>
              <a:gd name="T7" fmla="*/ 16 h 34"/>
              <a:gd name="T8" fmla="*/ 65 w 66"/>
              <a:gd name="T9" fmla="*/ 16 h 34"/>
            </a:gdLst>
            <a:ahLst/>
            <a:cxnLst>
              <a:cxn ang="0">
                <a:pos x="T0" y="T1"/>
              </a:cxn>
              <a:cxn ang="0">
                <a:pos x="T2" y="T3"/>
              </a:cxn>
              <a:cxn ang="0">
                <a:pos x="T4" y="T5"/>
              </a:cxn>
              <a:cxn ang="0">
                <a:pos x="T6" y="T7"/>
              </a:cxn>
              <a:cxn ang="0">
                <a:pos x="T8" y="T9"/>
              </a:cxn>
            </a:cxnLst>
            <a:rect l="0" t="0" r="r" b="b"/>
            <a:pathLst>
              <a:path w="66" h="34">
                <a:moveTo>
                  <a:pt x="65" y="16"/>
                </a:moveTo>
                <a:lnTo>
                  <a:pt x="65" y="16"/>
                </a:lnTo>
                <a:cubicBezTo>
                  <a:pt x="44" y="29"/>
                  <a:pt x="17" y="33"/>
                  <a:pt x="0" y="16"/>
                </a:cubicBezTo>
                <a:lnTo>
                  <a:pt x="0" y="16"/>
                </a:lnTo>
                <a:cubicBezTo>
                  <a:pt x="36" y="0"/>
                  <a:pt x="39" y="4"/>
                  <a:pt x="65" y="16"/>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38" name="Freeform 31">
            <a:extLst>
              <a:ext uri="{FF2B5EF4-FFF2-40B4-BE49-F238E27FC236}">
                <a16:creationId xmlns:a16="http://schemas.microsoft.com/office/drawing/2014/main" id="{368C0047-2B5F-494D-9B01-B56042C15130}"/>
              </a:ext>
            </a:extLst>
          </p:cNvPr>
          <p:cNvSpPr>
            <a:spLocks noChangeArrowheads="1"/>
          </p:cNvSpPr>
          <p:nvPr/>
        </p:nvSpPr>
        <p:spPr bwMode="auto">
          <a:xfrm>
            <a:off x="5245799" y="4640037"/>
            <a:ext cx="24108" cy="9927"/>
          </a:xfrm>
          <a:custGeom>
            <a:avLst/>
            <a:gdLst>
              <a:gd name="T0" fmla="*/ 73 w 74"/>
              <a:gd name="T1" fmla="*/ 2 h 30"/>
              <a:gd name="T2" fmla="*/ 73 w 74"/>
              <a:gd name="T3" fmla="*/ 29 h 30"/>
              <a:gd name="T4" fmla="*/ 55 w 74"/>
              <a:gd name="T5" fmla="*/ 29 h 30"/>
              <a:gd name="T6" fmla="*/ 55 w 74"/>
              <a:gd name="T7" fmla="*/ 29 h 30"/>
              <a:gd name="T8" fmla="*/ 0 w 74"/>
              <a:gd name="T9" fmla="*/ 11 h 30"/>
              <a:gd name="T10" fmla="*/ 0 w 74"/>
              <a:gd name="T11" fmla="*/ 11 h 30"/>
              <a:gd name="T12" fmla="*/ 73 w 74"/>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74" h="30">
                <a:moveTo>
                  <a:pt x="73" y="2"/>
                </a:moveTo>
                <a:lnTo>
                  <a:pt x="73" y="29"/>
                </a:lnTo>
                <a:lnTo>
                  <a:pt x="55" y="29"/>
                </a:lnTo>
                <a:lnTo>
                  <a:pt x="55" y="29"/>
                </a:lnTo>
                <a:cubicBezTo>
                  <a:pt x="33" y="29"/>
                  <a:pt x="7" y="18"/>
                  <a:pt x="0" y="11"/>
                </a:cubicBezTo>
                <a:lnTo>
                  <a:pt x="0" y="11"/>
                </a:lnTo>
                <a:cubicBezTo>
                  <a:pt x="33" y="3"/>
                  <a:pt x="46" y="0"/>
                  <a:pt x="73" y="2"/>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39" name="Freeform 32">
            <a:extLst>
              <a:ext uri="{FF2B5EF4-FFF2-40B4-BE49-F238E27FC236}">
                <a16:creationId xmlns:a16="http://schemas.microsoft.com/office/drawing/2014/main" id="{ADEF5A09-AD6A-4E7A-98D1-7574AD3312C9}"/>
              </a:ext>
            </a:extLst>
          </p:cNvPr>
          <p:cNvSpPr>
            <a:spLocks noChangeArrowheads="1"/>
          </p:cNvSpPr>
          <p:nvPr/>
        </p:nvSpPr>
        <p:spPr bwMode="auto">
          <a:xfrm>
            <a:off x="4963587" y="4631528"/>
            <a:ext cx="677877" cy="511952"/>
          </a:xfrm>
          <a:custGeom>
            <a:avLst/>
            <a:gdLst>
              <a:gd name="T0" fmla="*/ 2109 w 2110"/>
              <a:gd name="T1" fmla="*/ 968 h 1594"/>
              <a:gd name="T2" fmla="*/ 2082 w 2110"/>
              <a:gd name="T3" fmla="*/ 1133 h 1594"/>
              <a:gd name="T4" fmla="*/ 2069 w 2110"/>
              <a:gd name="T5" fmla="*/ 1169 h 1594"/>
              <a:gd name="T6" fmla="*/ 1931 w 2110"/>
              <a:gd name="T7" fmla="*/ 1462 h 1594"/>
              <a:gd name="T8" fmla="*/ 1746 w 2110"/>
              <a:gd name="T9" fmla="*/ 1593 h 1594"/>
              <a:gd name="T10" fmla="*/ 1655 w 2110"/>
              <a:gd name="T11" fmla="*/ 1538 h 1594"/>
              <a:gd name="T12" fmla="*/ 1393 w 2110"/>
              <a:gd name="T13" fmla="*/ 1455 h 1594"/>
              <a:gd name="T14" fmla="*/ 1367 w 2110"/>
              <a:gd name="T15" fmla="*/ 1382 h 1594"/>
              <a:gd name="T16" fmla="*/ 1328 w 2110"/>
              <a:gd name="T17" fmla="*/ 1386 h 1594"/>
              <a:gd name="T18" fmla="*/ 1319 w 2110"/>
              <a:gd name="T19" fmla="*/ 1345 h 1594"/>
              <a:gd name="T20" fmla="*/ 1301 w 2110"/>
              <a:gd name="T21" fmla="*/ 1309 h 1594"/>
              <a:gd name="T22" fmla="*/ 1252 w 2110"/>
              <a:gd name="T23" fmla="*/ 1367 h 1594"/>
              <a:gd name="T24" fmla="*/ 1233 w 2110"/>
              <a:gd name="T25" fmla="*/ 1349 h 1594"/>
              <a:gd name="T26" fmla="*/ 1169 w 2110"/>
              <a:gd name="T27" fmla="*/ 1345 h 1594"/>
              <a:gd name="T28" fmla="*/ 1154 w 2110"/>
              <a:gd name="T29" fmla="*/ 1312 h 1594"/>
              <a:gd name="T30" fmla="*/ 889 w 2110"/>
              <a:gd name="T31" fmla="*/ 1147 h 1594"/>
              <a:gd name="T32" fmla="*/ 770 w 2110"/>
              <a:gd name="T33" fmla="*/ 1190 h 1594"/>
              <a:gd name="T34" fmla="*/ 436 w 2110"/>
              <a:gd name="T35" fmla="*/ 1294 h 1594"/>
              <a:gd name="T36" fmla="*/ 385 w 2110"/>
              <a:gd name="T37" fmla="*/ 1294 h 1594"/>
              <a:gd name="T38" fmla="*/ 92 w 2110"/>
              <a:gd name="T39" fmla="*/ 1290 h 1594"/>
              <a:gd name="T40" fmla="*/ 133 w 2110"/>
              <a:gd name="T41" fmla="*/ 1208 h 1594"/>
              <a:gd name="T42" fmla="*/ 46 w 2110"/>
              <a:gd name="T43" fmla="*/ 915 h 1594"/>
              <a:gd name="T44" fmla="*/ 9 w 2110"/>
              <a:gd name="T45" fmla="*/ 850 h 1594"/>
              <a:gd name="T46" fmla="*/ 37 w 2110"/>
              <a:gd name="T47" fmla="*/ 850 h 1594"/>
              <a:gd name="T48" fmla="*/ 37 w 2110"/>
              <a:gd name="T49" fmla="*/ 827 h 1594"/>
              <a:gd name="T50" fmla="*/ 15 w 2110"/>
              <a:gd name="T51" fmla="*/ 625 h 1594"/>
              <a:gd name="T52" fmla="*/ 37 w 2110"/>
              <a:gd name="T53" fmla="*/ 622 h 1594"/>
              <a:gd name="T54" fmla="*/ 133 w 2110"/>
              <a:gd name="T55" fmla="*/ 552 h 1594"/>
              <a:gd name="T56" fmla="*/ 473 w 2110"/>
              <a:gd name="T57" fmla="*/ 396 h 1594"/>
              <a:gd name="T58" fmla="*/ 496 w 2110"/>
              <a:gd name="T59" fmla="*/ 319 h 1594"/>
              <a:gd name="T60" fmla="*/ 524 w 2110"/>
              <a:gd name="T61" fmla="*/ 356 h 1594"/>
              <a:gd name="T62" fmla="*/ 583 w 2110"/>
              <a:gd name="T63" fmla="*/ 310 h 1594"/>
              <a:gd name="T64" fmla="*/ 623 w 2110"/>
              <a:gd name="T65" fmla="*/ 210 h 1594"/>
              <a:gd name="T66" fmla="*/ 775 w 2110"/>
              <a:gd name="T67" fmla="*/ 242 h 1594"/>
              <a:gd name="T68" fmla="*/ 815 w 2110"/>
              <a:gd name="T69" fmla="*/ 222 h 1594"/>
              <a:gd name="T70" fmla="*/ 848 w 2110"/>
              <a:gd name="T71" fmla="*/ 191 h 1594"/>
              <a:gd name="T72" fmla="*/ 876 w 2110"/>
              <a:gd name="T73" fmla="*/ 127 h 1594"/>
              <a:gd name="T74" fmla="*/ 1013 w 2110"/>
              <a:gd name="T75" fmla="*/ 72 h 1594"/>
              <a:gd name="T76" fmla="*/ 980 w 2110"/>
              <a:gd name="T77" fmla="*/ 30 h 1594"/>
              <a:gd name="T78" fmla="*/ 1196 w 2110"/>
              <a:gd name="T79" fmla="*/ 66 h 1594"/>
              <a:gd name="T80" fmla="*/ 1233 w 2110"/>
              <a:gd name="T81" fmla="*/ 100 h 1594"/>
              <a:gd name="T82" fmla="*/ 1169 w 2110"/>
              <a:gd name="T83" fmla="*/ 228 h 1594"/>
              <a:gd name="T84" fmla="*/ 1224 w 2110"/>
              <a:gd name="T85" fmla="*/ 282 h 1594"/>
              <a:gd name="T86" fmla="*/ 1347 w 2110"/>
              <a:gd name="T87" fmla="*/ 328 h 1594"/>
              <a:gd name="T88" fmla="*/ 1493 w 2110"/>
              <a:gd name="T89" fmla="*/ 228 h 1594"/>
              <a:gd name="T90" fmla="*/ 1545 w 2110"/>
              <a:gd name="T91" fmla="*/ 0 h 1594"/>
              <a:gd name="T92" fmla="*/ 1585 w 2110"/>
              <a:gd name="T93" fmla="*/ 118 h 1594"/>
              <a:gd name="T94" fmla="*/ 1663 w 2110"/>
              <a:gd name="T95" fmla="*/ 211 h 1594"/>
              <a:gd name="T96" fmla="*/ 1695 w 2110"/>
              <a:gd name="T97" fmla="*/ 313 h 1594"/>
              <a:gd name="T98" fmla="*/ 1865 w 2110"/>
              <a:gd name="T99" fmla="*/ 524 h 1594"/>
              <a:gd name="T100" fmla="*/ 1898 w 2110"/>
              <a:gd name="T101" fmla="*/ 607 h 1594"/>
              <a:gd name="T102" fmla="*/ 2063 w 2110"/>
              <a:gd name="T103" fmla="*/ 770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0" h="1594">
                <a:moveTo>
                  <a:pt x="2061" y="776"/>
                </a:moveTo>
                <a:lnTo>
                  <a:pt x="2061" y="776"/>
                </a:lnTo>
                <a:cubicBezTo>
                  <a:pt x="2090" y="814"/>
                  <a:pt x="2109" y="913"/>
                  <a:pt x="2109" y="968"/>
                </a:cubicBezTo>
                <a:lnTo>
                  <a:pt x="2109" y="968"/>
                </a:lnTo>
                <a:cubicBezTo>
                  <a:pt x="2109" y="1008"/>
                  <a:pt x="2098" y="1065"/>
                  <a:pt x="2082" y="1082"/>
                </a:cubicBezTo>
                <a:lnTo>
                  <a:pt x="2082" y="1133"/>
                </a:lnTo>
                <a:lnTo>
                  <a:pt x="2082" y="1133"/>
                </a:lnTo>
                <a:cubicBezTo>
                  <a:pt x="2072" y="1147"/>
                  <a:pt x="2078" y="1155"/>
                  <a:pt x="2069" y="1169"/>
                </a:cubicBezTo>
                <a:lnTo>
                  <a:pt x="2069" y="1169"/>
                </a:lnTo>
                <a:cubicBezTo>
                  <a:pt x="2036" y="1221"/>
                  <a:pt x="2003" y="1239"/>
                  <a:pt x="1984" y="1298"/>
                </a:cubicBezTo>
                <a:lnTo>
                  <a:pt x="1984" y="1298"/>
                </a:lnTo>
                <a:cubicBezTo>
                  <a:pt x="1970" y="1341"/>
                  <a:pt x="1931" y="1398"/>
                  <a:pt x="1931" y="1462"/>
                </a:cubicBezTo>
                <a:lnTo>
                  <a:pt x="1931" y="1459"/>
                </a:lnTo>
                <a:lnTo>
                  <a:pt x="1931" y="1459"/>
                </a:lnTo>
                <a:cubicBezTo>
                  <a:pt x="1911" y="1543"/>
                  <a:pt x="1761" y="1505"/>
                  <a:pt x="1746" y="1593"/>
                </a:cubicBezTo>
                <a:lnTo>
                  <a:pt x="1746" y="1593"/>
                </a:lnTo>
                <a:cubicBezTo>
                  <a:pt x="1732" y="1591"/>
                  <a:pt x="1657" y="1549"/>
                  <a:pt x="1655" y="1538"/>
                </a:cubicBezTo>
                <a:lnTo>
                  <a:pt x="1655" y="1538"/>
                </a:lnTo>
                <a:cubicBezTo>
                  <a:pt x="1612" y="1541"/>
                  <a:pt x="1627" y="1578"/>
                  <a:pt x="1581" y="1578"/>
                </a:cubicBezTo>
                <a:lnTo>
                  <a:pt x="1581" y="1578"/>
                </a:lnTo>
                <a:cubicBezTo>
                  <a:pt x="1510" y="1578"/>
                  <a:pt x="1393" y="1530"/>
                  <a:pt x="1393" y="1455"/>
                </a:cubicBezTo>
                <a:lnTo>
                  <a:pt x="1393" y="1455"/>
                </a:lnTo>
                <a:cubicBezTo>
                  <a:pt x="1393" y="1428"/>
                  <a:pt x="1369" y="1406"/>
                  <a:pt x="1367" y="1382"/>
                </a:cubicBezTo>
                <a:lnTo>
                  <a:pt x="1367" y="1382"/>
                </a:lnTo>
                <a:cubicBezTo>
                  <a:pt x="1367" y="1382"/>
                  <a:pt x="1365" y="1375"/>
                  <a:pt x="1365" y="1373"/>
                </a:cubicBezTo>
                <a:lnTo>
                  <a:pt x="1365" y="1373"/>
                </a:lnTo>
                <a:cubicBezTo>
                  <a:pt x="1352" y="1380"/>
                  <a:pt x="1343" y="1382"/>
                  <a:pt x="1328" y="1386"/>
                </a:cubicBezTo>
                <a:lnTo>
                  <a:pt x="1306" y="1386"/>
                </a:lnTo>
                <a:lnTo>
                  <a:pt x="1306" y="1386"/>
                </a:lnTo>
                <a:cubicBezTo>
                  <a:pt x="1312" y="1375"/>
                  <a:pt x="1319" y="1364"/>
                  <a:pt x="1319" y="1345"/>
                </a:cubicBezTo>
                <a:lnTo>
                  <a:pt x="1319" y="1345"/>
                </a:lnTo>
                <a:cubicBezTo>
                  <a:pt x="1319" y="1323"/>
                  <a:pt x="1308" y="1316"/>
                  <a:pt x="1301" y="1309"/>
                </a:cubicBezTo>
                <a:lnTo>
                  <a:pt x="1301" y="1309"/>
                </a:lnTo>
                <a:cubicBezTo>
                  <a:pt x="1301" y="1314"/>
                  <a:pt x="1297" y="1321"/>
                  <a:pt x="1297" y="1327"/>
                </a:cubicBezTo>
                <a:lnTo>
                  <a:pt x="1297" y="1327"/>
                </a:lnTo>
                <a:cubicBezTo>
                  <a:pt x="1281" y="1334"/>
                  <a:pt x="1279" y="1367"/>
                  <a:pt x="1252" y="1367"/>
                </a:cubicBezTo>
                <a:lnTo>
                  <a:pt x="1252" y="1367"/>
                </a:lnTo>
                <a:cubicBezTo>
                  <a:pt x="1242" y="1367"/>
                  <a:pt x="1233" y="1358"/>
                  <a:pt x="1233" y="1349"/>
                </a:cubicBezTo>
                <a:lnTo>
                  <a:pt x="1233" y="1349"/>
                </a:lnTo>
                <a:cubicBezTo>
                  <a:pt x="1279" y="1339"/>
                  <a:pt x="1288" y="1244"/>
                  <a:pt x="1286" y="1217"/>
                </a:cubicBezTo>
                <a:lnTo>
                  <a:pt x="1286" y="1217"/>
                </a:lnTo>
                <a:cubicBezTo>
                  <a:pt x="1254" y="1250"/>
                  <a:pt x="1208" y="1345"/>
                  <a:pt x="1169" y="1345"/>
                </a:cubicBezTo>
                <a:lnTo>
                  <a:pt x="1169" y="1345"/>
                </a:lnTo>
                <a:cubicBezTo>
                  <a:pt x="1147" y="1345"/>
                  <a:pt x="1154" y="1312"/>
                  <a:pt x="1154" y="1312"/>
                </a:cubicBezTo>
                <a:lnTo>
                  <a:pt x="1154" y="1312"/>
                </a:lnTo>
                <a:cubicBezTo>
                  <a:pt x="1142" y="1312"/>
                  <a:pt x="1101" y="1223"/>
                  <a:pt x="1087" y="1203"/>
                </a:cubicBezTo>
                <a:lnTo>
                  <a:pt x="1087" y="1203"/>
                </a:lnTo>
                <a:cubicBezTo>
                  <a:pt x="1057" y="1166"/>
                  <a:pt x="949" y="1147"/>
                  <a:pt x="889" y="1147"/>
                </a:cubicBezTo>
                <a:lnTo>
                  <a:pt x="889" y="1147"/>
                </a:lnTo>
                <a:cubicBezTo>
                  <a:pt x="822" y="1147"/>
                  <a:pt x="810" y="1177"/>
                  <a:pt x="770" y="1190"/>
                </a:cubicBezTo>
                <a:lnTo>
                  <a:pt x="770" y="1190"/>
                </a:lnTo>
                <a:cubicBezTo>
                  <a:pt x="676" y="1221"/>
                  <a:pt x="560" y="1188"/>
                  <a:pt x="546" y="1281"/>
                </a:cubicBezTo>
                <a:lnTo>
                  <a:pt x="546" y="1281"/>
                </a:lnTo>
                <a:cubicBezTo>
                  <a:pt x="508" y="1285"/>
                  <a:pt x="476" y="1294"/>
                  <a:pt x="436" y="1294"/>
                </a:cubicBezTo>
                <a:lnTo>
                  <a:pt x="436" y="1294"/>
                </a:lnTo>
                <a:cubicBezTo>
                  <a:pt x="407" y="1279"/>
                  <a:pt x="407" y="1294"/>
                  <a:pt x="385" y="1294"/>
                </a:cubicBezTo>
                <a:lnTo>
                  <a:pt x="385" y="1294"/>
                </a:lnTo>
                <a:cubicBezTo>
                  <a:pt x="321" y="1294"/>
                  <a:pt x="293" y="1354"/>
                  <a:pt x="211" y="1354"/>
                </a:cubicBezTo>
                <a:lnTo>
                  <a:pt x="211" y="1354"/>
                </a:lnTo>
                <a:cubicBezTo>
                  <a:pt x="180" y="1354"/>
                  <a:pt x="92" y="1316"/>
                  <a:pt x="92" y="1290"/>
                </a:cubicBezTo>
                <a:lnTo>
                  <a:pt x="92" y="1290"/>
                </a:lnTo>
                <a:cubicBezTo>
                  <a:pt x="92" y="1263"/>
                  <a:pt x="133" y="1250"/>
                  <a:pt x="133" y="1208"/>
                </a:cubicBezTo>
                <a:lnTo>
                  <a:pt x="133" y="1208"/>
                </a:lnTo>
                <a:cubicBezTo>
                  <a:pt x="133" y="1155"/>
                  <a:pt x="107" y="1125"/>
                  <a:pt x="97" y="1092"/>
                </a:cubicBezTo>
                <a:lnTo>
                  <a:pt x="97" y="1092"/>
                </a:lnTo>
                <a:cubicBezTo>
                  <a:pt x="75" y="1012"/>
                  <a:pt x="70" y="986"/>
                  <a:pt x="46" y="915"/>
                </a:cubicBezTo>
                <a:lnTo>
                  <a:pt x="46" y="915"/>
                </a:lnTo>
                <a:cubicBezTo>
                  <a:pt x="37" y="887"/>
                  <a:pt x="0" y="878"/>
                  <a:pt x="9" y="850"/>
                </a:cubicBezTo>
                <a:lnTo>
                  <a:pt x="9" y="850"/>
                </a:lnTo>
                <a:cubicBezTo>
                  <a:pt x="13" y="843"/>
                  <a:pt x="15" y="836"/>
                  <a:pt x="20" y="827"/>
                </a:cubicBezTo>
                <a:lnTo>
                  <a:pt x="20" y="827"/>
                </a:lnTo>
                <a:cubicBezTo>
                  <a:pt x="24" y="836"/>
                  <a:pt x="31" y="845"/>
                  <a:pt x="37" y="850"/>
                </a:cubicBezTo>
                <a:lnTo>
                  <a:pt x="37" y="850"/>
                </a:lnTo>
                <a:cubicBezTo>
                  <a:pt x="42" y="843"/>
                  <a:pt x="37" y="836"/>
                  <a:pt x="37" y="827"/>
                </a:cubicBezTo>
                <a:lnTo>
                  <a:pt x="37" y="827"/>
                </a:lnTo>
                <a:cubicBezTo>
                  <a:pt x="37" y="799"/>
                  <a:pt x="15" y="778"/>
                  <a:pt x="15" y="732"/>
                </a:cubicBezTo>
                <a:lnTo>
                  <a:pt x="15" y="625"/>
                </a:lnTo>
                <a:lnTo>
                  <a:pt x="15" y="625"/>
                </a:lnTo>
                <a:cubicBezTo>
                  <a:pt x="15" y="610"/>
                  <a:pt x="27" y="607"/>
                  <a:pt x="35" y="603"/>
                </a:cubicBezTo>
                <a:lnTo>
                  <a:pt x="35" y="603"/>
                </a:lnTo>
                <a:cubicBezTo>
                  <a:pt x="37" y="609"/>
                  <a:pt x="37" y="616"/>
                  <a:pt x="37" y="622"/>
                </a:cubicBezTo>
                <a:lnTo>
                  <a:pt x="37" y="622"/>
                </a:lnTo>
                <a:cubicBezTo>
                  <a:pt x="71" y="618"/>
                  <a:pt x="113" y="572"/>
                  <a:pt x="133" y="552"/>
                </a:cubicBezTo>
                <a:lnTo>
                  <a:pt x="133" y="552"/>
                </a:lnTo>
                <a:cubicBezTo>
                  <a:pt x="156" y="530"/>
                  <a:pt x="222" y="526"/>
                  <a:pt x="257" y="521"/>
                </a:cubicBezTo>
                <a:lnTo>
                  <a:pt x="257" y="521"/>
                </a:lnTo>
                <a:cubicBezTo>
                  <a:pt x="323" y="509"/>
                  <a:pt x="473" y="458"/>
                  <a:pt x="473" y="396"/>
                </a:cubicBezTo>
                <a:lnTo>
                  <a:pt x="473" y="365"/>
                </a:lnTo>
                <a:lnTo>
                  <a:pt x="473" y="365"/>
                </a:lnTo>
                <a:cubicBezTo>
                  <a:pt x="473" y="346"/>
                  <a:pt x="478" y="328"/>
                  <a:pt x="496" y="319"/>
                </a:cubicBezTo>
                <a:lnTo>
                  <a:pt x="496" y="319"/>
                </a:lnTo>
                <a:cubicBezTo>
                  <a:pt x="506" y="336"/>
                  <a:pt x="516" y="343"/>
                  <a:pt x="524" y="356"/>
                </a:cubicBezTo>
                <a:lnTo>
                  <a:pt x="524" y="356"/>
                </a:lnTo>
                <a:cubicBezTo>
                  <a:pt x="545" y="343"/>
                  <a:pt x="535" y="316"/>
                  <a:pt x="545" y="295"/>
                </a:cubicBezTo>
                <a:lnTo>
                  <a:pt x="545" y="295"/>
                </a:lnTo>
                <a:cubicBezTo>
                  <a:pt x="559" y="303"/>
                  <a:pt x="568" y="310"/>
                  <a:pt x="583" y="310"/>
                </a:cubicBezTo>
                <a:lnTo>
                  <a:pt x="583" y="310"/>
                </a:lnTo>
                <a:cubicBezTo>
                  <a:pt x="583" y="259"/>
                  <a:pt x="619" y="251"/>
                  <a:pt x="623" y="210"/>
                </a:cubicBezTo>
                <a:lnTo>
                  <a:pt x="623" y="210"/>
                </a:lnTo>
                <a:cubicBezTo>
                  <a:pt x="673" y="210"/>
                  <a:pt x="681" y="172"/>
                  <a:pt x="720" y="172"/>
                </a:cubicBezTo>
                <a:lnTo>
                  <a:pt x="720" y="172"/>
                </a:lnTo>
                <a:cubicBezTo>
                  <a:pt x="753" y="172"/>
                  <a:pt x="771" y="210"/>
                  <a:pt x="775" y="242"/>
                </a:cubicBezTo>
                <a:lnTo>
                  <a:pt x="775" y="242"/>
                </a:lnTo>
                <a:cubicBezTo>
                  <a:pt x="784" y="229"/>
                  <a:pt x="799" y="222"/>
                  <a:pt x="815" y="222"/>
                </a:cubicBezTo>
                <a:lnTo>
                  <a:pt x="815" y="222"/>
                </a:lnTo>
                <a:cubicBezTo>
                  <a:pt x="825" y="222"/>
                  <a:pt x="839" y="235"/>
                  <a:pt x="843" y="236"/>
                </a:cubicBezTo>
                <a:lnTo>
                  <a:pt x="843" y="236"/>
                </a:lnTo>
                <a:cubicBezTo>
                  <a:pt x="854" y="220"/>
                  <a:pt x="848" y="208"/>
                  <a:pt x="848" y="191"/>
                </a:cubicBezTo>
                <a:lnTo>
                  <a:pt x="848" y="191"/>
                </a:lnTo>
                <a:cubicBezTo>
                  <a:pt x="848" y="165"/>
                  <a:pt x="876" y="152"/>
                  <a:pt x="876" y="127"/>
                </a:cubicBezTo>
                <a:lnTo>
                  <a:pt x="876" y="127"/>
                </a:lnTo>
                <a:cubicBezTo>
                  <a:pt x="876" y="101"/>
                  <a:pt x="949" y="85"/>
                  <a:pt x="980" y="85"/>
                </a:cubicBezTo>
                <a:lnTo>
                  <a:pt x="980" y="85"/>
                </a:lnTo>
                <a:cubicBezTo>
                  <a:pt x="993" y="85"/>
                  <a:pt x="1008" y="74"/>
                  <a:pt x="1013" y="72"/>
                </a:cubicBezTo>
                <a:lnTo>
                  <a:pt x="1013" y="72"/>
                </a:lnTo>
                <a:cubicBezTo>
                  <a:pt x="1002" y="56"/>
                  <a:pt x="984" y="50"/>
                  <a:pt x="980" y="30"/>
                </a:cubicBezTo>
                <a:lnTo>
                  <a:pt x="980" y="30"/>
                </a:lnTo>
                <a:cubicBezTo>
                  <a:pt x="1043" y="56"/>
                  <a:pt x="1079" y="81"/>
                  <a:pt x="1145" y="81"/>
                </a:cubicBezTo>
                <a:lnTo>
                  <a:pt x="1145" y="81"/>
                </a:lnTo>
                <a:cubicBezTo>
                  <a:pt x="1169" y="81"/>
                  <a:pt x="1176" y="66"/>
                  <a:pt x="1196" y="66"/>
                </a:cubicBezTo>
                <a:lnTo>
                  <a:pt x="1196" y="66"/>
                </a:lnTo>
                <a:cubicBezTo>
                  <a:pt x="1208" y="66"/>
                  <a:pt x="1233" y="85"/>
                  <a:pt x="1233" y="100"/>
                </a:cubicBezTo>
                <a:lnTo>
                  <a:pt x="1233" y="100"/>
                </a:lnTo>
                <a:cubicBezTo>
                  <a:pt x="1233" y="123"/>
                  <a:pt x="1205" y="125"/>
                  <a:pt x="1191" y="136"/>
                </a:cubicBezTo>
                <a:lnTo>
                  <a:pt x="1169" y="228"/>
                </a:lnTo>
                <a:lnTo>
                  <a:pt x="1169" y="228"/>
                </a:lnTo>
                <a:cubicBezTo>
                  <a:pt x="1169" y="242"/>
                  <a:pt x="1195" y="239"/>
                  <a:pt x="1205" y="246"/>
                </a:cubicBezTo>
                <a:lnTo>
                  <a:pt x="1205" y="246"/>
                </a:lnTo>
                <a:cubicBezTo>
                  <a:pt x="1216" y="253"/>
                  <a:pt x="1216" y="281"/>
                  <a:pt x="1224" y="282"/>
                </a:cubicBezTo>
                <a:lnTo>
                  <a:pt x="1224" y="282"/>
                </a:lnTo>
                <a:cubicBezTo>
                  <a:pt x="1274" y="301"/>
                  <a:pt x="1301" y="310"/>
                  <a:pt x="1347" y="328"/>
                </a:cubicBezTo>
                <a:lnTo>
                  <a:pt x="1347" y="328"/>
                </a:lnTo>
                <a:cubicBezTo>
                  <a:pt x="1372" y="337"/>
                  <a:pt x="1382" y="377"/>
                  <a:pt x="1416" y="377"/>
                </a:cubicBezTo>
                <a:lnTo>
                  <a:pt x="1416" y="377"/>
                </a:lnTo>
                <a:cubicBezTo>
                  <a:pt x="1473" y="377"/>
                  <a:pt x="1484" y="269"/>
                  <a:pt x="1493" y="228"/>
                </a:cubicBezTo>
                <a:lnTo>
                  <a:pt x="1493" y="63"/>
                </a:lnTo>
                <a:lnTo>
                  <a:pt x="1493" y="63"/>
                </a:lnTo>
                <a:cubicBezTo>
                  <a:pt x="1522" y="41"/>
                  <a:pt x="1514" y="17"/>
                  <a:pt x="1545" y="0"/>
                </a:cubicBezTo>
                <a:lnTo>
                  <a:pt x="1545" y="0"/>
                </a:lnTo>
                <a:cubicBezTo>
                  <a:pt x="1550" y="50"/>
                  <a:pt x="1574" y="83"/>
                  <a:pt x="1585" y="118"/>
                </a:cubicBezTo>
                <a:lnTo>
                  <a:pt x="1585" y="118"/>
                </a:lnTo>
                <a:cubicBezTo>
                  <a:pt x="1592" y="143"/>
                  <a:pt x="1583" y="176"/>
                  <a:pt x="1603" y="191"/>
                </a:cubicBezTo>
                <a:lnTo>
                  <a:pt x="1603" y="191"/>
                </a:lnTo>
                <a:cubicBezTo>
                  <a:pt x="1622" y="196"/>
                  <a:pt x="1657" y="208"/>
                  <a:pt x="1663" y="211"/>
                </a:cubicBezTo>
                <a:lnTo>
                  <a:pt x="1663" y="211"/>
                </a:lnTo>
                <a:cubicBezTo>
                  <a:pt x="1686" y="226"/>
                  <a:pt x="1686" y="284"/>
                  <a:pt x="1695" y="313"/>
                </a:cubicBezTo>
                <a:lnTo>
                  <a:pt x="1695" y="313"/>
                </a:lnTo>
                <a:cubicBezTo>
                  <a:pt x="1711" y="363"/>
                  <a:pt x="1726" y="387"/>
                  <a:pt x="1741" y="433"/>
                </a:cubicBezTo>
                <a:lnTo>
                  <a:pt x="1741" y="433"/>
                </a:lnTo>
                <a:cubicBezTo>
                  <a:pt x="1755" y="477"/>
                  <a:pt x="1834" y="493"/>
                  <a:pt x="1865" y="524"/>
                </a:cubicBezTo>
                <a:lnTo>
                  <a:pt x="1865" y="524"/>
                </a:lnTo>
                <a:cubicBezTo>
                  <a:pt x="1887" y="547"/>
                  <a:pt x="1891" y="581"/>
                  <a:pt x="1898" y="607"/>
                </a:cubicBezTo>
                <a:lnTo>
                  <a:pt x="1898" y="607"/>
                </a:lnTo>
                <a:cubicBezTo>
                  <a:pt x="1905" y="630"/>
                  <a:pt x="1935" y="630"/>
                  <a:pt x="1959" y="630"/>
                </a:cubicBezTo>
                <a:lnTo>
                  <a:pt x="1959" y="630"/>
                </a:lnTo>
                <a:cubicBezTo>
                  <a:pt x="1959" y="704"/>
                  <a:pt x="2028" y="735"/>
                  <a:pt x="2063" y="770"/>
                </a:cubicBezTo>
                <a:lnTo>
                  <a:pt x="2061" y="776"/>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40" name="Freeform 33">
            <a:extLst>
              <a:ext uri="{FF2B5EF4-FFF2-40B4-BE49-F238E27FC236}">
                <a16:creationId xmlns:a16="http://schemas.microsoft.com/office/drawing/2014/main" id="{E287E235-F476-479F-A8BF-CE60F4AF8AD6}"/>
              </a:ext>
            </a:extLst>
          </p:cNvPr>
          <p:cNvSpPr>
            <a:spLocks noChangeArrowheads="1"/>
          </p:cNvSpPr>
          <p:nvPr/>
        </p:nvSpPr>
        <p:spPr bwMode="auto">
          <a:xfrm>
            <a:off x="5858441" y="5173262"/>
            <a:ext cx="127634" cy="126215"/>
          </a:xfrm>
          <a:custGeom>
            <a:avLst/>
            <a:gdLst>
              <a:gd name="T0" fmla="*/ 240 w 399"/>
              <a:gd name="T1" fmla="*/ 110 h 393"/>
              <a:gd name="T2" fmla="*/ 240 w 399"/>
              <a:gd name="T3" fmla="*/ 110 h 393"/>
              <a:gd name="T4" fmla="*/ 242 w 399"/>
              <a:gd name="T5" fmla="*/ 91 h 393"/>
              <a:gd name="T6" fmla="*/ 242 w 399"/>
              <a:gd name="T7" fmla="*/ 91 h 393"/>
              <a:gd name="T8" fmla="*/ 275 w 399"/>
              <a:gd name="T9" fmla="*/ 72 h 393"/>
              <a:gd name="T10" fmla="*/ 275 w 399"/>
              <a:gd name="T11" fmla="*/ 72 h 393"/>
              <a:gd name="T12" fmla="*/ 277 w 399"/>
              <a:gd name="T13" fmla="*/ 60 h 393"/>
              <a:gd name="T14" fmla="*/ 277 w 399"/>
              <a:gd name="T15" fmla="*/ 60 h 393"/>
              <a:gd name="T16" fmla="*/ 321 w 399"/>
              <a:gd name="T17" fmla="*/ 0 h 393"/>
              <a:gd name="T18" fmla="*/ 321 w 399"/>
              <a:gd name="T19" fmla="*/ 0 h 393"/>
              <a:gd name="T20" fmla="*/ 334 w 399"/>
              <a:gd name="T21" fmla="*/ 18 h 393"/>
              <a:gd name="T22" fmla="*/ 334 w 399"/>
              <a:gd name="T23" fmla="*/ 18 h 393"/>
              <a:gd name="T24" fmla="*/ 343 w 399"/>
              <a:gd name="T25" fmla="*/ 44 h 393"/>
              <a:gd name="T26" fmla="*/ 343 w 399"/>
              <a:gd name="T27" fmla="*/ 44 h 393"/>
              <a:gd name="T28" fmla="*/ 374 w 399"/>
              <a:gd name="T29" fmla="*/ 27 h 393"/>
              <a:gd name="T30" fmla="*/ 374 w 399"/>
              <a:gd name="T31" fmla="*/ 27 h 393"/>
              <a:gd name="T32" fmla="*/ 387 w 399"/>
              <a:gd name="T33" fmla="*/ 34 h 393"/>
              <a:gd name="T34" fmla="*/ 387 w 399"/>
              <a:gd name="T35" fmla="*/ 34 h 393"/>
              <a:gd name="T36" fmla="*/ 398 w 399"/>
              <a:gd name="T37" fmla="*/ 62 h 393"/>
              <a:gd name="T38" fmla="*/ 398 w 399"/>
              <a:gd name="T39" fmla="*/ 62 h 393"/>
              <a:gd name="T40" fmla="*/ 327 w 399"/>
              <a:gd name="T41" fmla="*/ 154 h 393"/>
              <a:gd name="T42" fmla="*/ 327 w 399"/>
              <a:gd name="T43" fmla="*/ 154 h 393"/>
              <a:gd name="T44" fmla="*/ 327 w 399"/>
              <a:gd name="T45" fmla="*/ 211 h 393"/>
              <a:gd name="T46" fmla="*/ 327 w 399"/>
              <a:gd name="T47" fmla="*/ 211 h 393"/>
              <a:gd name="T48" fmla="*/ 258 w 399"/>
              <a:gd name="T49" fmla="*/ 220 h 393"/>
              <a:gd name="T50" fmla="*/ 258 w 399"/>
              <a:gd name="T51" fmla="*/ 220 h 393"/>
              <a:gd name="T52" fmla="*/ 202 w 399"/>
              <a:gd name="T53" fmla="*/ 348 h 393"/>
              <a:gd name="T54" fmla="*/ 202 w 399"/>
              <a:gd name="T55" fmla="*/ 348 h 393"/>
              <a:gd name="T56" fmla="*/ 132 w 399"/>
              <a:gd name="T57" fmla="*/ 392 h 393"/>
              <a:gd name="T58" fmla="*/ 132 w 399"/>
              <a:gd name="T59" fmla="*/ 392 h 393"/>
              <a:gd name="T60" fmla="*/ 92 w 399"/>
              <a:gd name="T61" fmla="*/ 383 h 393"/>
              <a:gd name="T62" fmla="*/ 92 w 399"/>
              <a:gd name="T63" fmla="*/ 383 h 393"/>
              <a:gd name="T64" fmla="*/ 10 w 399"/>
              <a:gd name="T65" fmla="*/ 346 h 393"/>
              <a:gd name="T66" fmla="*/ 10 w 399"/>
              <a:gd name="T67" fmla="*/ 346 h 393"/>
              <a:gd name="T68" fmla="*/ 0 w 399"/>
              <a:gd name="T69" fmla="*/ 339 h 393"/>
              <a:gd name="T70" fmla="*/ 0 w 399"/>
              <a:gd name="T71" fmla="*/ 339 h 393"/>
              <a:gd name="T72" fmla="*/ 74 w 399"/>
              <a:gd name="T73" fmla="*/ 238 h 393"/>
              <a:gd name="T74" fmla="*/ 74 w 399"/>
              <a:gd name="T75" fmla="*/ 238 h 393"/>
              <a:gd name="T76" fmla="*/ 103 w 399"/>
              <a:gd name="T77" fmla="*/ 214 h 393"/>
              <a:gd name="T78" fmla="*/ 103 w 399"/>
              <a:gd name="T79" fmla="*/ 214 h 393"/>
              <a:gd name="T80" fmla="*/ 206 w 399"/>
              <a:gd name="T81" fmla="*/ 154 h 393"/>
              <a:gd name="T82" fmla="*/ 206 w 399"/>
              <a:gd name="T83" fmla="*/ 154 h 393"/>
              <a:gd name="T84" fmla="*/ 240 w 399"/>
              <a:gd name="T85" fmla="*/ 11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9" h="393">
                <a:moveTo>
                  <a:pt x="240" y="110"/>
                </a:moveTo>
                <a:lnTo>
                  <a:pt x="240" y="110"/>
                </a:lnTo>
                <a:cubicBezTo>
                  <a:pt x="240" y="110"/>
                  <a:pt x="240" y="97"/>
                  <a:pt x="242" y="91"/>
                </a:cubicBezTo>
                <a:lnTo>
                  <a:pt x="242" y="91"/>
                </a:lnTo>
                <a:cubicBezTo>
                  <a:pt x="250" y="77"/>
                  <a:pt x="261" y="73"/>
                  <a:pt x="275" y="72"/>
                </a:cubicBezTo>
                <a:lnTo>
                  <a:pt x="275" y="72"/>
                </a:lnTo>
                <a:cubicBezTo>
                  <a:pt x="275" y="68"/>
                  <a:pt x="277" y="64"/>
                  <a:pt x="277" y="60"/>
                </a:cubicBezTo>
                <a:lnTo>
                  <a:pt x="277" y="60"/>
                </a:lnTo>
                <a:cubicBezTo>
                  <a:pt x="277" y="33"/>
                  <a:pt x="304" y="7"/>
                  <a:pt x="321" y="0"/>
                </a:cubicBezTo>
                <a:lnTo>
                  <a:pt x="321" y="0"/>
                </a:lnTo>
                <a:cubicBezTo>
                  <a:pt x="321" y="13"/>
                  <a:pt x="328" y="18"/>
                  <a:pt x="334" y="18"/>
                </a:cubicBezTo>
                <a:lnTo>
                  <a:pt x="334" y="18"/>
                </a:lnTo>
                <a:cubicBezTo>
                  <a:pt x="334" y="31"/>
                  <a:pt x="332" y="44"/>
                  <a:pt x="343" y="44"/>
                </a:cubicBezTo>
                <a:lnTo>
                  <a:pt x="343" y="44"/>
                </a:lnTo>
                <a:cubicBezTo>
                  <a:pt x="356" y="44"/>
                  <a:pt x="365" y="31"/>
                  <a:pt x="374" y="27"/>
                </a:cubicBezTo>
                <a:lnTo>
                  <a:pt x="374" y="27"/>
                </a:lnTo>
                <a:cubicBezTo>
                  <a:pt x="376" y="33"/>
                  <a:pt x="381" y="34"/>
                  <a:pt x="387" y="34"/>
                </a:cubicBezTo>
                <a:lnTo>
                  <a:pt x="387" y="34"/>
                </a:lnTo>
                <a:cubicBezTo>
                  <a:pt x="387" y="49"/>
                  <a:pt x="391" y="58"/>
                  <a:pt x="398" y="62"/>
                </a:cubicBezTo>
                <a:lnTo>
                  <a:pt x="398" y="62"/>
                </a:lnTo>
                <a:cubicBezTo>
                  <a:pt x="392" y="86"/>
                  <a:pt x="356" y="154"/>
                  <a:pt x="327" y="154"/>
                </a:cubicBezTo>
                <a:lnTo>
                  <a:pt x="327" y="154"/>
                </a:lnTo>
                <a:cubicBezTo>
                  <a:pt x="321" y="181"/>
                  <a:pt x="330" y="189"/>
                  <a:pt x="327" y="211"/>
                </a:cubicBezTo>
                <a:lnTo>
                  <a:pt x="327" y="211"/>
                </a:lnTo>
                <a:cubicBezTo>
                  <a:pt x="317" y="211"/>
                  <a:pt x="273" y="220"/>
                  <a:pt x="258" y="220"/>
                </a:cubicBezTo>
                <a:lnTo>
                  <a:pt x="258" y="220"/>
                </a:lnTo>
                <a:cubicBezTo>
                  <a:pt x="253" y="242"/>
                  <a:pt x="202" y="348"/>
                  <a:pt x="202" y="348"/>
                </a:cubicBezTo>
                <a:lnTo>
                  <a:pt x="202" y="348"/>
                </a:lnTo>
                <a:cubicBezTo>
                  <a:pt x="185" y="365"/>
                  <a:pt x="152" y="392"/>
                  <a:pt x="132" y="392"/>
                </a:cubicBezTo>
                <a:lnTo>
                  <a:pt x="132" y="392"/>
                </a:lnTo>
                <a:cubicBezTo>
                  <a:pt x="125" y="392"/>
                  <a:pt x="103" y="383"/>
                  <a:pt x="92" y="383"/>
                </a:cubicBezTo>
                <a:lnTo>
                  <a:pt x="92" y="383"/>
                </a:lnTo>
                <a:cubicBezTo>
                  <a:pt x="81" y="383"/>
                  <a:pt x="10" y="355"/>
                  <a:pt x="10" y="346"/>
                </a:cubicBezTo>
                <a:lnTo>
                  <a:pt x="10" y="346"/>
                </a:lnTo>
                <a:cubicBezTo>
                  <a:pt x="6" y="346"/>
                  <a:pt x="0" y="343"/>
                  <a:pt x="0" y="339"/>
                </a:cubicBezTo>
                <a:lnTo>
                  <a:pt x="0" y="339"/>
                </a:lnTo>
                <a:cubicBezTo>
                  <a:pt x="0" y="291"/>
                  <a:pt x="55" y="265"/>
                  <a:pt x="74" y="238"/>
                </a:cubicBezTo>
                <a:lnTo>
                  <a:pt x="74" y="238"/>
                </a:lnTo>
                <a:cubicBezTo>
                  <a:pt x="81" y="225"/>
                  <a:pt x="90" y="214"/>
                  <a:pt x="103" y="214"/>
                </a:cubicBezTo>
                <a:lnTo>
                  <a:pt x="103" y="214"/>
                </a:lnTo>
                <a:cubicBezTo>
                  <a:pt x="147" y="214"/>
                  <a:pt x="175" y="168"/>
                  <a:pt x="206" y="154"/>
                </a:cubicBezTo>
                <a:lnTo>
                  <a:pt x="206" y="154"/>
                </a:lnTo>
                <a:cubicBezTo>
                  <a:pt x="215" y="150"/>
                  <a:pt x="240" y="110"/>
                  <a:pt x="240" y="11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41" name="Freeform 34">
            <a:extLst>
              <a:ext uri="{FF2B5EF4-FFF2-40B4-BE49-F238E27FC236}">
                <a16:creationId xmlns:a16="http://schemas.microsoft.com/office/drawing/2014/main" id="{64CA953C-74CF-4BDC-A3F1-9C765B3D1FB5}"/>
              </a:ext>
            </a:extLst>
          </p:cNvPr>
          <p:cNvSpPr>
            <a:spLocks noChangeArrowheads="1"/>
          </p:cNvSpPr>
          <p:nvPr/>
        </p:nvSpPr>
        <p:spPr bwMode="auto">
          <a:xfrm>
            <a:off x="5963383" y="5052718"/>
            <a:ext cx="96435" cy="138979"/>
          </a:xfrm>
          <a:custGeom>
            <a:avLst/>
            <a:gdLst>
              <a:gd name="T0" fmla="*/ 93 w 299"/>
              <a:gd name="T1" fmla="*/ 164 h 433"/>
              <a:gd name="T2" fmla="*/ 93 w 299"/>
              <a:gd name="T3" fmla="*/ 164 h 433"/>
              <a:gd name="T4" fmla="*/ 73 w 299"/>
              <a:gd name="T5" fmla="*/ 129 h 433"/>
              <a:gd name="T6" fmla="*/ 73 w 299"/>
              <a:gd name="T7" fmla="*/ 129 h 433"/>
              <a:gd name="T8" fmla="*/ 79 w 299"/>
              <a:gd name="T9" fmla="*/ 111 h 433"/>
              <a:gd name="T10" fmla="*/ 79 w 299"/>
              <a:gd name="T11" fmla="*/ 111 h 433"/>
              <a:gd name="T12" fmla="*/ 0 w 299"/>
              <a:gd name="T13" fmla="*/ 0 h 433"/>
              <a:gd name="T14" fmla="*/ 0 w 299"/>
              <a:gd name="T15" fmla="*/ 0 h 433"/>
              <a:gd name="T16" fmla="*/ 69 w 299"/>
              <a:gd name="T17" fmla="*/ 51 h 433"/>
              <a:gd name="T18" fmla="*/ 69 w 299"/>
              <a:gd name="T19" fmla="*/ 51 h 433"/>
              <a:gd name="T20" fmla="*/ 92 w 299"/>
              <a:gd name="T21" fmla="*/ 80 h 433"/>
              <a:gd name="T22" fmla="*/ 92 w 299"/>
              <a:gd name="T23" fmla="*/ 80 h 433"/>
              <a:gd name="T24" fmla="*/ 84 w 299"/>
              <a:gd name="T25" fmla="*/ 93 h 433"/>
              <a:gd name="T26" fmla="*/ 84 w 299"/>
              <a:gd name="T27" fmla="*/ 93 h 433"/>
              <a:gd name="T28" fmla="*/ 115 w 299"/>
              <a:gd name="T29" fmla="*/ 151 h 433"/>
              <a:gd name="T30" fmla="*/ 126 w 299"/>
              <a:gd name="T31" fmla="*/ 151 h 433"/>
              <a:gd name="T32" fmla="*/ 126 w 299"/>
              <a:gd name="T33" fmla="*/ 151 h 433"/>
              <a:gd name="T34" fmla="*/ 143 w 299"/>
              <a:gd name="T35" fmla="*/ 133 h 433"/>
              <a:gd name="T36" fmla="*/ 154 w 299"/>
              <a:gd name="T37" fmla="*/ 133 h 433"/>
              <a:gd name="T38" fmla="*/ 154 w 299"/>
              <a:gd name="T39" fmla="*/ 133 h 433"/>
              <a:gd name="T40" fmla="*/ 221 w 299"/>
              <a:gd name="T41" fmla="*/ 208 h 433"/>
              <a:gd name="T42" fmla="*/ 221 w 299"/>
              <a:gd name="T43" fmla="*/ 208 h 433"/>
              <a:gd name="T44" fmla="*/ 284 w 299"/>
              <a:gd name="T45" fmla="*/ 190 h 433"/>
              <a:gd name="T46" fmla="*/ 284 w 299"/>
              <a:gd name="T47" fmla="*/ 190 h 433"/>
              <a:gd name="T48" fmla="*/ 298 w 299"/>
              <a:gd name="T49" fmla="*/ 201 h 433"/>
              <a:gd name="T50" fmla="*/ 298 w 299"/>
              <a:gd name="T51" fmla="*/ 201 h 433"/>
              <a:gd name="T52" fmla="*/ 262 w 299"/>
              <a:gd name="T53" fmla="*/ 293 h 433"/>
              <a:gd name="T54" fmla="*/ 254 w 299"/>
              <a:gd name="T55" fmla="*/ 283 h 433"/>
              <a:gd name="T56" fmla="*/ 254 w 299"/>
              <a:gd name="T57" fmla="*/ 283 h 433"/>
              <a:gd name="T58" fmla="*/ 249 w 299"/>
              <a:gd name="T59" fmla="*/ 289 h 433"/>
              <a:gd name="T60" fmla="*/ 249 w 299"/>
              <a:gd name="T61" fmla="*/ 289 h 433"/>
              <a:gd name="T62" fmla="*/ 212 w 299"/>
              <a:gd name="T63" fmla="*/ 313 h 433"/>
              <a:gd name="T64" fmla="*/ 212 w 299"/>
              <a:gd name="T65" fmla="*/ 313 h 433"/>
              <a:gd name="T66" fmla="*/ 220 w 299"/>
              <a:gd name="T67" fmla="*/ 331 h 433"/>
              <a:gd name="T68" fmla="*/ 220 w 299"/>
              <a:gd name="T69" fmla="*/ 331 h 433"/>
              <a:gd name="T70" fmla="*/ 194 w 299"/>
              <a:gd name="T71" fmla="*/ 368 h 433"/>
              <a:gd name="T72" fmla="*/ 194 w 299"/>
              <a:gd name="T73" fmla="*/ 368 h 433"/>
              <a:gd name="T74" fmla="*/ 126 w 299"/>
              <a:gd name="T75" fmla="*/ 432 h 433"/>
              <a:gd name="T76" fmla="*/ 126 w 299"/>
              <a:gd name="T77" fmla="*/ 432 h 433"/>
              <a:gd name="T78" fmla="*/ 99 w 299"/>
              <a:gd name="T79" fmla="*/ 408 h 433"/>
              <a:gd name="T80" fmla="*/ 99 w 299"/>
              <a:gd name="T81" fmla="*/ 408 h 433"/>
              <a:gd name="T82" fmla="*/ 120 w 299"/>
              <a:gd name="T83" fmla="*/ 355 h 433"/>
              <a:gd name="T84" fmla="*/ 120 w 299"/>
              <a:gd name="T85" fmla="*/ 355 h 433"/>
              <a:gd name="T86" fmla="*/ 53 w 299"/>
              <a:gd name="T87" fmla="*/ 300 h 433"/>
              <a:gd name="T88" fmla="*/ 53 w 299"/>
              <a:gd name="T89" fmla="*/ 300 h 433"/>
              <a:gd name="T90" fmla="*/ 79 w 299"/>
              <a:gd name="T91" fmla="*/ 270 h 433"/>
              <a:gd name="T92" fmla="*/ 79 w 299"/>
              <a:gd name="T93" fmla="*/ 270 h 433"/>
              <a:gd name="T94" fmla="*/ 100 w 299"/>
              <a:gd name="T95" fmla="*/ 199 h 433"/>
              <a:gd name="T96" fmla="*/ 100 w 299"/>
              <a:gd name="T97" fmla="*/ 199 h 433"/>
              <a:gd name="T98" fmla="*/ 92 w 299"/>
              <a:gd name="T99" fmla="*/ 157 h 433"/>
              <a:gd name="T100" fmla="*/ 93 w 299"/>
              <a:gd name="T101" fmla="*/ 157 h 433"/>
              <a:gd name="T102" fmla="*/ 93 w 299"/>
              <a:gd name="T103" fmla="*/ 16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9" h="433">
                <a:moveTo>
                  <a:pt x="93" y="164"/>
                </a:moveTo>
                <a:lnTo>
                  <a:pt x="93" y="164"/>
                </a:lnTo>
                <a:cubicBezTo>
                  <a:pt x="87" y="149"/>
                  <a:pt x="73" y="144"/>
                  <a:pt x="73" y="129"/>
                </a:cubicBezTo>
                <a:lnTo>
                  <a:pt x="73" y="129"/>
                </a:lnTo>
                <a:cubicBezTo>
                  <a:pt x="73" y="124"/>
                  <a:pt x="77" y="117"/>
                  <a:pt x="79" y="111"/>
                </a:cubicBezTo>
                <a:lnTo>
                  <a:pt x="79" y="111"/>
                </a:lnTo>
                <a:cubicBezTo>
                  <a:pt x="36" y="104"/>
                  <a:pt x="11" y="43"/>
                  <a:pt x="0" y="0"/>
                </a:cubicBezTo>
                <a:lnTo>
                  <a:pt x="0" y="0"/>
                </a:lnTo>
                <a:cubicBezTo>
                  <a:pt x="20" y="30"/>
                  <a:pt x="51" y="33"/>
                  <a:pt x="69" y="51"/>
                </a:cubicBezTo>
                <a:lnTo>
                  <a:pt x="69" y="51"/>
                </a:lnTo>
                <a:cubicBezTo>
                  <a:pt x="80" y="62"/>
                  <a:pt x="80" y="75"/>
                  <a:pt x="92" y="80"/>
                </a:cubicBezTo>
                <a:lnTo>
                  <a:pt x="92" y="80"/>
                </a:lnTo>
                <a:cubicBezTo>
                  <a:pt x="89" y="86"/>
                  <a:pt x="84" y="87"/>
                  <a:pt x="84" y="93"/>
                </a:cubicBezTo>
                <a:lnTo>
                  <a:pt x="84" y="93"/>
                </a:lnTo>
                <a:cubicBezTo>
                  <a:pt x="84" y="102"/>
                  <a:pt x="106" y="142"/>
                  <a:pt x="115" y="151"/>
                </a:cubicBezTo>
                <a:lnTo>
                  <a:pt x="126" y="151"/>
                </a:lnTo>
                <a:lnTo>
                  <a:pt x="126" y="151"/>
                </a:lnTo>
                <a:cubicBezTo>
                  <a:pt x="126" y="141"/>
                  <a:pt x="133" y="133"/>
                  <a:pt x="143" y="133"/>
                </a:cubicBezTo>
                <a:lnTo>
                  <a:pt x="154" y="133"/>
                </a:lnTo>
                <a:lnTo>
                  <a:pt x="154" y="133"/>
                </a:lnTo>
                <a:cubicBezTo>
                  <a:pt x="154" y="180"/>
                  <a:pt x="177" y="208"/>
                  <a:pt x="221" y="208"/>
                </a:cubicBezTo>
                <a:lnTo>
                  <a:pt x="221" y="208"/>
                </a:lnTo>
                <a:cubicBezTo>
                  <a:pt x="256" y="208"/>
                  <a:pt x="254" y="190"/>
                  <a:pt x="284" y="190"/>
                </a:cubicBezTo>
                <a:lnTo>
                  <a:pt x="284" y="190"/>
                </a:lnTo>
                <a:cubicBezTo>
                  <a:pt x="289" y="190"/>
                  <a:pt x="295" y="195"/>
                  <a:pt x="298" y="201"/>
                </a:cubicBezTo>
                <a:lnTo>
                  <a:pt x="298" y="201"/>
                </a:lnTo>
                <a:cubicBezTo>
                  <a:pt x="273" y="227"/>
                  <a:pt x="280" y="265"/>
                  <a:pt x="262" y="293"/>
                </a:cubicBezTo>
                <a:lnTo>
                  <a:pt x="254" y="283"/>
                </a:lnTo>
                <a:lnTo>
                  <a:pt x="254" y="283"/>
                </a:lnTo>
                <a:cubicBezTo>
                  <a:pt x="253" y="283"/>
                  <a:pt x="251" y="289"/>
                  <a:pt x="249" y="289"/>
                </a:cubicBezTo>
                <a:lnTo>
                  <a:pt x="249" y="289"/>
                </a:lnTo>
                <a:cubicBezTo>
                  <a:pt x="231" y="293"/>
                  <a:pt x="212" y="298"/>
                  <a:pt x="212" y="313"/>
                </a:cubicBezTo>
                <a:lnTo>
                  <a:pt x="212" y="313"/>
                </a:lnTo>
                <a:cubicBezTo>
                  <a:pt x="212" y="318"/>
                  <a:pt x="220" y="326"/>
                  <a:pt x="220" y="331"/>
                </a:cubicBezTo>
                <a:lnTo>
                  <a:pt x="220" y="331"/>
                </a:lnTo>
                <a:cubicBezTo>
                  <a:pt x="220" y="344"/>
                  <a:pt x="197" y="362"/>
                  <a:pt x="194" y="368"/>
                </a:cubicBezTo>
                <a:lnTo>
                  <a:pt x="194" y="368"/>
                </a:lnTo>
                <a:cubicBezTo>
                  <a:pt x="175" y="395"/>
                  <a:pt x="164" y="432"/>
                  <a:pt x="126" y="432"/>
                </a:cubicBezTo>
                <a:lnTo>
                  <a:pt x="126" y="432"/>
                </a:lnTo>
                <a:cubicBezTo>
                  <a:pt x="110" y="432"/>
                  <a:pt x="99" y="423"/>
                  <a:pt x="99" y="408"/>
                </a:cubicBezTo>
                <a:lnTo>
                  <a:pt x="99" y="408"/>
                </a:lnTo>
                <a:cubicBezTo>
                  <a:pt x="99" y="386"/>
                  <a:pt x="120" y="377"/>
                  <a:pt x="120" y="355"/>
                </a:cubicBezTo>
                <a:lnTo>
                  <a:pt x="120" y="355"/>
                </a:lnTo>
                <a:cubicBezTo>
                  <a:pt x="120" y="318"/>
                  <a:pt x="53" y="333"/>
                  <a:pt x="53" y="300"/>
                </a:cubicBezTo>
                <a:lnTo>
                  <a:pt x="53" y="300"/>
                </a:lnTo>
                <a:cubicBezTo>
                  <a:pt x="53" y="282"/>
                  <a:pt x="69" y="280"/>
                  <a:pt x="79" y="270"/>
                </a:cubicBezTo>
                <a:lnTo>
                  <a:pt x="79" y="270"/>
                </a:lnTo>
                <a:cubicBezTo>
                  <a:pt x="97" y="252"/>
                  <a:pt x="100" y="227"/>
                  <a:pt x="100" y="199"/>
                </a:cubicBezTo>
                <a:lnTo>
                  <a:pt x="100" y="199"/>
                </a:lnTo>
                <a:cubicBezTo>
                  <a:pt x="100" y="185"/>
                  <a:pt x="93" y="164"/>
                  <a:pt x="92" y="157"/>
                </a:cubicBezTo>
                <a:lnTo>
                  <a:pt x="93" y="157"/>
                </a:lnTo>
                <a:lnTo>
                  <a:pt x="93" y="164"/>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42" name="Freeform 35">
            <a:extLst>
              <a:ext uri="{FF2B5EF4-FFF2-40B4-BE49-F238E27FC236}">
                <a16:creationId xmlns:a16="http://schemas.microsoft.com/office/drawing/2014/main" id="{C11A8EA0-EC6F-4631-8098-14050553F3E0}"/>
              </a:ext>
            </a:extLst>
          </p:cNvPr>
          <p:cNvSpPr>
            <a:spLocks noChangeArrowheads="1"/>
          </p:cNvSpPr>
          <p:nvPr/>
        </p:nvSpPr>
        <p:spPr bwMode="auto">
          <a:xfrm>
            <a:off x="6035709" y="4743562"/>
            <a:ext cx="21273" cy="15600"/>
          </a:xfrm>
          <a:custGeom>
            <a:avLst/>
            <a:gdLst>
              <a:gd name="T0" fmla="*/ 42 w 65"/>
              <a:gd name="T1" fmla="*/ 0 h 50"/>
              <a:gd name="T2" fmla="*/ 42 w 65"/>
              <a:gd name="T3" fmla="*/ 0 h 50"/>
              <a:gd name="T4" fmla="*/ 64 w 65"/>
              <a:gd name="T5" fmla="*/ 16 h 50"/>
              <a:gd name="T6" fmla="*/ 64 w 65"/>
              <a:gd name="T7" fmla="*/ 38 h 50"/>
              <a:gd name="T8" fmla="*/ 64 w 65"/>
              <a:gd name="T9" fmla="*/ 38 h 50"/>
              <a:gd name="T10" fmla="*/ 39 w 65"/>
              <a:gd name="T11" fmla="*/ 46 h 50"/>
              <a:gd name="T12" fmla="*/ 39 w 65"/>
              <a:gd name="T13" fmla="*/ 46 h 50"/>
              <a:gd name="T14" fmla="*/ 0 w 65"/>
              <a:gd name="T15" fmla="*/ 34 h 50"/>
              <a:gd name="T16" fmla="*/ 0 w 65"/>
              <a:gd name="T17" fmla="*/ 34 h 50"/>
              <a:gd name="T18" fmla="*/ 42 w 65"/>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0">
                <a:moveTo>
                  <a:pt x="42" y="0"/>
                </a:moveTo>
                <a:lnTo>
                  <a:pt x="42" y="0"/>
                </a:lnTo>
                <a:cubicBezTo>
                  <a:pt x="48" y="8"/>
                  <a:pt x="55" y="14"/>
                  <a:pt x="64" y="16"/>
                </a:cubicBezTo>
                <a:lnTo>
                  <a:pt x="64" y="38"/>
                </a:lnTo>
                <a:lnTo>
                  <a:pt x="64" y="38"/>
                </a:lnTo>
                <a:cubicBezTo>
                  <a:pt x="53" y="49"/>
                  <a:pt x="53" y="46"/>
                  <a:pt x="39" y="46"/>
                </a:cubicBezTo>
                <a:lnTo>
                  <a:pt x="39" y="46"/>
                </a:lnTo>
                <a:cubicBezTo>
                  <a:pt x="24" y="46"/>
                  <a:pt x="0" y="42"/>
                  <a:pt x="0" y="34"/>
                </a:cubicBezTo>
                <a:lnTo>
                  <a:pt x="0" y="34"/>
                </a:lnTo>
                <a:cubicBezTo>
                  <a:pt x="0" y="10"/>
                  <a:pt x="26" y="5"/>
                  <a:pt x="42" y="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43" name="Freeform 36">
            <a:extLst>
              <a:ext uri="{FF2B5EF4-FFF2-40B4-BE49-F238E27FC236}">
                <a16:creationId xmlns:a16="http://schemas.microsoft.com/office/drawing/2014/main" id="{998C2640-233B-4269-BDD4-7C25CF60B8DC}"/>
              </a:ext>
            </a:extLst>
          </p:cNvPr>
          <p:cNvSpPr>
            <a:spLocks noChangeArrowheads="1"/>
          </p:cNvSpPr>
          <p:nvPr/>
        </p:nvSpPr>
        <p:spPr bwMode="auto">
          <a:xfrm>
            <a:off x="6058399" y="4726544"/>
            <a:ext cx="18436" cy="14182"/>
          </a:xfrm>
          <a:custGeom>
            <a:avLst/>
            <a:gdLst>
              <a:gd name="T0" fmla="*/ 57 w 58"/>
              <a:gd name="T1" fmla="*/ 0 h 42"/>
              <a:gd name="T2" fmla="*/ 57 w 58"/>
              <a:gd name="T3" fmla="*/ 17 h 42"/>
              <a:gd name="T4" fmla="*/ 57 w 58"/>
              <a:gd name="T5" fmla="*/ 17 h 42"/>
              <a:gd name="T6" fmla="*/ 11 w 58"/>
              <a:gd name="T7" fmla="*/ 41 h 42"/>
              <a:gd name="T8" fmla="*/ 11 w 58"/>
              <a:gd name="T9" fmla="*/ 41 h 42"/>
              <a:gd name="T10" fmla="*/ 0 w 58"/>
              <a:gd name="T11" fmla="*/ 24 h 42"/>
              <a:gd name="T12" fmla="*/ 0 w 58"/>
              <a:gd name="T13" fmla="*/ 24 h 42"/>
              <a:gd name="T14" fmla="*/ 57 w 58"/>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2">
                <a:moveTo>
                  <a:pt x="57" y="0"/>
                </a:moveTo>
                <a:lnTo>
                  <a:pt x="57" y="17"/>
                </a:lnTo>
                <a:lnTo>
                  <a:pt x="57" y="17"/>
                </a:lnTo>
                <a:cubicBezTo>
                  <a:pt x="35" y="22"/>
                  <a:pt x="30" y="41"/>
                  <a:pt x="11" y="41"/>
                </a:cubicBezTo>
                <a:lnTo>
                  <a:pt x="11" y="41"/>
                </a:lnTo>
                <a:cubicBezTo>
                  <a:pt x="6" y="41"/>
                  <a:pt x="0" y="30"/>
                  <a:pt x="0" y="24"/>
                </a:cubicBezTo>
                <a:lnTo>
                  <a:pt x="0" y="24"/>
                </a:lnTo>
                <a:cubicBezTo>
                  <a:pt x="0" y="2"/>
                  <a:pt x="46" y="0"/>
                  <a:pt x="57" y="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44" name="Freeform 37">
            <a:extLst>
              <a:ext uri="{FF2B5EF4-FFF2-40B4-BE49-F238E27FC236}">
                <a16:creationId xmlns:a16="http://schemas.microsoft.com/office/drawing/2014/main" id="{BB3F35A5-BF42-41E3-A6CC-EA63EBD76D24}"/>
              </a:ext>
            </a:extLst>
          </p:cNvPr>
          <p:cNvSpPr>
            <a:spLocks noChangeArrowheads="1"/>
          </p:cNvSpPr>
          <p:nvPr/>
        </p:nvSpPr>
        <p:spPr bwMode="auto">
          <a:xfrm>
            <a:off x="5113911" y="4282662"/>
            <a:ext cx="76580" cy="72326"/>
          </a:xfrm>
          <a:custGeom>
            <a:avLst/>
            <a:gdLst>
              <a:gd name="T0" fmla="*/ 197 w 239"/>
              <a:gd name="T1" fmla="*/ 157 h 223"/>
              <a:gd name="T2" fmla="*/ 197 w 239"/>
              <a:gd name="T3" fmla="*/ 157 h 223"/>
              <a:gd name="T4" fmla="*/ 188 w 239"/>
              <a:gd name="T5" fmla="*/ 144 h 223"/>
              <a:gd name="T6" fmla="*/ 188 w 239"/>
              <a:gd name="T7" fmla="*/ 144 h 223"/>
              <a:gd name="T8" fmla="*/ 172 w 239"/>
              <a:gd name="T9" fmla="*/ 166 h 223"/>
              <a:gd name="T10" fmla="*/ 172 w 239"/>
              <a:gd name="T11" fmla="*/ 166 h 223"/>
              <a:gd name="T12" fmla="*/ 192 w 239"/>
              <a:gd name="T13" fmla="*/ 200 h 223"/>
              <a:gd name="T14" fmla="*/ 192 w 239"/>
              <a:gd name="T15" fmla="*/ 200 h 223"/>
              <a:gd name="T16" fmla="*/ 173 w 239"/>
              <a:gd name="T17" fmla="*/ 222 h 223"/>
              <a:gd name="T18" fmla="*/ 173 w 239"/>
              <a:gd name="T19" fmla="*/ 222 h 223"/>
              <a:gd name="T20" fmla="*/ 165 w 239"/>
              <a:gd name="T21" fmla="*/ 209 h 223"/>
              <a:gd name="T22" fmla="*/ 165 w 239"/>
              <a:gd name="T23" fmla="*/ 209 h 223"/>
              <a:gd name="T24" fmla="*/ 148 w 239"/>
              <a:gd name="T25" fmla="*/ 210 h 223"/>
              <a:gd name="T26" fmla="*/ 148 w 239"/>
              <a:gd name="T27" fmla="*/ 210 h 223"/>
              <a:gd name="T28" fmla="*/ 106 w 239"/>
              <a:gd name="T29" fmla="*/ 154 h 223"/>
              <a:gd name="T30" fmla="*/ 106 w 239"/>
              <a:gd name="T31" fmla="*/ 154 h 223"/>
              <a:gd name="T32" fmla="*/ 114 w 239"/>
              <a:gd name="T33" fmla="*/ 134 h 223"/>
              <a:gd name="T34" fmla="*/ 114 w 239"/>
              <a:gd name="T35" fmla="*/ 134 h 223"/>
              <a:gd name="T36" fmla="*/ 108 w 239"/>
              <a:gd name="T37" fmla="*/ 119 h 223"/>
              <a:gd name="T38" fmla="*/ 84 w 239"/>
              <a:gd name="T39" fmla="*/ 118 h 223"/>
              <a:gd name="T40" fmla="*/ 84 w 239"/>
              <a:gd name="T41" fmla="*/ 118 h 223"/>
              <a:gd name="T42" fmla="*/ 84 w 239"/>
              <a:gd name="T43" fmla="*/ 133 h 223"/>
              <a:gd name="T44" fmla="*/ 84 w 239"/>
              <a:gd name="T45" fmla="*/ 133 h 223"/>
              <a:gd name="T46" fmla="*/ 68 w 239"/>
              <a:gd name="T47" fmla="*/ 124 h 223"/>
              <a:gd name="T48" fmla="*/ 68 w 239"/>
              <a:gd name="T49" fmla="*/ 124 h 223"/>
              <a:gd name="T50" fmla="*/ 63 w 239"/>
              <a:gd name="T51" fmla="*/ 132 h 223"/>
              <a:gd name="T52" fmla="*/ 63 w 239"/>
              <a:gd name="T53" fmla="*/ 132 h 223"/>
              <a:gd name="T54" fmla="*/ 46 w 239"/>
              <a:gd name="T55" fmla="*/ 118 h 223"/>
              <a:gd name="T56" fmla="*/ 46 w 239"/>
              <a:gd name="T57" fmla="*/ 118 h 223"/>
              <a:gd name="T58" fmla="*/ 13 w 239"/>
              <a:gd name="T59" fmla="*/ 185 h 223"/>
              <a:gd name="T60" fmla="*/ 13 w 239"/>
              <a:gd name="T61" fmla="*/ 185 h 223"/>
              <a:gd name="T62" fmla="*/ 14 w 239"/>
              <a:gd name="T63" fmla="*/ 149 h 223"/>
              <a:gd name="T64" fmla="*/ 14 w 239"/>
              <a:gd name="T65" fmla="*/ 149 h 223"/>
              <a:gd name="T66" fmla="*/ 7 w 239"/>
              <a:gd name="T67" fmla="*/ 133 h 223"/>
              <a:gd name="T68" fmla="*/ 7 w 239"/>
              <a:gd name="T69" fmla="*/ 133 h 223"/>
              <a:gd name="T70" fmla="*/ 18 w 239"/>
              <a:gd name="T71" fmla="*/ 91 h 223"/>
              <a:gd name="T72" fmla="*/ 18 w 239"/>
              <a:gd name="T73" fmla="*/ 91 h 223"/>
              <a:gd name="T74" fmla="*/ 76 w 239"/>
              <a:gd name="T75" fmla="*/ 58 h 223"/>
              <a:gd name="T76" fmla="*/ 76 w 239"/>
              <a:gd name="T77" fmla="*/ 58 h 223"/>
              <a:gd name="T78" fmla="*/ 105 w 239"/>
              <a:gd name="T79" fmla="*/ 83 h 223"/>
              <a:gd name="T80" fmla="*/ 105 w 239"/>
              <a:gd name="T81" fmla="*/ 83 h 223"/>
              <a:gd name="T82" fmla="*/ 115 w 239"/>
              <a:gd name="T83" fmla="*/ 84 h 223"/>
              <a:gd name="T84" fmla="*/ 115 w 239"/>
              <a:gd name="T85" fmla="*/ 84 h 223"/>
              <a:gd name="T86" fmla="*/ 131 w 239"/>
              <a:gd name="T87" fmla="*/ 63 h 223"/>
              <a:gd name="T88" fmla="*/ 131 w 239"/>
              <a:gd name="T89" fmla="*/ 63 h 223"/>
              <a:gd name="T90" fmla="*/ 166 w 239"/>
              <a:gd name="T91" fmla="*/ 38 h 223"/>
              <a:gd name="T92" fmla="*/ 166 w 239"/>
              <a:gd name="T93" fmla="*/ 38 h 223"/>
              <a:gd name="T94" fmla="*/ 172 w 239"/>
              <a:gd name="T95" fmla="*/ 0 h 223"/>
              <a:gd name="T96" fmla="*/ 172 w 239"/>
              <a:gd name="T97" fmla="*/ 0 h 223"/>
              <a:gd name="T98" fmla="*/ 198 w 239"/>
              <a:gd name="T99" fmla="*/ 15 h 223"/>
              <a:gd name="T100" fmla="*/ 198 w 239"/>
              <a:gd name="T101" fmla="*/ 15 h 223"/>
              <a:gd name="T102" fmla="*/ 238 w 239"/>
              <a:gd name="T103" fmla="*/ 137 h 223"/>
              <a:gd name="T104" fmla="*/ 238 w 239"/>
              <a:gd name="T105" fmla="*/ 137 h 223"/>
              <a:gd name="T106" fmla="*/ 217 w 239"/>
              <a:gd name="T107" fmla="*/ 191 h 223"/>
              <a:gd name="T108" fmla="*/ 217 w 239"/>
              <a:gd name="T109" fmla="*/ 191 h 223"/>
              <a:gd name="T110" fmla="*/ 196 w 239"/>
              <a:gd name="T111" fmla="*/ 150 h 223"/>
              <a:gd name="T112" fmla="*/ 197 w 239"/>
              <a:gd name="T113" fmla="*/ 15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9" h="223">
                <a:moveTo>
                  <a:pt x="197" y="157"/>
                </a:moveTo>
                <a:lnTo>
                  <a:pt x="197" y="157"/>
                </a:lnTo>
                <a:cubicBezTo>
                  <a:pt x="196" y="152"/>
                  <a:pt x="191" y="149"/>
                  <a:pt x="188" y="144"/>
                </a:cubicBezTo>
                <a:lnTo>
                  <a:pt x="188" y="144"/>
                </a:lnTo>
                <a:cubicBezTo>
                  <a:pt x="181" y="153"/>
                  <a:pt x="172" y="157"/>
                  <a:pt x="172" y="166"/>
                </a:cubicBezTo>
                <a:lnTo>
                  <a:pt x="172" y="166"/>
                </a:lnTo>
                <a:cubicBezTo>
                  <a:pt x="172" y="177"/>
                  <a:pt x="192" y="182"/>
                  <a:pt x="192" y="200"/>
                </a:cubicBezTo>
                <a:lnTo>
                  <a:pt x="192" y="200"/>
                </a:lnTo>
                <a:cubicBezTo>
                  <a:pt x="191" y="212"/>
                  <a:pt x="185" y="222"/>
                  <a:pt x="173" y="222"/>
                </a:cubicBezTo>
                <a:lnTo>
                  <a:pt x="173" y="222"/>
                </a:lnTo>
                <a:cubicBezTo>
                  <a:pt x="168" y="222"/>
                  <a:pt x="165" y="214"/>
                  <a:pt x="165" y="209"/>
                </a:cubicBezTo>
                <a:lnTo>
                  <a:pt x="165" y="209"/>
                </a:lnTo>
                <a:cubicBezTo>
                  <a:pt x="159" y="212"/>
                  <a:pt x="153" y="210"/>
                  <a:pt x="148" y="210"/>
                </a:cubicBezTo>
                <a:lnTo>
                  <a:pt x="148" y="210"/>
                </a:lnTo>
                <a:cubicBezTo>
                  <a:pt x="125" y="210"/>
                  <a:pt x="105" y="184"/>
                  <a:pt x="106" y="154"/>
                </a:cubicBezTo>
                <a:lnTo>
                  <a:pt x="106" y="154"/>
                </a:lnTo>
                <a:cubicBezTo>
                  <a:pt x="106" y="143"/>
                  <a:pt x="109" y="138"/>
                  <a:pt x="114" y="134"/>
                </a:cubicBezTo>
                <a:lnTo>
                  <a:pt x="114" y="134"/>
                </a:lnTo>
                <a:cubicBezTo>
                  <a:pt x="112" y="130"/>
                  <a:pt x="109" y="123"/>
                  <a:pt x="108" y="119"/>
                </a:cubicBezTo>
                <a:lnTo>
                  <a:pt x="84" y="118"/>
                </a:lnTo>
                <a:lnTo>
                  <a:pt x="84" y="118"/>
                </a:lnTo>
                <a:cubicBezTo>
                  <a:pt x="84" y="123"/>
                  <a:pt x="82" y="128"/>
                  <a:pt x="84" y="133"/>
                </a:cubicBezTo>
                <a:lnTo>
                  <a:pt x="84" y="133"/>
                </a:lnTo>
                <a:cubicBezTo>
                  <a:pt x="74" y="133"/>
                  <a:pt x="71" y="127"/>
                  <a:pt x="68" y="124"/>
                </a:cubicBezTo>
                <a:lnTo>
                  <a:pt x="68" y="124"/>
                </a:lnTo>
                <a:cubicBezTo>
                  <a:pt x="68" y="124"/>
                  <a:pt x="64" y="131"/>
                  <a:pt x="63" y="132"/>
                </a:cubicBezTo>
                <a:lnTo>
                  <a:pt x="63" y="132"/>
                </a:lnTo>
                <a:cubicBezTo>
                  <a:pt x="57" y="130"/>
                  <a:pt x="46" y="118"/>
                  <a:pt x="46" y="118"/>
                </a:cubicBezTo>
                <a:lnTo>
                  <a:pt x="46" y="118"/>
                </a:lnTo>
                <a:cubicBezTo>
                  <a:pt x="29" y="133"/>
                  <a:pt x="31" y="186"/>
                  <a:pt x="13" y="185"/>
                </a:cubicBezTo>
                <a:lnTo>
                  <a:pt x="13" y="185"/>
                </a:lnTo>
                <a:cubicBezTo>
                  <a:pt x="0" y="185"/>
                  <a:pt x="14" y="156"/>
                  <a:pt x="14" y="149"/>
                </a:cubicBezTo>
                <a:lnTo>
                  <a:pt x="14" y="149"/>
                </a:lnTo>
                <a:cubicBezTo>
                  <a:pt x="14" y="144"/>
                  <a:pt x="7" y="137"/>
                  <a:pt x="7" y="133"/>
                </a:cubicBezTo>
                <a:lnTo>
                  <a:pt x="7" y="133"/>
                </a:lnTo>
                <a:cubicBezTo>
                  <a:pt x="7" y="117"/>
                  <a:pt x="14" y="108"/>
                  <a:pt x="18" y="91"/>
                </a:cubicBezTo>
                <a:lnTo>
                  <a:pt x="18" y="91"/>
                </a:lnTo>
                <a:cubicBezTo>
                  <a:pt x="53" y="92"/>
                  <a:pt x="46" y="57"/>
                  <a:pt x="76" y="58"/>
                </a:cubicBezTo>
                <a:lnTo>
                  <a:pt x="76" y="58"/>
                </a:lnTo>
                <a:cubicBezTo>
                  <a:pt x="97" y="58"/>
                  <a:pt x="93" y="83"/>
                  <a:pt x="105" y="83"/>
                </a:cubicBezTo>
                <a:lnTo>
                  <a:pt x="105" y="83"/>
                </a:lnTo>
                <a:cubicBezTo>
                  <a:pt x="108" y="83"/>
                  <a:pt x="112" y="84"/>
                  <a:pt x="115" y="84"/>
                </a:cubicBezTo>
                <a:lnTo>
                  <a:pt x="115" y="84"/>
                </a:lnTo>
                <a:cubicBezTo>
                  <a:pt x="116" y="73"/>
                  <a:pt x="120" y="65"/>
                  <a:pt x="131" y="63"/>
                </a:cubicBezTo>
                <a:lnTo>
                  <a:pt x="131" y="63"/>
                </a:lnTo>
                <a:cubicBezTo>
                  <a:pt x="131" y="41"/>
                  <a:pt x="161" y="48"/>
                  <a:pt x="166" y="38"/>
                </a:cubicBezTo>
                <a:lnTo>
                  <a:pt x="166" y="38"/>
                </a:lnTo>
                <a:cubicBezTo>
                  <a:pt x="171" y="27"/>
                  <a:pt x="170" y="5"/>
                  <a:pt x="172" y="0"/>
                </a:cubicBezTo>
                <a:lnTo>
                  <a:pt x="172" y="0"/>
                </a:lnTo>
                <a:cubicBezTo>
                  <a:pt x="183" y="0"/>
                  <a:pt x="192" y="9"/>
                  <a:pt x="198" y="15"/>
                </a:cubicBezTo>
                <a:lnTo>
                  <a:pt x="198" y="15"/>
                </a:lnTo>
                <a:cubicBezTo>
                  <a:pt x="211" y="28"/>
                  <a:pt x="238" y="123"/>
                  <a:pt x="238" y="137"/>
                </a:cubicBezTo>
                <a:lnTo>
                  <a:pt x="238" y="137"/>
                </a:lnTo>
                <a:cubicBezTo>
                  <a:pt x="238" y="154"/>
                  <a:pt x="218" y="164"/>
                  <a:pt x="217" y="191"/>
                </a:cubicBezTo>
                <a:lnTo>
                  <a:pt x="217" y="191"/>
                </a:lnTo>
                <a:cubicBezTo>
                  <a:pt x="210" y="189"/>
                  <a:pt x="196" y="154"/>
                  <a:pt x="196" y="150"/>
                </a:cubicBezTo>
                <a:lnTo>
                  <a:pt x="197" y="157"/>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45" name="Freeform 38">
            <a:extLst>
              <a:ext uri="{FF2B5EF4-FFF2-40B4-BE49-F238E27FC236}">
                <a16:creationId xmlns:a16="http://schemas.microsoft.com/office/drawing/2014/main" id="{6AE35B05-60E7-4A15-B5C1-04DA7619F31C}"/>
              </a:ext>
            </a:extLst>
          </p:cNvPr>
          <p:cNvSpPr>
            <a:spLocks noChangeArrowheads="1"/>
          </p:cNvSpPr>
          <p:nvPr/>
        </p:nvSpPr>
        <p:spPr bwMode="auto">
          <a:xfrm>
            <a:off x="5044421" y="4264226"/>
            <a:ext cx="38290" cy="39708"/>
          </a:xfrm>
          <a:custGeom>
            <a:avLst/>
            <a:gdLst>
              <a:gd name="T0" fmla="*/ 12 w 118"/>
              <a:gd name="T1" fmla="*/ 122 h 123"/>
              <a:gd name="T2" fmla="*/ 0 w 118"/>
              <a:gd name="T3" fmla="*/ 121 h 123"/>
              <a:gd name="T4" fmla="*/ 0 w 118"/>
              <a:gd name="T5" fmla="*/ 121 h 123"/>
              <a:gd name="T6" fmla="*/ 94 w 118"/>
              <a:gd name="T7" fmla="*/ 21 h 123"/>
              <a:gd name="T8" fmla="*/ 94 w 118"/>
              <a:gd name="T9" fmla="*/ 21 h 123"/>
              <a:gd name="T10" fmla="*/ 103 w 118"/>
              <a:gd name="T11" fmla="*/ 0 h 123"/>
              <a:gd name="T12" fmla="*/ 103 w 118"/>
              <a:gd name="T13" fmla="*/ 0 h 123"/>
              <a:gd name="T14" fmla="*/ 117 w 118"/>
              <a:gd name="T15" fmla="*/ 26 h 123"/>
              <a:gd name="T16" fmla="*/ 117 w 118"/>
              <a:gd name="T17" fmla="*/ 26 h 123"/>
              <a:gd name="T18" fmla="*/ 100 w 118"/>
              <a:gd name="T19" fmla="*/ 36 h 123"/>
              <a:gd name="T20" fmla="*/ 100 w 118"/>
              <a:gd name="T21" fmla="*/ 36 h 123"/>
              <a:gd name="T22" fmla="*/ 71 w 118"/>
              <a:gd name="T23" fmla="*/ 53 h 123"/>
              <a:gd name="T24" fmla="*/ 71 w 118"/>
              <a:gd name="T25" fmla="*/ 53 h 123"/>
              <a:gd name="T26" fmla="*/ 12 w 118"/>
              <a:gd name="T2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3">
                <a:moveTo>
                  <a:pt x="12" y="122"/>
                </a:moveTo>
                <a:lnTo>
                  <a:pt x="0" y="121"/>
                </a:lnTo>
                <a:lnTo>
                  <a:pt x="0" y="121"/>
                </a:lnTo>
                <a:cubicBezTo>
                  <a:pt x="18" y="74"/>
                  <a:pt x="75" y="56"/>
                  <a:pt x="94" y="21"/>
                </a:cubicBezTo>
                <a:lnTo>
                  <a:pt x="94" y="21"/>
                </a:lnTo>
                <a:cubicBezTo>
                  <a:pt x="97" y="13"/>
                  <a:pt x="98" y="5"/>
                  <a:pt x="103" y="0"/>
                </a:cubicBezTo>
                <a:lnTo>
                  <a:pt x="103" y="0"/>
                </a:lnTo>
                <a:cubicBezTo>
                  <a:pt x="103" y="16"/>
                  <a:pt x="111" y="20"/>
                  <a:pt x="117" y="26"/>
                </a:cubicBezTo>
                <a:lnTo>
                  <a:pt x="117" y="26"/>
                </a:lnTo>
                <a:cubicBezTo>
                  <a:pt x="110" y="31"/>
                  <a:pt x="108" y="36"/>
                  <a:pt x="100" y="36"/>
                </a:cubicBezTo>
                <a:lnTo>
                  <a:pt x="100" y="36"/>
                </a:lnTo>
                <a:cubicBezTo>
                  <a:pt x="96" y="50"/>
                  <a:pt x="85" y="53"/>
                  <a:pt x="71" y="53"/>
                </a:cubicBezTo>
                <a:lnTo>
                  <a:pt x="71" y="53"/>
                </a:lnTo>
                <a:cubicBezTo>
                  <a:pt x="64" y="89"/>
                  <a:pt x="32" y="109"/>
                  <a:pt x="12" y="122"/>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46" name="Freeform 39">
            <a:extLst>
              <a:ext uri="{FF2B5EF4-FFF2-40B4-BE49-F238E27FC236}">
                <a16:creationId xmlns:a16="http://schemas.microsoft.com/office/drawing/2014/main" id="{CCAA2640-D89D-4D88-8544-067B366D0A65}"/>
              </a:ext>
            </a:extLst>
          </p:cNvPr>
          <p:cNvSpPr>
            <a:spLocks noChangeArrowheads="1"/>
          </p:cNvSpPr>
          <p:nvPr/>
        </p:nvSpPr>
        <p:spPr bwMode="auto">
          <a:xfrm>
            <a:off x="5071366" y="4135175"/>
            <a:ext cx="72326" cy="103525"/>
          </a:xfrm>
          <a:custGeom>
            <a:avLst/>
            <a:gdLst>
              <a:gd name="T0" fmla="*/ 17 w 227"/>
              <a:gd name="T1" fmla="*/ 131 h 320"/>
              <a:gd name="T2" fmla="*/ 17 w 227"/>
              <a:gd name="T3" fmla="*/ 131 h 320"/>
              <a:gd name="T4" fmla="*/ 28 w 227"/>
              <a:gd name="T5" fmla="*/ 83 h 320"/>
              <a:gd name="T6" fmla="*/ 28 w 227"/>
              <a:gd name="T7" fmla="*/ 83 h 320"/>
              <a:gd name="T8" fmla="*/ 20 w 227"/>
              <a:gd name="T9" fmla="*/ 32 h 320"/>
              <a:gd name="T10" fmla="*/ 20 w 227"/>
              <a:gd name="T11" fmla="*/ 32 h 320"/>
              <a:gd name="T12" fmla="*/ 38 w 227"/>
              <a:gd name="T13" fmla="*/ 0 h 320"/>
              <a:gd name="T14" fmla="*/ 38 w 227"/>
              <a:gd name="T15" fmla="*/ 0 h 320"/>
              <a:gd name="T16" fmla="*/ 67 w 227"/>
              <a:gd name="T17" fmla="*/ 30 h 320"/>
              <a:gd name="T18" fmla="*/ 67 w 227"/>
              <a:gd name="T19" fmla="*/ 30 h 320"/>
              <a:gd name="T20" fmla="*/ 89 w 227"/>
              <a:gd name="T21" fmla="*/ 14 h 320"/>
              <a:gd name="T22" fmla="*/ 89 w 227"/>
              <a:gd name="T23" fmla="*/ 14 h 320"/>
              <a:gd name="T24" fmla="*/ 92 w 227"/>
              <a:gd name="T25" fmla="*/ 22 h 320"/>
              <a:gd name="T26" fmla="*/ 92 w 227"/>
              <a:gd name="T27" fmla="*/ 22 h 320"/>
              <a:gd name="T28" fmla="*/ 95 w 227"/>
              <a:gd name="T29" fmla="*/ 33 h 320"/>
              <a:gd name="T30" fmla="*/ 95 w 227"/>
              <a:gd name="T31" fmla="*/ 33 h 320"/>
              <a:gd name="T32" fmla="*/ 116 w 227"/>
              <a:gd name="T33" fmla="*/ 105 h 320"/>
              <a:gd name="T34" fmla="*/ 116 w 227"/>
              <a:gd name="T35" fmla="*/ 105 h 320"/>
              <a:gd name="T36" fmla="*/ 85 w 227"/>
              <a:gd name="T37" fmla="*/ 176 h 320"/>
              <a:gd name="T38" fmla="*/ 85 w 227"/>
              <a:gd name="T39" fmla="*/ 176 h 320"/>
              <a:gd name="T40" fmla="*/ 125 w 227"/>
              <a:gd name="T41" fmla="*/ 249 h 320"/>
              <a:gd name="T42" fmla="*/ 125 w 227"/>
              <a:gd name="T43" fmla="*/ 249 h 320"/>
              <a:gd name="T44" fmla="*/ 125 w 227"/>
              <a:gd name="T45" fmla="*/ 241 h 320"/>
              <a:gd name="T46" fmla="*/ 125 w 227"/>
              <a:gd name="T47" fmla="*/ 241 h 320"/>
              <a:gd name="T48" fmla="*/ 144 w 227"/>
              <a:gd name="T49" fmla="*/ 229 h 320"/>
              <a:gd name="T50" fmla="*/ 144 w 227"/>
              <a:gd name="T51" fmla="*/ 229 h 320"/>
              <a:gd name="T52" fmla="*/ 178 w 227"/>
              <a:gd name="T53" fmla="*/ 266 h 320"/>
              <a:gd name="T54" fmla="*/ 178 w 227"/>
              <a:gd name="T55" fmla="*/ 266 h 320"/>
              <a:gd name="T56" fmla="*/ 193 w 227"/>
              <a:gd name="T57" fmla="*/ 255 h 320"/>
              <a:gd name="T58" fmla="*/ 193 w 227"/>
              <a:gd name="T59" fmla="*/ 255 h 320"/>
              <a:gd name="T60" fmla="*/ 203 w 227"/>
              <a:gd name="T61" fmla="*/ 258 h 320"/>
              <a:gd name="T62" fmla="*/ 203 w 227"/>
              <a:gd name="T63" fmla="*/ 258 h 320"/>
              <a:gd name="T64" fmla="*/ 193 w 227"/>
              <a:gd name="T65" fmla="*/ 277 h 320"/>
              <a:gd name="T66" fmla="*/ 193 w 227"/>
              <a:gd name="T67" fmla="*/ 277 h 320"/>
              <a:gd name="T68" fmla="*/ 205 w 227"/>
              <a:gd name="T69" fmla="*/ 277 h 320"/>
              <a:gd name="T70" fmla="*/ 205 w 227"/>
              <a:gd name="T71" fmla="*/ 277 h 320"/>
              <a:gd name="T72" fmla="*/ 226 w 227"/>
              <a:gd name="T73" fmla="*/ 297 h 320"/>
              <a:gd name="T74" fmla="*/ 226 w 227"/>
              <a:gd name="T75" fmla="*/ 297 h 320"/>
              <a:gd name="T76" fmla="*/ 226 w 227"/>
              <a:gd name="T77" fmla="*/ 310 h 320"/>
              <a:gd name="T78" fmla="*/ 226 w 227"/>
              <a:gd name="T79" fmla="*/ 310 h 320"/>
              <a:gd name="T80" fmla="*/ 219 w 227"/>
              <a:gd name="T81" fmla="*/ 319 h 320"/>
              <a:gd name="T82" fmla="*/ 219 w 227"/>
              <a:gd name="T83" fmla="*/ 319 h 320"/>
              <a:gd name="T84" fmla="*/ 211 w 227"/>
              <a:gd name="T85" fmla="*/ 306 h 320"/>
              <a:gd name="T86" fmla="*/ 211 w 227"/>
              <a:gd name="T87" fmla="*/ 306 h 320"/>
              <a:gd name="T88" fmla="*/ 152 w 227"/>
              <a:gd name="T89" fmla="*/ 257 h 320"/>
              <a:gd name="T90" fmla="*/ 152 w 227"/>
              <a:gd name="T91" fmla="*/ 257 h 320"/>
              <a:gd name="T92" fmla="*/ 153 w 227"/>
              <a:gd name="T93" fmla="*/ 287 h 320"/>
              <a:gd name="T94" fmla="*/ 153 w 227"/>
              <a:gd name="T95" fmla="*/ 287 h 320"/>
              <a:gd name="T96" fmla="*/ 105 w 227"/>
              <a:gd name="T97" fmla="*/ 252 h 320"/>
              <a:gd name="T98" fmla="*/ 105 w 227"/>
              <a:gd name="T99" fmla="*/ 252 h 320"/>
              <a:gd name="T100" fmla="*/ 78 w 227"/>
              <a:gd name="T101" fmla="*/ 261 h 320"/>
              <a:gd name="T102" fmla="*/ 78 w 227"/>
              <a:gd name="T103" fmla="*/ 261 h 320"/>
              <a:gd name="T104" fmla="*/ 54 w 227"/>
              <a:gd name="T105" fmla="*/ 238 h 320"/>
              <a:gd name="T106" fmla="*/ 54 w 227"/>
              <a:gd name="T107" fmla="*/ 238 h 320"/>
              <a:gd name="T108" fmla="*/ 64 w 227"/>
              <a:gd name="T109" fmla="*/ 220 h 320"/>
              <a:gd name="T110" fmla="*/ 64 w 227"/>
              <a:gd name="T111" fmla="*/ 205 h 320"/>
              <a:gd name="T112" fmla="*/ 54 w 227"/>
              <a:gd name="T113" fmla="*/ 205 h 320"/>
              <a:gd name="T114" fmla="*/ 54 w 227"/>
              <a:gd name="T115" fmla="*/ 205 h 320"/>
              <a:gd name="T116" fmla="*/ 42 w 227"/>
              <a:gd name="T117" fmla="*/ 215 h 320"/>
              <a:gd name="T118" fmla="*/ 42 w 227"/>
              <a:gd name="T119" fmla="*/ 215 h 320"/>
              <a:gd name="T120" fmla="*/ 6 w 227"/>
              <a:gd name="T121" fmla="*/ 186 h 320"/>
              <a:gd name="T122" fmla="*/ 6 w 227"/>
              <a:gd name="T123" fmla="*/ 186 h 320"/>
              <a:gd name="T124" fmla="*/ 17 w 227"/>
              <a:gd name="T125" fmla="*/ 13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320">
                <a:moveTo>
                  <a:pt x="17" y="131"/>
                </a:moveTo>
                <a:lnTo>
                  <a:pt x="17" y="131"/>
                </a:lnTo>
                <a:cubicBezTo>
                  <a:pt x="24" y="119"/>
                  <a:pt x="27" y="97"/>
                  <a:pt x="28" y="83"/>
                </a:cubicBezTo>
                <a:lnTo>
                  <a:pt x="28" y="83"/>
                </a:lnTo>
                <a:cubicBezTo>
                  <a:pt x="28" y="64"/>
                  <a:pt x="20" y="51"/>
                  <a:pt x="20" y="32"/>
                </a:cubicBezTo>
                <a:lnTo>
                  <a:pt x="20" y="32"/>
                </a:lnTo>
                <a:cubicBezTo>
                  <a:pt x="21" y="16"/>
                  <a:pt x="24" y="0"/>
                  <a:pt x="38" y="0"/>
                </a:cubicBezTo>
                <a:lnTo>
                  <a:pt x="38" y="0"/>
                </a:lnTo>
                <a:cubicBezTo>
                  <a:pt x="56" y="1"/>
                  <a:pt x="52" y="29"/>
                  <a:pt x="67" y="30"/>
                </a:cubicBezTo>
                <a:lnTo>
                  <a:pt x="67" y="30"/>
                </a:lnTo>
                <a:cubicBezTo>
                  <a:pt x="77" y="30"/>
                  <a:pt x="82" y="17"/>
                  <a:pt x="89" y="14"/>
                </a:cubicBezTo>
                <a:lnTo>
                  <a:pt x="89" y="14"/>
                </a:lnTo>
                <a:cubicBezTo>
                  <a:pt x="89" y="15"/>
                  <a:pt x="92" y="20"/>
                  <a:pt x="92" y="22"/>
                </a:cubicBezTo>
                <a:lnTo>
                  <a:pt x="92" y="22"/>
                </a:lnTo>
                <a:cubicBezTo>
                  <a:pt x="92" y="25"/>
                  <a:pt x="95" y="30"/>
                  <a:pt x="95" y="33"/>
                </a:cubicBezTo>
                <a:lnTo>
                  <a:pt x="95" y="33"/>
                </a:lnTo>
                <a:cubicBezTo>
                  <a:pt x="95" y="54"/>
                  <a:pt x="117" y="78"/>
                  <a:pt x="116" y="105"/>
                </a:cubicBezTo>
                <a:lnTo>
                  <a:pt x="116" y="105"/>
                </a:lnTo>
                <a:cubicBezTo>
                  <a:pt x="115" y="141"/>
                  <a:pt x="85" y="143"/>
                  <a:pt x="85" y="176"/>
                </a:cubicBezTo>
                <a:lnTo>
                  <a:pt x="85" y="176"/>
                </a:lnTo>
                <a:cubicBezTo>
                  <a:pt x="84" y="201"/>
                  <a:pt x="107" y="240"/>
                  <a:pt x="125" y="249"/>
                </a:cubicBezTo>
                <a:lnTo>
                  <a:pt x="125" y="249"/>
                </a:lnTo>
                <a:cubicBezTo>
                  <a:pt x="125" y="247"/>
                  <a:pt x="125" y="242"/>
                  <a:pt x="125" y="241"/>
                </a:cubicBezTo>
                <a:lnTo>
                  <a:pt x="125" y="241"/>
                </a:lnTo>
                <a:cubicBezTo>
                  <a:pt x="125" y="235"/>
                  <a:pt x="134" y="228"/>
                  <a:pt x="144" y="229"/>
                </a:cubicBezTo>
                <a:lnTo>
                  <a:pt x="144" y="229"/>
                </a:lnTo>
                <a:cubicBezTo>
                  <a:pt x="164" y="229"/>
                  <a:pt x="168" y="266"/>
                  <a:pt x="178" y="266"/>
                </a:cubicBezTo>
                <a:lnTo>
                  <a:pt x="178" y="266"/>
                </a:lnTo>
                <a:cubicBezTo>
                  <a:pt x="185" y="266"/>
                  <a:pt x="187" y="255"/>
                  <a:pt x="193" y="255"/>
                </a:cubicBezTo>
                <a:lnTo>
                  <a:pt x="193" y="255"/>
                </a:lnTo>
                <a:cubicBezTo>
                  <a:pt x="197" y="255"/>
                  <a:pt x="200" y="258"/>
                  <a:pt x="203" y="258"/>
                </a:cubicBezTo>
                <a:lnTo>
                  <a:pt x="203" y="258"/>
                </a:lnTo>
                <a:cubicBezTo>
                  <a:pt x="202" y="267"/>
                  <a:pt x="193" y="269"/>
                  <a:pt x="193" y="277"/>
                </a:cubicBezTo>
                <a:lnTo>
                  <a:pt x="193" y="277"/>
                </a:lnTo>
                <a:cubicBezTo>
                  <a:pt x="193" y="280"/>
                  <a:pt x="202" y="278"/>
                  <a:pt x="205" y="277"/>
                </a:cubicBezTo>
                <a:lnTo>
                  <a:pt x="205" y="277"/>
                </a:lnTo>
                <a:cubicBezTo>
                  <a:pt x="204" y="290"/>
                  <a:pt x="214" y="297"/>
                  <a:pt x="226" y="297"/>
                </a:cubicBezTo>
                <a:lnTo>
                  <a:pt x="226" y="297"/>
                </a:lnTo>
                <a:cubicBezTo>
                  <a:pt x="226" y="302"/>
                  <a:pt x="226" y="305"/>
                  <a:pt x="226" y="310"/>
                </a:cubicBezTo>
                <a:lnTo>
                  <a:pt x="226" y="310"/>
                </a:lnTo>
                <a:cubicBezTo>
                  <a:pt x="226" y="313"/>
                  <a:pt x="223" y="319"/>
                  <a:pt x="219" y="319"/>
                </a:cubicBezTo>
                <a:lnTo>
                  <a:pt x="219" y="319"/>
                </a:lnTo>
                <a:cubicBezTo>
                  <a:pt x="214" y="319"/>
                  <a:pt x="213" y="311"/>
                  <a:pt x="211" y="306"/>
                </a:cubicBezTo>
                <a:lnTo>
                  <a:pt x="211" y="306"/>
                </a:lnTo>
                <a:cubicBezTo>
                  <a:pt x="202" y="287"/>
                  <a:pt x="162" y="272"/>
                  <a:pt x="152" y="257"/>
                </a:cubicBezTo>
                <a:lnTo>
                  <a:pt x="152" y="257"/>
                </a:lnTo>
                <a:cubicBezTo>
                  <a:pt x="143" y="268"/>
                  <a:pt x="148" y="275"/>
                  <a:pt x="153" y="287"/>
                </a:cubicBezTo>
                <a:lnTo>
                  <a:pt x="153" y="287"/>
                </a:lnTo>
                <a:cubicBezTo>
                  <a:pt x="129" y="287"/>
                  <a:pt x="128" y="252"/>
                  <a:pt x="105" y="252"/>
                </a:cubicBezTo>
                <a:lnTo>
                  <a:pt x="105" y="252"/>
                </a:lnTo>
                <a:cubicBezTo>
                  <a:pt x="95" y="252"/>
                  <a:pt x="88" y="261"/>
                  <a:pt x="78" y="261"/>
                </a:cubicBezTo>
                <a:lnTo>
                  <a:pt x="78" y="261"/>
                </a:lnTo>
                <a:cubicBezTo>
                  <a:pt x="67" y="260"/>
                  <a:pt x="54" y="246"/>
                  <a:pt x="54" y="238"/>
                </a:cubicBezTo>
                <a:lnTo>
                  <a:pt x="54" y="238"/>
                </a:lnTo>
                <a:cubicBezTo>
                  <a:pt x="54" y="229"/>
                  <a:pt x="61" y="224"/>
                  <a:pt x="64" y="220"/>
                </a:cubicBezTo>
                <a:lnTo>
                  <a:pt x="64" y="205"/>
                </a:lnTo>
                <a:lnTo>
                  <a:pt x="54" y="205"/>
                </a:lnTo>
                <a:lnTo>
                  <a:pt x="54" y="205"/>
                </a:lnTo>
                <a:cubicBezTo>
                  <a:pt x="51" y="209"/>
                  <a:pt x="47" y="216"/>
                  <a:pt x="42" y="215"/>
                </a:cubicBezTo>
                <a:lnTo>
                  <a:pt x="42" y="215"/>
                </a:lnTo>
                <a:cubicBezTo>
                  <a:pt x="36" y="215"/>
                  <a:pt x="6" y="196"/>
                  <a:pt x="6" y="186"/>
                </a:cubicBezTo>
                <a:lnTo>
                  <a:pt x="6" y="186"/>
                </a:lnTo>
                <a:cubicBezTo>
                  <a:pt x="6" y="161"/>
                  <a:pt x="0" y="127"/>
                  <a:pt x="17" y="131"/>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47" name="Freeform 40">
            <a:extLst>
              <a:ext uri="{FF2B5EF4-FFF2-40B4-BE49-F238E27FC236}">
                <a16:creationId xmlns:a16="http://schemas.microsoft.com/office/drawing/2014/main" id="{CBA79730-FD66-4D3F-A5FF-2E55D3A7E17F}"/>
              </a:ext>
            </a:extLst>
          </p:cNvPr>
          <p:cNvSpPr>
            <a:spLocks noChangeArrowheads="1"/>
          </p:cNvSpPr>
          <p:nvPr/>
        </p:nvSpPr>
        <p:spPr bwMode="auto">
          <a:xfrm>
            <a:off x="5146529" y="4240118"/>
            <a:ext cx="24108" cy="39708"/>
          </a:xfrm>
          <a:custGeom>
            <a:avLst/>
            <a:gdLst>
              <a:gd name="T0" fmla="*/ 67 w 76"/>
              <a:gd name="T1" fmla="*/ 83 h 125"/>
              <a:gd name="T2" fmla="*/ 42 w 76"/>
              <a:gd name="T3" fmla="*/ 82 h 125"/>
              <a:gd name="T4" fmla="*/ 42 w 76"/>
              <a:gd name="T5" fmla="*/ 82 h 125"/>
              <a:gd name="T6" fmla="*/ 57 w 76"/>
              <a:gd name="T7" fmla="*/ 114 h 125"/>
              <a:gd name="T8" fmla="*/ 56 w 76"/>
              <a:gd name="T9" fmla="*/ 124 h 125"/>
              <a:gd name="T10" fmla="*/ 56 w 76"/>
              <a:gd name="T11" fmla="*/ 124 h 125"/>
              <a:gd name="T12" fmla="*/ 42 w 76"/>
              <a:gd name="T13" fmla="*/ 124 h 125"/>
              <a:gd name="T14" fmla="*/ 42 w 76"/>
              <a:gd name="T15" fmla="*/ 124 h 125"/>
              <a:gd name="T16" fmla="*/ 33 w 76"/>
              <a:gd name="T17" fmla="*/ 101 h 125"/>
              <a:gd name="T18" fmla="*/ 34 w 76"/>
              <a:gd name="T19" fmla="*/ 92 h 125"/>
              <a:gd name="T20" fmla="*/ 34 w 76"/>
              <a:gd name="T21" fmla="*/ 92 h 125"/>
              <a:gd name="T22" fmla="*/ 9 w 76"/>
              <a:gd name="T23" fmla="*/ 70 h 125"/>
              <a:gd name="T24" fmla="*/ 9 w 76"/>
              <a:gd name="T25" fmla="*/ 61 h 125"/>
              <a:gd name="T26" fmla="*/ 9 w 76"/>
              <a:gd name="T27" fmla="*/ 61 h 125"/>
              <a:gd name="T28" fmla="*/ 31 w 76"/>
              <a:gd name="T29" fmla="*/ 61 h 125"/>
              <a:gd name="T30" fmla="*/ 31 w 76"/>
              <a:gd name="T31" fmla="*/ 61 h 125"/>
              <a:gd name="T32" fmla="*/ 39 w 76"/>
              <a:gd name="T33" fmla="*/ 52 h 125"/>
              <a:gd name="T34" fmla="*/ 39 w 76"/>
              <a:gd name="T35" fmla="*/ 52 h 125"/>
              <a:gd name="T36" fmla="*/ 0 w 76"/>
              <a:gd name="T37" fmla="*/ 5 h 125"/>
              <a:gd name="T38" fmla="*/ 0 w 76"/>
              <a:gd name="T39" fmla="*/ 5 h 125"/>
              <a:gd name="T40" fmla="*/ 15 w 76"/>
              <a:gd name="T41" fmla="*/ 0 h 125"/>
              <a:gd name="T42" fmla="*/ 15 w 76"/>
              <a:gd name="T43" fmla="*/ 0 h 125"/>
              <a:gd name="T44" fmla="*/ 52 w 76"/>
              <a:gd name="T45" fmla="*/ 7 h 125"/>
              <a:gd name="T46" fmla="*/ 52 w 76"/>
              <a:gd name="T47" fmla="*/ 7 h 125"/>
              <a:gd name="T48" fmla="*/ 52 w 76"/>
              <a:gd name="T49" fmla="*/ 23 h 125"/>
              <a:gd name="T50" fmla="*/ 52 w 76"/>
              <a:gd name="T51" fmla="*/ 23 h 125"/>
              <a:gd name="T52" fmla="*/ 62 w 76"/>
              <a:gd name="T53" fmla="*/ 23 h 125"/>
              <a:gd name="T54" fmla="*/ 62 w 76"/>
              <a:gd name="T55" fmla="*/ 23 h 125"/>
              <a:gd name="T56" fmla="*/ 61 w 76"/>
              <a:gd name="T57" fmla="*/ 48 h 125"/>
              <a:gd name="T58" fmla="*/ 61 w 76"/>
              <a:gd name="T59" fmla="*/ 48 h 125"/>
              <a:gd name="T60" fmla="*/ 75 w 76"/>
              <a:gd name="T61" fmla="*/ 62 h 125"/>
              <a:gd name="T62" fmla="*/ 75 w 76"/>
              <a:gd name="T63" fmla="*/ 62 h 125"/>
              <a:gd name="T64" fmla="*/ 67 w 76"/>
              <a:gd name="T65" fmla="*/ 8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25">
                <a:moveTo>
                  <a:pt x="67" y="83"/>
                </a:moveTo>
                <a:lnTo>
                  <a:pt x="42" y="82"/>
                </a:lnTo>
                <a:lnTo>
                  <a:pt x="42" y="82"/>
                </a:lnTo>
                <a:cubicBezTo>
                  <a:pt x="44" y="95"/>
                  <a:pt x="50" y="111"/>
                  <a:pt x="57" y="114"/>
                </a:cubicBezTo>
                <a:lnTo>
                  <a:pt x="56" y="124"/>
                </a:lnTo>
                <a:lnTo>
                  <a:pt x="56" y="124"/>
                </a:lnTo>
                <a:cubicBezTo>
                  <a:pt x="52" y="124"/>
                  <a:pt x="46" y="124"/>
                  <a:pt x="42" y="124"/>
                </a:cubicBezTo>
                <a:lnTo>
                  <a:pt x="42" y="124"/>
                </a:lnTo>
                <a:cubicBezTo>
                  <a:pt x="30" y="123"/>
                  <a:pt x="27" y="110"/>
                  <a:pt x="33" y="101"/>
                </a:cubicBezTo>
                <a:lnTo>
                  <a:pt x="34" y="92"/>
                </a:lnTo>
                <a:lnTo>
                  <a:pt x="34" y="92"/>
                </a:lnTo>
                <a:cubicBezTo>
                  <a:pt x="22" y="92"/>
                  <a:pt x="10" y="75"/>
                  <a:pt x="9" y="70"/>
                </a:cubicBezTo>
                <a:lnTo>
                  <a:pt x="9" y="61"/>
                </a:lnTo>
                <a:lnTo>
                  <a:pt x="9" y="61"/>
                </a:lnTo>
                <a:cubicBezTo>
                  <a:pt x="17" y="61"/>
                  <a:pt x="29" y="61"/>
                  <a:pt x="31" y="61"/>
                </a:cubicBezTo>
                <a:lnTo>
                  <a:pt x="31" y="61"/>
                </a:lnTo>
                <a:cubicBezTo>
                  <a:pt x="34" y="61"/>
                  <a:pt x="39" y="55"/>
                  <a:pt x="39" y="52"/>
                </a:cubicBezTo>
                <a:lnTo>
                  <a:pt x="39" y="52"/>
                </a:lnTo>
                <a:cubicBezTo>
                  <a:pt x="40" y="30"/>
                  <a:pt x="4" y="18"/>
                  <a:pt x="0" y="5"/>
                </a:cubicBezTo>
                <a:lnTo>
                  <a:pt x="0" y="5"/>
                </a:lnTo>
                <a:cubicBezTo>
                  <a:pt x="5" y="4"/>
                  <a:pt x="10" y="0"/>
                  <a:pt x="15" y="0"/>
                </a:cubicBezTo>
                <a:lnTo>
                  <a:pt x="15" y="0"/>
                </a:lnTo>
                <a:cubicBezTo>
                  <a:pt x="29" y="0"/>
                  <a:pt x="39" y="7"/>
                  <a:pt x="52" y="7"/>
                </a:cubicBezTo>
                <a:lnTo>
                  <a:pt x="52" y="7"/>
                </a:lnTo>
                <a:cubicBezTo>
                  <a:pt x="52" y="11"/>
                  <a:pt x="53" y="18"/>
                  <a:pt x="52" y="23"/>
                </a:cubicBezTo>
                <a:lnTo>
                  <a:pt x="52" y="23"/>
                </a:lnTo>
                <a:cubicBezTo>
                  <a:pt x="55" y="23"/>
                  <a:pt x="59" y="23"/>
                  <a:pt x="62" y="23"/>
                </a:cubicBezTo>
                <a:lnTo>
                  <a:pt x="62" y="23"/>
                </a:lnTo>
                <a:cubicBezTo>
                  <a:pt x="63" y="33"/>
                  <a:pt x="61" y="48"/>
                  <a:pt x="61" y="48"/>
                </a:cubicBezTo>
                <a:lnTo>
                  <a:pt x="61" y="48"/>
                </a:lnTo>
                <a:cubicBezTo>
                  <a:pt x="61" y="48"/>
                  <a:pt x="73" y="62"/>
                  <a:pt x="75" y="62"/>
                </a:cubicBezTo>
                <a:lnTo>
                  <a:pt x="75" y="62"/>
                </a:lnTo>
                <a:cubicBezTo>
                  <a:pt x="72" y="72"/>
                  <a:pt x="69" y="76"/>
                  <a:pt x="67" y="83"/>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48" name="Freeform 41">
            <a:extLst>
              <a:ext uri="{FF2B5EF4-FFF2-40B4-BE49-F238E27FC236}">
                <a16:creationId xmlns:a16="http://schemas.microsoft.com/office/drawing/2014/main" id="{B1C9FF41-141B-4E98-A4F4-ACC4A6517F9B}"/>
              </a:ext>
            </a:extLst>
          </p:cNvPr>
          <p:cNvSpPr>
            <a:spLocks noChangeArrowheads="1"/>
          </p:cNvSpPr>
          <p:nvPr/>
        </p:nvSpPr>
        <p:spPr bwMode="auto">
          <a:xfrm>
            <a:off x="5112493" y="4250045"/>
            <a:ext cx="19854" cy="25527"/>
          </a:xfrm>
          <a:custGeom>
            <a:avLst/>
            <a:gdLst>
              <a:gd name="T0" fmla="*/ 12 w 61"/>
              <a:gd name="T1" fmla="*/ 1 h 80"/>
              <a:gd name="T2" fmla="*/ 12 w 61"/>
              <a:gd name="T3" fmla="*/ 1 h 80"/>
              <a:gd name="T4" fmla="*/ 60 w 61"/>
              <a:gd name="T5" fmla="*/ 29 h 80"/>
              <a:gd name="T6" fmla="*/ 60 w 61"/>
              <a:gd name="T7" fmla="*/ 29 h 80"/>
              <a:gd name="T8" fmla="*/ 5 w 61"/>
              <a:gd name="T9" fmla="*/ 79 h 80"/>
              <a:gd name="T10" fmla="*/ 5 w 61"/>
              <a:gd name="T11" fmla="*/ 79 h 80"/>
              <a:gd name="T12" fmla="*/ 0 w 61"/>
              <a:gd name="T13" fmla="*/ 8 h 80"/>
              <a:gd name="T14" fmla="*/ 0 w 61"/>
              <a:gd name="T15" fmla="*/ 8 h 80"/>
              <a:gd name="T16" fmla="*/ 10 w 61"/>
              <a:gd name="T17" fmla="*/ 0 h 80"/>
              <a:gd name="T18" fmla="*/ 10 w 61"/>
              <a:gd name="T19" fmla="*/ 0 h 80"/>
              <a:gd name="T20" fmla="*/ 20 w 61"/>
              <a:gd name="T21" fmla="*/ 8 h 80"/>
              <a:gd name="T22" fmla="*/ 12 w 61"/>
              <a:gd name="T2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80">
                <a:moveTo>
                  <a:pt x="12" y="1"/>
                </a:moveTo>
                <a:lnTo>
                  <a:pt x="12" y="1"/>
                </a:lnTo>
                <a:cubicBezTo>
                  <a:pt x="18" y="10"/>
                  <a:pt x="60" y="15"/>
                  <a:pt x="60" y="29"/>
                </a:cubicBezTo>
                <a:lnTo>
                  <a:pt x="60" y="29"/>
                </a:lnTo>
                <a:cubicBezTo>
                  <a:pt x="59" y="56"/>
                  <a:pt x="20" y="69"/>
                  <a:pt x="5" y="79"/>
                </a:cubicBezTo>
                <a:lnTo>
                  <a:pt x="5" y="79"/>
                </a:lnTo>
                <a:cubicBezTo>
                  <a:pt x="5" y="51"/>
                  <a:pt x="0" y="21"/>
                  <a:pt x="0" y="8"/>
                </a:cubicBezTo>
                <a:lnTo>
                  <a:pt x="0" y="8"/>
                </a:lnTo>
                <a:cubicBezTo>
                  <a:pt x="0" y="4"/>
                  <a:pt x="7" y="0"/>
                  <a:pt x="10" y="0"/>
                </a:cubicBezTo>
                <a:lnTo>
                  <a:pt x="10" y="0"/>
                </a:lnTo>
                <a:cubicBezTo>
                  <a:pt x="13" y="0"/>
                  <a:pt x="18" y="7"/>
                  <a:pt x="20" y="8"/>
                </a:cubicBezTo>
                <a:lnTo>
                  <a:pt x="12" y="1"/>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49" name="Freeform 42">
            <a:extLst>
              <a:ext uri="{FF2B5EF4-FFF2-40B4-BE49-F238E27FC236}">
                <a16:creationId xmlns:a16="http://schemas.microsoft.com/office/drawing/2014/main" id="{CBF54902-DE83-4E94-AD0F-E6ADD6182AB5}"/>
              </a:ext>
            </a:extLst>
          </p:cNvPr>
          <p:cNvSpPr>
            <a:spLocks noChangeArrowheads="1"/>
          </p:cNvSpPr>
          <p:nvPr/>
        </p:nvSpPr>
        <p:spPr bwMode="auto">
          <a:xfrm>
            <a:off x="5123838" y="4265645"/>
            <a:ext cx="18436" cy="32617"/>
          </a:xfrm>
          <a:custGeom>
            <a:avLst/>
            <a:gdLst>
              <a:gd name="T0" fmla="*/ 58 w 59"/>
              <a:gd name="T1" fmla="*/ 23 h 103"/>
              <a:gd name="T2" fmla="*/ 58 w 59"/>
              <a:gd name="T3" fmla="*/ 23 h 103"/>
              <a:gd name="T4" fmla="*/ 38 w 59"/>
              <a:gd name="T5" fmla="*/ 74 h 103"/>
              <a:gd name="T6" fmla="*/ 38 w 59"/>
              <a:gd name="T7" fmla="*/ 74 h 103"/>
              <a:gd name="T8" fmla="*/ 46 w 59"/>
              <a:gd name="T9" fmla="*/ 94 h 103"/>
              <a:gd name="T10" fmla="*/ 46 w 59"/>
              <a:gd name="T11" fmla="*/ 94 h 103"/>
              <a:gd name="T12" fmla="*/ 36 w 59"/>
              <a:gd name="T13" fmla="*/ 102 h 103"/>
              <a:gd name="T14" fmla="*/ 36 w 59"/>
              <a:gd name="T15" fmla="*/ 102 h 103"/>
              <a:gd name="T16" fmla="*/ 0 w 59"/>
              <a:gd name="T17" fmla="*/ 60 h 103"/>
              <a:gd name="T18" fmla="*/ 0 w 59"/>
              <a:gd name="T19" fmla="*/ 60 h 103"/>
              <a:gd name="T20" fmla="*/ 15 w 59"/>
              <a:gd name="T21" fmla="*/ 51 h 103"/>
              <a:gd name="T22" fmla="*/ 15 w 59"/>
              <a:gd name="T23" fmla="*/ 51 h 103"/>
              <a:gd name="T24" fmla="*/ 33 w 59"/>
              <a:gd name="T25" fmla="*/ 5 h 103"/>
              <a:gd name="T26" fmla="*/ 33 w 59"/>
              <a:gd name="T27" fmla="*/ 5 h 103"/>
              <a:gd name="T28" fmla="*/ 58 w 59"/>
              <a:gd name="T29" fmla="*/ 2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03">
                <a:moveTo>
                  <a:pt x="58" y="23"/>
                </a:moveTo>
                <a:lnTo>
                  <a:pt x="58" y="23"/>
                </a:lnTo>
                <a:cubicBezTo>
                  <a:pt x="57" y="42"/>
                  <a:pt x="39" y="54"/>
                  <a:pt x="38" y="74"/>
                </a:cubicBezTo>
                <a:lnTo>
                  <a:pt x="38" y="74"/>
                </a:lnTo>
                <a:cubicBezTo>
                  <a:pt x="38" y="87"/>
                  <a:pt x="46" y="85"/>
                  <a:pt x="46" y="94"/>
                </a:cubicBezTo>
                <a:lnTo>
                  <a:pt x="46" y="94"/>
                </a:lnTo>
                <a:cubicBezTo>
                  <a:pt x="46" y="97"/>
                  <a:pt x="39" y="102"/>
                  <a:pt x="36" y="102"/>
                </a:cubicBezTo>
                <a:lnTo>
                  <a:pt x="36" y="102"/>
                </a:lnTo>
                <a:cubicBezTo>
                  <a:pt x="29" y="102"/>
                  <a:pt x="0" y="71"/>
                  <a:pt x="0" y="60"/>
                </a:cubicBezTo>
                <a:lnTo>
                  <a:pt x="0" y="60"/>
                </a:lnTo>
                <a:cubicBezTo>
                  <a:pt x="0" y="55"/>
                  <a:pt x="10" y="51"/>
                  <a:pt x="15" y="51"/>
                </a:cubicBezTo>
                <a:lnTo>
                  <a:pt x="15" y="51"/>
                </a:lnTo>
                <a:cubicBezTo>
                  <a:pt x="15" y="46"/>
                  <a:pt x="24" y="6"/>
                  <a:pt x="33" y="5"/>
                </a:cubicBezTo>
                <a:lnTo>
                  <a:pt x="33" y="5"/>
                </a:lnTo>
                <a:cubicBezTo>
                  <a:pt x="49" y="0"/>
                  <a:pt x="58" y="14"/>
                  <a:pt x="58" y="23"/>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50" name="Freeform 43">
            <a:extLst>
              <a:ext uri="{FF2B5EF4-FFF2-40B4-BE49-F238E27FC236}">
                <a16:creationId xmlns:a16="http://schemas.microsoft.com/office/drawing/2014/main" id="{EF858C07-DDEF-4147-A3CF-4A33E41A82A1}"/>
              </a:ext>
            </a:extLst>
          </p:cNvPr>
          <p:cNvSpPr>
            <a:spLocks noChangeArrowheads="1"/>
          </p:cNvSpPr>
          <p:nvPr/>
        </p:nvSpPr>
        <p:spPr bwMode="auto">
          <a:xfrm>
            <a:off x="5139437" y="4267063"/>
            <a:ext cx="9927" cy="19854"/>
          </a:xfrm>
          <a:custGeom>
            <a:avLst/>
            <a:gdLst>
              <a:gd name="T0" fmla="*/ 31 w 32"/>
              <a:gd name="T1" fmla="*/ 0 h 62"/>
              <a:gd name="T2" fmla="*/ 31 w 32"/>
              <a:gd name="T3" fmla="*/ 0 h 62"/>
              <a:gd name="T4" fmla="*/ 8 w 32"/>
              <a:gd name="T5" fmla="*/ 61 h 62"/>
              <a:gd name="T6" fmla="*/ 8 w 32"/>
              <a:gd name="T7" fmla="*/ 61 h 62"/>
              <a:gd name="T8" fmla="*/ 0 w 32"/>
              <a:gd name="T9" fmla="*/ 60 h 62"/>
              <a:gd name="T10" fmla="*/ 0 w 32"/>
              <a:gd name="T11" fmla="*/ 60 h 62"/>
              <a:gd name="T12" fmla="*/ 16 w 32"/>
              <a:gd name="T13" fmla="*/ 0 h 62"/>
              <a:gd name="T14" fmla="*/ 16 w 32"/>
              <a:gd name="T15" fmla="*/ 0 h 62"/>
              <a:gd name="T16" fmla="*/ 31 w 32"/>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2">
                <a:moveTo>
                  <a:pt x="31" y="0"/>
                </a:moveTo>
                <a:lnTo>
                  <a:pt x="31" y="0"/>
                </a:lnTo>
                <a:cubicBezTo>
                  <a:pt x="31" y="29"/>
                  <a:pt x="9" y="37"/>
                  <a:pt x="8" y="61"/>
                </a:cubicBezTo>
                <a:lnTo>
                  <a:pt x="8" y="61"/>
                </a:lnTo>
                <a:cubicBezTo>
                  <a:pt x="7" y="60"/>
                  <a:pt x="2" y="60"/>
                  <a:pt x="0" y="60"/>
                </a:cubicBezTo>
                <a:lnTo>
                  <a:pt x="0" y="60"/>
                </a:lnTo>
                <a:cubicBezTo>
                  <a:pt x="5" y="41"/>
                  <a:pt x="16" y="29"/>
                  <a:pt x="16" y="0"/>
                </a:cubicBezTo>
                <a:lnTo>
                  <a:pt x="16" y="0"/>
                </a:lnTo>
                <a:cubicBezTo>
                  <a:pt x="21" y="0"/>
                  <a:pt x="26" y="0"/>
                  <a:pt x="31" y="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51" name="Freeform 44">
            <a:extLst>
              <a:ext uri="{FF2B5EF4-FFF2-40B4-BE49-F238E27FC236}">
                <a16:creationId xmlns:a16="http://schemas.microsoft.com/office/drawing/2014/main" id="{B599DB43-3EC8-42FE-929F-42B1816EAE34}"/>
              </a:ext>
            </a:extLst>
          </p:cNvPr>
          <p:cNvSpPr>
            <a:spLocks noChangeArrowheads="1"/>
          </p:cNvSpPr>
          <p:nvPr/>
        </p:nvSpPr>
        <p:spPr bwMode="auto">
          <a:xfrm>
            <a:off x="5143692" y="4279826"/>
            <a:ext cx="12763" cy="9927"/>
          </a:xfrm>
          <a:custGeom>
            <a:avLst/>
            <a:gdLst>
              <a:gd name="T0" fmla="*/ 37 w 38"/>
              <a:gd name="T1" fmla="*/ 1 h 33"/>
              <a:gd name="T2" fmla="*/ 37 w 38"/>
              <a:gd name="T3" fmla="*/ 1 h 33"/>
              <a:gd name="T4" fmla="*/ 10 w 38"/>
              <a:gd name="T5" fmla="*/ 32 h 33"/>
              <a:gd name="T6" fmla="*/ 10 w 38"/>
              <a:gd name="T7" fmla="*/ 32 h 33"/>
              <a:gd name="T8" fmla="*/ 0 w 38"/>
              <a:gd name="T9" fmla="*/ 24 h 33"/>
              <a:gd name="T10" fmla="*/ 0 w 38"/>
              <a:gd name="T11" fmla="*/ 24 h 33"/>
              <a:gd name="T12" fmla="*/ 16 w 38"/>
              <a:gd name="T13" fmla="*/ 0 h 33"/>
              <a:gd name="T14" fmla="*/ 16 w 38"/>
              <a:gd name="T15" fmla="*/ 0 h 33"/>
              <a:gd name="T16" fmla="*/ 37 w 38"/>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3">
                <a:moveTo>
                  <a:pt x="37" y="1"/>
                </a:moveTo>
                <a:lnTo>
                  <a:pt x="37" y="1"/>
                </a:lnTo>
                <a:cubicBezTo>
                  <a:pt x="37" y="18"/>
                  <a:pt x="25" y="32"/>
                  <a:pt x="10" y="32"/>
                </a:cubicBezTo>
                <a:lnTo>
                  <a:pt x="10" y="32"/>
                </a:lnTo>
                <a:cubicBezTo>
                  <a:pt x="7" y="32"/>
                  <a:pt x="0" y="27"/>
                  <a:pt x="0" y="24"/>
                </a:cubicBezTo>
                <a:lnTo>
                  <a:pt x="0" y="24"/>
                </a:lnTo>
                <a:cubicBezTo>
                  <a:pt x="0" y="14"/>
                  <a:pt x="10" y="9"/>
                  <a:pt x="16" y="0"/>
                </a:cubicBezTo>
                <a:lnTo>
                  <a:pt x="16" y="0"/>
                </a:lnTo>
                <a:cubicBezTo>
                  <a:pt x="24" y="4"/>
                  <a:pt x="32" y="7"/>
                  <a:pt x="37" y="1"/>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52" name="Freeform 45">
            <a:extLst>
              <a:ext uri="{FF2B5EF4-FFF2-40B4-BE49-F238E27FC236}">
                <a16:creationId xmlns:a16="http://schemas.microsoft.com/office/drawing/2014/main" id="{CAE0F3BA-8245-47CE-9EE6-BFE41CEE4247}"/>
              </a:ext>
            </a:extLst>
          </p:cNvPr>
          <p:cNvSpPr>
            <a:spLocks noChangeArrowheads="1"/>
          </p:cNvSpPr>
          <p:nvPr/>
        </p:nvSpPr>
        <p:spPr bwMode="auto">
          <a:xfrm>
            <a:off x="5130929" y="4238700"/>
            <a:ext cx="14182" cy="15600"/>
          </a:xfrm>
          <a:custGeom>
            <a:avLst/>
            <a:gdLst>
              <a:gd name="T0" fmla="*/ 0 w 44"/>
              <a:gd name="T1" fmla="*/ 25 h 50"/>
              <a:gd name="T2" fmla="*/ 0 w 44"/>
              <a:gd name="T3" fmla="*/ 25 h 50"/>
              <a:gd name="T4" fmla="*/ 1 w 44"/>
              <a:gd name="T5" fmla="*/ 0 h 50"/>
              <a:gd name="T6" fmla="*/ 16 w 44"/>
              <a:gd name="T7" fmla="*/ 1 h 50"/>
              <a:gd name="T8" fmla="*/ 16 w 44"/>
              <a:gd name="T9" fmla="*/ 1 h 50"/>
              <a:gd name="T10" fmla="*/ 42 w 44"/>
              <a:gd name="T11" fmla="*/ 41 h 50"/>
              <a:gd name="T12" fmla="*/ 42 w 44"/>
              <a:gd name="T13" fmla="*/ 41 h 50"/>
              <a:gd name="T14" fmla="*/ 24 w 44"/>
              <a:gd name="T15" fmla="*/ 25 h 50"/>
              <a:gd name="T16" fmla="*/ 24 w 44"/>
              <a:gd name="T17" fmla="*/ 25 h 50"/>
              <a:gd name="T18" fmla="*/ 0 w 44"/>
              <a:gd name="T1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0">
                <a:moveTo>
                  <a:pt x="0" y="25"/>
                </a:moveTo>
                <a:lnTo>
                  <a:pt x="0" y="25"/>
                </a:lnTo>
                <a:cubicBezTo>
                  <a:pt x="1" y="13"/>
                  <a:pt x="1" y="7"/>
                  <a:pt x="1" y="0"/>
                </a:cubicBezTo>
                <a:lnTo>
                  <a:pt x="16" y="1"/>
                </a:lnTo>
                <a:lnTo>
                  <a:pt x="16" y="1"/>
                </a:lnTo>
                <a:cubicBezTo>
                  <a:pt x="21" y="15"/>
                  <a:pt x="43" y="20"/>
                  <a:pt x="42" y="41"/>
                </a:cubicBezTo>
                <a:lnTo>
                  <a:pt x="42" y="41"/>
                </a:lnTo>
                <a:cubicBezTo>
                  <a:pt x="42" y="49"/>
                  <a:pt x="24" y="33"/>
                  <a:pt x="24" y="25"/>
                </a:cubicBezTo>
                <a:lnTo>
                  <a:pt x="24" y="25"/>
                </a:lnTo>
                <a:cubicBezTo>
                  <a:pt x="16" y="23"/>
                  <a:pt x="9" y="25"/>
                  <a:pt x="0" y="25"/>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53" name="Freeform 46">
            <a:extLst>
              <a:ext uri="{FF2B5EF4-FFF2-40B4-BE49-F238E27FC236}">
                <a16:creationId xmlns:a16="http://schemas.microsoft.com/office/drawing/2014/main" id="{6DDA401C-570B-4975-A2A4-70C9388AAB8A}"/>
              </a:ext>
            </a:extLst>
          </p:cNvPr>
          <p:cNvSpPr>
            <a:spLocks noChangeArrowheads="1"/>
          </p:cNvSpPr>
          <p:nvPr/>
        </p:nvSpPr>
        <p:spPr bwMode="auto">
          <a:xfrm>
            <a:off x="5086966" y="4223101"/>
            <a:ext cx="19854" cy="19854"/>
          </a:xfrm>
          <a:custGeom>
            <a:avLst/>
            <a:gdLst>
              <a:gd name="T0" fmla="*/ 47 w 63"/>
              <a:gd name="T1" fmla="*/ 61 h 62"/>
              <a:gd name="T2" fmla="*/ 47 w 63"/>
              <a:gd name="T3" fmla="*/ 61 h 62"/>
              <a:gd name="T4" fmla="*/ 0 w 63"/>
              <a:gd name="T5" fmla="*/ 0 h 62"/>
              <a:gd name="T6" fmla="*/ 16 w 63"/>
              <a:gd name="T7" fmla="*/ 0 h 62"/>
              <a:gd name="T8" fmla="*/ 16 w 63"/>
              <a:gd name="T9" fmla="*/ 0 h 62"/>
              <a:gd name="T10" fmla="*/ 59 w 63"/>
              <a:gd name="T11" fmla="*/ 29 h 62"/>
              <a:gd name="T12" fmla="*/ 59 w 63"/>
              <a:gd name="T13" fmla="*/ 29 h 62"/>
              <a:gd name="T14" fmla="*/ 47 w 63"/>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2">
                <a:moveTo>
                  <a:pt x="47" y="61"/>
                </a:moveTo>
                <a:lnTo>
                  <a:pt x="47" y="61"/>
                </a:lnTo>
                <a:cubicBezTo>
                  <a:pt x="37" y="61"/>
                  <a:pt x="0" y="0"/>
                  <a:pt x="0" y="0"/>
                </a:cubicBezTo>
                <a:lnTo>
                  <a:pt x="16" y="0"/>
                </a:lnTo>
                <a:lnTo>
                  <a:pt x="16" y="0"/>
                </a:lnTo>
                <a:cubicBezTo>
                  <a:pt x="36" y="13"/>
                  <a:pt x="54" y="10"/>
                  <a:pt x="59" y="29"/>
                </a:cubicBezTo>
                <a:lnTo>
                  <a:pt x="59" y="29"/>
                </a:lnTo>
                <a:cubicBezTo>
                  <a:pt x="62" y="42"/>
                  <a:pt x="54" y="61"/>
                  <a:pt x="47" y="61"/>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54" name="Freeform 47">
            <a:extLst>
              <a:ext uri="{FF2B5EF4-FFF2-40B4-BE49-F238E27FC236}">
                <a16:creationId xmlns:a16="http://schemas.microsoft.com/office/drawing/2014/main" id="{05CE0132-3A5B-4122-B747-FA2CDCA1DC2C}"/>
              </a:ext>
            </a:extLst>
          </p:cNvPr>
          <p:cNvSpPr>
            <a:spLocks noChangeArrowheads="1"/>
          </p:cNvSpPr>
          <p:nvPr/>
        </p:nvSpPr>
        <p:spPr bwMode="auto">
          <a:xfrm>
            <a:off x="5106820" y="4225937"/>
            <a:ext cx="5673" cy="2836"/>
          </a:xfrm>
          <a:custGeom>
            <a:avLst/>
            <a:gdLst>
              <a:gd name="T0" fmla="*/ 0 w 19"/>
              <a:gd name="T1" fmla="*/ 3 h 7"/>
              <a:gd name="T2" fmla="*/ 0 w 19"/>
              <a:gd name="T3" fmla="*/ 3 h 7"/>
              <a:gd name="T4" fmla="*/ 18 w 19"/>
              <a:gd name="T5" fmla="*/ 3 h 7"/>
              <a:gd name="T6" fmla="*/ 18 w 19"/>
              <a:gd name="T7" fmla="*/ 3 h 7"/>
              <a:gd name="T8" fmla="*/ 0 w 19"/>
              <a:gd name="T9" fmla="*/ 3 h 7"/>
            </a:gdLst>
            <a:ahLst/>
            <a:cxnLst>
              <a:cxn ang="0">
                <a:pos x="T0" y="T1"/>
              </a:cxn>
              <a:cxn ang="0">
                <a:pos x="T2" y="T3"/>
              </a:cxn>
              <a:cxn ang="0">
                <a:pos x="T4" y="T5"/>
              </a:cxn>
              <a:cxn ang="0">
                <a:pos x="T6" y="T7"/>
              </a:cxn>
              <a:cxn ang="0">
                <a:pos x="T8" y="T9"/>
              </a:cxn>
            </a:cxnLst>
            <a:rect l="0" t="0" r="r" b="b"/>
            <a:pathLst>
              <a:path w="19" h="7">
                <a:moveTo>
                  <a:pt x="0" y="3"/>
                </a:moveTo>
                <a:lnTo>
                  <a:pt x="0" y="3"/>
                </a:lnTo>
                <a:cubicBezTo>
                  <a:pt x="4" y="6"/>
                  <a:pt x="14" y="5"/>
                  <a:pt x="18" y="3"/>
                </a:cubicBezTo>
                <a:lnTo>
                  <a:pt x="18" y="3"/>
                </a:lnTo>
                <a:cubicBezTo>
                  <a:pt x="14" y="0"/>
                  <a:pt x="4" y="1"/>
                  <a:pt x="0" y="3"/>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55" name="Freeform 48">
            <a:extLst>
              <a:ext uri="{FF2B5EF4-FFF2-40B4-BE49-F238E27FC236}">
                <a16:creationId xmlns:a16="http://schemas.microsoft.com/office/drawing/2014/main" id="{EAF6A60B-6256-4BD6-A76D-1734694AA3EB}"/>
              </a:ext>
            </a:extLst>
          </p:cNvPr>
          <p:cNvSpPr>
            <a:spLocks noChangeArrowheads="1"/>
          </p:cNvSpPr>
          <p:nvPr/>
        </p:nvSpPr>
        <p:spPr bwMode="auto">
          <a:xfrm>
            <a:off x="5077039" y="4013214"/>
            <a:ext cx="36872" cy="52471"/>
          </a:xfrm>
          <a:custGeom>
            <a:avLst/>
            <a:gdLst>
              <a:gd name="T0" fmla="*/ 33 w 116"/>
              <a:gd name="T1" fmla="*/ 161 h 162"/>
              <a:gd name="T2" fmla="*/ 33 w 116"/>
              <a:gd name="T3" fmla="*/ 161 h 162"/>
              <a:gd name="T4" fmla="*/ 5 w 116"/>
              <a:gd name="T5" fmla="*/ 110 h 162"/>
              <a:gd name="T6" fmla="*/ 5 w 116"/>
              <a:gd name="T7" fmla="*/ 110 h 162"/>
              <a:gd name="T8" fmla="*/ 69 w 116"/>
              <a:gd name="T9" fmla="*/ 0 h 162"/>
              <a:gd name="T10" fmla="*/ 69 w 116"/>
              <a:gd name="T11" fmla="*/ 0 h 162"/>
              <a:gd name="T12" fmla="*/ 33 w 116"/>
              <a:gd name="T13" fmla="*/ 161 h 162"/>
            </a:gdLst>
            <a:ahLst/>
            <a:cxnLst>
              <a:cxn ang="0">
                <a:pos x="T0" y="T1"/>
              </a:cxn>
              <a:cxn ang="0">
                <a:pos x="T2" y="T3"/>
              </a:cxn>
              <a:cxn ang="0">
                <a:pos x="T4" y="T5"/>
              </a:cxn>
              <a:cxn ang="0">
                <a:pos x="T6" y="T7"/>
              </a:cxn>
              <a:cxn ang="0">
                <a:pos x="T8" y="T9"/>
              </a:cxn>
              <a:cxn ang="0">
                <a:pos x="T10" y="T11"/>
              </a:cxn>
              <a:cxn ang="0">
                <a:pos x="T12" y="T13"/>
              </a:cxn>
            </a:cxnLst>
            <a:rect l="0" t="0" r="r" b="b"/>
            <a:pathLst>
              <a:path w="116" h="162">
                <a:moveTo>
                  <a:pt x="33" y="161"/>
                </a:moveTo>
                <a:lnTo>
                  <a:pt x="33" y="161"/>
                </a:lnTo>
                <a:cubicBezTo>
                  <a:pt x="0" y="161"/>
                  <a:pt x="5" y="138"/>
                  <a:pt x="5" y="110"/>
                </a:cubicBezTo>
                <a:lnTo>
                  <a:pt x="5" y="110"/>
                </a:lnTo>
                <a:cubicBezTo>
                  <a:pt x="5" y="72"/>
                  <a:pt x="44" y="0"/>
                  <a:pt x="69" y="0"/>
                </a:cubicBezTo>
                <a:lnTo>
                  <a:pt x="69" y="0"/>
                </a:lnTo>
                <a:cubicBezTo>
                  <a:pt x="115" y="0"/>
                  <a:pt x="75" y="161"/>
                  <a:pt x="33" y="161"/>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56" name="Freeform 49">
            <a:extLst>
              <a:ext uri="{FF2B5EF4-FFF2-40B4-BE49-F238E27FC236}">
                <a16:creationId xmlns:a16="http://schemas.microsoft.com/office/drawing/2014/main" id="{0A3C22B4-63CD-4FEC-ADC9-C3BE0BF504FF}"/>
              </a:ext>
            </a:extLst>
          </p:cNvPr>
          <p:cNvSpPr>
            <a:spLocks noChangeArrowheads="1"/>
          </p:cNvSpPr>
          <p:nvPr/>
        </p:nvSpPr>
        <p:spPr bwMode="auto">
          <a:xfrm>
            <a:off x="4882753" y="4103976"/>
            <a:ext cx="42545" cy="35454"/>
          </a:xfrm>
          <a:custGeom>
            <a:avLst/>
            <a:gdLst>
              <a:gd name="T0" fmla="*/ 9 w 133"/>
              <a:gd name="T1" fmla="*/ 46 h 111"/>
              <a:gd name="T2" fmla="*/ 9 w 133"/>
              <a:gd name="T3" fmla="*/ 46 h 111"/>
              <a:gd name="T4" fmla="*/ 110 w 133"/>
              <a:gd name="T5" fmla="*/ 0 h 111"/>
              <a:gd name="T6" fmla="*/ 110 w 133"/>
              <a:gd name="T7" fmla="*/ 0 h 111"/>
              <a:gd name="T8" fmla="*/ 132 w 133"/>
              <a:gd name="T9" fmla="*/ 28 h 111"/>
              <a:gd name="T10" fmla="*/ 132 w 133"/>
              <a:gd name="T11" fmla="*/ 28 h 111"/>
              <a:gd name="T12" fmla="*/ 50 w 133"/>
              <a:gd name="T13" fmla="*/ 110 h 111"/>
              <a:gd name="T14" fmla="*/ 50 w 133"/>
              <a:gd name="T15" fmla="*/ 110 h 111"/>
              <a:gd name="T16" fmla="*/ 9 w 133"/>
              <a:gd name="T17" fmla="*/ 74 h 111"/>
              <a:gd name="T18" fmla="*/ 9 w 133"/>
              <a:gd name="T19" fmla="*/ 74 h 111"/>
              <a:gd name="T20" fmla="*/ 9 w 133"/>
              <a:gd name="T21" fmla="*/ 4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11">
                <a:moveTo>
                  <a:pt x="9" y="46"/>
                </a:moveTo>
                <a:lnTo>
                  <a:pt x="9" y="46"/>
                </a:lnTo>
                <a:cubicBezTo>
                  <a:pt x="24" y="46"/>
                  <a:pt x="86" y="0"/>
                  <a:pt x="110" y="0"/>
                </a:cubicBezTo>
                <a:lnTo>
                  <a:pt x="110" y="0"/>
                </a:lnTo>
                <a:cubicBezTo>
                  <a:pt x="119" y="0"/>
                  <a:pt x="132" y="17"/>
                  <a:pt x="132" y="28"/>
                </a:cubicBezTo>
                <a:lnTo>
                  <a:pt x="132" y="28"/>
                </a:lnTo>
                <a:cubicBezTo>
                  <a:pt x="132" y="53"/>
                  <a:pt x="77" y="110"/>
                  <a:pt x="50" y="110"/>
                </a:cubicBezTo>
                <a:lnTo>
                  <a:pt x="50" y="110"/>
                </a:lnTo>
                <a:cubicBezTo>
                  <a:pt x="22" y="110"/>
                  <a:pt x="9" y="97"/>
                  <a:pt x="9" y="74"/>
                </a:cubicBezTo>
                <a:lnTo>
                  <a:pt x="9" y="74"/>
                </a:lnTo>
                <a:cubicBezTo>
                  <a:pt x="9" y="62"/>
                  <a:pt x="0" y="46"/>
                  <a:pt x="9" y="46"/>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57" name="Freeform 50">
            <a:extLst>
              <a:ext uri="{FF2B5EF4-FFF2-40B4-BE49-F238E27FC236}">
                <a16:creationId xmlns:a16="http://schemas.microsoft.com/office/drawing/2014/main" id="{24D5D859-DE34-4806-A014-E6A26E0B300B}"/>
              </a:ext>
            </a:extLst>
          </p:cNvPr>
          <p:cNvSpPr>
            <a:spLocks noChangeArrowheads="1"/>
          </p:cNvSpPr>
          <p:nvPr/>
        </p:nvSpPr>
        <p:spPr bwMode="auto">
          <a:xfrm>
            <a:off x="4704065" y="4047250"/>
            <a:ext cx="195705" cy="377228"/>
          </a:xfrm>
          <a:custGeom>
            <a:avLst/>
            <a:gdLst>
              <a:gd name="T0" fmla="*/ 49 w 609"/>
              <a:gd name="T1" fmla="*/ 716 h 1173"/>
              <a:gd name="T2" fmla="*/ 87 w 609"/>
              <a:gd name="T3" fmla="*/ 631 h 1173"/>
              <a:gd name="T4" fmla="*/ 101 w 609"/>
              <a:gd name="T5" fmla="*/ 610 h 1173"/>
              <a:gd name="T6" fmla="*/ 62 w 609"/>
              <a:gd name="T7" fmla="*/ 497 h 1173"/>
              <a:gd name="T8" fmla="*/ 29 w 609"/>
              <a:gd name="T9" fmla="*/ 455 h 1173"/>
              <a:gd name="T10" fmla="*/ 31 w 609"/>
              <a:gd name="T11" fmla="*/ 440 h 1173"/>
              <a:gd name="T12" fmla="*/ 49 w 609"/>
              <a:gd name="T13" fmla="*/ 402 h 1173"/>
              <a:gd name="T14" fmla="*/ 35 w 609"/>
              <a:gd name="T15" fmla="*/ 321 h 1173"/>
              <a:gd name="T16" fmla="*/ 0 w 609"/>
              <a:gd name="T17" fmla="*/ 272 h 1173"/>
              <a:gd name="T18" fmla="*/ 29 w 609"/>
              <a:gd name="T19" fmla="*/ 194 h 1173"/>
              <a:gd name="T20" fmla="*/ 75 w 609"/>
              <a:gd name="T21" fmla="*/ 180 h 1173"/>
              <a:gd name="T22" fmla="*/ 183 w 609"/>
              <a:gd name="T23" fmla="*/ 81 h 1173"/>
              <a:gd name="T24" fmla="*/ 194 w 609"/>
              <a:gd name="T25" fmla="*/ 81 h 1173"/>
              <a:gd name="T26" fmla="*/ 205 w 609"/>
              <a:gd name="T27" fmla="*/ 101 h 1173"/>
              <a:gd name="T28" fmla="*/ 214 w 609"/>
              <a:gd name="T29" fmla="*/ 37 h 1173"/>
              <a:gd name="T30" fmla="*/ 264 w 609"/>
              <a:gd name="T31" fmla="*/ 26 h 1173"/>
              <a:gd name="T32" fmla="*/ 322 w 609"/>
              <a:gd name="T33" fmla="*/ 26 h 1173"/>
              <a:gd name="T34" fmla="*/ 396 w 609"/>
              <a:gd name="T35" fmla="*/ 0 h 1173"/>
              <a:gd name="T36" fmla="*/ 475 w 609"/>
              <a:gd name="T37" fmla="*/ 21 h 1173"/>
              <a:gd name="T38" fmla="*/ 539 w 609"/>
              <a:gd name="T39" fmla="*/ 92 h 1173"/>
              <a:gd name="T40" fmla="*/ 412 w 609"/>
              <a:gd name="T41" fmla="*/ 240 h 1173"/>
              <a:gd name="T42" fmla="*/ 429 w 609"/>
              <a:gd name="T43" fmla="*/ 268 h 1173"/>
              <a:gd name="T44" fmla="*/ 535 w 609"/>
              <a:gd name="T45" fmla="*/ 387 h 1173"/>
              <a:gd name="T46" fmla="*/ 608 w 609"/>
              <a:gd name="T47" fmla="*/ 558 h 1173"/>
              <a:gd name="T48" fmla="*/ 586 w 609"/>
              <a:gd name="T49" fmla="*/ 648 h 1173"/>
              <a:gd name="T50" fmla="*/ 475 w 609"/>
              <a:gd name="T51" fmla="*/ 707 h 1173"/>
              <a:gd name="T52" fmla="*/ 434 w 609"/>
              <a:gd name="T53" fmla="*/ 747 h 1173"/>
              <a:gd name="T54" fmla="*/ 429 w 609"/>
              <a:gd name="T55" fmla="*/ 751 h 1173"/>
              <a:gd name="T56" fmla="*/ 385 w 609"/>
              <a:gd name="T57" fmla="*/ 797 h 1173"/>
              <a:gd name="T58" fmla="*/ 370 w 609"/>
              <a:gd name="T59" fmla="*/ 760 h 1173"/>
              <a:gd name="T60" fmla="*/ 378 w 609"/>
              <a:gd name="T61" fmla="*/ 734 h 1173"/>
              <a:gd name="T62" fmla="*/ 365 w 609"/>
              <a:gd name="T63" fmla="*/ 707 h 1173"/>
              <a:gd name="T64" fmla="*/ 301 w 609"/>
              <a:gd name="T65" fmla="*/ 670 h 1173"/>
              <a:gd name="T66" fmla="*/ 259 w 609"/>
              <a:gd name="T67" fmla="*/ 621 h 1173"/>
              <a:gd name="T68" fmla="*/ 178 w 609"/>
              <a:gd name="T69" fmla="*/ 585 h 1173"/>
              <a:gd name="T70" fmla="*/ 169 w 609"/>
              <a:gd name="T71" fmla="*/ 561 h 1173"/>
              <a:gd name="T72" fmla="*/ 121 w 609"/>
              <a:gd name="T73" fmla="*/ 538 h 1173"/>
              <a:gd name="T74" fmla="*/ 110 w 609"/>
              <a:gd name="T75" fmla="*/ 558 h 1173"/>
              <a:gd name="T76" fmla="*/ 118 w 609"/>
              <a:gd name="T77" fmla="*/ 592 h 1173"/>
              <a:gd name="T78" fmla="*/ 64 w 609"/>
              <a:gd name="T79" fmla="*/ 710 h 1173"/>
              <a:gd name="T80" fmla="*/ 126 w 609"/>
              <a:gd name="T81" fmla="*/ 799 h 1173"/>
              <a:gd name="T82" fmla="*/ 123 w 609"/>
              <a:gd name="T83" fmla="*/ 799 h 1173"/>
              <a:gd name="T84" fmla="*/ 145 w 609"/>
              <a:gd name="T85" fmla="*/ 857 h 1173"/>
              <a:gd name="T86" fmla="*/ 302 w 609"/>
              <a:gd name="T87" fmla="*/ 1009 h 1173"/>
              <a:gd name="T88" fmla="*/ 295 w 609"/>
              <a:gd name="T89" fmla="*/ 1044 h 1173"/>
              <a:gd name="T90" fmla="*/ 330 w 609"/>
              <a:gd name="T91" fmla="*/ 1110 h 1173"/>
              <a:gd name="T92" fmla="*/ 346 w 609"/>
              <a:gd name="T93" fmla="*/ 1163 h 1173"/>
              <a:gd name="T94" fmla="*/ 322 w 609"/>
              <a:gd name="T95" fmla="*/ 1165 h 1173"/>
              <a:gd name="T96" fmla="*/ 310 w 609"/>
              <a:gd name="T97" fmla="*/ 1172 h 1173"/>
              <a:gd name="T98" fmla="*/ 279 w 609"/>
              <a:gd name="T99" fmla="*/ 1156 h 1173"/>
              <a:gd name="T100" fmla="*/ 150 w 609"/>
              <a:gd name="T101" fmla="*/ 1022 h 1173"/>
              <a:gd name="T102" fmla="*/ 110 w 609"/>
              <a:gd name="T103" fmla="*/ 888 h 1173"/>
              <a:gd name="T104" fmla="*/ 55 w 609"/>
              <a:gd name="T105" fmla="*/ 797 h 1173"/>
              <a:gd name="T106" fmla="*/ 31 w 609"/>
              <a:gd name="T107" fmla="*/ 797 h 1173"/>
              <a:gd name="T108" fmla="*/ 31 w 609"/>
              <a:gd name="T109" fmla="*/ 786 h 1173"/>
              <a:gd name="T110" fmla="*/ 44 w 609"/>
              <a:gd name="T111" fmla="*/ 716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9" h="1173">
                <a:moveTo>
                  <a:pt x="49" y="716"/>
                </a:moveTo>
                <a:lnTo>
                  <a:pt x="49" y="716"/>
                </a:lnTo>
                <a:cubicBezTo>
                  <a:pt x="64" y="685"/>
                  <a:pt x="70" y="665"/>
                  <a:pt x="87" y="631"/>
                </a:cubicBezTo>
                <a:lnTo>
                  <a:pt x="87" y="631"/>
                </a:lnTo>
                <a:cubicBezTo>
                  <a:pt x="88" y="625"/>
                  <a:pt x="101" y="620"/>
                  <a:pt x="101" y="610"/>
                </a:cubicBezTo>
                <a:lnTo>
                  <a:pt x="101" y="610"/>
                </a:lnTo>
                <a:cubicBezTo>
                  <a:pt x="101" y="596"/>
                  <a:pt x="75" y="510"/>
                  <a:pt x="62" y="497"/>
                </a:cubicBezTo>
                <a:lnTo>
                  <a:pt x="62" y="497"/>
                </a:lnTo>
                <a:cubicBezTo>
                  <a:pt x="49" y="484"/>
                  <a:pt x="29" y="475"/>
                  <a:pt x="29" y="455"/>
                </a:cubicBezTo>
                <a:lnTo>
                  <a:pt x="29" y="455"/>
                </a:lnTo>
                <a:cubicBezTo>
                  <a:pt x="29" y="449"/>
                  <a:pt x="31" y="444"/>
                  <a:pt x="31" y="438"/>
                </a:cubicBezTo>
                <a:lnTo>
                  <a:pt x="31" y="440"/>
                </a:lnTo>
                <a:lnTo>
                  <a:pt x="31" y="440"/>
                </a:lnTo>
                <a:cubicBezTo>
                  <a:pt x="35" y="437"/>
                  <a:pt x="49" y="417"/>
                  <a:pt x="49" y="402"/>
                </a:cubicBezTo>
                <a:lnTo>
                  <a:pt x="49" y="402"/>
                </a:lnTo>
                <a:cubicBezTo>
                  <a:pt x="49" y="379"/>
                  <a:pt x="48" y="341"/>
                  <a:pt x="35" y="321"/>
                </a:cubicBezTo>
                <a:lnTo>
                  <a:pt x="35" y="321"/>
                </a:lnTo>
                <a:cubicBezTo>
                  <a:pt x="24" y="304"/>
                  <a:pt x="0" y="304"/>
                  <a:pt x="0" y="272"/>
                </a:cubicBezTo>
                <a:lnTo>
                  <a:pt x="0" y="272"/>
                </a:lnTo>
                <a:cubicBezTo>
                  <a:pt x="0" y="238"/>
                  <a:pt x="11" y="213"/>
                  <a:pt x="29" y="194"/>
                </a:cubicBezTo>
                <a:lnTo>
                  <a:pt x="29" y="194"/>
                </a:lnTo>
                <a:cubicBezTo>
                  <a:pt x="38" y="186"/>
                  <a:pt x="60" y="189"/>
                  <a:pt x="75" y="180"/>
                </a:cubicBezTo>
                <a:lnTo>
                  <a:pt x="75" y="180"/>
                </a:lnTo>
                <a:cubicBezTo>
                  <a:pt x="119" y="151"/>
                  <a:pt x="147" y="136"/>
                  <a:pt x="183" y="81"/>
                </a:cubicBezTo>
                <a:lnTo>
                  <a:pt x="194" y="81"/>
                </a:lnTo>
                <a:lnTo>
                  <a:pt x="194" y="81"/>
                </a:lnTo>
                <a:cubicBezTo>
                  <a:pt x="194" y="96"/>
                  <a:pt x="201" y="101"/>
                  <a:pt x="205" y="101"/>
                </a:cubicBezTo>
                <a:lnTo>
                  <a:pt x="205" y="101"/>
                </a:lnTo>
                <a:cubicBezTo>
                  <a:pt x="211" y="101"/>
                  <a:pt x="214" y="90"/>
                  <a:pt x="214" y="85"/>
                </a:cubicBezTo>
                <a:lnTo>
                  <a:pt x="214" y="37"/>
                </a:lnTo>
                <a:lnTo>
                  <a:pt x="214" y="37"/>
                </a:lnTo>
                <a:cubicBezTo>
                  <a:pt x="214" y="37"/>
                  <a:pt x="257" y="24"/>
                  <a:pt x="264" y="26"/>
                </a:cubicBezTo>
                <a:lnTo>
                  <a:pt x="322" y="26"/>
                </a:lnTo>
                <a:lnTo>
                  <a:pt x="322" y="26"/>
                </a:lnTo>
                <a:cubicBezTo>
                  <a:pt x="348" y="39"/>
                  <a:pt x="368" y="0"/>
                  <a:pt x="396" y="0"/>
                </a:cubicBezTo>
                <a:lnTo>
                  <a:pt x="396" y="0"/>
                </a:lnTo>
                <a:cubicBezTo>
                  <a:pt x="425" y="0"/>
                  <a:pt x="443" y="21"/>
                  <a:pt x="475" y="21"/>
                </a:cubicBezTo>
                <a:lnTo>
                  <a:pt x="475" y="21"/>
                </a:lnTo>
                <a:cubicBezTo>
                  <a:pt x="475" y="68"/>
                  <a:pt x="511" y="83"/>
                  <a:pt x="539" y="92"/>
                </a:cubicBezTo>
                <a:lnTo>
                  <a:pt x="539" y="92"/>
                </a:lnTo>
                <a:cubicBezTo>
                  <a:pt x="502" y="149"/>
                  <a:pt x="412" y="162"/>
                  <a:pt x="412" y="240"/>
                </a:cubicBezTo>
                <a:lnTo>
                  <a:pt x="412" y="240"/>
                </a:lnTo>
                <a:cubicBezTo>
                  <a:pt x="412" y="257"/>
                  <a:pt x="422" y="260"/>
                  <a:pt x="429" y="268"/>
                </a:cubicBezTo>
                <a:lnTo>
                  <a:pt x="429" y="268"/>
                </a:lnTo>
                <a:cubicBezTo>
                  <a:pt x="471" y="310"/>
                  <a:pt x="489" y="358"/>
                  <a:pt x="535" y="387"/>
                </a:cubicBezTo>
                <a:lnTo>
                  <a:pt x="535" y="387"/>
                </a:lnTo>
                <a:cubicBezTo>
                  <a:pt x="579" y="417"/>
                  <a:pt x="608" y="497"/>
                  <a:pt x="608" y="558"/>
                </a:cubicBezTo>
                <a:lnTo>
                  <a:pt x="608" y="558"/>
                </a:lnTo>
                <a:cubicBezTo>
                  <a:pt x="608" y="600"/>
                  <a:pt x="586" y="616"/>
                  <a:pt x="586" y="648"/>
                </a:cubicBezTo>
                <a:lnTo>
                  <a:pt x="586" y="648"/>
                </a:lnTo>
                <a:cubicBezTo>
                  <a:pt x="527" y="663"/>
                  <a:pt x="522" y="683"/>
                  <a:pt x="475" y="707"/>
                </a:cubicBezTo>
                <a:lnTo>
                  <a:pt x="475" y="707"/>
                </a:lnTo>
                <a:cubicBezTo>
                  <a:pt x="452" y="718"/>
                  <a:pt x="456" y="747"/>
                  <a:pt x="434" y="747"/>
                </a:cubicBezTo>
                <a:lnTo>
                  <a:pt x="434" y="747"/>
                </a:lnTo>
                <a:cubicBezTo>
                  <a:pt x="429" y="747"/>
                  <a:pt x="429" y="736"/>
                  <a:pt x="429" y="730"/>
                </a:cubicBezTo>
                <a:lnTo>
                  <a:pt x="429" y="751"/>
                </a:lnTo>
                <a:lnTo>
                  <a:pt x="429" y="751"/>
                </a:lnTo>
                <a:cubicBezTo>
                  <a:pt x="429" y="769"/>
                  <a:pt x="392" y="797"/>
                  <a:pt x="385" y="797"/>
                </a:cubicBezTo>
                <a:lnTo>
                  <a:pt x="385" y="797"/>
                </a:lnTo>
                <a:cubicBezTo>
                  <a:pt x="378" y="797"/>
                  <a:pt x="370" y="771"/>
                  <a:pt x="370" y="760"/>
                </a:cubicBezTo>
                <a:lnTo>
                  <a:pt x="370" y="760"/>
                </a:lnTo>
                <a:cubicBezTo>
                  <a:pt x="370" y="745"/>
                  <a:pt x="370" y="738"/>
                  <a:pt x="378" y="734"/>
                </a:cubicBezTo>
                <a:lnTo>
                  <a:pt x="378" y="734"/>
                </a:lnTo>
                <a:cubicBezTo>
                  <a:pt x="370" y="730"/>
                  <a:pt x="366" y="716"/>
                  <a:pt x="365" y="707"/>
                </a:cubicBezTo>
                <a:lnTo>
                  <a:pt x="365" y="707"/>
                </a:lnTo>
                <a:cubicBezTo>
                  <a:pt x="337" y="707"/>
                  <a:pt x="301" y="698"/>
                  <a:pt x="301" y="670"/>
                </a:cubicBezTo>
                <a:lnTo>
                  <a:pt x="301" y="670"/>
                </a:lnTo>
                <a:cubicBezTo>
                  <a:pt x="260" y="670"/>
                  <a:pt x="280" y="644"/>
                  <a:pt x="259" y="621"/>
                </a:cubicBezTo>
                <a:lnTo>
                  <a:pt x="259" y="621"/>
                </a:lnTo>
                <a:cubicBezTo>
                  <a:pt x="233" y="596"/>
                  <a:pt x="207" y="594"/>
                  <a:pt x="178" y="585"/>
                </a:cubicBezTo>
                <a:lnTo>
                  <a:pt x="178" y="585"/>
                </a:lnTo>
                <a:cubicBezTo>
                  <a:pt x="174" y="585"/>
                  <a:pt x="169" y="561"/>
                  <a:pt x="169" y="561"/>
                </a:cubicBezTo>
                <a:lnTo>
                  <a:pt x="169" y="561"/>
                </a:lnTo>
                <a:cubicBezTo>
                  <a:pt x="163" y="541"/>
                  <a:pt x="141" y="538"/>
                  <a:pt x="121" y="538"/>
                </a:cubicBezTo>
                <a:lnTo>
                  <a:pt x="121" y="538"/>
                </a:lnTo>
                <a:cubicBezTo>
                  <a:pt x="106" y="538"/>
                  <a:pt x="110" y="548"/>
                  <a:pt x="110" y="558"/>
                </a:cubicBezTo>
                <a:lnTo>
                  <a:pt x="110" y="558"/>
                </a:lnTo>
                <a:cubicBezTo>
                  <a:pt x="110" y="574"/>
                  <a:pt x="118" y="578"/>
                  <a:pt x="118" y="592"/>
                </a:cubicBezTo>
                <a:lnTo>
                  <a:pt x="118" y="592"/>
                </a:lnTo>
                <a:cubicBezTo>
                  <a:pt x="118" y="646"/>
                  <a:pt x="64" y="661"/>
                  <a:pt x="64" y="710"/>
                </a:cubicBezTo>
                <a:lnTo>
                  <a:pt x="64" y="710"/>
                </a:lnTo>
                <a:cubicBezTo>
                  <a:pt x="64" y="767"/>
                  <a:pt x="126" y="745"/>
                  <a:pt x="126" y="799"/>
                </a:cubicBezTo>
                <a:lnTo>
                  <a:pt x="123" y="799"/>
                </a:lnTo>
                <a:lnTo>
                  <a:pt x="123" y="799"/>
                </a:lnTo>
                <a:cubicBezTo>
                  <a:pt x="130" y="811"/>
                  <a:pt x="132" y="844"/>
                  <a:pt x="145" y="857"/>
                </a:cubicBezTo>
                <a:lnTo>
                  <a:pt x="145" y="857"/>
                </a:lnTo>
                <a:cubicBezTo>
                  <a:pt x="194" y="906"/>
                  <a:pt x="302" y="917"/>
                  <a:pt x="302" y="1009"/>
                </a:cubicBezTo>
                <a:lnTo>
                  <a:pt x="302" y="1009"/>
                </a:lnTo>
                <a:cubicBezTo>
                  <a:pt x="302" y="1027"/>
                  <a:pt x="295" y="1027"/>
                  <a:pt x="295" y="1044"/>
                </a:cubicBezTo>
                <a:lnTo>
                  <a:pt x="295" y="1044"/>
                </a:lnTo>
                <a:cubicBezTo>
                  <a:pt x="295" y="1077"/>
                  <a:pt x="322" y="1088"/>
                  <a:pt x="330" y="1110"/>
                </a:cubicBezTo>
                <a:lnTo>
                  <a:pt x="330" y="1110"/>
                </a:lnTo>
                <a:cubicBezTo>
                  <a:pt x="337" y="1134"/>
                  <a:pt x="337" y="1143"/>
                  <a:pt x="346" y="1163"/>
                </a:cubicBezTo>
                <a:lnTo>
                  <a:pt x="346" y="1163"/>
                </a:lnTo>
                <a:cubicBezTo>
                  <a:pt x="332" y="1165"/>
                  <a:pt x="330" y="1165"/>
                  <a:pt x="322" y="1165"/>
                </a:cubicBezTo>
                <a:lnTo>
                  <a:pt x="322" y="1165"/>
                </a:lnTo>
                <a:cubicBezTo>
                  <a:pt x="317" y="1165"/>
                  <a:pt x="315" y="1172"/>
                  <a:pt x="310" y="1172"/>
                </a:cubicBezTo>
                <a:lnTo>
                  <a:pt x="310" y="1172"/>
                </a:lnTo>
                <a:cubicBezTo>
                  <a:pt x="291" y="1172"/>
                  <a:pt x="290" y="1159"/>
                  <a:pt x="279" y="1156"/>
                </a:cubicBezTo>
                <a:lnTo>
                  <a:pt x="279" y="1156"/>
                </a:lnTo>
                <a:cubicBezTo>
                  <a:pt x="222" y="1137"/>
                  <a:pt x="170" y="1082"/>
                  <a:pt x="150" y="1022"/>
                </a:cubicBezTo>
                <a:lnTo>
                  <a:pt x="150" y="1022"/>
                </a:lnTo>
                <a:cubicBezTo>
                  <a:pt x="134" y="969"/>
                  <a:pt x="130" y="930"/>
                  <a:pt x="110" y="888"/>
                </a:cubicBezTo>
                <a:lnTo>
                  <a:pt x="110" y="888"/>
                </a:lnTo>
                <a:cubicBezTo>
                  <a:pt x="97" y="862"/>
                  <a:pt x="85" y="797"/>
                  <a:pt x="55" y="797"/>
                </a:cubicBezTo>
                <a:lnTo>
                  <a:pt x="55" y="797"/>
                </a:lnTo>
                <a:cubicBezTo>
                  <a:pt x="37" y="797"/>
                  <a:pt x="48" y="807"/>
                  <a:pt x="31" y="797"/>
                </a:cubicBezTo>
                <a:lnTo>
                  <a:pt x="31" y="797"/>
                </a:lnTo>
                <a:cubicBezTo>
                  <a:pt x="28" y="797"/>
                  <a:pt x="31" y="789"/>
                  <a:pt x="31" y="786"/>
                </a:cubicBezTo>
                <a:lnTo>
                  <a:pt x="31" y="786"/>
                </a:lnTo>
                <a:cubicBezTo>
                  <a:pt x="31" y="760"/>
                  <a:pt x="35" y="741"/>
                  <a:pt x="40" y="716"/>
                </a:cubicBezTo>
                <a:lnTo>
                  <a:pt x="44" y="716"/>
                </a:lnTo>
                <a:lnTo>
                  <a:pt x="49" y="716"/>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58" name="Freeform 51">
            <a:extLst>
              <a:ext uri="{FF2B5EF4-FFF2-40B4-BE49-F238E27FC236}">
                <a16:creationId xmlns:a16="http://schemas.microsoft.com/office/drawing/2014/main" id="{71A9EB1C-60DE-4CAA-BCEE-FABB79D03E2D}"/>
              </a:ext>
            </a:extLst>
          </p:cNvPr>
          <p:cNvSpPr>
            <a:spLocks noChangeArrowheads="1"/>
          </p:cNvSpPr>
          <p:nvPr/>
        </p:nvSpPr>
        <p:spPr bwMode="auto">
          <a:xfrm>
            <a:off x="4830280" y="4472695"/>
            <a:ext cx="28363" cy="26945"/>
          </a:xfrm>
          <a:custGeom>
            <a:avLst/>
            <a:gdLst>
              <a:gd name="T0" fmla="*/ 50 w 87"/>
              <a:gd name="T1" fmla="*/ 70 h 82"/>
              <a:gd name="T2" fmla="*/ 50 w 87"/>
              <a:gd name="T3" fmla="*/ 70 h 82"/>
              <a:gd name="T4" fmla="*/ 37 w 87"/>
              <a:gd name="T5" fmla="*/ 45 h 82"/>
              <a:gd name="T6" fmla="*/ 37 w 87"/>
              <a:gd name="T7" fmla="*/ 45 h 82"/>
              <a:gd name="T8" fmla="*/ 0 w 87"/>
              <a:gd name="T9" fmla="*/ 24 h 82"/>
              <a:gd name="T10" fmla="*/ 0 w 87"/>
              <a:gd name="T11" fmla="*/ 24 h 82"/>
              <a:gd name="T12" fmla="*/ 39 w 87"/>
              <a:gd name="T13" fmla="*/ 0 h 82"/>
              <a:gd name="T14" fmla="*/ 39 w 87"/>
              <a:gd name="T15" fmla="*/ 0 h 82"/>
              <a:gd name="T16" fmla="*/ 84 w 87"/>
              <a:gd name="T17" fmla="*/ 63 h 82"/>
              <a:gd name="T18" fmla="*/ 84 w 87"/>
              <a:gd name="T19" fmla="*/ 63 h 82"/>
              <a:gd name="T20" fmla="*/ 86 w 87"/>
              <a:gd name="T21" fmla="*/ 81 h 82"/>
              <a:gd name="T22" fmla="*/ 73 w 87"/>
              <a:gd name="T23" fmla="*/ 81 h 82"/>
              <a:gd name="T24" fmla="*/ 73 w 87"/>
              <a:gd name="T25" fmla="*/ 81 h 82"/>
              <a:gd name="T26" fmla="*/ 50 w 87"/>
              <a:gd name="T27" fmla="*/ 7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82">
                <a:moveTo>
                  <a:pt x="50" y="70"/>
                </a:moveTo>
                <a:lnTo>
                  <a:pt x="50" y="70"/>
                </a:lnTo>
                <a:cubicBezTo>
                  <a:pt x="46" y="70"/>
                  <a:pt x="39" y="50"/>
                  <a:pt x="37" y="45"/>
                </a:cubicBezTo>
                <a:lnTo>
                  <a:pt x="37" y="45"/>
                </a:lnTo>
                <a:cubicBezTo>
                  <a:pt x="30" y="30"/>
                  <a:pt x="0" y="39"/>
                  <a:pt x="0" y="24"/>
                </a:cubicBezTo>
                <a:lnTo>
                  <a:pt x="0" y="24"/>
                </a:lnTo>
                <a:cubicBezTo>
                  <a:pt x="0" y="15"/>
                  <a:pt x="26" y="2"/>
                  <a:pt x="39" y="0"/>
                </a:cubicBezTo>
                <a:lnTo>
                  <a:pt x="39" y="0"/>
                </a:lnTo>
                <a:cubicBezTo>
                  <a:pt x="48" y="28"/>
                  <a:pt x="59" y="63"/>
                  <a:pt x="84" y="63"/>
                </a:cubicBezTo>
                <a:lnTo>
                  <a:pt x="84" y="63"/>
                </a:lnTo>
                <a:cubicBezTo>
                  <a:pt x="84" y="68"/>
                  <a:pt x="84" y="76"/>
                  <a:pt x="86" y="81"/>
                </a:cubicBezTo>
                <a:lnTo>
                  <a:pt x="73" y="81"/>
                </a:lnTo>
                <a:lnTo>
                  <a:pt x="73" y="81"/>
                </a:lnTo>
                <a:cubicBezTo>
                  <a:pt x="63" y="81"/>
                  <a:pt x="57" y="70"/>
                  <a:pt x="50" y="7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59" name="Freeform 52">
            <a:extLst>
              <a:ext uri="{FF2B5EF4-FFF2-40B4-BE49-F238E27FC236}">
                <a16:creationId xmlns:a16="http://schemas.microsoft.com/office/drawing/2014/main" id="{B3E8F6DD-4F52-4F85-9544-FE780AFD7B0B}"/>
              </a:ext>
            </a:extLst>
          </p:cNvPr>
          <p:cNvSpPr>
            <a:spLocks noChangeArrowheads="1"/>
          </p:cNvSpPr>
          <p:nvPr/>
        </p:nvSpPr>
        <p:spPr bwMode="auto">
          <a:xfrm>
            <a:off x="4871407" y="4492549"/>
            <a:ext cx="12763" cy="9927"/>
          </a:xfrm>
          <a:custGeom>
            <a:avLst/>
            <a:gdLst>
              <a:gd name="T0" fmla="*/ 2 w 38"/>
              <a:gd name="T1" fmla="*/ 0 h 32"/>
              <a:gd name="T2" fmla="*/ 20 w 38"/>
              <a:gd name="T3" fmla="*/ 0 h 32"/>
              <a:gd name="T4" fmla="*/ 20 w 38"/>
              <a:gd name="T5" fmla="*/ 0 h 32"/>
              <a:gd name="T6" fmla="*/ 37 w 38"/>
              <a:gd name="T7" fmla="*/ 9 h 32"/>
              <a:gd name="T8" fmla="*/ 37 w 38"/>
              <a:gd name="T9" fmla="*/ 9 h 32"/>
              <a:gd name="T10" fmla="*/ 17 w 38"/>
              <a:gd name="T11" fmla="*/ 31 h 32"/>
              <a:gd name="T12" fmla="*/ 17 w 38"/>
              <a:gd name="T13" fmla="*/ 31 h 32"/>
              <a:gd name="T14" fmla="*/ 2 w 38"/>
              <a:gd name="T15" fmla="*/ 9 h 32"/>
              <a:gd name="T16" fmla="*/ 2 w 38"/>
              <a:gd name="T17" fmla="*/ 9 h 32"/>
              <a:gd name="T18" fmla="*/ 2 w 3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2">
                <a:moveTo>
                  <a:pt x="2" y="0"/>
                </a:moveTo>
                <a:lnTo>
                  <a:pt x="20" y="0"/>
                </a:lnTo>
                <a:lnTo>
                  <a:pt x="20" y="0"/>
                </a:lnTo>
                <a:cubicBezTo>
                  <a:pt x="26" y="0"/>
                  <a:pt x="31" y="7"/>
                  <a:pt x="37" y="9"/>
                </a:cubicBezTo>
                <a:lnTo>
                  <a:pt x="37" y="9"/>
                </a:lnTo>
                <a:cubicBezTo>
                  <a:pt x="35" y="20"/>
                  <a:pt x="28" y="31"/>
                  <a:pt x="17" y="31"/>
                </a:cubicBezTo>
                <a:lnTo>
                  <a:pt x="17" y="31"/>
                </a:lnTo>
                <a:cubicBezTo>
                  <a:pt x="5" y="31"/>
                  <a:pt x="2" y="18"/>
                  <a:pt x="2" y="9"/>
                </a:cubicBezTo>
                <a:lnTo>
                  <a:pt x="2" y="9"/>
                </a:lnTo>
                <a:cubicBezTo>
                  <a:pt x="2" y="7"/>
                  <a:pt x="0" y="0"/>
                  <a:pt x="2" y="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60" name="Freeform 53">
            <a:extLst>
              <a:ext uri="{FF2B5EF4-FFF2-40B4-BE49-F238E27FC236}">
                <a16:creationId xmlns:a16="http://schemas.microsoft.com/office/drawing/2014/main" id="{74097C0C-AEEB-4B15-BCD4-7E5D0C267DF0}"/>
              </a:ext>
            </a:extLst>
          </p:cNvPr>
          <p:cNvSpPr>
            <a:spLocks noChangeArrowheads="1"/>
          </p:cNvSpPr>
          <p:nvPr/>
        </p:nvSpPr>
        <p:spPr bwMode="auto">
          <a:xfrm>
            <a:off x="4722500" y="4465603"/>
            <a:ext cx="11345" cy="17018"/>
          </a:xfrm>
          <a:custGeom>
            <a:avLst/>
            <a:gdLst>
              <a:gd name="T0" fmla="*/ 7 w 35"/>
              <a:gd name="T1" fmla="*/ 0 h 53"/>
              <a:gd name="T2" fmla="*/ 7 w 35"/>
              <a:gd name="T3" fmla="*/ 0 h 53"/>
              <a:gd name="T4" fmla="*/ 33 w 35"/>
              <a:gd name="T5" fmla="*/ 52 h 53"/>
              <a:gd name="T6" fmla="*/ 33 w 35"/>
              <a:gd name="T7" fmla="*/ 52 h 53"/>
              <a:gd name="T8" fmla="*/ 0 w 35"/>
              <a:gd name="T9" fmla="*/ 8 h 53"/>
              <a:gd name="T10" fmla="*/ 0 w 35"/>
              <a:gd name="T11" fmla="*/ 0 h 53"/>
              <a:gd name="T12" fmla="*/ 14 w 35"/>
              <a:gd name="T13" fmla="*/ 0 h 53"/>
              <a:gd name="T14" fmla="*/ 14 w 35"/>
              <a:gd name="T15" fmla="*/ 9 h 53"/>
              <a:gd name="T16" fmla="*/ 7 w 35"/>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53">
                <a:moveTo>
                  <a:pt x="7" y="0"/>
                </a:moveTo>
                <a:lnTo>
                  <a:pt x="7" y="0"/>
                </a:lnTo>
                <a:cubicBezTo>
                  <a:pt x="21" y="19"/>
                  <a:pt x="34" y="29"/>
                  <a:pt x="33" y="52"/>
                </a:cubicBezTo>
                <a:lnTo>
                  <a:pt x="33" y="52"/>
                </a:lnTo>
                <a:cubicBezTo>
                  <a:pt x="23" y="50"/>
                  <a:pt x="0" y="20"/>
                  <a:pt x="0" y="8"/>
                </a:cubicBezTo>
                <a:lnTo>
                  <a:pt x="0" y="0"/>
                </a:lnTo>
                <a:lnTo>
                  <a:pt x="14" y="0"/>
                </a:lnTo>
                <a:lnTo>
                  <a:pt x="14" y="9"/>
                </a:lnTo>
                <a:lnTo>
                  <a:pt x="7" y="0"/>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61" name="Freeform 54">
            <a:extLst>
              <a:ext uri="{FF2B5EF4-FFF2-40B4-BE49-F238E27FC236}">
                <a16:creationId xmlns:a16="http://schemas.microsoft.com/office/drawing/2014/main" id="{11AB5C7C-0DDE-4325-A272-C948B998FCD2}"/>
              </a:ext>
            </a:extLst>
          </p:cNvPr>
          <p:cNvSpPr>
            <a:spLocks noChangeArrowheads="1"/>
          </p:cNvSpPr>
          <p:nvPr/>
        </p:nvSpPr>
        <p:spPr bwMode="auto">
          <a:xfrm>
            <a:off x="4701228" y="4430151"/>
            <a:ext cx="15599" cy="14182"/>
          </a:xfrm>
          <a:custGeom>
            <a:avLst/>
            <a:gdLst>
              <a:gd name="T0" fmla="*/ 9 w 50"/>
              <a:gd name="T1" fmla="*/ 0 h 46"/>
              <a:gd name="T2" fmla="*/ 9 w 50"/>
              <a:gd name="T3" fmla="*/ 0 h 46"/>
              <a:gd name="T4" fmla="*/ 35 w 50"/>
              <a:gd name="T5" fmla="*/ 45 h 46"/>
              <a:gd name="T6" fmla="*/ 35 w 50"/>
              <a:gd name="T7" fmla="*/ 45 h 46"/>
              <a:gd name="T8" fmla="*/ 2 w 50"/>
              <a:gd name="T9" fmla="*/ 4 h 46"/>
              <a:gd name="T10" fmla="*/ 0 w 50"/>
              <a:gd name="T11" fmla="*/ 4 h 46"/>
              <a:gd name="T12" fmla="*/ 9 w 5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50" h="46">
                <a:moveTo>
                  <a:pt x="9" y="0"/>
                </a:moveTo>
                <a:lnTo>
                  <a:pt x="9" y="0"/>
                </a:lnTo>
                <a:cubicBezTo>
                  <a:pt x="20" y="7"/>
                  <a:pt x="49" y="45"/>
                  <a:pt x="35" y="45"/>
                </a:cubicBezTo>
                <a:lnTo>
                  <a:pt x="35" y="45"/>
                </a:lnTo>
                <a:cubicBezTo>
                  <a:pt x="27" y="45"/>
                  <a:pt x="4" y="15"/>
                  <a:pt x="2" y="4"/>
                </a:cubicBezTo>
                <a:lnTo>
                  <a:pt x="0" y="4"/>
                </a:lnTo>
                <a:lnTo>
                  <a:pt x="9" y="0"/>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62" name="Freeform 55">
            <a:extLst>
              <a:ext uri="{FF2B5EF4-FFF2-40B4-BE49-F238E27FC236}">
                <a16:creationId xmlns:a16="http://schemas.microsoft.com/office/drawing/2014/main" id="{E1C50E79-798A-4F9A-B6D7-22065F739001}"/>
              </a:ext>
            </a:extLst>
          </p:cNvPr>
          <p:cNvSpPr>
            <a:spLocks noChangeArrowheads="1"/>
          </p:cNvSpPr>
          <p:nvPr/>
        </p:nvSpPr>
        <p:spPr bwMode="auto">
          <a:xfrm>
            <a:off x="5240126" y="3855798"/>
            <a:ext cx="39708" cy="51054"/>
          </a:xfrm>
          <a:custGeom>
            <a:avLst/>
            <a:gdLst>
              <a:gd name="T0" fmla="*/ 47 w 123"/>
              <a:gd name="T1" fmla="*/ 92 h 157"/>
              <a:gd name="T2" fmla="*/ 54 w 123"/>
              <a:gd name="T3" fmla="*/ 66 h 157"/>
              <a:gd name="T4" fmla="*/ 54 w 123"/>
              <a:gd name="T5" fmla="*/ 66 h 157"/>
              <a:gd name="T6" fmla="*/ 40 w 123"/>
              <a:gd name="T7" fmla="*/ 42 h 157"/>
              <a:gd name="T8" fmla="*/ 40 w 123"/>
              <a:gd name="T9" fmla="*/ 42 h 157"/>
              <a:gd name="T10" fmla="*/ 40 w 123"/>
              <a:gd name="T11" fmla="*/ 59 h 157"/>
              <a:gd name="T12" fmla="*/ 40 w 123"/>
              <a:gd name="T13" fmla="*/ 59 h 157"/>
              <a:gd name="T14" fmla="*/ 18 w 123"/>
              <a:gd name="T15" fmla="*/ 66 h 157"/>
              <a:gd name="T16" fmla="*/ 18 w 123"/>
              <a:gd name="T17" fmla="*/ 66 h 157"/>
              <a:gd name="T18" fmla="*/ 0 w 123"/>
              <a:gd name="T19" fmla="*/ 46 h 157"/>
              <a:gd name="T20" fmla="*/ 0 w 123"/>
              <a:gd name="T21" fmla="*/ 46 h 157"/>
              <a:gd name="T22" fmla="*/ 56 w 123"/>
              <a:gd name="T23" fmla="*/ 0 h 157"/>
              <a:gd name="T24" fmla="*/ 56 w 123"/>
              <a:gd name="T25" fmla="*/ 0 h 157"/>
              <a:gd name="T26" fmla="*/ 104 w 123"/>
              <a:gd name="T27" fmla="*/ 15 h 157"/>
              <a:gd name="T28" fmla="*/ 104 w 123"/>
              <a:gd name="T29" fmla="*/ 15 h 157"/>
              <a:gd name="T30" fmla="*/ 106 w 123"/>
              <a:gd name="T31" fmla="*/ 33 h 157"/>
              <a:gd name="T32" fmla="*/ 122 w 123"/>
              <a:gd name="T33" fmla="*/ 48 h 157"/>
              <a:gd name="T34" fmla="*/ 122 w 123"/>
              <a:gd name="T35" fmla="*/ 48 h 157"/>
              <a:gd name="T36" fmla="*/ 122 w 123"/>
              <a:gd name="T37" fmla="*/ 66 h 157"/>
              <a:gd name="T38" fmla="*/ 122 w 123"/>
              <a:gd name="T39" fmla="*/ 66 h 157"/>
              <a:gd name="T40" fmla="*/ 106 w 123"/>
              <a:gd name="T41" fmla="*/ 66 h 157"/>
              <a:gd name="T42" fmla="*/ 106 w 123"/>
              <a:gd name="T43" fmla="*/ 66 h 157"/>
              <a:gd name="T44" fmla="*/ 60 w 123"/>
              <a:gd name="T45" fmla="*/ 156 h 157"/>
              <a:gd name="T46" fmla="*/ 60 w 123"/>
              <a:gd name="T47" fmla="*/ 156 h 157"/>
              <a:gd name="T48" fmla="*/ 54 w 123"/>
              <a:gd name="T49" fmla="*/ 140 h 157"/>
              <a:gd name="T50" fmla="*/ 54 w 123"/>
              <a:gd name="T51" fmla="*/ 150 h 157"/>
              <a:gd name="T52" fmla="*/ 54 w 123"/>
              <a:gd name="T53" fmla="*/ 150 h 157"/>
              <a:gd name="T54" fmla="*/ 29 w 123"/>
              <a:gd name="T55" fmla="*/ 121 h 157"/>
              <a:gd name="T56" fmla="*/ 29 w 123"/>
              <a:gd name="T57" fmla="*/ 121 h 157"/>
              <a:gd name="T58" fmla="*/ 47 w 123"/>
              <a:gd name="T59" fmla="*/ 9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57">
                <a:moveTo>
                  <a:pt x="47" y="92"/>
                </a:moveTo>
                <a:lnTo>
                  <a:pt x="54" y="66"/>
                </a:lnTo>
                <a:lnTo>
                  <a:pt x="54" y="66"/>
                </a:lnTo>
                <a:cubicBezTo>
                  <a:pt x="44" y="62"/>
                  <a:pt x="41" y="52"/>
                  <a:pt x="40" y="42"/>
                </a:cubicBezTo>
                <a:lnTo>
                  <a:pt x="40" y="42"/>
                </a:lnTo>
                <a:cubicBezTo>
                  <a:pt x="40" y="48"/>
                  <a:pt x="36" y="53"/>
                  <a:pt x="40" y="59"/>
                </a:cubicBezTo>
                <a:lnTo>
                  <a:pt x="40" y="59"/>
                </a:lnTo>
                <a:cubicBezTo>
                  <a:pt x="31" y="59"/>
                  <a:pt x="23" y="66"/>
                  <a:pt x="18" y="66"/>
                </a:cubicBezTo>
                <a:lnTo>
                  <a:pt x="18" y="66"/>
                </a:lnTo>
                <a:cubicBezTo>
                  <a:pt x="9" y="66"/>
                  <a:pt x="0" y="55"/>
                  <a:pt x="0" y="46"/>
                </a:cubicBezTo>
                <a:lnTo>
                  <a:pt x="0" y="46"/>
                </a:lnTo>
                <a:cubicBezTo>
                  <a:pt x="0" y="35"/>
                  <a:pt x="51" y="0"/>
                  <a:pt x="56" y="0"/>
                </a:cubicBezTo>
                <a:lnTo>
                  <a:pt x="56" y="0"/>
                </a:lnTo>
                <a:cubicBezTo>
                  <a:pt x="71" y="0"/>
                  <a:pt x="82" y="15"/>
                  <a:pt x="104" y="15"/>
                </a:cubicBezTo>
                <a:lnTo>
                  <a:pt x="104" y="15"/>
                </a:lnTo>
                <a:cubicBezTo>
                  <a:pt x="104" y="20"/>
                  <a:pt x="100" y="33"/>
                  <a:pt x="106" y="33"/>
                </a:cubicBezTo>
                <a:lnTo>
                  <a:pt x="122" y="48"/>
                </a:lnTo>
                <a:lnTo>
                  <a:pt x="122" y="48"/>
                </a:lnTo>
                <a:cubicBezTo>
                  <a:pt x="122" y="53"/>
                  <a:pt x="119" y="61"/>
                  <a:pt x="122" y="66"/>
                </a:cubicBezTo>
                <a:lnTo>
                  <a:pt x="122" y="66"/>
                </a:lnTo>
                <a:cubicBezTo>
                  <a:pt x="116" y="66"/>
                  <a:pt x="111" y="70"/>
                  <a:pt x="106" y="66"/>
                </a:cubicBezTo>
                <a:lnTo>
                  <a:pt x="106" y="66"/>
                </a:lnTo>
                <a:cubicBezTo>
                  <a:pt x="100" y="99"/>
                  <a:pt x="85" y="156"/>
                  <a:pt x="60" y="156"/>
                </a:cubicBezTo>
                <a:lnTo>
                  <a:pt x="60" y="156"/>
                </a:lnTo>
                <a:cubicBezTo>
                  <a:pt x="54" y="156"/>
                  <a:pt x="54" y="145"/>
                  <a:pt x="54" y="140"/>
                </a:cubicBezTo>
                <a:lnTo>
                  <a:pt x="54" y="150"/>
                </a:lnTo>
                <a:lnTo>
                  <a:pt x="54" y="150"/>
                </a:lnTo>
                <a:cubicBezTo>
                  <a:pt x="40" y="150"/>
                  <a:pt x="29" y="129"/>
                  <a:pt x="29" y="121"/>
                </a:cubicBezTo>
                <a:lnTo>
                  <a:pt x="29" y="121"/>
                </a:lnTo>
                <a:cubicBezTo>
                  <a:pt x="29" y="117"/>
                  <a:pt x="47" y="92"/>
                  <a:pt x="47" y="92"/>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63" name="Freeform 56">
            <a:extLst>
              <a:ext uri="{FF2B5EF4-FFF2-40B4-BE49-F238E27FC236}">
                <a16:creationId xmlns:a16="http://schemas.microsoft.com/office/drawing/2014/main" id="{AF2B823B-53A1-42F1-B0FC-D3C4D185AC05}"/>
              </a:ext>
            </a:extLst>
          </p:cNvPr>
          <p:cNvSpPr>
            <a:spLocks noChangeArrowheads="1"/>
          </p:cNvSpPr>
          <p:nvPr/>
        </p:nvSpPr>
        <p:spPr bwMode="auto">
          <a:xfrm>
            <a:off x="5285507" y="3843036"/>
            <a:ext cx="45381" cy="31200"/>
          </a:xfrm>
          <a:custGeom>
            <a:avLst/>
            <a:gdLst>
              <a:gd name="T0" fmla="*/ 97 w 139"/>
              <a:gd name="T1" fmla="*/ 64 h 98"/>
              <a:gd name="T2" fmla="*/ 97 w 139"/>
              <a:gd name="T3" fmla="*/ 64 h 98"/>
              <a:gd name="T4" fmla="*/ 70 w 139"/>
              <a:gd name="T5" fmla="*/ 51 h 98"/>
              <a:gd name="T6" fmla="*/ 70 w 139"/>
              <a:gd name="T7" fmla="*/ 51 h 98"/>
              <a:gd name="T8" fmla="*/ 26 w 139"/>
              <a:gd name="T9" fmla="*/ 97 h 98"/>
              <a:gd name="T10" fmla="*/ 26 w 139"/>
              <a:gd name="T11" fmla="*/ 97 h 98"/>
              <a:gd name="T12" fmla="*/ 15 w 139"/>
              <a:gd name="T13" fmla="*/ 69 h 98"/>
              <a:gd name="T14" fmla="*/ 15 w 139"/>
              <a:gd name="T15" fmla="*/ 69 h 98"/>
              <a:gd name="T16" fmla="*/ 0 w 139"/>
              <a:gd name="T17" fmla="*/ 49 h 98"/>
              <a:gd name="T18" fmla="*/ 0 w 139"/>
              <a:gd name="T19" fmla="*/ 49 h 98"/>
              <a:gd name="T20" fmla="*/ 35 w 139"/>
              <a:gd name="T21" fmla="*/ 21 h 98"/>
              <a:gd name="T22" fmla="*/ 35 w 139"/>
              <a:gd name="T23" fmla="*/ 21 h 98"/>
              <a:gd name="T24" fmla="*/ 97 w 139"/>
              <a:gd name="T25" fmla="*/ 0 h 98"/>
              <a:gd name="T26" fmla="*/ 97 w 139"/>
              <a:gd name="T27" fmla="*/ 0 h 98"/>
              <a:gd name="T28" fmla="*/ 97 w 139"/>
              <a:gd name="T29" fmla="*/ 6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98">
                <a:moveTo>
                  <a:pt x="97" y="64"/>
                </a:moveTo>
                <a:lnTo>
                  <a:pt x="97" y="64"/>
                </a:lnTo>
                <a:cubicBezTo>
                  <a:pt x="83" y="64"/>
                  <a:pt x="75" y="52"/>
                  <a:pt x="70" y="51"/>
                </a:cubicBezTo>
                <a:lnTo>
                  <a:pt x="70" y="51"/>
                </a:lnTo>
                <a:cubicBezTo>
                  <a:pt x="54" y="67"/>
                  <a:pt x="50" y="97"/>
                  <a:pt x="26" y="97"/>
                </a:cubicBezTo>
                <a:lnTo>
                  <a:pt x="26" y="97"/>
                </a:lnTo>
                <a:cubicBezTo>
                  <a:pt x="17" y="97"/>
                  <a:pt x="13" y="78"/>
                  <a:pt x="15" y="69"/>
                </a:cubicBezTo>
                <a:lnTo>
                  <a:pt x="15" y="69"/>
                </a:lnTo>
                <a:cubicBezTo>
                  <a:pt x="4" y="62"/>
                  <a:pt x="0" y="58"/>
                  <a:pt x="0" y="49"/>
                </a:cubicBezTo>
                <a:lnTo>
                  <a:pt x="0" y="49"/>
                </a:lnTo>
                <a:cubicBezTo>
                  <a:pt x="0" y="49"/>
                  <a:pt x="35" y="23"/>
                  <a:pt x="35" y="21"/>
                </a:cubicBezTo>
                <a:lnTo>
                  <a:pt x="35" y="21"/>
                </a:lnTo>
                <a:cubicBezTo>
                  <a:pt x="66" y="31"/>
                  <a:pt x="72" y="0"/>
                  <a:pt x="97" y="0"/>
                </a:cubicBezTo>
                <a:lnTo>
                  <a:pt x="97" y="0"/>
                </a:lnTo>
                <a:cubicBezTo>
                  <a:pt x="138" y="0"/>
                  <a:pt x="116" y="64"/>
                  <a:pt x="97" y="64"/>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64" name="Freeform 57">
            <a:extLst>
              <a:ext uri="{FF2B5EF4-FFF2-40B4-BE49-F238E27FC236}">
                <a16:creationId xmlns:a16="http://schemas.microsoft.com/office/drawing/2014/main" id="{F9B9B0F7-8DED-443A-825E-2B6180913009}"/>
              </a:ext>
            </a:extLst>
          </p:cNvPr>
          <p:cNvSpPr>
            <a:spLocks noChangeArrowheads="1"/>
          </p:cNvSpPr>
          <p:nvPr/>
        </p:nvSpPr>
        <p:spPr bwMode="auto">
          <a:xfrm>
            <a:off x="5261398" y="3708311"/>
            <a:ext cx="188615" cy="153161"/>
          </a:xfrm>
          <a:custGeom>
            <a:avLst/>
            <a:gdLst>
              <a:gd name="T0" fmla="*/ 229 w 586"/>
              <a:gd name="T1" fmla="*/ 458 h 477"/>
              <a:gd name="T2" fmla="*/ 229 w 586"/>
              <a:gd name="T3" fmla="*/ 443 h 477"/>
              <a:gd name="T4" fmla="*/ 235 w 586"/>
              <a:gd name="T5" fmla="*/ 412 h 477"/>
              <a:gd name="T6" fmla="*/ 180 w 586"/>
              <a:gd name="T7" fmla="*/ 396 h 477"/>
              <a:gd name="T8" fmla="*/ 162 w 586"/>
              <a:gd name="T9" fmla="*/ 410 h 477"/>
              <a:gd name="T10" fmla="*/ 121 w 586"/>
              <a:gd name="T11" fmla="*/ 416 h 477"/>
              <a:gd name="T12" fmla="*/ 26 w 586"/>
              <a:gd name="T13" fmla="*/ 441 h 477"/>
              <a:gd name="T14" fmla="*/ 0 w 586"/>
              <a:gd name="T15" fmla="*/ 434 h 477"/>
              <a:gd name="T16" fmla="*/ 24 w 586"/>
              <a:gd name="T17" fmla="*/ 421 h 477"/>
              <a:gd name="T18" fmla="*/ 240 w 586"/>
              <a:gd name="T19" fmla="*/ 350 h 477"/>
              <a:gd name="T20" fmla="*/ 299 w 586"/>
              <a:gd name="T21" fmla="*/ 293 h 477"/>
              <a:gd name="T22" fmla="*/ 330 w 586"/>
              <a:gd name="T23" fmla="*/ 247 h 477"/>
              <a:gd name="T24" fmla="*/ 321 w 586"/>
              <a:gd name="T25" fmla="*/ 267 h 477"/>
              <a:gd name="T26" fmla="*/ 330 w 586"/>
              <a:gd name="T27" fmla="*/ 277 h 477"/>
              <a:gd name="T28" fmla="*/ 383 w 586"/>
              <a:gd name="T29" fmla="*/ 251 h 477"/>
              <a:gd name="T30" fmla="*/ 484 w 586"/>
              <a:gd name="T31" fmla="*/ 103 h 477"/>
              <a:gd name="T32" fmla="*/ 477 w 586"/>
              <a:gd name="T33" fmla="*/ 81 h 477"/>
              <a:gd name="T34" fmla="*/ 519 w 586"/>
              <a:gd name="T35" fmla="*/ 13 h 477"/>
              <a:gd name="T36" fmla="*/ 543 w 586"/>
              <a:gd name="T37" fmla="*/ 18 h 477"/>
              <a:gd name="T38" fmla="*/ 537 w 586"/>
              <a:gd name="T39" fmla="*/ 17 h 477"/>
              <a:gd name="T40" fmla="*/ 533 w 586"/>
              <a:gd name="T41" fmla="*/ 0 h 477"/>
              <a:gd name="T42" fmla="*/ 555 w 586"/>
              <a:gd name="T43" fmla="*/ 9 h 477"/>
              <a:gd name="T44" fmla="*/ 559 w 586"/>
              <a:gd name="T45" fmla="*/ 46 h 477"/>
              <a:gd name="T46" fmla="*/ 585 w 586"/>
              <a:gd name="T47" fmla="*/ 110 h 477"/>
              <a:gd name="T48" fmla="*/ 559 w 586"/>
              <a:gd name="T49" fmla="*/ 166 h 477"/>
              <a:gd name="T50" fmla="*/ 559 w 586"/>
              <a:gd name="T51" fmla="*/ 177 h 477"/>
              <a:gd name="T52" fmla="*/ 543 w 586"/>
              <a:gd name="T53" fmla="*/ 181 h 477"/>
              <a:gd name="T54" fmla="*/ 530 w 586"/>
              <a:gd name="T55" fmla="*/ 264 h 477"/>
              <a:gd name="T56" fmla="*/ 510 w 586"/>
              <a:gd name="T57" fmla="*/ 315 h 477"/>
              <a:gd name="T58" fmla="*/ 519 w 586"/>
              <a:gd name="T59" fmla="*/ 350 h 477"/>
              <a:gd name="T60" fmla="*/ 475 w 586"/>
              <a:gd name="T61" fmla="*/ 387 h 477"/>
              <a:gd name="T62" fmla="*/ 477 w 586"/>
              <a:gd name="T63" fmla="*/ 357 h 477"/>
              <a:gd name="T64" fmla="*/ 427 w 586"/>
              <a:gd name="T65" fmla="*/ 401 h 477"/>
              <a:gd name="T66" fmla="*/ 400 w 586"/>
              <a:gd name="T67" fmla="*/ 392 h 477"/>
              <a:gd name="T68" fmla="*/ 363 w 586"/>
              <a:gd name="T69" fmla="*/ 414 h 477"/>
              <a:gd name="T70" fmla="*/ 310 w 586"/>
              <a:gd name="T71" fmla="*/ 383 h 477"/>
              <a:gd name="T72" fmla="*/ 299 w 586"/>
              <a:gd name="T73" fmla="*/ 398 h 477"/>
              <a:gd name="T74" fmla="*/ 317 w 586"/>
              <a:gd name="T75" fmla="*/ 427 h 477"/>
              <a:gd name="T76" fmla="*/ 299 w 586"/>
              <a:gd name="T77" fmla="*/ 429 h 477"/>
              <a:gd name="T78" fmla="*/ 255 w 586"/>
              <a:gd name="T79" fmla="*/ 476 h 477"/>
              <a:gd name="T80" fmla="*/ 229 w 586"/>
              <a:gd name="T81" fmla="*/ 45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6" h="477">
                <a:moveTo>
                  <a:pt x="229" y="458"/>
                </a:moveTo>
                <a:lnTo>
                  <a:pt x="229" y="458"/>
                </a:lnTo>
                <a:cubicBezTo>
                  <a:pt x="224" y="458"/>
                  <a:pt x="229" y="449"/>
                  <a:pt x="229" y="443"/>
                </a:cubicBezTo>
                <a:lnTo>
                  <a:pt x="229" y="443"/>
                </a:lnTo>
                <a:cubicBezTo>
                  <a:pt x="229" y="432"/>
                  <a:pt x="235" y="420"/>
                  <a:pt x="235" y="412"/>
                </a:cubicBezTo>
                <a:lnTo>
                  <a:pt x="235" y="412"/>
                </a:lnTo>
                <a:cubicBezTo>
                  <a:pt x="213" y="407"/>
                  <a:pt x="202" y="396"/>
                  <a:pt x="180" y="396"/>
                </a:cubicBezTo>
                <a:lnTo>
                  <a:pt x="180" y="396"/>
                </a:lnTo>
                <a:cubicBezTo>
                  <a:pt x="169" y="396"/>
                  <a:pt x="167" y="408"/>
                  <a:pt x="162" y="410"/>
                </a:cubicBezTo>
                <a:lnTo>
                  <a:pt x="162" y="410"/>
                </a:lnTo>
                <a:cubicBezTo>
                  <a:pt x="147" y="418"/>
                  <a:pt x="136" y="408"/>
                  <a:pt x="121" y="416"/>
                </a:cubicBezTo>
                <a:lnTo>
                  <a:pt x="121" y="416"/>
                </a:lnTo>
                <a:cubicBezTo>
                  <a:pt x="97" y="427"/>
                  <a:pt x="64" y="441"/>
                  <a:pt x="26" y="441"/>
                </a:cubicBezTo>
                <a:lnTo>
                  <a:pt x="26" y="441"/>
                </a:lnTo>
                <a:cubicBezTo>
                  <a:pt x="13" y="441"/>
                  <a:pt x="0" y="441"/>
                  <a:pt x="0" y="434"/>
                </a:cubicBezTo>
                <a:lnTo>
                  <a:pt x="0" y="434"/>
                </a:lnTo>
                <a:cubicBezTo>
                  <a:pt x="0" y="429"/>
                  <a:pt x="17" y="425"/>
                  <a:pt x="24" y="421"/>
                </a:cubicBezTo>
                <a:lnTo>
                  <a:pt x="24" y="421"/>
                </a:lnTo>
                <a:cubicBezTo>
                  <a:pt x="63" y="396"/>
                  <a:pt x="79" y="350"/>
                  <a:pt x="127" y="350"/>
                </a:cubicBezTo>
                <a:lnTo>
                  <a:pt x="240" y="350"/>
                </a:lnTo>
                <a:lnTo>
                  <a:pt x="240" y="350"/>
                </a:lnTo>
                <a:cubicBezTo>
                  <a:pt x="271" y="350"/>
                  <a:pt x="283" y="293"/>
                  <a:pt x="299" y="293"/>
                </a:cubicBezTo>
                <a:lnTo>
                  <a:pt x="299" y="293"/>
                </a:lnTo>
                <a:cubicBezTo>
                  <a:pt x="301" y="293"/>
                  <a:pt x="325" y="249"/>
                  <a:pt x="330" y="247"/>
                </a:cubicBezTo>
                <a:lnTo>
                  <a:pt x="330" y="247"/>
                </a:lnTo>
                <a:cubicBezTo>
                  <a:pt x="325" y="253"/>
                  <a:pt x="321" y="260"/>
                  <a:pt x="321" y="267"/>
                </a:cubicBezTo>
                <a:lnTo>
                  <a:pt x="321" y="267"/>
                </a:lnTo>
                <a:cubicBezTo>
                  <a:pt x="321" y="271"/>
                  <a:pt x="327" y="277"/>
                  <a:pt x="330" y="277"/>
                </a:cubicBezTo>
                <a:lnTo>
                  <a:pt x="330" y="277"/>
                </a:lnTo>
                <a:cubicBezTo>
                  <a:pt x="358" y="277"/>
                  <a:pt x="361" y="259"/>
                  <a:pt x="383" y="251"/>
                </a:cubicBezTo>
                <a:lnTo>
                  <a:pt x="383" y="251"/>
                </a:lnTo>
                <a:cubicBezTo>
                  <a:pt x="422" y="238"/>
                  <a:pt x="484" y="161"/>
                  <a:pt x="484" y="103"/>
                </a:cubicBezTo>
                <a:lnTo>
                  <a:pt x="484" y="103"/>
                </a:lnTo>
                <a:cubicBezTo>
                  <a:pt x="484" y="90"/>
                  <a:pt x="477" y="90"/>
                  <a:pt x="477" y="81"/>
                </a:cubicBezTo>
                <a:lnTo>
                  <a:pt x="477" y="81"/>
                </a:lnTo>
                <a:cubicBezTo>
                  <a:pt x="477" y="58"/>
                  <a:pt x="495" y="13"/>
                  <a:pt x="519" y="13"/>
                </a:cubicBezTo>
                <a:lnTo>
                  <a:pt x="519" y="13"/>
                </a:lnTo>
                <a:cubicBezTo>
                  <a:pt x="522" y="13"/>
                  <a:pt x="521" y="37"/>
                  <a:pt x="543" y="18"/>
                </a:cubicBezTo>
                <a:lnTo>
                  <a:pt x="543" y="18"/>
                </a:lnTo>
                <a:cubicBezTo>
                  <a:pt x="541" y="18"/>
                  <a:pt x="539" y="17"/>
                  <a:pt x="537" y="17"/>
                </a:cubicBezTo>
                <a:lnTo>
                  <a:pt x="537" y="17"/>
                </a:lnTo>
                <a:cubicBezTo>
                  <a:pt x="532" y="17"/>
                  <a:pt x="528" y="0"/>
                  <a:pt x="533" y="0"/>
                </a:cubicBezTo>
                <a:lnTo>
                  <a:pt x="533" y="0"/>
                </a:lnTo>
                <a:cubicBezTo>
                  <a:pt x="546" y="0"/>
                  <a:pt x="553" y="4"/>
                  <a:pt x="555" y="9"/>
                </a:cubicBezTo>
                <a:lnTo>
                  <a:pt x="555" y="9"/>
                </a:lnTo>
                <a:cubicBezTo>
                  <a:pt x="561" y="22"/>
                  <a:pt x="559" y="33"/>
                  <a:pt x="559" y="46"/>
                </a:cubicBezTo>
                <a:lnTo>
                  <a:pt x="559" y="46"/>
                </a:lnTo>
                <a:cubicBezTo>
                  <a:pt x="559" y="71"/>
                  <a:pt x="585" y="84"/>
                  <a:pt x="585" y="110"/>
                </a:cubicBezTo>
                <a:lnTo>
                  <a:pt x="585" y="110"/>
                </a:lnTo>
                <a:cubicBezTo>
                  <a:pt x="585" y="139"/>
                  <a:pt x="559" y="143"/>
                  <a:pt x="559" y="166"/>
                </a:cubicBezTo>
                <a:lnTo>
                  <a:pt x="559" y="177"/>
                </a:lnTo>
                <a:lnTo>
                  <a:pt x="559" y="177"/>
                </a:lnTo>
                <a:cubicBezTo>
                  <a:pt x="553" y="183"/>
                  <a:pt x="548" y="179"/>
                  <a:pt x="543" y="181"/>
                </a:cubicBezTo>
                <a:lnTo>
                  <a:pt x="543" y="181"/>
                </a:lnTo>
                <a:cubicBezTo>
                  <a:pt x="525" y="187"/>
                  <a:pt x="530" y="244"/>
                  <a:pt x="530" y="264"/>
                </a:cubicBezTo>
                <a:lnTo>
                  <a:pt x="530" y="264"/>
                </a:lnTo>
                <a:cubicBezTo>
                  <a:pt x="530" y="280"/>
                  <a:pt x="510" y="292"/>
                  <a:pt x="510" y="315"/>
                </a:cubicBezTo>
                <a:lnTo>
                  <a:pt x="510" y="315"/>
                </a:lnTo>
                <a:cubicBezTo>
                  <a:pt x="510" y="331"/>
                  <a:pt x="515" y="339"/>
                  <a:pt x="519" y="350"/>
                </a:cubicBezTo>
                <a:lnTo>
                  <a:pt x="519" y="350"/>
                </a:lnTo>
                <a:cubicBezTo>
                  <a:pt x="497" y="361"/>
                  <a:pt x="497" y="380"/>
                  <a:pt x="475" y="387"/>
                </a:cubicBezTo>
                <a:lnTo>
                  <a:pt x="475" y="387"/>
                </a:lnTo>
                <a:cubicBezTo>
                  <a:pt x="468" y="372"/>
                  <a:pt x="475" y="370"/>
                  <a:pt x="477" y="357"/>
                </a:cubicBezTo>
                <a:lnTo>
                  <a:pt x="477" y="357"/>
                </a:lnTo>
                <a:cubicBezTo>
                  <a:pt x="451" y="374"/>
                  <a:pt x="435" y="376"/>
                  <a:pt x="427" y="401"/>
                </a:cubicBezTo>
                <a:lnTo>
                  <a:pt x="427" y="401"/>
                </a:lnTo>
                <a:cubicBezTo>
                  <a:pt x="424" y="401"/>
                  <a:pt x="418" y="396"/>
                  <a:pt x="418" y="392"/>
                </a:cubicBezTo>
                <a:lnTo>
                  <a:pt x="400" y="392"/>
                </a:lnTo>
                <a:lnTo>
                  <a:pt x="400" y="392"/>
                </a:lnTo>
                <a:cubicBezTo>
                  <a:pt x="389" y="403"/>
                  <a:pt x="378" y="414"/>
                  <a:pt x="363" y="414"/>
                </a:cubicBezTo>
                <a:lnTo>
                  <a:pt x="363" y="414"/>
                </a:lnTo>
                <a:cubicBezTo>
                  <a:pt x="325" y="414"/>
                  <a:pt x="327" y="383"/>
                  <a:pt x="310" y="383"/>
                </a:cubicBezTo>
                <a:lnTo>
                  <a:pt x="310" y="383"/>
                </a:lnTo>
                <a:cubicBezTo>
                  <a:pt x="304" y="383"/>
                  <a:pt x="299" y="392"/>
                  <a:pt x="299" y="398"/>
                </a:cubicBezTo>
                <a:lnTo>
                  <a:pt x="299" y="398"/>
                </a:lnTo>
                <a:cubicBezTo>
                  <a:pt x="299" y="405"/>
                  <a:pt x="316" y="427"/>
                  <a:pt x="317" y="427"/>
                </a:cubicBezTo>
                <a:lnTo>
                  <a:pt x="317" y="427"/>
                </a:lnTo>
                <a:cubicBezTo>
                  <a:pt x="312" y="429"/>
                  <a:pt x="304" y="429"/>
                  <a:pt x="299" y="429"/>
                </a:cubicBezTo>
                <a:lnTo>
                  <a:pt x="299" y="429"/>
                </a:lnTo>
                <a:cubicBezTo>
                  <a:pt x="286" y="429"/>
                  <a:pt x="264" y="458"/>
                  <a:pt x="255" y="476"/>
                </a:cubicBezTo>
                <a:lnTo>
                  <a:pt x="255" y="476"/>
                </a:lnTo>
                <a:cubicBezTo>
                  <a:pt x="240" y="472"/>
                  <a:pt x="242" y="458"/>
                  <a:pt x="229" y="458"/>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65" name="Freeform 58">
            <a:extLst>
              <a:ext uri="{FF2B5EF4-FFF2-40B4-BE49-F238E27FC236}">
                <a16:creationId xmlns:a16="http://schemas.microsoft.com/office/drawing/2014/main" id="{AAC0C919-A4D5-4965-B95C-29BEF4EEB79C}"/>
              </a:ext>
            </a:extLst>
          </p:cNvPr>
          <p:cNvSpPr>
            <a:spLocks noChangeArrowheads="1"/>
          </p:cNvSpPr>
          <p:nvPr/>
        </p:nvSpPr>
        <p:spPr bwMode="auto">
          <a:xfrm>
            <a:off x="5413140" y="3624641"/>
            <a:ext cx="96435" cy="82253"/>
          </a:xfrm>
          <a:custGeom>
            <a:avLst/>
            <a:gdLst>
              <a:gd name="T0" fmla="*/ 42 w 300"/>
              <a:gd name="T1" fmla="*/ 137 h 254"/>
              <a:gd name="T2" fmla="*/ 42 w 300"/>
              <a:gd name="T3" fmla="*/ 137 h 254"/>
              <a:gd name="T4" fmla="*/ 60 w 300"/>
              <a:gd name="T5" fmla="*/ 137 h 254"/>
              <a:gd name="T6" fmla="*/ 60 w 300"/>
              <a:gd name="T7" fmla="*/ 137 h 254"/>
              <a:gd name="T8" fmla="*/ 105 w 300"/>
              <a:gd name="T9" fmla="*/ 42 h 254"/>
              <a:gd name="T10" fmla="*/ 105 w 300"/>
              <a:gd name="T11" fmla="*/ 42 h 254"/>
              <a:gd name="T12" fmla="*/ 95 w 300"/>
              <a:gd name="T13" fmla="*/ 24 h 254"/>
              <a:gd name="T14" fmla="*/ 95 w 300"/>
              <a:gd name="T15" fmla="*/ 24 h 254"/>
              <a:gd name="T16" fmla="*/ 106 w 300"/>
              <a:gd name="T17" fmla="*/ 0 h 254"/>
              <a:gd name="T18" fmla="*/ 106 w 300"/>
              <a:gd name="T19" fmla="*/ 0 h 254"/>
              <a:gd name="T20" fmla="*/ 249 w 300"/>
              <a:gd name="T21" fmla="*/ 91 h 254"/>
              <a:gd name="T22" fmla="*/ 249 w 300"/>
              <a:gd name="T23" fmla="*/ 91 h 254"/>
              <a:gd name="T24" fmla="*/ 288 w 300"/>
              <a:gd name="T25" fmla="*/ 88 h 254"/>
              <a:gd name="T26" fmla="*/ 288 w 300"/>
              <a:gd name="T27" fmla="*/ 88 h 254"/>
              <a:gd name="T28" fmla="*/ 277 w 300"/>
              <a:gd name="T29" fmla="*/ 110 h 254"/>
              <a:gd name="T30" fmla="*/ 277 w 300"/>
              <a:gd name="T31" fmla="*/ 110 h 254"/>
              <a:gd name="T32" fmla="*/ 299 w 300"/>
              <a:gd name="T33" fmla="*/ 134 h 254"/>
              <a:gd name="T34" fmla="*/ 299 w 300"/>
              <a:gd name="T35" fmla="*/ 134 h 254"/>
              <a:gd name="T36" fmla="*/ 242 w 300"/>
              <a:gd name="T37" fmla="*/ 150 h 254"/>
              <a:gd name="T38" fmla="*/ 242 w 300"/>
              <a:gd name="T39" fmla="*/ 150 h 254"/>
              <a:gd name="T40" fmla="*/ 176 w 300"/>
              <a:gd name="T41" fmla="*/ 214 h 254"/>
              <a:gd name="T42" fmla="*/ 176 w 300"/>
              <a:gd name="T43" fmla="*/ 214 h 254"/>
              <a:gd name="T44" fmla="*/ 97 w 300"/>
              <a:gd name="T45" fmla="*/ 172 h 254"/>
              <a:gd name="T46" fmla="*/ 97 w 300"/>
              <a:gd name="T47" fmla="*/ 172 h 254"/>
              <a:gd name="T48" fmla="*/ 85 w 300"/>
              <a:gd name="T49" fmla="*/ 187 h 254"/>
              <a:gd name="T50" fmla="*/ 85 w 300"/>
              <a:gd name="T51" fmla="*/ 187 h 254"/>
              <a:gd name="T52" fmla="*/ 29 w 300"/>
              <a:gd name="T53" fmla="*/ 199 h 254"/>
              <a:gd name="T54" fmla="*/ 29 w 300"/>
              <a:gd name="T55" fmla="*/ 199 h 254"/>
              <a:gd name="T56" fmla="*/ 64 w 300"/>
              <a:gd name="T57" fmla="*/ 225 h 254"/>
              <a:gd name="T58" fmla="*/ 64 w 300"/>
              <a:gd name="T59" fmla="*/ 225 h 254"/>
              <a:gd name="T60" fmla="*/ 20 w 300"/>
              <a:gd name="T61" fmla="*/ 253 h 254"/>
              <a:gd name="T62" fmla="*/ 9 w 300"/>
              <a:gd name="T63" fmla="*/ 253 h 254"/>
              <a:gd name="T64" fmla="*/ 9 w 300"/>
              <a:gd name="T65" fmla="*/ 211 h 254"/>
              <a:gd name="T66" fmla="*/ 9 w 300"/>
              <a:gd name="T67" fmla="*/ 211 h 254"/>
              <a:gd name="T68" fmla="*/ 0 w 300"/>
              <a:gd name="T69" fmla="*/ 192 h 254"/>
              <a:gd name="T70" fmla="*/ 0 w 300"/>
              <a:gd name="T71" fmla="*/ 192 h 254"/>
              <a:gd name="T72" fmla="*/ 33 w 300"/>
              <a:gd name="T73" fmla="*/ 146 h 254"/>
              <a:gd name="T74" fmla="*/ 33 w 300"/>
              <a:gd name="T75" fmla="*/ 132 h 254"/>
              <a:gd name="T76" fmla="*/ 33 w 300"/>
              <a:gd name="T77" fmla="*/ 132 h 254"/>
              <a:gd name="T78" fmla="*/ 46 w 300"/>
              <a:gd name="T79" fmla="*/ 141 h 254"/>
              <a:gd name="T80" fmla="*/ 42 w 300"/>
              <a:gd name="T81" fmla="*/ 13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0" h="254">
                <a:moveTo>
                  <a:pt x="42" y="137"/>
                </a:moveTo>
                <a:lnTo>
                  <a:pt x="42" y="137"/>
                </a:lnTo>
                <a:cubicBezTo>
                  <a:pt x="48" y="139"/>
                  <a:pt x="55" y="137"/>
                  <a:pt x="60" y="137"/>
                </a:cubicBezTo>
                <a:lnTo>
                  <a:pt x="60" y="137"/>
                </a:lnTo>
                <a:cubicBezTo>
                  <a:pt x="92" y="137"/>
                  <a:pt x="105" y="66"/>
                  <a:pt x="105" y="42"/>
                </a:cubicBezTo>
                <a:lnTo>
                  <a:pt x="105" y="42"/>
                </a:lnTo>
                <a:cubicBezTo>
                  <a:pt x="105" y="35"/>
                  <a:pt x="95" y="31"/>
                  <a:pt x="95" y="24"/>
                </a:cubicBezTo>
                <a:lnTo>
                  <a:pt x="95" y="24"/>
                </a:lnTo>
                <a:cubicBezTo>
                  <a:pt x="95" y="11"/>
                  <a:pt x="103" y="5"/>
                  <a:pt x="106" y="0"/>
                </a:cubicBezTo>
                <a:lnTo>
                  <a:pt x="106" y="0"/>
                </a:lnTo>
                <a:cubicBezTo>
                  <a:pt x="156" y="33"/>
                  <a:pt x="178" y="91"/>
                  <a:pt x="249" y="91"/>
                </a:cubicBezTo>
                <a:lnTo>
                  <a:pt x="249" y="91"/>
                </a:lnTo>
                <a:cubicBezTo>
                  <a:pt x="264" y="91"/>
                  <a:pt x="277" y="81"/>
                  <a:pt x="288" y="88"/>
                </a:cubicBezTo>
                <a:lnTo>
                  <a:pt x="288" y="88"/>
                </a:lnTo>
                <a:cubicBezTo>
                  <a:pt x="284" y="97"/>
                  <a:pt x="277" y="101"/>
                  <a:pt x="277" y="110"/>
                </a:cubicBezTo>
                <a:lnTo>
                  <a:pt x="277" y="110"/>
                </a:lnTo>
                <a:cubicBezTo>
                  <a:pt x="277" y="121"/>
                  <a:pt x="291" y="132"/>
                  <a:pt x="299" y="134"/>
                </a:cubicBezTo>
                <a:lnTo>
                  <a:pt x="299" y="134"/>
                </a:lnTo>
                <a:cubicBezTo>
                  <a:pt x="282" y="145"/>
                  <a:pt x="270" y="150"/>
                  <a:pt x="242" y="150"/>
                </a:cubicBezTo>
                <a:lnTo>
                  <a:pt x="242" y="150"/>
                </a:lnTo>
                <a:cubicBezTo>
                  <a:pt x="203" y="150"/>
                  <a:pt x="190" y="192"/>
                  <a:pt x="176" y="214"/>
                </a:cubicBezTo>
                <a:lnTo>
                  <a:pt x="176" y="214"/>
                </a:lnTo>
                <a:cubicBezTo>
                  <a:pt x="147" y="196"/>
                  <a:pt x="129" y="192"/>
                  <a:pt x="97" y="172"/>
                </a:cubicBezTo>
                <a:lnTo>
                  <a:pt x="97" y="172"/>
                </a:lnTo>
                <a:cubicBezTo>
                  <a:pt x="92" y="174"/>
                  <a:pt x="85" y="181"/>
                  <a:pt x="85" y="187"/>
                </a:cubicBezTo>
                <a:lnTo>
                  <a:pt x="85" y="187"/>
                </a:lnTo>
                <a:cubicBezTo>
                  <a:pt x="60" y="187"/>
                  <a:pt x="29" y="168"/>
                  <a:pt x="29" y="199"/>
                </a:cubicBezTo>
                <a:lnTo>
                  <a:pt x="29" y="199"/>
                </a:lnTo>
                <a:cubicBezTo>
                  <a:pt x="29" y="218"/>
                  <a:pt x="57" y="218"/>
                  <a:pt x="64" y="225"/>
                </a:cubicBezTo>
                <a:lnTo>
                  <a:pt x="64" y="225"/>
                </a:lnTo>
                <a:cubicBezTo>
                  <a:pt x="49" y="245"/>
                  <a:pt x="35" y="238"/>
                  <a:pt x="20" y="253"/>
                </a:cubicBezTo>
                <a:lnTo>
                  <a:pt x="9" y="253"/>
                </a:lnTo>
                <a:lnTo>
                  <a:pt x="9" y="211"/>
                </a:lnTo>
                <a:lnTo>
                  <a:pt x="9" y="211"/>
                </a:lnTo>
                <a:cubicBezTo>
                  <a:pt x="9" y="204"/>
                  <a:pt x="0" y="199"/>
                  <a:pt x="0" y="192"/>
                </a:cubicBezTo>
                <a:lnTo>
                  <a:pt x="0" y="192"/>
                </a:lnTo>
                <a:cubicBezTo>
                  <a:pt x="0" y="172"/>
                  <a:pt x="29" y="159"/>
                  <a:pt x="33" y="146"/>
                </a:cubicBezTo>
                <a:lnTo>
                  <a:pt x="33" y="132"/>
                </a:lnTo>
                <a:lnTo>
                  <a:pt x="33" y="132"/>
                </a:lnTo>
                <a:cubicBezTo>
                  <a:pt x="37" y="135"/>
                  <a:pt x="40" y="137"/>
                  <a:pt x="46" y="141"/>
                </a:cubicBezTo>
                <a:lnTo>
                  <a:pt x="42" y="137"/>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66" name="Freeform 59">
            <a:extLst>
              <a:ext uri="{FF2B5EF4-FFF2-40B4-BE49-F238E27FC236}">
                <a16:creationId xmlns:a16="http://schemas.microsoft.com/office/drawing/2014/main" id="{52690442-3B39-4D52-928F-EFC7CD9258A3}"/>
              </a:ext>
            </a:extLst>
          </p:cNvPr>
          <p:cNvSpPr>
            <a:spLocks noChangeArrowheads="1"/>
          </p:cNvSpPr>
          <p:nvPr/>
        </p:nvSpPr>
        <p:spPr bwMode="auto">
          <a:xfrm>
            <a:off x="5506738" y="3644495"/>
            <a:ext cx="17018" cy="14182"/>
          </a:xfrm>
          <a:custGeom>
            <a:avLst/>
            <a:gdLst>
              <a:gd name="T0" fmla="*/ 43 w 53"/>
              <a:gd name="T1" fmla="*/ 0 h 46"/>
              <a:gd name="T2" fmla="*/ 52 w 53"/>
              <a:gd name="T3" fmla="*/ 7 h 46"/>
              <a:gd name="T4" fmla="*/ 52 w 53"/>
              <a:gd name="T5" fmla="*/ 7 h 46"/>
              <a:gd name="T6" fmla="*/ 6 w 53"/>
              <a:gd name="T7" fmla="*/ 45 h 46"/>
              <a:gd name="T8" fmla="*/ 6 w 53"/>
              <a:gd name="T9" fmla="*/ 45 h 46"/>
              <a:gd name="T10" fmla="*/ 6 w 53"/>
              <a:gd name="T11" fmla="*/ 28 h 46"/>
              <a:gd name="T12" fmla="*/ 6 w 53"/>
              <a:gd name="T13" fmla="*/ 28 h 46"/>
              <a:gd name="T14" fmla="*/ 48 w 53"/>
              <a:gd name="T15" fmla="*/ 1 h 46"/>
              <a:gd name="T16" fmla="*/ 43 w 5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6">
                <a:moveTo>
                  <a:pt x="43" y="0"/>
                </a:moveTo>
                <a:lnTo>
                  <a:pt x="52" y="7"/>
                </a:lnTo>
                <a:lnTo>
                  <a:pt x="52" y="7"/>
                </a:lnTo>
                <a:cubicBezTo>
                  <a:pt x="44" y="18"/>
                  <a:pt x="22" y="45"/>
                  <a:pt x="6" y="45"/>
                </a:cubicBezTo>
                <a:lnTo>
                  <a:pt x="6" y="45"/>
                </a:lnTo>
                <a:cubicBezTo>
                  <a:pt x="0" y="45"/>
                  <a:pt x="2" y="34"/>
                  <a:pt x="6" y="28"/>
                </a:cubicBezTo>
                <a:lnTo>
                  <a:pt x="6" y="28"/>
                </a:lnTo>
                <a:cubicBezTo>
                  <a:pt x="13" y="18"/>
                  <a:pt x="33" y="1"/>
                  <a:pt x="48" y="1"/>
                </a:cubicBezTo>
                <a:lnTo>
                  <a:pt x="43" y="0"/>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67" name="Freeform 60">
            <a:extLst>
              <a:ext uri="{FF2B5EF4-FFF2-40B4-BE49-F238E27FC236}">
                <a16:creationId xmlns:a16="http://schemas.microsoft.com/office/drawing/2014/main" id="{9C8200DE-4AF0-4CEB-BA4A-13F2FBE038B3}"/>
              </a:ext>
            </a:extLst>
          </p:cNvPr>
          <p:cNvSpPr>
            <a:spLocks noChangeArrowheads="1"/>
          </p:cNvSpPr>
          <p:nvPr/>
        </p:nvSpPr>
        <p:spPr bwMode="auto">
          <a:xfrm>
            <a:off x="5540774" y="3623222"/>
            <a:ext cx="22691" cy="15600"/>
          </a:xfrm>
          <a:custGeom>
            <a:avLst/>
            <a:gdLst>
              <a:gd name="T0" fmla="*/ 69 w 70"/>
              <a:gd name="T1" fmla="*/ 13 h 50"/>
              <a:gd name="T2" fmla="*/ 69 w 70"/>
              <a:gd name="T3" fmla="*/ 13 h 50"/>
              <a:gd name="T4" fmla="*/ 2 w 70"/>
              <a:gd name="T5" fmla="*/ 49 h 50"/>
              <a:gd name="T6" fmla="*/ 2 w 70"/>
              <a:gd name="T7" fmla="*/ 49 h 50"/>
              <a:gd name="T8" fmla="*/ 2 w 70"/>
              <a:gd name="T9" fmla="*/ 41 h 50"/>
              <a:gd name="T10" fmla="*/ 2 w 70"/>
              <a:gd name="T11" fmla="*/ 41 h 50"/>
              <a:gd name="T12" fmla="*/ 42 w 70"/>
              <a:gd name="T13" fmla="*/ 0 h 50"/>
              <a:gd name="T14" fmla="*/ 42 w 70"/>
              <a:gd name="T15" fmla="*/ 0 h 50"/>
              <a:gd name="T16" fmla="*/ 69 w 70"/>
              <a:gd name="T17" fmla="*/ 0 h 50"/>
              <a:gd name="T18" fmla="*/ 69 w 70"/>
              <a:gd name="T19"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50">
                <a:moveTo>
                  <a:pt x="69" y="13"/>
                </a:moveTo>
                <a:lnTo>
                  <a:pt x="69" y="13"/>
                </a:lnTo>
                <a:cubicBezTo>
                  <a:pt x="28" y="13"/>
                  <a:pt x="28" y="49"/>
                  <a:pt x="2" y="49"/>
                </a:cubicBezTo>
                <a:lnTo>
                  <a:pt x="2" y="49"/>
                </a:lnTo>
                <a:cubicBezTo>
                  <a:pt x="0" y="49"/>
                  <a:pt x="2" y="43"/>
                  <a:pt x="2" y="41"/>
                </a:cubicBezTo>
                <a:lnTo>
                  <a:pt x="2" y="41"/>
                </a:lnTo>
                <a:cubicBezTo>
                  <a:pt x="2" y="41"/>
                  <a:pt x="20" y="0"/>
                  <a:pt x="42" y="0"/>
                </a:cubicBezTo>
                <a:lnTo>
                  <a:pt x="42" y="0"/>
                </a:lnTo>
                <a:cubicBezTo>
                  <a:pt x="53" y="0"/>
                  <a:pt x="62" y="2"/>
                  <a:pt x="69" y="0"/>
                </a:cubicBezTo>
                <a:lnTo>
                  <a:pt x="69" y="13"/>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68" name="Freeform 61">
            <a:extLst>
              <a:ext uri="{FF2B5EF4-FFF2-40B4-BE49-F238E27FC236}">
                <a16:creationId xmlns:a16="http://schemas.microsoft.com/office/drawing/2014/main" id="{26A0E244-C52F-4B0B-BB78-0680AE33C217}"/>
              </a:ext>
            </a:extLst>
          </p:cNvPr>
          <p:cNvSpPr>
            <a:spLocks noChangeArrowheads="1"/>
          </p:cNvSpPr>
          <p:nvPr/>
        </p:nvSpPr>
        <p:spPr bwMode="auto">
          <a:xfrm>
            <a:off x="5580483" y="3606204"/>
            <a:ext cx="11345" cy="12764"/>
          </a:xfrm>
          <a:custGeom>
            <a:avLst/>
            <a:gdLst>
              <a:gd name="T0" fmla="*/ 3 w 35"/>
              <a:gd name="T1" fmla="*/ 26 h 38"/>
              <a:gd name="T2" fmla="*/ 3 w 35"/>
              <a:gd name="T3" fmla="*/ 26 h 38"/>
              <a:gd name="T4" fmla="*/ 5 w 35"/>
              <a:gd name="T5" fmla="*/ 11 h 38"/>
              <a:gd name="T6" fmla="*/ 5 w 35"/>
              <a:gd name="T7" fmla="*/ 11 h 38"/>
              <a:gd name="T8" fmla="*/ 34 w 35"/>
              <a:gd name="T9" fmla="*/ 0 h 38"/>
              <a:gd name="T10" fmla="*/ 34 w 35"/>
              <a:gd name="T11" fmla="*/ 0 h 38"/>
              <a:gd name="T12" fmla="*/ 3 w 35"/>
              <a:gd name="T13" fmla="*/ 37 h 38"/>
              <a:gd name="T14" fmla="*/ 3 w 35"/>
              <a:gd name="T15" fmla="*/ 37 h 38"/>
              <a:gd name="T16" fmla="*/ 3 w 35"/>
              <a:gd name="T1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8">
                <a:moveTo>
                  <a:pt x="3" y="26"/>
                </a:moveTo>
                <a:lnTo>
                  <a:pt x="3" y="26"/>
                </a:lnTo>
                <a:cubicBezTo>
                  <a:pt x="9" y="26"/>
                  <a:pt x="3" y="17"/>
                  <a:pt x="5" y="11"/>
                </a:cubicBezTo>
                <a:lnTo>
                  <a:pt x="5" y="11"/>
                </a:lnTo>
                <a:cubicBezTo>
                  <a:pt x="9" y="0"/>
                  <a:pt x="31" y="0"/>
                  <a:pt x="34" y="0"/>
                </a:cubicBezTo>
                <a:lnTo>
                  <a:pt x="34" y="0"/>
                </a:lnTo>
                <a:cubicBezTo>
                  <a:pt x="33" y="11"/>
                  <a:pt x="18" y="37"/>
                  <a:pt x="3" y="37"/>
                </a:cubicBezTo>
                <a:lnTo>
                  <a:pt x="3" y="37"/>
                </a:lnTo>
                <a:cubicBezTo>
                  <a:pt x="0" y="37"/>
                  <a:pt x="0" y="26"/>
                  <a:pt x="3" y="26"/>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69" name="Freeform 62">
            <a:extLst>
              <a:ext uri="{FF2B5EF4-FFF2-40B4-BE49-F238E27FC236}">
                <a16:creationId xmlns:a16="http://schemas.microsoft.com/office/drawing/2014/main" id="{EA575243-AF4C-4B73-B7F8-568D85FE3CE7}"/>
              </a:ext>
            </a:extLst>
          </p:cNvPr>
          <p:cNvSpPr>
            <a:spLocks noChangeArrowheads="1"/>
          </p:cNvSpPr>
          <p:nvPr/>
        </p:nvSpPr>
        <p:spPr bwMode="auto">
          <a:xfrm>
            <a:off x="5442922" y="3426100"/>
            <a:ext cx="48217" cy="184360"/>
          </a:xfrm>
          <a:custGeom>
            <a:avLst/>
            <a:gdLst>
              <a:gd name="T0" fmla="*/ 110 w 150"/>
              <a:gd name="T1" fmla="*/ 350 h 575"/>
              <a:gd name="T2" fmla="*/ 110 w 150"/>
              <a:gd name="T3" fmla="*/ 350 h 575"/>
              <a:gd name="T4" fmla="*/ 56 w 150"/>
              <a:gd name="T5" fmla="*/ 456 h 575"/>
              <a:gd name="T6" fmla="*/ 56 w 150"/>
              <a:gd name="T7" fmla="*/ 456 h 575"/>
              <a:gd name="T8" fmla="*/ 108 w 150"/>
              <a:gd name="T9" fmla="*/ 550 h 575"/>
              <a:gd name="T10" fmla="*/ 108 w 150"/>
              <a:gd name="T11" fmla="*/ 550 h 575"/>
              <a:gd name="T12" fmla="*/ 103 w 150"/>
              <a:gd name="T13" fmla="*/ 552 h 575"/>
              <a:gd name="T14" fmla="*/ 103 w 150"/>
              <a:gd name="T15" fmla="*/ 552 h 575"/>
              <a:gd name="T16" fmla="*/ 85 w 150"/>
              <a:gd name="T17" fmla="*/ 534 h 575"/>
              <a:gd name="T18" fmla="*/ 67 w 150"/>
              <a:gd name="T19" fmla="*/ 534 h 575"/>
              <a:gd name="T20" fmla="*/ 67 w 150"/>
              <a:gd name="T21" fmla="*/ 534 h 575"/>
              <a:gd name="T22" fmla="*/ 23 w 150"/>
              <a:gd name="T23" fmla="*/ 574 h 575"/>
              <a:gd name="T24" fmla="*/ 23 w 150"/>
              <a:gd name="T25" fmla="*/ 574 h 575"/>
              <a:gd name="T26" fmla="*/ 23 w 150"/>
              <a:gd name="T27" fmla="*/ 520 h 575"/>
              <a:gd name="T28" fmla="*/ 23 w 150"/>
              <a:gd name="T29" fmla="*/ 520 h 575"/>
              <a:gd name="T30" fmla="*/ 30 w 150"/>
              <a:gd name="T31" fmla="*/ 438 h 575"/>
              <a:gd name="T32" fmla="*/ 30 w 150"/>
              <a:gd name="T33" fmla="*/ 438 h 575"/>
              <a:gd name="T34" fmla="*/ 19 w 150"/>
              <a:gd name="T35" fmla="*/ 387 h 575"/>
              <a:gd name="T36" fmla="*/ 19 w 150"/>
              <a:gd name="T37" fmla="*/ 387 h 575"/>
              <a:gd name="T38" fmla="*/ 28 w 150"/>
              <a:gd name="T39" fmla="*/ 330 h 575"/>
              <a:gd name="T40" fmla="*/ 28 w 150"/>
              <a:gd name="T41" fmla="*/ 222 h 575"/>
              <a:gd name="T42" fmla="*/ 28 w 150"/>
              <a:gd name="T43" fmla="*/ 222 h 575"/>
              <a:gd name="T44" fmla="*/ 0 w 150"/>
              <a:gd name="T45" fmla="*/ 156 h 575"/>
              <a:gd name="T46" fmla="*/ 0 w 150"/>
              <a:gd name="T47" fmla="*/ 156 h 575"/>
              <a:gd name="T48" fmla="*/ 39 w 150"/>
              <a:gd name="T49" fmla="*/ 62 h 575"/>
              <a:gd name="T50" fmla="*/ 39 w 150"/>
              <a:gd name="T51" fmla="*/ 62 h 575"/>
              <a:gd name="T52" fmla="*/ 46 w 150"/>
              <a:gd name="T53" fmla="*/ 39 h 575"/>
              <a:gd name="T54" fmla="*/ 46 w 150"/>
              <a:gd name="T55" fmla="*/ 0 h 575"/>
              <a:gd name="T56" fmla="*/ 59 w 150"/>
              <a:gd name="T57" fmla="*/ 0 h 575"/>
              <a:gd name="T58" fmla="*/ 59 w 150"/>
              <a:gd name="T59" fmla="*/ 0 h 575"/>
              <a:gd name="T60" fmla="*/ 81 w 150"/>
              <a:gd name="T61" fmla="*/ 85 h 575"/>
              <a:gd name="T62" fmla="*/ 81 w 150"/>
              <a:gd name="T63" fmla="*/ 85 h 575"/>
              <a:gd name="T64" fmla="*/ 87 w 150"/>
              <a:gd name="T65" fmla="*/ 154 h 575"/>
              <a:gd name="T66" fmla="*/ 87 w 150"/>
              <a:gd name="T67" fmla="*/ 198 h 575"/>
              <a:gd name="T68" fmla="*/ 87 w 150"/>
              <a:gd name="T69" fmla="*/ 198 h 575"/>
              <a:gd name="T70" fmla="*/ 100 w 150"/>
              <a:gd name="T71" fmla="*/ 248 h 575"/>
              <a:gd name="T72" fmla="*/ 100 w 150"/>
              <a:gd name="T73" fmla="*/ 248 h 575"/>
              <a:gd name="T74" fmla="*/ 149 w 150"/>
              <a:gd name="T75" fmla="*/ 374 h 575"/>
              <a:gd name="T76" fmla="*/ 149 w 150"/>
              <a:gd name="T77" fmla="*/ 374 h 575"/>
              <a:gd name="T78" fmla="*/ 110 w 150"/>
              <a:gd name="T79" fmla="*/ 35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575">
                <a:moveTo>
                  <a:pt x="110" y="350"/>
                </a:moveTo>
                <a:lnTo>
                  <a:pt x="110" y="350"/>
                </a:lnTo>
                <a:cubicBezTo>
                  <a:pt x="61" y="350"/>
                  <a:pt x="56" y="409"/>
                  <a:pt x="56" y="456"/>
                </a:cubicBezTo>
                <a:lnTo>
                  <a:pt x="56" y="456"/>
                </a:lnTo>
                <a:cubicBezTo>
                  <a:pt x="56" y="499"/>
                  <a:pt x="94" y="519"/>
                  <a:pt x="108" y="550"/>
                </a:cubicBezTo>
                <a:lnTo>
                  <a:pt x="108" y="550"/>
                </a:lnTo>
                <a:cubicBezTo>
                  <a:pt x="108" y="550"/>
                  <a:pt x="105" y="552"/>
                  <a:pt x="103" y="552"/>
                </a:cubicBezTo>
                <a:lnTo>
                  <a:pt x="103" y="552"/>
                </a:lnTo>
                <a:cubicBezTo>
                  <a:pt x="96" y="554"/>
                  <a:pt x="87" y="540"/>
                  <a:pt x="85" y="534"/>
                </a:cubicBezTo>
                <a:lnTo>
                  <a:pt x="67" y="534"/>
                </a:lnTo>
                <a:lnTo>
                  <a:pt x="67" y="534"/>
                </a:lnTo>
                <a:cubicBezTo>
                  <a:pt x="45" y="534"/>
                  <a:pt x="45" y="574"/>
                  <a:pt x="23" y="574"/>
                </a:cubicBezTo>
                <a:lnTo>
                  <a:pt x="23" y="574"/>
                </a:lnTo>
                <a:cubicBezTo>
                  <a:pt x="17" y="574"/>
                  <a:pt x="23" y="530"/>
                  <a:pt x="23" y="520"/>
                </a:cubicBezTo>
                <a:lnTo>
                  <a:pt x="23" y="520"/>
                </a:lnTo>
                <a:cubicBezTo>
                  <a:pt x="23" y="488"/>
                  <a:pt x="30" y="466"/>
                  <a:pt x="30" y="438"/>
                </a:cubicBezTo>
                <a:lnTo>
                  <a:pt x="30" y="438"/>
                </a:lnTo>
                <a:cubicBezTo>
                  <a:pt x="30" y="413"/>
                  <a:pt x="19" y="409"/>
                  <a:pt x="19" y="387"/>
                </a:cubicBezTo>
                <a:lnTo>
                  <a:pt x="19" y="387"/>
                </a:lnTo>
                <a:cubicBezTo>
                  <a:pt x="19" y="360"/>
                  <a:pt x="28" y="352"/>
                  <a:pt x="28" y="330"/>
                </a:cubicBezTo>
                <a:lnTo>
                  <a:pt x="28" y="222"/>
                </a:lnTo>
                <a:lnTo>
                  <a:pt x="28" y="222"/>
                </a:lnTo>
                <a:cubicBezTo>
                  <a:pt x="28" y="194"/>
                  <a:pt x="0" y="183"/>
                  <a:pt x="0" y="156"/>
                </a:cubicBezTo>
                <a:lnTo>
                  <a:pt x="0" y="156"/>
                </a:lnTo>
                <a:cubicBezTo>
                  <a:pt x="0" y="118"/>
                  <a:pt x="12" y="68"/>
                  <a:pt x="39" y="62"/>
                </a:cubicBezTo>
                <a:lnTo>
                  <a:pt x="39" y="62"/>
                </a:lnTo>
                <a:cubicBezTo>
                  <a:pt x="39" y="52"/>
                  <a:pt x="46" y="48"/>
                  <a:pt x="46" y="39"/>
                </a:cubicBezTo>
                <a:lnTo>
                  <a:pt x="46" y="0"/>
                </a:lnTo>
                <a:lnTo>
                  <a:pt x="59" y="0"/>
                </a:lnTo>
                <a:lnTo>
                  <a:pt x="59" y="0"/>
                </a:lnTo>
                <a:cubicBezTo>
                  <a:pt x="59" y="37"/>
                  <a:pt x="74" y="61"/>
                  <a:pt x="81" y="85"/>
                </a:cubicBezTo>
                <a:lnTo>
                  <a:pt x="81" y="85"/>
                </a:lnTo>
                <a:cubicBezTo>
                  <a:pt x="88" y="110"/>
                  <a:pt x="74" y="128"/>
                  <a:pt x="87" y="154"/>
                </a:cubicBezTo>
                <a:lnTo>
                  <a:pt x="87" y="198"/>
                </a:lnTo>
                <a:lnTo>
                  <a:pt x="87" y="198"/>
                </a:lnTo>
                <a:cubicBezTo>
                  <a:pt x="83" y="216"/>
                  <a:pt x="96" y="237"/>
                  <a:pt x="100" y="248"/>
                </a:cubicBezTo>
                <a:lnTo>
                  <a:pt x="100" y="248"/>
                </a:lnTo>
                <a:cubicBezTo>
                  <a:pt x="114" y="293"/>
                  <a:pt x="138" y="330"/>
                  <a:pt x="149" y="374"/>
                </a:cubicBezTo>
                <a:lnTo>
                  <a:pt x="149" y="374"/>
                </a:lnTo>
                <a:cubicBezTo>
                  <a:pt x="140" y="361"/>
                  <a:pt x="127" y="350"/>
                  <a:pt x="110" y="35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70" name="Freeform 63">
            <a:extLst>
              <a:ext uri="{FF2B5EF4-FFF2-40B4-BE49-F238E27FC236}">
                <a16:creationId xmlns:a16="http://schemas.microsoft.com/office/drawing/2014/main" id="{F35D33D0-4E86-4EED-8993-FFC84A39517F}"/>
              </a:ext>
            </a:extLst>
          </p:cNvPr>
          <p:cNvSpPr>
            <a:spLocks noChangeArrowheads="1"/>
          </p:cNvSpPr>
          <p:nvPr/>
        </p:nvSpPr>
        <p:spPr bwMode="auto">
          <a:xfrm>
            <a:off x="3926918" y="2786513"/>
            <a:ext cx="294976" cy="216978"/>
          </a:xfrm>
          <a:custGeom>
            <a:avLst/>
            <a:gdLst>
              <a:gd name="T0" fmla="*/ 318 w 917"/>
              <a:gd name="T1" fmla="*/ 669 h 674"/>
              <a:gd name="T2" fmla="*/ 318 w 917"/>
              <a:gd name="T3" fmla="*/ 669 h 674"/>
              <a:gd name="T4" fmla="*/ 211 w 917"/>
              <a:gd name="T5" fmla="*/ 545 h 674"/>
              <a:gd name="T6" fmla="*/ 211 w 917"/>
              <a:gd name="T7" fmla="*/ 545 h 674"/>
              <a:gd name="T8" fmla="*/ 431 w 917"/>
              <a:gd name="T9" fmla="*/ 279 h 674"/>
              <a:gd name="T10" fmla="*/ 431 w 917"/>
              <a:gd name="T11" fmla="*/ 279 h 674"/>
              <a:gd name="T12" fmla="*/ 519 w 917"/>
              <a:gd name="T13" fmla="*/ 229 h 674"/>
              <a:gd name="T14" fmla="*/ 519 w 917"/>
              <a:gd name="T15" fmla="*/ 229 h 674"/>
              <a:gd name="T16" fmla="*/ 560 w 917"/>
              <a:gd name="T17" fmla="*/ 187 h 674"/>
              <a:gd name="T18" fmla="*/ 560 w 917"/>
              <a:gd name="T19" fmla="*/ 187 h 674"/>
              <a:gd name="T20" fmla="*/ 730 w 917"/>
              <a:gd name="T21" fmla="*/ 141 h 674"/>
              <a:gd name="T22" fmla="*/ 730 w 917"/>
              <a:gd name="T23" fmla="*/ 141 h 674"/>
              <a:gd name="T24" fmla="*/ 916 w 917"/>
              <a:gd name="T25" fmla="*/ 46 h 674"/>
              <a:gd name="T26" fmla="*/ 916 w 917"/>
              <a:gd name="T27" fmla="*/ 46 h 674"/>
              <a:gd name="T28" fmla="*/ 843 w 917"/>
              <a:gd name="T29" fmla="*/ 0 h 674"/>
              <a:gd name="T30" fmla="*/ 843 w 917"/>
              <a:gd name="T31" fmla="*/ 0 h 674"/>
              <a:gd name="T32" fmla="*/ 568 w 917"/>
              <a:gd name="T33" fmla="*/ 105 h 674"/>
              <a:gd name="T34" fmla="*/ 568 w 917"/>
              <a:gd name="T35" fmla="*/ 105 h 674"/>
              <a:gd name="T36" fmla="*/ 513 w 917"/>
              <a:gd name="T37" fmla="*/ 83 h 674"/>
              <a:gd name="T38" fmla="*/ 513 w 917"/>
              <a:gd name="T39" fmla="*/ 83 h 674"/>
              <a:gd name="T40" fmla="*/ 455 w 917"/>
              <a:gd name="T41" fmla="*/ 105 h 674"/>
              <a:gd name="T42" fmla="*/ 455 w 917"/>
              <a:gd name="T43" fmla="*/ 105 h 674"/>
              <a:gd name="T44" fmla="*/ 290 w 917"/>
              <a:gd name="T45" fmla="*/ 193 h 674"/>
              <a:gd name="T46" fmla="*/ 290 w 917"/>
              <a:gd name="T47" fmla="*/ 193 h 674"/>
              <a:gd name="T48" fmla="*/ 216 w 917"/>
              <a:gd name="T49" fmla="*/ 206 h 674"/>
              <a:gd name="T50" fmla="*/ 216 w 917"/>
              <a:gd name="T51" fmla="*/ 206 h 674"/>
              <a:gd name="T52" fmla="*/ 198 w 917"/>
              <a:gd name="T53" fmla="*/ 224 h 674"/>
              <a:gd name="T54" fmla="*/ 198 w 917"/>
              <a:gd name="T55" fmla="*/ 224 h 674"/>
              <a:gd name="T56" fmla="*/ 211 w 917"/>
              <a:gd name="T57" fmla="*/ 257 h 674"/>
              <a:gd name="T58" fmla="*/ 211 w 917"/>
              <a:gd name="T59" fmla="*/ 257 h 674"/>
              <a:gd name="T60" fmla="*/ 116 w 917"/>
              <a:gd name="T61" fmla="*/ 367 h 674"/>
              <a:gd name="T62" fmla="*/ 116 w 917"/>
              <a:gd name="T63" fmla="*/ 367 h 674"/>
              <a:gd name="T64" fmla="*/ 144 w 917"/>
              <a:gd name="T65" fmla="*/ 407 h 674"/>
              <a:gd name="T66" fmla="*/ 144 w 917"/>
              <a:gd name="T67" fmla="*/ 407 h 674"/>
              <a:gd name="T68" fmla="*/ 56 w 917"/>
              <a:gd name="T69" fmla="*/ 458 h 674"/>
              <a:gd name="T70" fmla="*/ 56 w 917"/>
              <a:gd name="T71" fmla="*/ 486 h 674"/>
              <a:gd name="T72" fmla="*/ 56 w 917"/>
              <a:gd name="T73" fmla="*/ 486 h 674"/>
              <a:gd name="T74" fmla="*/ 0 w 917"/>
              <a:gd name="T75" fmla="*/ 560 h 674"/>
              <a:gd name="T76" fmla="*/ 0 w 917"/>
              <a:gd name="T77" fmla="*/ 560 h 674"/>
              <a:gd name="T78" fmla="*/ 33 w 917"/>
              <a:gd name="T79" fmla="*/ 596 h 674"/>
              <a:gd name="T80" fmla="*/ 33 w 917"/>
              <a:gd name="T81" fmla="*/ 596 h 674"/>
              <a:gd name="T82" fmla="*/ 88 w 917"/>
              <a:gd name="T83" fmla="*/ 596 h 674"/>
              <a:gd name="T84" fmla="*/ 88 w 917"/>
              <a:gd name="T85" fmla="*/ 596 h 674"/>
              <a:gd name="T86" fmla="*/ 116 w 917"/>
              <a:gd name="T87" fmla="*/ 660 h 674"/>
              <a:gd name="T88" fmla="*/ 116 w 917"/>
              <a:gd name="T89" fmla="*/ 660 h 674"/>
              <a:gd name="T90" fmla="*/ 162 w 917"/>
              <a:gd name="T91" fmla="*/ 660 h 674"/>
              <a:gd name="T92" fmla="*/ 162 w 917"/>
              <a:gd name="T93" fmla="*/ 660 h 674"/>
              <a:gd name="T94" fmla="*/ 175 w 917"/>
              <a:gd name="T95" fmla="*/ 673 h 674"/>
              <a:gd name="T96" fmla="*/ 318 w 917"/>
              <a:gd name="T97" fmla="*/ 673 h 674"/>
              <a:gd name="T98" fmla="*/ 318 w 917"/>
              <a:gd name="T99" fmla="*/ 673 h 674"/>
              <a:gd name="T100" fmla="*/ 299 w 917"/>
              <a:gd name="T101" fmla="*/ 651 h 674"/>
              <a:gd name="T102" fmla="*/ 318 w 917"/>
              <a:gd name="T103" fmla="*/ 669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674">
                <a:moveTo>
                  <a:pt x="318" y="669"/>
                </a:moveTo>
                <a:lnTo>
                  <a:pt x="318" y="669"/>
                </a:lnTo>
                <a:cubicBezTo>
                  <a:pt x="277" y="629"/>
                  <a:pt x="211" y="614"/>
                  <a:pt x="211" y="545"/>
                </a:cubicBezTo>
                <a:lnTo>
                  <a:pt x="211" y="545"/>
                </a:lnTo>
                <a:cubicBezTo>
                  <a:pt x="211" y="427"/>
                  <a:pt x="337" y="305"/>
                  <a:pt x="431" y="279"/>
                </a:cubicBezTo>
                <a:lnTo>
                  <a:pt x="431" y="279"/>
                </a:lnTo>
                <a:cubicBezTo>
                  <a:pt x="464" y="270"/>
                  <a:pt x="473" y="229"/>
                  <a:pt x="519" y="229"/>
                </a:cubicBezTo>
                <a:lnTo>
                  <a:pt x="519" y="229"/>
                </a:lnTo>
                <a:cubicBezTo>
                  <a:pt x="541" y="229"/>
                  <a:pt x="548" y="193"/>
                  <a:pt x="560" y="187"/>
                </a:cubicBezTo>
                <a:lnTo>
                  <a:pt x="560" y="187"/>
                </a:lnTo>
                <a:cubicBezTo>
                  <a:pt x="620" y="158"/>
                  <a:pt x="666" y="172"/>
                  <a:pt x="730" y="141"/>
                </a:cubicBezTo>
                <a:lnTo>
                  <a:pt x="730" y="141"/>
                </a:lnTo>
                <a:cubicBezTo>
                  <a:pt x="775" y="119"/>
                  <a:pt x="916" y="108"/>
                  <a:pt x="916" y="46"/>
                </a:cubicBezTo>
                <a:lnTo>
                  <a:pt x="916" y="46"/>
                </a:lnTo>
                <a:cubicBezTo>
                  <a:pt x="916" y="26"/>
                  <a:pt x="865" y="0"/>
                  <a:pt x="843" y="0"/>
                </a:cubicBezTo>
                <a:lnTo>
                  <a:pt x="843" y="0"/>
                </a:lnTo>
                <a:cubicBezTo>
                  <a:pt x="752" y="0"/>
                  <a:pt x="666" y="105"/>
                  <a:pt x="568" y="105"/>
                </a:cubicBezTo>
                <a:lnTo>
                  <a:pt x="568" y="105"/>
                </a:lnTo>
                <a:cubicBezTo>
                  <a:pt x="546" y="105"/>
                  <a:pt x="535" y="83"/>
                  <a:pt x="513" y="83"/>
                </a:cubicBezTo>
                <a:lnTo>
                  <a:pt x="513" y="83"/>
                </a:lnTo>
                <a:cubicBezTo>
                  <a:pt x="478" y="83"/>
                  <a:pt x="478" y="105"/>
                  <a:pt x="455" y="105"/>
                </a:cubicBezTo>
                <a:lnTo>
                  <a:pt x="455" y="105"/>
                </a:lnTo>
                <a:cubicBezTo>
                  <a:pt x="387" y="105"/>
                  <a:pt x="336" y="193"/>
                  <a:pt x="290" y="193"/>
                </a:cubicBezTo>
                <a:lnTo>
                  <a:pt x="290" y="193"/>
                </a:lnTo>
                <a:cubicBezTo>
                  <a:pt x="262" y="193"/>
                  <a:pt x="244" y="206"/>
                  <a:pt x="216" y="206"/>
                </a:cubicBezTo>
                <a:lnTo>
                  <a:pt x="216" y="206"/>
                </a:lnTo>
                <a:cubicBezTo>
                  <a:pt x="203" y="206"/>
                  <a:pt x="198" y="216"/>
                  <a:pt x="198" y="224"/>
                </a:cubicBezTo>
                <a:lnTo>
                  <a:pt x="198" y="224"/>
                </a:lnTo>
                <a:cubicBezTo>
                  <a:pt x="198" y="235"/>
                  <a:pt x="211" y="242"/>
                  <a:pt x="211" y="257"/>
                </a:cubicBezTo>
                <a:lnTo>
                  <a:pt x="211" y="257"/>
                </a:lnTo>
                <a:cubicBezTo>
                  <a:pt x="211" y="308"/>
                  <a:pt x="116" y="336"/>
                  <a:pt x="116" y="367"/>
                </a:cubicBezTo>
                <a:lnTo>
                  <a:pt x="116" y="367"/>
                </a:lnTo>
                <a:cubicBezTo>
                  <a:pt x="116" y="381"/>
                  <a:pt x="141" y="385"/>
                  <a:pt x="144" y="407"/>
                </a:cubicBezTo>
                <a:lnTo>
                  <a:pt x="144" y="407"/>
                </a:lnTo>
                <a:cubicBezTo>
                  <a:pt x="114" y="414"/>
                  <a:pt x="56" y="427"/>
                  <a:pt x="56" y="458"/>
                </a:cubicBezTo>
                <a:lnTo>
                  <a:pt x="56" y="486"/>
                </a:lnTo>
                <a:lnTo>
                  <a:pt x="56" y="486"/>
                </a:lnTo>
                <a:cubicBezTo>
                  <a:pt x="56" y="519"/>
                  <a:pt x="0" y="515"/>
                  <a:pt x="0" y="560"/>
                </a:cubicBezTo>
                <a:lnTo>
                  <a:pt x="0" y="560"/>
                </a:lnTo>
                <a:cubicBezTo>
                  <a:pt x="0" y="581"/>
                  <a:pt x="33" y="596"/>
                  <a:pt x="33" y="596"/>
                </a:cubicBezTo>
                <a:lnTo>
                  <a:pt x="33" y="596"/>
                </a:lnTo>
                <a:cubicBezTo>
                  <a:pt x="33" y="596"/>
                  <a:pt x="83" y="594"/>
                  <a:pt x="88" y="596"/>
                </a:cubicBezTo>
                <a:lnTo>
                  <a:pt x="88" y="596"/>
                </a:lnTo>
                <a:cubicBezTo>
                  <a:pt x="119" y="605"/>
                  <a:pt x="103" y="634"/>
                  <a:pt x="116" y="660"/>
                </a:cubicBezTo>
                <a:lnTo>
                  <a:pt x="116" y="660"/>
                </a:lnTo>
                <a:cubicBezTo>
                  <a:pt x="119" y="669"/>
                  <a:pt x="149" y="660"/>
                  <a:pt x="162" y="660"/>
                </a:cubicBezTo>
                <a:lnTo>
                  <a:pt x="162" y="660"/>
                </a:lnTo>
                <a:cubicBezTo>
                  <a:pt x="167" y="660"/>
                  <a:pt x="170" y="671"/>
                  <a:pt x="175" y="673"/>
                </a:cubicBezTo>
                <a:lnTo>
                  <a:pt x="318" y="673"/>
                </a:lnTo>
                <a:lnTo>
                  <a:pt x="318" y="673"/>
                </a:lnTo>
                <a:cubicBezTo>
                  <a:pt x="311" y="662"/>
                  <a:pt x="304" y="654"/>
                  <a:pt x="299" y="651"/>
                </a:cubicBezTo>
                <a:lnTo>
                  <a:pt x="318" y="669"/>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71" name="Freeform 64">
            <a:extLst>
              <a:ext uri="{FF2B5EF4-FFF2-40B4-BE49-F238E27FC236}">
                <a16:creationId xmlns:a16="http://schemas.microsoft.com/office/drawing/2014/main" id="{99FE9862-EE78-4E2F-A1F6-86EF8C6285B7}"/>
              </a:ext>
            </a:extLst>
          </p:cNvPr>
          <p:cNvSpPr>
            <a:spLocks noChangeArrowheads="1"/>
          </p:cNvSpPr>
          <p:nvPr/>
        </p:nvSpPr>
        <p:spPr bwMode="auto">
          <a:xfrm>
            <a:off x="2912939" y="3353773"/>
            <a:ext cx="648096" cy="463736"/>
          </a:xfrm>
          <a:custGeom>
            <a:avLst/>
            <a:gdLst>
              <a:gd name="T0" fmla="*/ 1967 w 2017"/>
              <a:gd name="T1" fmla="*/ 969 h 1443"/>
              <a:gd name="T2" fmla="*/ 1952 w 2017"/>
              <a:gd name="T3" fmla="*/ 1136 h 1443"/>
              <a:gd name="T4" fmla="*/ 1853 w 2017"/>
              <a:gd name="T5" fmla="*/ 1176 h 1443"/>
              <a:gd name="T6" fmla="*/ 1716 w 2017"/>
              <a:gd name="T7" fmla="*/ 1204 h 1443"/>
              <a:gd name="T8" fmla="*/ 1683 w 2017"/>
              <a:gd name="T9" fmla="*/ 1237 h 1443"/>
              <a:gd name="T10" fmla="*/ 1740 w 2017"/>
              <a:gd name="T11" fmla="*/ 1310 h 1443"/>
              <a:gd name="T12" fmla="*/ 1712 w 2017"/>
              <a:gd name="T13" fmla="*/ 1338 h 1443"/>
              <a:gd name="T14" fmla="*/ 1676 w 2017"/>
              <a:gd name="T15" fmla="*/ 1356 h 1443"/>
              <a:gd name="T16" fmla="*/ 1595 w 2017"/>
              <a:gd name="T17" fmla="*/ 1338 h 1443"/>
              <a:gd name="T18" fmla="*/ 1577 w 2017"/>
              <a:gd name="T19" fmla="*/ 1290 h 1443"/>
              <a:gd name="T20" fmla="*/ 1487 w 2017"/>
              <a:gd name="T21" fmla="*/ 1107 h 1443"/>
              <a:gd name="T22" fmla="*/ 1340 w 2017"/>
              <a:gd name="T23" fmla="*/ 989 h 1443"/>
              <a:gd name="T24" fmla="*/ 1175 w 2017"/>
              <a:gd name="T25" fmla="*/ 836 h 1443"/>
              <a:gd name="T26" fmla="*/ 1117 w 2017"/>
              <a:gd name="T27" fmla="*/ 913 h 1443"/>
              <a:gd name="T28" fmla="*/ 1203 w 2017"/>
              <a:gd name="T29" fmla="*/ 1015 h 1443"/>
              <a:gd name="T30" fmla="*/ 1307 w 2017"/>
              <a:gd name="T31" fmla="*/ 1096 h 1443"/>
              <a:gd name="T32" fmla="*/ 1430 w 2017"/>
              <a:gd name="T33" fmla="*/ 1204 h 1443"/>
              <a:gd name="T34" fmla="*/ 1364 w 2017"/>
              <a:gd name="T35" fmla="*/ 1259 h 1443"/>
              <a:gd name="T36" fmla="*/ 1302 w 2017"/>
              <a:gd name="T37" fmla="*/ 1323 h 1443"/>
              <a:gd name="T38" fmla="*/ 1295 w 2017"/>
              <a:gd name="T39" fmla="*/ 1209 h 1443"/>
              <a:gd name="T40" fmla="*/ 1208 w 2017"/>
              <a:gd name="T41" fmla="*/ 1136 h 1443"/>
              <a:gd name="T42" fmla="*/ 951 w 2017"/>
              <a:gd name="T43" fmla="*/ 926 h 1443"/>
              <a:gd name="T44" fmla="*/ 800 w 2017"/>
              <a:gd name="T45" fmla="*/ 1006 h 1443"/>
              <a:gd name="T46" fmla="*/ 652 w 2017"/>
              <a:gd name="T47" fmla="*/ 1072 h 1443"/>
              <a:gd name="T48" fmla="*/ 495 w 2017"/>
              <a:gd name="T49" fmla="*/ 1277 h 1443"/>
              <a:gd name="T50" fmla="*/ 359 w 2017"/>
              <a:gd name="T51" fmla="*/ 1402 h 1443"/>
              <a:gd name="T52" fmla="*/ 194 w 2017"/>
              <a:gd name="T53" fmla="*/ 1442 h 1443"/>
              <a:gd name="T54" fmla="*/ 29 w 2017"/>
              <a:gd name="T55" fmla="*/ 1372 h 1443"/>
              <a:gd name="T56" fmla="*/ 21 w 2017"/>
              <a:gd name="T57" fmla="*/ 1231 h 1443"/>
              <a:gd name="T58" fmla="*/ 16 w 2017"/>
              <a:gd name="T59" fmla="*/ 1021 h 1443"/>
              <a:gd name="T60" fmla="*/ 200 w 2017"/>
              <a:gd name="T61" fmla="*/ 978 h 1443"/>
              <a:gd name="T62" fmla="*/ 370 w 2017"/>
              <a:gd name="T63" fmla="*/ 997 h 1443"/>
              <a:gd name="T64" fmla="*/ 438 w 2017"/>
              <a:gd name="T65" fmla="*/ 854 h 1443"/>
              <a:gd name="T66" fmla="*/ 430 w 2017"/>
              <a:gd name="T67" fmla="*/ 803 h 1443"/>
              <a:gd name="T68" fmla="*/ 361 w 2017"/>
              <a:gd name="T69" fmla="*/ 728 h 1443"/>
              <a:gd name="T70" fmla="*/ 319 w 2017"/>
              <a:gd name="T71" fmla="*/ 636 h 1443"/>
              <a:gd name="T72" fmla="*/ 411 w 2017"/>
              <a:gd name="T73" fmla="*/ 632 h 1443"/>
              <a:gd name="T74" fmla="*/ 420 w 2017"/>
              <a:gd name="T75" fmla="*/ 581 h 1443"/>
              <a:gd name="T76" fmla="*/ 587 w 2017"/>
              <a:gd name="T77" fmla="*/ 493 h 1443"/>
              <a:gd name="T78" fmla="*/ 704 w 2017"/>
              <a:gd name="T79" fmla="*/ 449 h 1443"/>
              <a:gd name="T80" fmla="*/ 825 w 2017"/>
              <a:gd name="T81" fmla="*/ 315 h 1443"/>
              <a:gd name="T82" fmla="*/ 865 w 2017"/>
              <a:gd name="T83" fmla="*/ 302 h 1443"/>
              <a:gd name="T84" fmla="*/ 938 w 2017"/>
              <a:gd name="T85" fmla="*/ 224 h 1443"/>
              <a:gd name="T86" fmla="*/ 1019 w 2017"/>
              <a:gd name="T87" fmla="*/ 22 h 1443"/>
              <a:gd name="T88" fmla="*/ 1041 w 2017"/>
              <a:gd name="T89" fmla="*/ 104 h 1443"/>
              <a:gd name="T90" fmla="*/ 980 w 2017"/>
              <a:gd name="T91" fmla="*/ 191 h 1443"/>
              <a:gd name="T92" fmla="*/ 1043 w 2017"/>
              <a:gd name="T93" fmla="*/ 251 h 1443"/>
              <a:gd name="T94" fmla="*/ 1183 w 2017"/>
              <a:gd name="T95" fmla="*/ 237 h 1443"/>
              <a:gd name="T96" fmla="*/ 1234 w 2017"/>
              <a:gd name="T97" fmla="*/ 266 h 1443"/>
              <a:gd name="T98" fmla="*/ 1385 w 2017"/>
              <a:gd name="T99" fmla="*/ 209 h 1443"/>
              <a:gd name="T100" fmla="*/ 1571 w 2017"/>
              <a:gd name="T101" fmla="*/ 227 h 1443"/>
              <a:gd name="T102" fmla="*/ 1721 w 2017"/>
              <a:gd name="T103" fmla="*/ 333 h 1443"/>
              <a:gd name="T104" fmla="*/ 1688 w 2017"/>
              <a:gd name="T105" fmla="*/ 531 h 1443"/>
              <a:gd name="T106" fmla="*/ 1738 w 2017"/>
              <a:gd name="T107" fmla="*/ 678 h 1443"/>
              <a:gd name="T108" fmla="*/ 1952 w 2017"/>
              <a:gd name="T109" fmla="*/ 824 h 1443"/>
              <a:gd name="T110" fmla="*/ 2015 w 2017"/>
              <a:gd name="T111" fmla="*/ 837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17" h="1443">
                <a:moveTo>
                  <a:pt x="1978" y="896"/>
                </a:moveTo>
                <a:lnTo>
                  <a:pt x="1978" y="896"/>
                </a:lnTo>
                <a:cubicBezTo>
                  <a:pt x="1972" y="926"/>
                  <a:pt x="1972" y="911"/>
                  <a:pt x="1967" y="922"/>
                </a:cubicBezTo>
                <a:lnTo>
                  <a:pt x="1967" y="969"/>
                </a:lnTo>
                <a:lnTo>
                  <a:pt x="1967" y="969"/>
                </a:lnTo>
                <a:cubicBezTo>
                  <a:pt x="1949" y="988"/>
                  <a:pt x="1915" y="1024"/>
                  <a:pt x="1915" y="1050"/>
                </a:cubicBezTo>
                <a:lnTo>
                  <a:pt x="1915" y="1050"/>
                </a:lnTo>
                <a:cubicBezTo>
                  <a:pt x="1915" y="1087"/>
                  <a:pt x="1965" y="1112"/>
                  <a:pt x="1976" y="1129"/>
                </a:cubicBezTo>
                <a:lnTo>
                  <a:pt x="1976" y="1129"/>
                </a:lnTo>
                <a:cubicBezTo>
                  <a:pt x="1969" y="1136"/>
                  <a:pt x="1961" y="1134"/>
                  <a:pt x="1952" y="1136"/>
                </a:cubicBezTo>
                <a:lnTo>
                  <a:pt x="1952" y="1136"/>
                </a:lnTo>
                <a:cubicBezTo>
                  <a:pt x="1936" y="1142"/>
                  <a:pt x="1923" y="1134"/>
                  <a:pt x="1907" y="1142"/>
                </a:cubicBezTo>
                <a:lnTo>
                  <a:pt x="1907" y="1142"/>
                </a:lnTo>
                <a:cubicBezTo>
                  <a:pt x="1882" y="1153"/>
                  <a:pt x="1877" y="1176"/>
                  <a:pt x="1853" y="1176"/>
                </a:cubicBezTo>
                <a:lnTo>
                  <a:pt x="1853" y="1176"/>
                </a:lnTo>
                <a:cubicBezTo>
                  <a:pt x="1826" y="1176"/>
                  <a:pt x="1809" y="1140"/>
                  <a:pt x="1776" y="1140"/>
                </a:cubicBezTo>
                <a:lnTo>
                  <a:pt x="1776" y="1140"/>
                </a:lnTo>
                <a:cubicBezTo>
                  <a:pt x="1747" y="1140"/>
                  <a:pt x="1740" y="1156"/>
                  <a:pt x="1716" y="1163"/>
                </a:cubicBezTo>
                <a:lnTo>
                  <a:pt x="1716" y="1163"/>
                </a:lnTo>
                <a:cubicBezTo>
                  <a:pt x="1720" y="1178"/>
                  <a:pt x="1720" y="1189"/>
                  <a:pt x="1716" y="1204"/>
                </a:cubicBezTo>
                <a:lnTo>
                  <a:pt x="1716" y="1204"/>
                </a:lnTo>
                <a:cubicBezTo>
                  <a:pt x="1688" y="1204"/>
                  <a:pt x="1685" y="1176"/>
                  <a:pt x="1668" y="1176"/>
                </a:cubicBezTo>
                <a:lnTo>
                  <a:pt x="1668" y="1176"/>
                </a:lnTo>
                <a:cubicBezTo>
                  <a:pt x="1659" y="1176"/>
                  <a:pt x="1648" y="1188"/>
                  <a:pt x="1648" y="1197"/>
                </a:cubicBezTo>
                <a:lnTo>
                  <a:pt x="1683" y="1237"/>
                </a:lnTo>
                <a:lnTo>
                  <a:pt x="1683" y="1237"/>
                </a:lnTo>
                <a:cubicBezTo>
                  <a:pt x="1681" y="1248"/>
                  <a:pt x="1676" y="1253"/>
                  <a:pt x="1676" y="1259"/>
                </a:cubicBezTo>
                <a:lnTo>
                  <a:pt x="1676" y="1259"/>
                </a:lnTo>
                <a:cubicBezTo>
                  <a:pt x="1676" y="1264"/>
                  <a:pt x="1725" y="1310"/>
                  <a:pt x="1740" y="1310"/>
                </a:cubicBezTo>
                <a:lnTo>
                  <a:pt x="1740" y="1310"/>
                </a:lnTo>
                <a:cubicBezTo>
                  <a:pt x="1740" y="1315"/>
                  <a:pt x="1743" y="1323"/>
                  <a:pt x="1747" y="1327"/>
                </a:cubicBezTo>
                <a:lnTo>
                  <a:pt x="1747" y="1327"/>
                </a:lnTo>
                <a:cubicBezTo>
                  <a:pt x="1738" y="1332"/>
                  <a:pt x="1720" y="1325"/>
                  <a:pt x="1716" y="1338"/>
                </a:cubicBezTo>
                <a:lnTo>
                  <a:pt x="1712" y="1338"/>
                </a:lnTo>
                <a:lnTo>
                  <a:pt x="1712" y="1338"/>
                </a:lnTo>
                <a:cubicBezTo>
                  <a:pt x="1692" y="1334"/>
                  <a:pt x="1674" y="1320"/>
                  <a:pt x="1665" y="1310"/>
                </a:cubicBezTo>
                <a:lnTo>
                  <a:pt x="1665" y="1325"/>
                </a:lnTo>
                <a:lnTo>
                  <a:pt x="1665" y="1325"/>
                </a:lnTo>
                <a:cubicBezTo>
                  <a:pt x="1670" y="1336"/>
                  <a:pt x="1676" y="1341"/>
                  <a:pt x="1676" y="1356"/>
                </a:cubicBezTo>
                <a:lnTo>
                  <a:pt x="1676" y="1356"/>
                </a:lnTo>
                <a:cubicBezTo>
                  <a:pt x="1676" y="1367"/>
                  <a:pt x="1657" y="1389"/>
                  <a:pt x="1676" y="1398"/>
                </a:cubicBezTo>
                <a:lnTo>
                  <a:pt x="1650" y="1398"/>
                </a:lnTo>
                <a:lnTo>
                  <a:pt x="1650" y="1398"/>
                </a:lnTo>
                <a:cubicBezTo>
                  <a:pt x="1620" y="1398"/>
                  <a:pt x="1595" y="1369"/>
                  <a:pt x="1595" y="1338"/>
                </a:cubicBezTo>
                <a:lnTo>
                  <a:pt x="1595" y="1338"/>
                </a:lnTo>
                <a:cubicBezTo>
                  <a:pt x="1595" y="1325"/>
                  <a:pt x="1613" y="1320"/>
                  <a:pt x="1619" y="1310"/>
                </a:cubicBezTo>
                <a:lnTo>
                  <a:pt x="1588" y="1310"/>
                </a:lnTo>
                <a:lnTo>
                  <a:pt x="1588" y="1310"/>
                </a:lnTo>
                <a:cubicBezTo>
                  <a:pt x="1580" y="1310"/>
                  <a:pt x="1577" y="1294"/>
                  <a:pt x="1577" y="1290"/>
                </a:cubicBezTo>
                <a:lnTo>
                  <a:pt x="1577" y="1290"/>
                </a:lnTo>
                <a:cubicBezTo>
                  <a:pt x="1569" y="1264"/>
                  <a:pt x="1555" y="1248"/>
                  <a:pt x="1538" y="1231"/>
                </a:cubicBezTo>
                <a:lnTo>
                  <a:pt x="1538" y="1231"/>
                </a:lnTo>
                <a:cubicBezTo>
                  <a:pt x="1516" y="1209"/>
                  <a:pt x="1487" y="1193"/>
                  <a:pt x="1487" y="1155"/>
                </a:cubicBezTo>
                <a:lnTo>
                  <a:pt x="1487" y="1107"/>
                </a:lnTo>
                <a:lnTo>
                  <a:pt x="1487" y="1107"/>
                </a:lnTo>
                <a:cubicBezTo>
                  <a:pt x="1487" y="1081"/>
                  <a:pt x="1447" y="1042"/>
                  <a:pt x="1421" y="1030"/>
                </a:cubicBezTo>
                <a:lnTo>
                  <a:pt x="1421" y="1030"/>
                </a:lnTo>
                <a:cubicBezTo>
                  <a:pt x="1395" y="1017"/>
                  <a:pt x="1366" y="1015"/>
                  <a:pt x="1366" y="989"/>
                </a:cubicBezTo>
                <a:lnTo>
                  <a:pt x="1340" y="989"/>
                </a:lnTo>
                <a:lnTo>
                  <a:pt x="1340" y="989"/>
                </a:lnTo>
                <a:cubicBezTo>
                  <a:pt x="1300" y="989"/>
                  <a:pt x="1254" y="927"/>
                  <a:pt x="1254" y="885"/>
                </a:cubicBezTo>
                <a:lnTo>
                  <a:pt x="1199" y="885"/>
                </a:lnTo>
                <a:lnTo>
                  <a:pt x="1199" y="885"/>
                </a:lnTo>
                <a:cubicBezTo>
                  <a:pt x="1175" y="885"/>
                  <a:pt x="1186" y="847"/>
                  <a:pt x="1175" y="836"/>
                </a:cubicBezTo>
                <a:lnTo>
                  <a:pt x="1175" y="836"/>
                </a:lnTo>
                <a:cubicBezTo>
                  <a:pt x="1155" y="848"/>
                  <a:pt x="1115" y="848"/>
                  <a:pt x="1115" y="868"/>
                </a:cubicBezTo>
                <a:lnTo>
                  <a:pt x="1115" y="868"/>
                </a:lnTo>
                <a:cubicBezTo>
                  <a:pt x="1115" y="872"/>
                  <a:pt x="1120" y="880"/>
                  <a:pt x="1124" y="880"/>
                </a:cubicBezTo>
                <a:lnTo>
                  <a:pt x="1124" y="880"/>
                </a:lnTo>
                <a:cubicBezTo>
                  <a:pt x="1120" y="891"/>
                  <a:pt x="1117" y="901"/>
                  <a:pt x="1117" y="913"/>
                </a:cubicBezTo>
                <a:lnTo>
                  <a:pt x="1117" y="913"/>
                </a:lnTo>
                <a:cubicBezTo>
                  <a:pt x="1117" y="940"/>
                  <a:pt x="1133" y="951"/>
                  <a:pt x="1155" y="958"/>
                </a:cubicBezTo>
                <a:lnTo>
                  <a:pt x="1155" y="958"/>
                </a:lnTo>
                <a:cubicBezTo>
                  <a:pt x="1183" y="967"/>
                  <a:pt x="1197" y="999"/>
                  <a:pt x="1203" y="1015"/>
                </a:cubicBezTo>
                <a:lnTo>
                  <a:pt x="1203" y="1015"/>
                </a:lnTo>
                <a:cubicBezTo>
                  <a:pt x="1210" y="1041"/>
                  <a:pt x="1223" y="1070"/>
                  <a:pt x="1238" y="1078"/>
                </a:cubicBezTo>
                <a:lnTo>
                  <a:pt x="1238" y="1078"/>
                </a:lnTo>
                <a:cubicBezTo>
                  <a:pt x="1265" y="1090"/>
                  <a:pt x="1283" y="1081"/>
                  <a:pt x="1311" y="1081"/>
                </a:cubicBezTo>
                <a:lnTo>
                  <a:pt x="1311" y="1081"/>
                </a:lnTo>
                <a:cubicBezTo>
                  <a:pt x="1311" y="1087"/>
                  <a:pt x="1311" y="1092"/>
                  <a:pt x="1307" y="1096"/>
                </a:cubicBezTo>
                <a:lnTo>
                  <a:pt x="1307" y="1096"/>
                </a:lnTo>
                <a:cubicBezTo>
                  <a:pt x="1300" y="1118"/>
                  <a:pt x="1344" y="1127"/>
                  <a:pt x="1355" y="1132"/>
                </a:cubicBezTo>
                <a:lnTo>
                  <a:pt x="1355" y="1132"/>
                </a:lnTo>
                <a:cubicBezTo>
                  <a:pt x="1392" y="1151"/>
                  <a:pt x="1436" y="1165"/>
                  <a:pt x="1430" y="1204"/>
                </a:cubicBezTo>
                <a:lnTo>
                  <a:pt x="1430" y="1204"/>
                </a:lnTo>
                <a:cubicBezTo>
                  <a:pt x="1411" y="1200"/>
                  <a:pt x="1401" y="1176"/>
                  <a:pt x="1372" y="1176"/>
                </a:cubicBezTo>
                <a:lnTo>
                  <a:pt x="1372" y="1176"/>
                </a:lnTo>
                <a:cubicBezTo>
                  <a:pt x="1349" y="1176"/>
                  <a:pt x="1331" y="1188"/>
                  <a:pt x="1331" y="1206"/>
                </a:cubicBezTo>
                <a:lnTo>
                  <a:pt x="1331" y="1206"/>
                </a:lnTo>
                <a:cubicBezTo>
                  <a:pt x="1331" y="1230"/>
                  <a:pt x="1364" y="1235"/>
                  <a:pt x="1364" y="1259"/>
                </a:cubicBezTo>
                <a:lnTo>
                  <a:pt x="1364" y="1259"/>
                </a:lnTo>
                <a:cubicBezTo>
                  <a:pt x="1364" y="1268"/>
                  <a:pt x="1340" y="1268"/>
                  <a:pt x="1340" y="1268"/>
                </a:cubicBezTo>
                <a:lnTo>
                  <a:pt x="1340" y="1268"/>
                </a:lnTo>
                <a:cubicBezTo>
                  <a:pt x="1324" y="1284"/>
                  <a:pt x="1327" y="1323"/>
                  <a:pt x="1302" y="1323"/>
                </a:cubicBezTo>
                <a:lnTo>
                  <a:pt x="1302" y="1323"/>
                </a:lnTo>
                <a:cubicBezTo>
                  <a:pt x="1289" y="1323"/>
                  <a:pt x="1282" y="1317"/>
                  <a:pt x="1282" y="1310"/>
                </a:cubicBezTo>
                <a:lnTo>
                  <a:pt x="1282" y="1310"/>
                </a:lnTo>
                <a:cubicBezTo>
                  <a:pt x="1303" y="1310"/>
                  <a:pt x="1313" y="1282"/>
                  <a:pt x="1313" y="1261"/>
                </a:cubicBezTo>
                <a:lnTo>
                  <a:pt x="1313" y="1261"/>
                </a:lnTo>
                <a:cubicBezTo>
                  <a:pt x="1313" y="1233"/>
                  <a:pt x="1298" y="1226"/>
                  <a:pt x="1295" y="1209"/>
                </a:cubicBezTo>
                <a:lnTo>
                  <a:pt x="1295" y="1209"/>
                </a:lnTo>
                <a:cubicBezTo>
                  <a:pt x="1289" y="1209"/>
                  <a:pt x="1245" y="1166"/>
                  <a:pt x="1243" y="1155"/>
                </a:cubicBezTo>
                <a:lnTo>
                  <a:pt x="1243" y="1155"/>
                </a:lnTo>
                <a:cubicBezTo>
                  <a:pt x="1236" y="1155"/>
                  <a:pt x="1208" y="1147"/>
                  <a:pt x="1208" y="1136"/>
                </a:cubicBezTo>
                <a:lnTo>
                  <a:pt x="1208" y="1136"/>
                </a:lnTo>
                <a:cubicBezTo>
                  <a:pt x="1151" y="1123"/>
                  <a:pt x="1139" y="1107"/>
                  <a:pt x="1108" y="1076"/>
                </a:cubicBezTo>
                <a:lnTo>
                  <a:pt x="1108" y="1076"/>
                </a:lnTo>
                <a:cubicBezTo>
                  <a:pt x="1095" y="1063"/>
                  <a:pt x="1067" y="1055"/>
                  <a:pt x="1064" y="1042"/>
                </a:cubicBezTo>
                <a:lnTo>
                  <a:pt x="1064" y="1042"/>
                </a:lnTo>
                <a:cubicBezTo>
                  <a:pt x="1032" y="1001"/>
                  <a:pt x="1021" y="926"/>
                  <a:pt x="951" y="926"/>
                </a:cubicBezTo>
                <a:lnTo>
                  <a:pt x="951" y="926"/>
                </a:lnTo>
                <a:cubicBezTo>
                  <a:pt x="918" y="926"/>
                  <a:pt x="916" y="949"/>
                  <a:pt x="900" y="957"/>
                </a:cubicBezTo>
                <a:lnTo>
                  <a:pt x="900" y="957"/>
                </a:lnTo>
                <a:cubicBezTo>
                  <a:pt x="865" y="973"/>
                  <a:pt x="841" y="1006"/>
                  <a:pt x="800" y="1006"/>
                </a:cubicBezTo>
                <a:lnTo>
                  <a:pt x="800" y="1006"/>
                </a:lnTo>
                <a:cubicBezTo>
                  <a:pt x="760" y="1006"/>
                  <a:pt x="735" y="986"/>
                  <a:pt x="698" y="986"/>
                </a:cubicBezTo>
                <a:lnTo>
                  <a:pt x="698" y="986"/>
                </a:lnTo>
                <a:cubicBezTo>
                  <a:pt x="671" y="986"/>
                  <a:pt x="641" y="1004"/>
                  <a:pt x="641" y="1032"/>
                </a:cubicBezTo>
                <a:lnTo>
                  <a:pt x="652" y="1072"/>
                </a:lnTo>
                <a:lnTo>
                  <a:pt x="652" y="1072"/>
                </a:lnTo>
                <a:cubicBezTo>
                  <a:pt x="641" y="1109"/>
                  <a:pt x="601" y="1122"/>
                  <a:pt x="563" y="1130"/>
                </a:cubicBezTo>
                <a:lnTo>
                  <a:pt x="563" y="1130"/>
                </a:lnTo>
                <a:cubicBezTo>
                  <a:pt x="530" y="1138"/>
                  <a:pt x="476" y="1213"/>
                  <a:pt x="476" y="1253"/>
                </a:cubicBezTo>
                <a:lnTo>
                  <a:pt x="476" y="1253"/>
                </a:lnTo>
                <a:cubicBezTo>
                  <a:pt x="476" y="1268"/>
                  <a:pt x="486" y="1274"/>
                  <a:pt x="495" y="1277"/>
                </a:cubicBezTo>
                <a:lnTo>
                  <a:pt x="495" y="1277"/>
                </a:lnTo>
                <a:cubicBezTo>
                  <a:pt x="471" y="1314"/>
                  <a:pt x="460" y="1336"/>
                  <a:pt x="422" y="1354"/>
                </a:cubicBezTo>
                <a:lnTo>
                  <a:pt x="422" y="1354"/>
                </a:lnTo>
                <a:cubicBezTo>
                  <a:pt x="399" y="1365"/>
                  <a:pt x="396" y="1411"/>
                  <a:pt x="359" y="1400"/>
                </a:cubicBezTo>
                <a:lnTo>
                  <a:pt x="359" y="1402"/>
                </a:lnTo>
                <a:lnTo>
                  <a:pt x="359" y="1402"/>
                </a:lnTo>
                <a:cubicBezTo>
                  <a:pt x="343" y="1397"/>
                  <a:pt x="312" y="1405"/>
                  <a:pt x="303" y="1405"/>
                </a:cubicBezTo>
                <a:lnTo>
                  <a:pt x="303" y="1405"/>
                </a:lnTo>
                <a:cubicBezTo>
                  <a:pt x="258" y="1405"/>
                  <a:pt x="234" y="1442"/>
                  <a:pt x="194" y="1442"/>
                </a:cubicBezTo>
                <a:lnTo>
                  <a:pt x="194" y="1442"/>
                </a:lnTo>
                <a:cubicBezTo>
                  <a:pt x="167" y="1442"/>
                  <a:pt x="165" y="1374"/>
                  <a:pt x="123" y="1374"/>
                </a:cubicBezTo>
                <a:lnTo>
                  <a:pt x="123" y="1374"/>
                </a:lnTo>
                <a:cubicBezTo>
                  <a:pt x="92" y="1374"/>
                  <a:pt x="72" y="1387"/>
                  <a:pt x="44" y="1387"/>
                </a:cubicBezTo>
                <a:lnTo>
                  <a:pt x="44" y="1387"/>
                </a:lnTo>
                <a:cubicBezTo>
                  <a:pt x="33" y="1387"/>
                  <a:pt x="29" y="1378"/>
                  <a:pt x="29" y="1372"/>
                </a:cubicBezTo>
                <a:lnTo>
                  <a:pt x="29" y="1299"/>
                </a:lnTo>
                <a:lnTo>
                  <a:pt x="29" y="1299"/>
                </a:lnTo>
                <a:cubicBezTo>
                  <a:pt x="15" y="1299"/>
                  <a:pt x="0" y="1288"/>
                  <a:pt x="0" y="1274"/>
                </a:cubicBezTo>
                <a:lnTo>
                  <a:pt x="0" y="1274"/>
                </a:lnTo>
                <a:cubicBezTo>
                  <a:pt x="0" y="1250"/>
                  <a:pt x="21" y="1244"/>
                  <a:pt x="21" y="1231"/>
                </a:cubicBezTo>
                <a:lnTo>
                  <a:pt x="21" y="1231"/>
                </a:lnTo>
                <a:cubicBezTo>
                  <a:pt x="21" y="1186"/>
                  <a:pt x="37" y="1138"/>
                  <a:pt x="37" y="1090"/>
                </a:cubicBezTo>
                <a:lnTo>
                  <a:pt x="37" y="1090"/>
                </a:lnTo>
                <a:cubicBezTo>
                  <a:pt x="37" y="1063"/>
                  <a:pt x="16" y="1037"/>
                  <a:pt x="16" y="1021"/>
                </a:cubicBezTo>
                <a:lnTo>
                  <a:pt x="16" y="1021"/>
                </a:lnTo>
                <a:cubicBezTo>
                  <a:pt x="16" y="1009"/>
                  <a:pt x="79" y="971"/>
                  <a:pt x="90" y="971"/>
                </a:cubicBezTo>
                <a:lnTo>
                  <a:pt x="90" y="971"/>
                </a:lnTo>
                <a:cubicBezTo>
                  <a:pt x="98" y="971"/>
                  <a:pt x="106" y="982"/>
                  <a:pt x="117" y="978"/>
                </a:cubicBezTo>
                <a:lnTo>
                  <a:pt x="200" y="978"/>
                </a:lnTo>
                <a:lnTo>
                  <a:pt x="200" y="978"/>
                </a:lnTo>
                <a:cubicBezTo>
                  <a:pt x="207" y="986"/>
                  <a:pt x="222" y="988"/>
                  <a:pt x="231" y="989"/>
                </a:cubicBezTo>
                <a:lnTo>
                  <a:pt x="319" y="989"/>
                </a:lnTo>
                <a:lnTo>
                  <a:pt x="319" y="989"/>
                </a:lnTo>
                <a:cubicBezTo>
                  <a:pt x="341" y="984"/>
                  <a:pt x="352" y="997"/>
                  <a:pt x="370" y="997"/>
                </a:cubicBezTo>
                <a:lnTo>
                  <a:pt x="370" y="997"/>
                </a:lnTo>
                <a:cubicBezTo>
                  <a:pt x="383" y="997"/>
                  <a:pt x="411" y="988"/>
                  <a:pt x="416" y="988"/>
                </a:cubicBezTo>
                <a:lnTo>
                  <a:pt x="416" y="988"/>
                </a:lnTo>
                <a:cubicBezTo>
                  <a:pt x="416" y="951"/>
                  <a:pt x="440" y="940"/>
                  <a:pt x="440" y="906"/>
                </a:cubicBezTo>
                <a:lnTo>
                  <a:pt x="440" y="906"/>
                </a:lnTo>
                <a:cubicBezTo>
                  <a:pt x="440" y="898"/>
                  <a:pt x="438" y="866"/>
                  <a:pt x="438" y="854"/>
                </a:cubicBezTo>
                <a:lnTo>
                  <a:pt x="434" y="857"/>
                </a:lnTo>
                <a:lnTo>
                  <a:pt x="434" y="857"/>
                </a:lnTo>
                <a:cubicBezTo>
                  <a:pt x="438" y="850"/>
                  <a:pt x="442" y="837"/>
                  <a:pt x="442" y="830"/>
                </a:cubicBezTo>
                <a:lnTo>
                  <a:pt x="442" y="830"/>
                </a:lnTo>
                <a:cubicBezTo>
                  <a:pt x="442" y="814"/>
                  <a:pt x="430" y="817"/>
                  <a:pt x="430" y="803"/>
                </a:cubicBezTo>
                <a:lnTo>
                  <a:pt x="430" y="803"/>
                </a:lnTo>
                <a:cubicBezTo>
                  <a:pt x="394" y="803"/>
                  <a:pt x="383" y="770"/>
                  <a:pt x="383" y="741"/>
                </a:cubicBezTo>
                <a:lnTo>
                  <a:pt x="383" y="741"/>
                </a:lnTo>
                <a:cubicBezTo>
                  <a:pt x="372" y="739"/>
                  <a:pt x="370" y="729"/>
                  <a:pt x="361" y="728"/>
                </a:cubicBezTo>
                <a:lnTo>
                  <a:pt x="361" y="728"/>
                </a:lnTo>
                <a:cubicBezTo>
                  <a:pt x="332" y="718"/>
                  <a:pt x="251" y="703"/>
                  <a:pt x="251" y="676"/>
                </a:cubicBezTo>
                <a:lnTo>
                  <a:pt x="251" y="676"/>
                </a:lnTo>
                <a:cubicBezTo>
                  <a:pt x="249" y="676"/>
                  <a:pt x="249" y="671"/>
                  <a:pt x="249" y="669"/>
                </a:cubicBezTo>
                <a:lnTo>
                  <a:pt x="249" y="669"/>
                </a:lnTo>
                <a:cubicBezTo>
                  <a:pt x="249" y="652"/>
                  <a:pt x="301" y="641"/>
                  <a:pt x="319" y="636"/>
                </a:cubicBezTo>
                <a:lnTo>
                  <a:pt x="319" y="636"/>
                </a:lnTo>
                <a:cubicBezTo>
                  <a:pt x="324" y="647"/>
                  <a:pt x="354" y="654"/>
                  <a:pt x="368" y="654"/>
                </a:cubicBezTo>
                <a:lnTo>
                  <a:pt x="368" y="654"/>
                </a:lnTo>
                <a:cubicBezTo>
                  <a:pt x="383" y="654"/>
                  <a:pt x="404" y="647"/>
                  <a:pt x="411" y="645"/>
                </a:cubicBezTo>
                <a:lnTo>
                  <a:pt x="411" y="632"/>
                </a:lnTo>
                <a:lnTo>
                  <a:pt x="411" y="632"/>
                </a:lnTo>
                <a:cubicBezTo>
                  <a:pt x="397" y="629"/>
                  <a:pt x="404" y="601"/>
                  <a:pt x="401" y="595"/>
                </a:cubicBezTo>
                <a:lnTo>
                  <a:pt x="401" y="581"/>
                </a:lnTo>
                <a:lnTo>
                  <a:pt x="420" y="581"/>
                </a:lnTo>
                <a:lnTo>
                  <a:pt x="420" y="581"/>
                </a:lnTo>
                <a:cubicBezTo>
                  <a:pt x="434" y="595"/>
                  <a:pt x="453" y="605"/>
                  <a:pt x="475" y="605"/>
                </a:cubicBezTo>
                <a:lnTo>
                  <a:pt x="475" y="605"/>
                </a:lnTo>
                <a:cubicBezTo>
                  <a:pt x="489" y="605"/>
                  <a:pt x="502" y="592"/>
                  <a:pt x="506" y="577"/>
                </a:cubicBezTo>
                <a:lnTo>
                  <a:pt x="506" y="577"/>
                </a:lnTo>
                <a:cubicBezTo>
                  <a:pt x="561" y="577"/>
                  <a:pt x="576" y="537"/>
                  <a:pt x="587" y="493"/>
                </a:cubicBezTo>
                <a:lnTo>
                  <a:pt x="587" y="493"/>
                </a:lnTo>
                <a:cubicBezTo>
                  <a:pt x="597" y="493"/>
                  <a:pt x="603" y="491"/>
                  <a:pt x="612" y="489"/>
                </a:cubicBezTo>
                <a:lnTo>
                  <a:pt x="612" y="489"/>
                </a:lnTo>
                <a:cubicBezTo>
                  <a:pt x="623" y="486"/>
                  <a:pt x="697" y="456"/>
                  <a:pt x="704" y="449"/>
                </a:cubicBezTo>
                <a:lnTo>
                  <a:pt x="704" y="449"/>
                </a:lnTo>
                <a:cubicBezTo>
                  <a:pt x="718" y="434"/>
                  <a:pt x="713" y="412"/>
                  <a:pt x="713" y="390"/>
                </a:cubicBezTo>
                <a:lnTo>
                  <a:pt x="713" y="390"/>
                </a:lnTo>
                <a:cubicBezTo>
                  <a:pt x="713" y="383"/>
                  <a:pt x="729" y="372"/>
                  <a:pt x="731" y="370"/>
                </a:cubicBezTo>
                <a:lnTo>
                  <a:pt x="731" y="370"/>
                </a:lnTo>
                <a:cubicBezTo>
                  <a:pt x="757" y="345"/>
                  <a:pt x="782" y="315"/>
                  <a:pt x="825" y="315"/>
                </a:cubicBezTo>
                <a:lnTo>
                  <a:pt x="825" y="315"/>
                </a:lnTo>
                <a:cubicBezTo>
                  <a:pt x="849" y="315"/>
                  <a:pt x="838" y="320"/>
                  <a:pt x="850" y="315"/>
                </a:cubicBezTo>
                <a:lnTo>
                  <a:pt x="850" y="315"/>
                </a:lnTo>
                <a:cubicBezTo>
                  <a:pt x="856" y="320"/>
                  <a:pt x="861" y="307"/>
                  <a:pt x="865" y="302"/>
                </a:cubicBezTo>
                <a:lnTo>
                  <a:pt x="865" y="302"/>
                </a:lnTo>
                <a:cubicBezTo>
                  <a:pt x="878" y="289"/>
                  <a:pt x="894" y="300"/>
                  <a:pt x="911" y="300"/>
                </a:cubicBezTo>
                <a:lnTo>
                  <a:pt x="911" y="300"/>
                </a:lnTo>
                <a:cubicBezTo>
                  <a:pt x="921" y="300"/>
                  <a:pt x="951" y="284"/>
                  <a:pt x="951" y="269"/>
                </a:cubicBezTo>
                <a:lnTo>
                  <a:pt x="951" y="269"/>
                </a:lnTo>
                <a:cubicBezTo>
                  <a:pt x="951" y="260"/>
                  <a:pt x="938" y="225"/>
                  <a:pt x="938" y="224"/>
                </a:cubicBezTo>
                <a:lnTo>
                  <a:pt x="938" y="224"/>
                </a:lnTo>
                <a:cubicBezTo>
                  <a:pt x="931" y="174"/>
                  <a:pt x="901" y="160"/>
                  <a:pt x="901" y="116"/>
                </a:cubicBezTo>
                <a:lnTo>
                  <a:pt x="901" y="116"/>
                </a:lnTo>
                <a:cubicBezTo>
                  <a:pt x="901" y="39"/>
                  <a:pt x="973" y="33"/>
                  <a:pt x="1019" y="0"/>
                </a:cubicBezTo>
                <a:lnTo>
                  <a:pt x="1019" y="22"/>
                </a:lnTo>
                <a:lnTo>
                  <a:pt x="1019" y="22"/>
                </a:lnTo>
                <a:cubicBezTo>
                  <a:pt x="1010" y="40"/>
                  <a:pt x="1008" y="52"/>
                  <a:pt x="1008" y="70"/>
                </a:cubicBezTo>
                <a:lnTo>
                  <a:pt x="1008" y="70"/>
                </a:lnTo>
                <a:cubicBezTo>
                  <a:pt x="1008" y="88"/>
                  <a:pt x="1028" y="90"/>
                  <a:pt x="1041" y="90"/>
                </a:cubicBezTo>
                <a:lnTo>
                  <a:pt x="1041" y="104"/>
                </a:lnTo>
                <a:lnTo>
                  <a:pt x="1041" y="104"/>
                </a:lnTo>
                <a:cubicBezTo>
                  <a:pt x="1041" y="114"/>
                  <a:pt x="1026" y="117"/>
                  <a:pt x="1021" y="123"/>
                </a:cubicBezTo>
                <a:lnTo>
                  <a:pt x="1021" y="123"/>
                </a:lnTo>
                <a:cubicBezTo>
                  <a:pt x="1003" y="141"/>
                  <a:pt x="980" y="158"/>
                  <a:pt x="980" y="191"/>
                </a:cubicBezTo>
                <a:lnTo>
                  <a:pt x="980" y="191"/>
                </a:lnTo>
                <a:cubicBezTo>
                  <a:pt x="980" y="209"/>
                  <a:pt x="990" y="222"/>
                  <a:pt x="1000" y="224"/>
                </a:cubicBezTo>
                <a:lnTo>
                  <a:pt x="1000" y="224"/>
                </a:lnTo>
                <a:cubicBezTo>
                  <a:pt x="1000" y="235"/>
                  <a:pt x="1003" y="238"/>
                  <a:pt x="1000" y="244"/>
                </a:cubicBezTo>
                <a:lnTo>
                  <a:pt x="1000" y="244"/>
                </a:lnTo>
                <a:cubicBezTo>
                  <a:pt x="1021" y="244"/>
                  <a:pt x="1028" y="251"/>
                  <a:pt x="1043" y="251"/>
                </a:cubicBezTo>
                <a:lnTo>
                  <a:pt x="1043" y="251"/>
                </a:lnTo>
                <a:cubicBezTo>
                  <a:pt x="1047" y="260"/>
                  <a:pt x="1051" y="273"/>
                  <a:pt x="1056" y="273"/>
                </a:cubicBezTo>
                <a:lnTo>
                  <a:pt x="1056" y="273"/>
                </a:lnTo>
                <a:cubicBezTo>
                  <a:pt x="1105" y="273"/>
                  <a:pt x="1141" y="231"/>
                  <a:pt x="1183" y="237"/>
                </a:cubicBezTo>
                <a:lnTo>
                  <a:pt x="1183" y="237"/>
                </a:lnTo>
                <a:cubicBezTo>
                  <a:pt x="1181" y="245"/>
                  <a:pt x="1172" y="251"/>
                  <a:pt x="1172" y="257"/>
                </a:cubicBezTo>
                <a:lnTo>
                  <a:pt x="1172" y="257"/>
                </a:lnTo>
                <a:cubicBezTo>
                  <a:pt x="1172" y="260"/>
                  <a:pt x="1203" y="282"/>
                  <a:pt x="1203" y="282"/>
                </a:cubicBezTo>
                <a:lnTo>
                  <a:pt x="1203" y="282"/>
                </a:lnTo>
                <a:cubicBezTo>
                  <a:pt x="1223" y="282"/>
                  <a:pt x="1225" y="269"/>
                  <a:pt x="1234" y="266"/>
                </a:cubicBezTo>
                <a:lnTo>
                  <a:pt x="1234" y="266"/>
                </a:lnTo>
                <a:cubicBezTo>
                  <a:pt x="1265" y="251"/>
                  <a:pt x="1289" y="257"/>
                  <a:pt x="1316" y="244"/>
                </a:cubicBezTo>
                <a:lnTo>
                  <a:pt x="1316" y="244"/>
                </a:lnTo>
                <a:cubicBezTo>
                  <a:pt x="1333" y="237"/>
                  <a:pt x="1362" y="209"/>
                  <a:pt x="1385" y="209"/>
                </a:cubicBezTo>
                <a:lnTo>
                  <a:pt x="1385" y="209"/>
                </a:lnTo>
                <a:cubicBezTo>
                  <a:pt x="1408" y="209"/>
                  <a:pt x="1434" y="211"/>
                  <a:pt x="1447" y="217"/>
                </a:cubicBezTo>
                <a:lnTo>
                  <a:pt x="1447" y="217"/>
                </a:lnTo>
                <a:cubicBezTo>
                  <a:pt x="1443" y="224"/>
                  <a:pt x="1439" y="233"/>
                  <a:pt x="1439" y="237"/>
                </a:cubicBezTo>
                <a:lnTo>
                  <a:pt x="1439" y="237"/>
                </a:lnTo>
                <a:cubicBezTo>
                  <a:pt x="1487" y="237"/>
                  <a:pt x="1536" y="227"/>
                  <a:pt x="1571" y="227"/>
                </a:cubicBezTo>
                <a:lnTo>
                  <a:pt x="1571" y="227"/>
                </a:lnTo>
                <a:cubicBezTo>
                  <a:pt x="1605" y="227"/>
                  <a:pt x="1628" y="225"/>
                  <a:pt x="1665" y="225"/>
                </a:cubicBezTo>
                <a:lnTo>
                  <a:pt x="1665" y="225"/>
                </a:lnTo>
                <a:cubicBezTo>
                  <a:pt x="1703" y="225"/>
                  <a:pt x="1721" y="293"/>
                  <a:pt x="1721" y="333"/>
                </a:cubicBezTo>
                <a:lnTo>
                  <a:pt x="1721" y="333"/>
                </a:lnTo>
                <a:cubicBezTo>
                  <a:pt x="1721" y="358"/>
                  <a:pt x="1696" y="370"/>
                  <a:pt x="1696" y="394"/>
                </a:cubicBezTo>
                <a:lnTo>
                  <a:pt x="1696" y="394"/>
                </a:lnTo>
                <a:cubicBezTo>
                  <a:pt x="1696" y="433"/>
                  <a:pt x="1730" y="456"/>
                  <a:pt x="1730" y="491"/>
                </a:cubicBezTo>
                <a:lnTo>
                  <a:pt x="1730" y="491"/>
                </a:lnTo>
                <a:cubicBezTo>
                  <a:pt x="1730" y="513"/>
                  <a:pt x="1696" y="520"/>
                  <a:pt x="1688" y="531"/>
                </a:cubicBezTo>
                <a:lnTo>
                  <a:pt x="1688" y="531"/>
                </a:lnTo>
                <a:cubicBezTo>
                  <a:pt x="1666" y="564"/>
                  <a:pt x="1659" y="594"/>
                  <a:pt x="1659" y="638"/>
                </a:cubicBezTo>
                <a:lnTo>
                  <a:pt x="1659" y="638"/>
                </a:lnTo>
                <a:cubicBezTo>
                  <a:pt x="1659" y="689"/>
                  <a:pt x="1696" y="678"/>
                  <a:pt x="1738" y="678"/>
                </a:cubicBezTo>
                <a:lnTo>
                  <a:pt x="1738" y="678"/>
                </a:lnTo>
                <a:cubicBezTo>
                  <a:pt x="1797" y="678"/>
                  <a:pt x="1824" y="654"/>
                  <a:pt x="1868" y="654"/>
                </a:cubicBezTo>
                <a:lnTo>
                  <a:pt x="1868" y="654"/>
                </a:lnTo>
                <a:cubicBezTo>
                  <a:pt x="1917" y="654"/>
                  <a:pt x="1907" y="749"/>
                  <a:pt x="1952" y="749"/>
                </a:cubicBezTo>
                <a:lnTo>
                  <a:pt x="1952" y="824"/>
                </a:lnTo>
                <a:lnTo>
                  <a:pt x="1952" y="824"/>
                </a:lnTo>
                <a:cubicBezTo>
                  <a:pt x="1952" y="830"/>
                  <a:pt x="1958" y="834"/>
                  <a:pt x="1961" y="837"/>
                </a:cubicBezTo>
                <a:lnTo>
                  <a:pt x="1971" y="848"/>
                </a:lnTo>
                <a:lnTo>
                  <a:pt x="1971" y="848"/>
                </a:lnTo>
                <a:cubicBezTo>
                  <a:pt x="1980" y="848"/>
                  <a:pt x="2002" y="839"/>
                  <a:pt x="2015" y="837"/>
                </a:cubicBezTo>
                <a:lnTo>
                  <a:pt x="2015" y="837"/>
                </a:lnTo>
                <a:cubicBezTo>
                  <a:pt x="2016" y="847"/>
                  <a:pt x="2015" y="856"/>
                  <a:pt x="2016" y="865"/>
                </a:cubicBezTo>
                <a:lnTo>
                  <a:pt x="2016" y="865"/>
                </a:lnTo>
                <a:cubicBezTo>
                  <a:pt x="1998" y="868"/>
                  <a:pt x="1978" y="877"/>
                  <a:pt x="1978" y="896"/>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72" name="Freeform 65">
            <a:extLst>
              <a:ext uri="{FF2B5EF4-FFF2-40B4-BE49-F238E27FC236}">
                <a16:creationId xmlns:a16="http://schemas.microsoft.com/office/drawing/2014/main" id="{03C30C2D-0CB1-4F64-B3D1-EC0B563D2EA4}"/>
              </a:ext>
            </a:extLst>
          </p:cNvPr>
          <p:cNvSpPr>
            <a:spLocks noChangeArrowheads="1"/>
          </p:cNvSpPr>
          <p:nvPr/>
        </p:nvSpPr>
        <p:spPr bwMode="auto">
          <a:xfrm>
            <a:off x="3154024" y="2985054"/>
            <a:ext cx="436791" cy="424028"/>
          </a:xfrm>
          <a:custGeom>
            <a:avLst/>
            <a:gdLst>
              <a:gd name="T0" fmla="*/ 275 w 1360"/>
              <a:gd name="T1" fmla="*/ 980 h 1320"/>
              <a:gd name="T2" fmla="*/ 101 w 1360"/>
              <a:gd name="T3" fmla="*/ 1105 h 1320"/>
              <a:gd name="T4" fmla="*/ 50 w 1360"/>
              <a:gd name="T5" fmla="*/ 1026 h 1320"/>
              <a:gd name="T6" fmla="*/ 2 w 1360"/>
              <a:gd name="T7" fmla="*/ 1007 h 1320"/>
              <a:gd name="T8" fmla="*/ 31 w 1360"/>
              <a:gd name="T9" fmla="*/ 960 h 1320"/>
              <a:gd name="T10" fmla="*/ 41 w 1360"/>
              <a:gd name="T11" fmla="*/ 788 h 1320"/>
              <a:gd name="T12" fmla="*/ 123 w 1360"/>
              <a:gd name="T13" fmla="*/ 724 h 1320"/>
              <a:gd name="T14" fmla="*/ 185 w 1360"/>
              <a:gd name="T15" fmla="*/ 665 h 1320"/>
              <a:gd name="T16" fmla="*/ 351 w 1360"/>
              <a:gd name="T17" fmla="*/ 537 h 1320"/>
              <a:gd name="T18" fmla="*/ 402 w 1360"/>
              <a:gd name="T19" fmla="*/ 421 h 1320"/>
              <a:gd name="T20" fmla="*/ 489 w 1360"/>
              <a:gd name="T21" fmla="*/ 344 h 1320"/>
              <a:gd name="T22" fmla="*/ 479 w 1360"/>
              <a:gd name="T23" fmla="*/ 262 h 1320"/>
              <a:gd name="T24" fmla="*/ 516 w 1360"/>
              <a:gd name="T25" fmla="*/ 236 h 1320"/>
              <a:gd name="T26" fmla="*/ 516 w 1360"/>
              <a:gd name="T27" fmla="*/ 202 h 1320"/>
              <a:gd name="T28" fmla="*/ 531 w 1360"/>
              <a:gd name="T29" fmla="*/ 207 h 1320"/>
              <a:gd name="T30" fmla="*/ 553 w 1360"/>
              <a:gd name="T31" fmla="*/ 216 h 1320"/>
              <a:gd name="T32" fmla="*/ 613 w 1360"/>
              <a:gd name="T33" fmla="*/ 235 h 1320"/>
              <a:gd name="T34" fmla="*/ 617 w 1360"/>
              <a:gd name="T35" fmla="*/ 185 h 1320"/>
              <a:gd name="T36" fmla="*/ 659 w 1360"/>
              <a:gd name="T37" fmla="*/ 156 h 1320"/>
              <a:gd name="T38" fmla="*/ 681 w 1360"/>
              <a:gd name="T39" fmla="*/ 137 h 1320"/>
              <a:gd name="T40" fmla="*/ 760 w 1360"/>
              <a:gd name="T41" fmla="*/ 137 h 1320"/>
              <a:gd name="T42" fmla="*/ 828 w 1360"/>
              <a:gd name="T43" fmla="*/ 119 h 1320"/>
              <a:gd name="T44" fmla="*/ 916 w 1360"/>
              <a:gd name="T45" fmla="*/ 68 h 1320"/>
              <a:gd name="T46" fmla="*/ 927 w 1360"/>
              <a:gd name="T47" fmla="*/ 18 h 1320"/>
              <a:gd name="T48" fmla="*/ 965 w 1360"/>
              <a:gd name="T49" fmla="*/ 45 h 1320"/>
              <a:gd name="T50" fmla="*/ 1024 w 1360"/>
              <a:gd name="T51" fmla="*/ 83 h 1320"/>
              <a:gd name="T52" fmla="*/ 1102 w 1360"/>
              <a:gd name="T53" fmla="*/ 27 h 1320"/>
              <a:gd name="T54" fmla="*/ 1181 w 1360"/>
              <a:gd name="T55" fmla="*/ 9 h 1320"/>
              <a:gd name="T56" fmla="*/ 1200 w 1360"/>
              <a:gd name="T57" fmla="*/ 51 h 1320"/>
              <a:gd name="T58" fmla="*/ 1292 w 1360"/>
              <a:gd name="T59" fmla="*/ 53 h 1320"/>
              <a:gd name="T60" fmla="*/ 1218 w 1360"/>
              <a:gd name="T61" fmla="*/ 97 h 1320"/>
              <a:gd name="T62" fmla="*/ 1310 w 1360"/>
              <a:gd name="T63" fmla="*/ 132 h 1320"/>
              <a:gd name="T64" fmla="*/ 1218 w 1360"/>
              <a:gd name="T65" fmla="*/ 225 h 1320"/>
              <a:gd name="T66" fmla="*/ 1249 w 1360"/>
              <a:gd name="T67" fmla="*/ 376 h 1320"/>
              <a:gd name="T68" fmla="*/ 1286 w 1360"/>
              <a:gd name="T69" fmla="*/ 467 h 1320"/>
              <a:gd name="T70" fmla="*/ 1323 w 1360"/>
              <a:gd name="T71" fmla="*/ 614 h 1320"/>
              <a:gd name="T72" fmla="*/ 1300 w 1360"/>
              <a:gd name="T73" fmla="*/ 637 h 1320"/>
              <a:gd name="T74" fmla="*/ 1194 w 1360"/>
              <a:gd name="T75" fmla="*/ 894 h 1320"/>
              <a:gd name="T76" fmla="*/ 1057 w 1360"/>
              <a:gd name="T77" fmla="*/ 930 h 1320"/>
              <a:gd name="T78" fmla="*/ 906 w 1360"/>
              <a:gd name="T79" fmla="*/ 934 h 1320"/>
              <a:gd name="T80" fmla="*/ 828 w 1360"/>
              <a:gd name="T81" fmla="*/ 871 h 1320"/>
              <a:gd name="T82" fmla="*/ 819 w 1360"/>
              <a:gd name="T83" fmla="*/ 760 h 1320"/>
              <a:gd name="T84" fmla="*/ 819 w 1360"/>
              <a:gd name="T85" fmla="*/ 724 h 1320"/>
              <a:gd name="T86" fmla="*/ 1053 w 1360"/>
              <a:gd name="T87" fmla="*/ 541 h 1320"/>
              <a:gd name="T88" fmla="*/ 947 w 1360"/>
              <a:gd name="T89" fmla="*/ 485 h 1320"/>
              <a:gd name="T90" fmla="*/ 837 w 1360"/>
              <a:gd name="T91" fmla="*/ 601 h 1320"/>
              <a:gd name="T92" fmla="*/ 714 w 1360"/>
              <a:gd name="T93" fmla="*/ 702 h 1320"/>
              <a:gd name="T94" fmla="*/ 608 w 1360"/>
              <a:gd name="T95" fmla="*/ 834 h 1320"/>
              <a:gd name="T96" fmla="*/ 623 w 1360"/>
              <a:gd name="T97" fmla="*/ 904 h 1320"/>
              <a:gd name="T98" fmla="*/ 705 w 1360"/>
              <a:gd name="T99" fmla="*/ 976 h 1320"/>
              <a:gd name="T100" fmla="*/ 580 w 1360"/>
              <a:gd name="T101" fmla="*/ 1141 h 1320"/>
              <a:gd name="T102" fmla="*/ 608 w 1360"/>
              <a:gd name="T103" fmla="*/ 1172 h 1320"/>
              <a:gd name="T104" fmla="*/ 503 w 1360"/>
              <a:gd name="T105" fmla="*/ 1261 h 1320"/>
              <a:gd name="T106" fmla="*/ 375 w 1360"/>
              <a:gd name="T107" fmla="*/ 1233 h 1320"/>
              <a:gd name="T108" fmla="*/ 379 w 1360"/>
              <a:gd name="T109" fmla="*/ 1215 h 1320"/>
              <a:gd name="T110" fmla="*/ 302 w 1360"/>
              <a:gd name="T111" fmla="*/ 1050 h 1320"/>
              <a:gd name="T112" fmla="*/ 315 w 1360"/>
              <a:gd name="T113" fmla="*/ 1026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0" h="1320">
                <a:moveTo>
                  <a:pt x="315" y="1026"/>
                </a:moveTo>
                <a:lnTo>
                  <a:pt x="315" y="1026"/>
                </a:lnTo>
                <a:cubicBezTo>
                  <a:pt x="291" y="1015"/>
                  <a:pt x="287" y="999"/>
                  <a:pt x="275" y="980"/>
                </a:cubicBezTo>
                <a:lnTo>
                  <a:pt x="275" y="980"/>
                </a:lnTo>
                <a:cubicBezTo>
                  <a:pt x="237" y="1035"/>
                  <a:pt x="178" y="1105"/>
                  <a:pt x="101" y="1105"/>
                </a:cubicBezTo>
                <a:lnTo>
                  <a:pt x="101" y="1105"/>
                </a:lnTo>
                <a:cubicBezTo>
                  <a:pt x="90" y="1105"/>
                  <a:pt x="19" y="1061"/>
                  <a:pt x="19" y="1054"/>
                </a:cubicBezTo>
                <a:lnTo>
                  <a:pt x="19" y="1054"/>
                </a:lnTo>
                <a:cubicBezTo>
                  <a:pt x="19" y="1039"/>
                  <a:pt x="43" y="1030"/>
                  <a:pt x="50" y="1026"/>
                </a:cubicBezTo>
                <a:lnTo>
                  <a:pt x="50" y="999"/>
                </a:lnTo>
                <a:lnTo>
                  <a:pt x="50" y="999"/>
                </a:lnTo>
                <a:cubicBezTo>
                  <a:pt x="24" y="999"/>
                  <a:pt x="24" y="999"/>
                  <a:pt x="2" y="1007"/>
                </a:cubicBezTo>
                <a:lnTo>
                  <a:pt x="2" y="1007"/>
                </a:lnTo>
                <a:cubicBezTo>
                  <a:pt x="2" y="995"/>
                  <a:pt x="23" y="973"/>
                  <a:pt x="31" y="960"/>
                </a:cubicBezTo>
                <a:lnTo>
                  <a:pt x="31" y="960"/>
                </a:lnTo>
                <a:cubicBezTo>
                  <a:pt x="4" y="927"/>
                  <a:pt x="0" y="881"/>
                  <a:pt x="0" y="830"/>
                </a:cubicBezTo>
                <a:lnTo>
                  <a:pt x="0" y="830"/>
                </a:lnTo>
                <a:cubicBezTo>
                  <a:pt x="0" y="803"/>
                  <a:pt x="30" y="804"/>
                  <a:pt x="41" y="788"/>
                </a:cubicBezTo>
                <a:lnTo>
                  <a:pt x="41" y="788"/>
                </a:lnTo>
                <a:cubicBezTo>
                  <a:pt x="63" y="757"/>
                  <a:pt x="83" y="734"/>
                  <a:pt x="123" y="724"/>
                </a:cubicBezTo>
                <a:lnTo>
                  <a:pt x="123" y="724"/>
                </a:lnTo>
                <a:cubicBezTo>
                  <a:pt x="156" y="714"/>
                  <a:pt x="164" y="670"/>
                  <a:pt x="230" y="678"/>
                </a:cubicBezTo>
                <a:lnTo>
                  <a:pt x="230" y="678"/>
                </a:lnTo>
                <a:cubicBezTo>
                  <a:pt x="210" y="673"/>
                  <a:pt x="202" y="669"/>
                  <a:pt x="185" y="665"/>
                </a:cubicBezTo>
                <a:lnTo>
                  <a:pt x="185" y="665"/>
                </a:lnTo>
                <a:cubicBezTo>
                  <a:pt x="266" y="645"/>
                  <a:pt x="296" y="581"/>
                  <a:pt x="351" y="537"/>
                </a:cubicBezTo>
                <a:lnTo>
                  <a:pt x="351" y="537"/>
                </a:lnTo>
                <a:cubicBezTo>
                  <a:pt x="374" y="521"/>
                  <a:pt x="369" y="463"/>
                  <a:pt x="384" y="463"/>
                </a:cubicBezTo>
                <a:lnTo>
                  <a:pt x="384" y="463"/>
                </a:lnTo>
                <a:cubicBezTo>
                  <a:pt x="384" y="463"/>
                  <a:pt x="402" y="423"/>
                  <a:pt x="402" y="421"/>
                </a:cubicBezTo>
                <a:lnTo>
                  <a:pt x="402" y="421"/>
                </a:lnTo>
                <a:cubicBezTo>
                  <a:pt x="425" y="385"/>
                  <a:pt x="450" y="359"/>
                  <a:pt x="489" y="344"/>
                </a:cubicBezTo>
                <a:lnTo>
                  <a:pt x="489" y="344"/>
                </a:lnTo>
                <a:cubicBezTo>
                  <a:pt x="527" y="330"/>
                  <a:pt x="578" y="267"/>
                  <a:pt x="588" y="229"/>
                </a:cubicBezTo>
                <a:lnTo>
                  <a:pt x="588" y="229"/>
                </a:lnTo>
                <a:cubicBezTo>
                  <a:pt x="542" y="238"/>
                  <a:pt x="523" y="262"/>
                  <a:pt x="479" y="262"/>
                </a:cubicBezTo>
                <a:lnTo>
                  <a:pt x="479" y="262"/>
                </a:lnTo>
                <a:cubicBezTo>
                  <a:pt x="489" y="249"/>
                  <a:pt x="508" y="240"/>
                  <a:pt x="516" y="236"/>
                </a:cubicBezTo>
                <a:lnTo>
                  <a:pt x="516" y="236"/>
                </a:lnTo>
                <a:cubicBezTo>
                  <a:pt x="507" y="236"/>
                  <a:pt x="489" y="231"/>
                  <a:pt x="489" y="231"/>
                </a:cubicBezTo>
                <a:lnTo>
                  <a:pt x="489" y="231"/>
                </a:lnTo>
                <a:cubicBezTo>
                  <a:pt x="492" y="212"/>
                  <a:pt x="502" y="202"/>
                  <a:pt x="516" y="202"/>
                </a:cubicBezTo>
                <a:lnTo>
                  <a:pt x="516" y="202"/>
                </a:lnTo>
                <a:cubicBezTo>
                  <a:pt x="522" y="202"/>
                  <a:pt x="526" y="207"/>
                  <a:pt x="531" y="207"/>
                </a:cubicBezTo>
                <a:lnTo>
                  <a:pt x="531" y="207"/>
                </a:lnTo>
                <a:cubicBezTo>
                  <a:pt x="536" y="196"/>
                  <a:pt x="542" y="189"/>
                  <a:pt x="547" y="184"/>
                </a:cubicBezTo>
                <a:lnTo>
                  <a:pt x="547" y="184"/>
                </a:lnTo>
                <a:cubicBezTo>
                  <a:pt x="557" y="194"/>
                  <a:pt x="558" y="203"/>
                  <a:pt x="553" y="216"/>
                </a:cubicBezTo>
                <a:lnTo>
                  <a:pt x="553" y="216"/>
                </a:lnTo>
                <a:cubicBezTo>
                  <a:pt x="582" y="216"/>
                  <a:pt x="590" y="235"/>
                  <a:pt x="613" y="235"/>
                </a:cubicBezTo>
                <a:lnTo>
                  <a:pt x="613" y="235"/>
                </a:lnTo>
                <a:cubicBezTo>
                  <a:pt x="623" y="235"/>
                  <a:pt x="643" y="190"/>
                  <a:pt x="646" y="189"/>
                </a:cubicBezTo>
                <a:lnTo>
                  <a:pt x="646" y="189"/>
                </a:lnTo>
                <a:cubicBezTo>
                  <a:pt x="633" y="185"/>
                  <a:pt x="633" y="184"/>
                  <a:pt x="617" y="185"/>
                </a:cubicBezTo>
                <a:lnTo>
                  <a:pt x="617" y="185"/>
                </a:lnTo>
                <a:cubicBezTo>
                  <a:pt x="626" y="170"/>
                  <a:pt x="641" y="156"/>
                  <a:pt x="659" y="156"/>
                </a:cubicBezTo>
                <a:lnTo>
                  <a:pt x="659" y="156"/>
                </a:lnTo>
                <a:cubicBezTo>
                  <a:pt x="672" y="156"/>
                  <a:pt x="683" y="159"/>
                  <a:pt x="696" y="152"/>
                </a:cubicBezTo>
                <a:lnTo>
                  <a:pt x="696" y="152"/>
                </a:lnTo>
                <a:cubicBezTo>
                  <a:pt x="687" y="143"/>
                  <a:pt x="688" y="145"/>
                  <a:pt x="681" y="137"/>
                </a:cubicBezTo>
                <a:lnTo>
                  <a:pt x="681" y="137"/>
                </a:lnTo>
                <a:cubicBezTo>
                  <a:pt x="699" y="119"/>
                  <a:pt x="732" y="121"/>
                  <a:pt x="760" y="115"/>
                </a:cubicBezTo>
                <a:lnTo>
                  <a:pt x="760" y="137"/>
                </a:lnTo>
                <a:lnTo>
                  <a:pt x="760" y="137"/>
                </a:lnTo>
                <a:cubicBezTo>
                  <a:pt x="783" y="132"/>
                  <a:pt x="789" y="89"/>
                  <a:pt x="828" y="88"/>
                </a:cubicBezTo>
                <a:lnTo>
                  <a:pt x="828" y="119"/>
                </a:lnTo>
                <a:lnTo>
                  <a:pt x="828" y="119"/>
                </a:lnTo>
                <a:cubicBezTo>
                  <a:pt x="851" y="75"/>
                  <a:pt x="883" y="86"/>
                  <a:pt x="916" y="68"/>
                </a:cubicBezTo>
                <a:lnTo>
                  <a:pt x="916" y="68"/>
                </a:lnTo>
                <a:cubicBezTo>
                  <a:pt x="901" y="63"/>
                  <a:pt x="888" y="58"/>
                  <a:pt x="888" y="45"/>
                </a:cubicBezTo>
                <a:lnTo>
                  <a:pt x="888" y="45"/>
                </a:lnTo>
                <a:cubicBezTo>
                  <a:pt x="888" y="36"/>
                  <a:pt x="921" y="29"/>
                  <a:pt x="927" y="18"/>
                </a:cubicBezTo>
                <a:lnTo>
                  <a:pt x="927" y="18"/>
                </a:lnTo>
                <a:cubicBezTo>
                  <a:pt x="938" y="31"/>
                  <a:pt x="949" y="45"/>
                  <a:pt x="965" y="45"/>
                </a:cubicBezTo>
                <a:lnTo>
                  <a:pt x="965" y="45"/>
                </a:lnTo>
                <a:cubicBezTo>
                  <a:pt x="992" y="45"/>
                  <a:pt x="1062" y="0"/>
                  <a:pt x="1062" y="24"/>
                </a:cubicBezTo>
                <a:lnTo>
                  <a:pt x="1062" y="24"/>
                </a:lnTo>
                <a:cubicBezTo>
                  <a:pt x="1062" y="49"/>
                  <a:pt x="1031" y="56"/>
                  <a:pt x="1024" y="83"/>
                </a:cubicBezTo>
                <a:lnTo>
                  <a:pt x="1024" y="83"/>
                </a:lnTo>
                <a:cubicBezTo>
                  <a:pt x="1060" y="86"/>
                  <a:pt x="1071" y="44"/>
                  <a:pt x="1102" y="27"/>
                </a:cubicBezTo>
                <a:lnTo>
                  <a:pt x="1102" y="27"/>
                </a:lnTo>
                <a:cubicBezTo>
                  <a:pt x="1110" y="40"/>
                  <a:pt x="1110" y="49"/>
                  <a:pt x="1112" y="60"/>
                </a:cubicBezTo>
                <a:lnTo>
                  <a:pt x="1112" y="60"/>
                </a:lnTo>
                <a:cubicBezTo>
                  <a:pt x="1138" y="35"/>
                  <a:pt x="1152" y="27"/>
                  <a:pt x="1181" y="9"/>
                </a:cubicBezTo>
                <a:lnTo>
                  <a:pt x="1181" y="9"/>
                </a:lnTo>
                <a:cubicBezTo>
                  <a:pt x="1183" y="33"/>
                  <a:pt x="1179" y="49"/>
                  <a:pt x="1200" y="51"/>
                </a:cubicBezTo>
                <a:lnTo>
                  <a:pt x="1200" y="51"/>
                </a:lnTo>
                <a:cubicBezTo>
                  <a:pt x="1205" y="36"/>
                  <a:pt x="1212" y="24"/>
                  <a:pt x="1227" y="24"/>
                </a:cubicBezTo>
                <a:lnTo>
                  <a:pt x="1227" y="24"/>
                </a:lnTo>
                <a:cubicBezTo>
                  <a:pt x="1236" y="24"/>
                  <a:pt x="1277" y="45"/>
                  <a:pt x="1292" y="53"/>
                </a:cubicBezTo>
                <a:lnTo>
                  <a:pt x="1292" y="53"/>
                </a:lnTo>
                <a:cubicBezTo>
                  <a:pt x="1274" y="97"/>
                  <a:pt x="1260" y="83"/>
                  <a:pt x="1218" y="97"/>
                </a:cubicBezTo>
                <a:lnTo>
                  <a:pt x="1218" y="97"/>
                </a:lnTo>
                <a:cubicBezTo>
                  <a:pt x="1236" y="112"/>
                  <a:pt x="1249" y="114"/>
                  <a:pt x="1249" y="125"/>
                </a:cubicBezTo>
                <a:lnTo>
                  <a:pt x="1249" y="125"/>
                </a:lnTo>
                <a:cubicBezTo>
                  <a:pt x="1266" y="126"/>
                  <a:pt x="1304" y="132"/>
                  <a:pt x="1310" y="132"/>
                </a:cubicBezTo>
                <a:lnTo>
                  <a:pt x="1310" y="132"/>
                </a:lnTo>
                <a:cubicBezTo>
                  <a:pt x="1284" y="150"/>
                  <a:pt x="1218" y="184"/>
                  <a:pt x="1218" y="225"/>
                </a:cubicBezTo>
                <a:lnTo>
                  <a:pt x="1218" y="225"/>
                </a:lnTo>
                <a:cubicBezTo>
                  <a:pt x="1218" y="260"/>
                  <a:pt x="1282" y="259"/>
                  <a:pt x="1282" y="299"/>
                </a:cubicBezTo>
                <a:lnTo>
                  <a:pt x="1282" y="299"/>
                </a:lnTo>
                <a:cubicBezTo>
                  <a:pt x="1282" y="330"/>
                  <a:pt x="1249" y="344"/>
                  <a:pt x="1249" y="376"/>
                </a:cubicBezTo>
                <a:lnTo>
                  <a:pt x="1249" y="376"/>
                </a:lnTo>
                <a:cubicBezTo>
                  <a:pt x="1249" y="410"/>
                  <a:pt x="1286" y="431"/>
                  <a:pt x="1286" y="467"/>
                </a:cubicBezTo>
                <a:lnTo>
                  <a:pt x="1286" y="467"/>
                </a:lnTo>
                <a:cubicBezTo>
                  <a:pt x="1286" y="489"/>
                  <a:pt x="1267" y="500"/>
                  <a:pt x="1267" y="522"/>
                </a:cubicBezTo>
                <a:lnTo>
                  <a:pt x="1267" y="522"/>
                </a:lnTo>
                <a:cubicBezTo>
                  <a:pt x="1267" y="562"/>
                  <a:pt x="1323" y="573"/>
                  <a:pt x="1323" y="614"/>
                </a:cubicBezTo>
                <a:lnTo>
                  <a:pt x="1323" y="614"/>
                </a:lnTo>
                <a:cubicBezTo>
                  <a:pt x="1323" y="624"/>
                  <a:pt x="1306" y="634"/>
                  <a:pt x="1300" y="637"/>
                </a:cubicBezTo>
                <a:lnTo>
                  <a:pt x="1300" y="637"/>
                </a:lnTo>
                <a:cubicBezTo>
                  <a:pt x="1317" y="667"/>
                  <a:pt x="1359" y="674"/>
                  <a:pt x="1359" y="714"/>
                </a:cubicBezTo>
                <a:lnTo>
                  <a:pt x="1359" y="714"/>
                </a:lnTo>
                <a:cubicBezTo>
                  <a:pt x="1359" y="775"/>
                  <a:pt x="1233" y="843"/>
                  <a:pt x="1194" y="894"/>
                </a:cubicBezTo>
                <a:lnTo>
                  <a:pt x="1194" y="894"/>
                </a:lnTo>
                <a:cubicBezTo>
                  <a:pt x="1176" y="930"/>
                  <a:pt x="1091" y="936"/>
                  <a:pt x="1057" y="930"/>
                </a:cubicBezTo>
                <a:lnTo>
                  <a:pt x="1057" y="930"/>
                </a:lnTo>
                <a:cubicBezTo>
                  <a:pt x="1020" y="942"/>
                  <a:pt x="978" y="958"/>
                  <a:pt x="947" y="958"/>
                </a:cubicBezTo>
                <a:lnTo>
                  <a:pt x="947" y="958"/>
                </a:lnTo>
                <a:cubicBezTo>
                  <a:pt x="923" y="958"/>
                  <a:pt x="906" y="955"/>
                  <a:pt x="906" y="934"/>
                </a:cubicBezTo>
                <a:lnTo>
                  <a:pt x="906" y="934"/>
                </a:lnTo>
                <a:cubicBezTo>
                  <a:pt x="868" y="934"/>
                  <a:pt x="828" y="909"/>
                  <a:pt x="828" y="871"/>
                </a:cubicBezTo>
                <a:lnTo>
                  <a:pt x="828" y="871"/>
                </a:lnTo>
                <a:cubicBezTo>
                  <a:pt x="828" y="852"/>
                  <a:pt x="848" y="839"/>
                  <a:pt x="853" y="830"/>
                </a:cubicBezTo>
                <a:lnTo>
                  <a:pt x="853" y="830"/>
                </a:lnTo>
                <a:cubicBezTo>
                  <a:pt x="835" y="823"/>
                  <a:pt x="819" y="781"/>
                  <a:pt x="819" y="760"/>
                </a:cubicBezTo>
                <a:lnTo>
                  <a:pt x="819" y="760"/>
                </a:lnTo>
                <a:cubicBezTo>
                  <a:pt x="819" y="747"/>
                  <a:pt x="822" y="737"/>
                  <a:pt x="819" y="724"/>
                </a:cubicBezTo>
                <a:lnTo>
                  <a:pt x="819" y="724"/>
                </a:lnTo>
                <a:cubicBezTo>
                  <a:pt x="896" y="724"/>
                  <a:pt x="936" y="623"/>
                  <a:pt x="983" y="596"/>
                </a:cubicBezTo>
                <a:lnTo>
                  <a:pt x="983" y="596"/>
                </a:lnTo>
                <a:cubicBezTo>
                  <a:pt x="1009" y="581"/>
                  <a:pt x="1053" y="572"/>
                  <a:pt x="1053" y="541"/>
                </a:cubicBezTo>
                <a:lnTo>
                  <a:pt x="1053" y="541"/>
                </a:lnTo>
                <a:cubicBezTo>
                  <a:pt x="1053" y="495"/>
                  <a:pt x="992" y="485"/>
                  <a:pt x="947" y="485"/>
                </a:cubicBezTo>
                <a:lnTo>
                  <a:pt x="947" y="485"/>
                </a:lnTo>
                <a:cubicBezTo>
                  <a:pt x="886" y="485"/>
                  <a:pt x="837" y="508"/>
                  <a:pt x="837" y="559"/>
                </a:cubicBezTo>
                <a:lnTo>
                  <a:pt x="837" y="559"/>
                </a:lnTo>
                <a:cubicBezTo>
                  <a:pt x="837" y="581"/>
                  <a:pt x="842" y="590"/>
                  <a:pt x="837" y="601"/>
                </a:cubicBezTo>
                <a:lnTo>
                  <a:pt x="837" y="601"/>
                </a:lnTo>
                <a:cubicBezTo>
                  <a:pt x="837" y="643"/>
                  <a:pt x="752" y="680"/>
                  <a:pt x="714" y="702"/>
                </a:cubicBezTo>
                <a:lnTo>
                  <a:pt x="714" y="702"/>
                </a:lnTo>
                <a:cubicBezTo>
                  <a:pt x="683" y="720"/>
                  <a:pt x="650" y="727"/>
                  <a:pt x="631" y="760"/>
                </a:cubicBezTo>
                <a:lnTo>
                  <a:pt x="631" y="760"/>
                </a:lnTo>
                <a:cubicBezTo>
                  <a:pt x="617" y="786"/>
                  <a:pt x="636" y="821"/>
                  <a:pt x="608" y="834"/>
                </a:cubicBezTo>
                <a:lnTo>
                  <a:pt x="608" y="871"/>
                </a:lnTo>
                <a:lnTo>
                  <a:pt x="608" y="871"/>
                </a:lnTo>
                <a:cubicBezTo>
                  <a:pt x="617" y="878"/>
                  <a:pt x="623" y="891"/>
                  <a:pt x="623" y="904"/>
                </a:cubicBezTo>
                <a:lnTo>
                  <a:pt x="623" y="904"/>
                </a:lnTo>
                <a:cubicBezTo>
                  <a:pt x="656" y="909"/>
                  <a:pt x="705" y="942"/>
                  <a:pt x="705" y="976"/>
                </a:cubicBezTo>
                <a:lnTo>
                  <a:pt x="705" y="976"/>
                </a:lnTo>
                <a:cubicBezTo>
                  <a:pt x="705" y="1004"/>
                  <a:pt x="650" y="1050"/>
                  <a:pt x="631" y="1050"/>
                </a:cubicBezTo>
                <a:lnTo>
                  <a:pt x="631" y="1050"/>
                </a:lnTo>
                <a:cubicBezTo>
                  <a:pt x="595" y="1050"/>
                  <a:pt x="580" y="1103"/>
                  <a:pt x="580" y="1141"/>
                </a:cubicBezTo>
                <a:lnTo>
                  <a:pt x="580" y="1141"/>
                </a:lnTo>
                <a:cubicBezTo>
                  <a:pt x="580" y="1164"/>
                  <a:pt x="597" y="1171"/>
                  <a:pt x="608" y="1172"/>
                </a:cubicBezTo>
                <a:lnTo>
                  <a:pt x="608" y="1172"/>
                </a:lnTo>
                <a:cubicBezTo>
                  <a:pt x="603" y="1222"/>
                  <a:pt x="558" y="1226"/>
                  <a:pt x="553" y="1261"/>
                </a:cubicBezTo>
                <a:lnTo>
                  <a:pt x="503" y="1261"/>
                </a:lnTo>
                <a:lnTo>
                  <a:pt x="503" y="1261"/>
                </a:lnTo>
                <a:cubicBezTo>
                  <a:pt x="472" y="1261"/>
                  <a:pt x="461" y="1319"/>
                  <a:pt x="415" y="1319"/>
                </a:cubicBezTo>
                <a:lnTo>
                  <a:pt x="415" y="1319"/>
                </a:lnTo>
                <a:cubicBezTo>
                  <a:pt x="401" y="1319"/>
                  <a:pt x="375" y="1242"/>
                  <a:pt x="375" y="1233"/>
                </a:cubicBezTo>
                <a:lnTo>
                  <a:pt x="375" y="1233"/>
                </a:lnTo>
                <a:cubicBezTo>
                  <a:pt x="375" y="1228"/>
                  <a:pt x="379" y="1220"/>
                  <a:pt x="379" y="1215"/>
                </a:cubicBezTo>
                <a:lnTo>
                  <a:pt x="379" y="1215"/>
                </a:lnTo>
                <a:cubicBezTo>
                  <a:pt x="348" y="1184"/>
                  <a:pt x="351" y="1158"/>
                  <a:pt x="338" y="1118"/>
                </a:cubicBezTo>
                <a:lnTo>
                  <a:pt x="338" y="1118"/>
                </a:lnTo>
                <a:cubicBezTo>
                  <a:pt x="330" y="1090"/>
                  <a:pt x="302" y="1083"/>
                  <a:pt x="302" y="1050"/>
                </a:cubicBezTo>
                <a:lnTo>
                  <a:pt x="302" y="1050"/>
                </a:lnTo>
                <a:cubicBezTo>
                  <a:pt x="302" y="1037"/>
                  <a:pt x="313" y="1020"/>
                  <a:pt x="315" y="1017"/>
                </a:cubicBezTo>
                <a:lnTo>
                  <a:pt x="315" y="1026"/>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73" name="Freeform 66">
            <a:extLst>
              <a:ext uri="{FF2B5EF4-FFF2-40B4-BE49-F238E27FC236}">
                <a16:creationId xmlns:a16="http://schemas.microsoft.com/office/drawing/2014/main" id="{2587FEBB-C783-4CC7-828D-DCDB12A3F7E5}"/>
              </a:ext>
            </a:extLst>
          </p:cNvPr>
          <p:cNvSpPr>
            <a:spLocks noChangeArrowheads="1"/>
          </p:cNvSpPr>
          <p:nvPr/>
        </p:nvSpPr>
        <p:spPr bwMode="auto">
          <a:xfrm>
            <a:off x="3396529" y="2765241"/>
            <a:ext cx="2857575" cy="1062195"/>
          </a:xfrm>
          <a:custGeom>
            <a:avLst/>
            <a:gdLst>
              <a:gd name="T0" fmla="*/ 6211 w 8886"/>
              <a:gd name="T1" fmla="*/ 2565 h 3303"/>
              <a:gd name="T2" fmla="*/ 6344 w 8886"/>
              <a:gd name="T3" fmla="*/ 2189 h 3303"/>
              <a:gd name="T4" fmla="*/ 6200 w 8886"/>
              <a:gd name="T5" fmla="*/ 1869 h 3303"/>
              <a:gd name="T6" fmla="*/ 7016 w 8886"/>
              <a:gd name="T7" fmla="*/ 1695 h 3303"/>
              <a:gd name="T8" fmla="*/ 7492 w 8886"/>
              <a:gd name="T9" fmla="*/ 1439 h 3303"/>
              <a:gd name="T10" fmla="*/ 7208 w 8886"/>
              <a:gd name="T11" fmla="*/ 1787 h 3303"/>
              <a:gd name="T12" fmla="*/ 7309 w 8886"/>
              <a:gd name="T13" fmla="*/ 2089 h 3303"/>
              <a:gd name="T14" fmla="*/ 7446 w 8886"/>
              <a:gd name="T15" fmla="*/ 1796 h 3303"/>
              <a:gd name="T16" fmla="*/ 8262 w 8886"/>
              <a:gd name="T17" fmla="*/ 1301 h 3303"/>
              <a:gd name="T18" fmla="*/ 8711 w 8886"/>
              <a:gd name="T19" fmla="*/ 1283 h 3303"/>
              <a:gd name="T20" fmla="*/ 8500 w 8886"/>
              <a:gd name="T21" fmla="*/ 944 h 3303"/>
              <a:gd name="T22" fmla="*/ 7739 w 8886"/>
              <a:gd name="T23" fmla="*/ 807 h 3303"/>
              <a:gd name="T24" fmla="*/ 6897 w 8886"/>
              <a:gd name="T25" fmla="*/ 660 h 3303"/>
              <a:gd name="T26" fmla="*/ 5962 w 8886"/>
              <a:gd name="T27" fmla="*/ 651 h 3303"/>
              <a:gd name="T28" fmla="*/ 5687 w 8886"/>
              <a:gd name="T29" fmla="*/ 541 h 3303"/>
              <a:gd name="T30" fmla="*/ 5184 w 8886"/>
              <a:gd name="T31" fmla="*/ 476 h 3303"/>
              <a:gd name="T32" fmla="*/ 4542 w 8886"/>
              <a:gd name="T33" fmla="*/ 101 h 3303"/>
              <a:gd name="T34" fmla="*/ 3969 w 8886"/>
              <a:gd name="T35" fmla="*/ 147 h 3303"/>
              <a:gd name="T36" fmla="*/ 3150 w 8886"/>
              <a:gd name="T37" fmla="*/ 486 h 3303"/>
              <a:gd name="T38" fmla="*/ 2869 w 8886"/>
              <a:gd name="T39" fmla="*/ 504 h 3303"/>
              <a:gd name="T40" fmla="*/ 2826 w 8886"/>
              <a:gd name="T41" fmla="*/ 957 h 3303"/>
              <a:gd name="T42" fmla="*/ 2444 w 8886"/>
              <a:gd name="T43" fmla="*/ 687 h 3303"/>
              <a:gd name="T44" fmla="*/ 2124 w 8886"/>
              <a:gd name="T45" fmla="*/ 861 h 3303"/>
              <a:gd name="T46" fmla="*/ 1382 w 8886"/>
              <a:gd name="T47" fmla="*/ 1063 h 3303"/>
              <a:gd name="T48" fmla="*/ 1272 w 8886"/>
              <a:gd name="T49" fmla="*/ 1090 h 3303"/>
              <a:gd name="T50" fmla="*/ 887 w 8886"/>
              <a:gd name="T51" fmla="*/ 1301 h 3303"/>
              <a:gd name="T52" fmla="*/ 951 w 8886"/>
              <a:gd name="T53" fmla="*/ 944 h 3303"/>
              <a:gd name="T54" fmla="*/ 462 w 8886"/>
              <a:gd name="T55" fmla="*/ 907 h 3303"/>
              <a:gd name="T56" fmla="*/ 530 w 8886"/>
              <a:gd name="T57" fmla="*/ 1149 h 3303"/>
              <a:gd name="T58" fmla="*/ 544 w 8886"/>
              <a:gd name="T59" fmla="*/ 1319 h 3303"/>
              <a:gd name="T60" fmla="*/ 484 w 8886"/>
              <a:gd name="T61" fmla="*/ 1640 h 3303"/>
              <a:gd name="T62" fmla="*/ 187 w 8886"/>
              <a:gd name="T63" fmla="*/ 1731 h 3303"/>
              <a:gd name="T64" fmla="*/ 63 w 8886"/>
              <a:gd name="T65" fmla="*/ 1933 h 3303"/>
              <a:gd name="T66" fmla="*/ 160 w 8886"/>
              <a:gd name="T67" fmla="*/ 2052 h 3303"/>
              <a:gd name="T68" fmla="*/ 225 w 8886"/>
              <a:gd name="T69" fmla="*/ 2318 h 3303"/>
              <a:gd name="T70" fmla="*/ 233 w 8886"/>
              <a:gd name="T71" fmla="*/ 2505 h 3303"/>
              <a:gd name="T72" fmla="*/ 456 w 8886"/>
              <a:gd name="T73" fmla="*/ 2664 h 3303"/>
              <a:gd name="T74" fmla="*/ 594 w 8886"/>
              <a:gd name="T75" fmla="*/ 2606 h 3303"/>
              <a:gd name="T76" fmla="*/ 814 w 8886"/>
              <a:gd name="T77" fmla="*/ 2679 h 3303"/>
              <a:gd name="T78" fmla="*/ 933 w 8886"/>
              <a:gd name="T79" fmla="*/ 2600 h 3303"/>
              <a:gd name="T80" fmla="*/ 1178 w 8886"/>
              <a:gd name="T81" fmla="*/ 2914 h 3303"/>
              <a:gd name="T82" fmla="*/ 1389 w 8886"/>
              <a:gd name="T83" fmla="*/ 3082 h 3303"/>
              <a:gd name="T84" fmla="*/ 1493 w 8886"/>
              <a:gd name="T85" fmla="*/ 3067 h 3303"/>
              <a:gd name="T86" fmla="*/ 1570 w 8886"/>
              <a:gd name="T87" fmla="*/ 2995 h 3303"/>
              <a:gd name="T88" fmla="*/ 1449 w 8886"/>
              <a:gd name="T89" fmla="*/ 2633 h 3303"/>
              <a:gd name="T90" fmla="*/ 1809 w 8886"/>
              <a:gd name="T91" fmla="*/ 2677 h 3303"/>
              <a:gd name="T92" fmla="*/ 1625 w 8886"/>
              <a:gd name="T93" fmla="*/ 2780 h 3303"/>
              <a:gd name="T94" fmla="*/ 1748 w 8886"/>
              <a:gd name="T95" fmla="*/ 2978 h 3303"/>
              <a:gd name="T96" fmla="*/ 1763 w 8886"/>
              <a:gd name="T97" fmla="*/ 3142 h 3303"/>
              <a:gd name="T98" fmla="*/ 1855 w 8886"/>
              <a:gd name="T99" fmla="*/ 3137 h 3303"/>
              <a:gd name="T100" fmla="*/ 2151 w 8886"/>
              <a:gd name="T101" fmla="*/ 3205 h 3303"/>
              <a:gd name="T102" fmla="*/ 2230 w 8886"/>
              <a:gd name="T103" fmla="*/ 3302 h 3303"/>
              <a:gd name="T104" fmla="*/ 2404 w 8886"/>
              <a:gd name="T105" fmla="*/ 3165 h 3303"/>
              <a:gd name="T106" fmla="*/ 2527 w 8886"/>
              <a:gd name="T107" fmla="*/ 3199 h 3303"/>
              <a:gd name="T108" fmla="*/ 2679 w 8886"/>
              <a:gd name="T109" fmla="*/ 3109 h 3303"/>
              <a:gd name="T110" fmla="*/ 2873 w 8886"/>
              <a:gd name="T111" fmla="*/ 3179 h 3303"/>
              <a:gd name="T112" fmla="*/ 2884 w 8886"/>
              <a:gd name="T113" fmla="*/ 2987 h 3303"/>
              <a:gd name="T114" fmla="*/ 3443 w 8886"/>
              <a:gd name="T115" fmla="*/ 2465 h 3303"/>
              <a:gd name="T116" fmla="*/ 3992 w 8886"/>
              <a:gd name="T117" fmla="*/ 2355 h 3303"/>
              <a:gd name="T118" fmla="*/ 4450 w 8886"/>
              <a:gd name="T119" fmla="*/ 2318 h 3303"/>
              <a:gd name="T120" fmla="*/ 5404 w 8886"/>
              <a:gd name="T121" fmla="*/ 2126 h 3303"/>
              <a:gd name="T122" fmla="*/ 5861 w 8886"/>
              <a:gd name="T123" fmla="*/ 2520 h 3303"/>
              <a:gd name="T124" fmla="*/ 5815 w 8886"/>
              <a:gd name="T125" fmla="*/ 2721 h 3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86" h="3303">
                <a:moveTo>
                  <a:pt x="5807" y="2841"/>
                </a:moveTo>
                <a:lnTo>
                  <a:pt x="5807" y="2841"/>
                </a:lnTo>
                <a:cubicBezTo>
                  <a:pt x="5807" y="2841"/>
                  <a:pt x="5878" y="2859"/>
                  <a:pt x="5935" y="2859"/>
                </a:cubicBezTo>
                <a:lnTo>
                  <a:pt x="5935" y="2859"/>
                </a:lnTo>
                <a:cubicBezTo>
                  <a:pt x="6039" y="2859"/>
                  <a:pt x="6138" y="2638"/>
                  <a:pt x="6211" y="2565"/>
                </a:cubicBezTo>
                <a:lnTo>
                  <a:pt x="6211" y="2565"/>
                </a:lnTo>
                <a:cubicBezTo>
                  <a:pt x="6240" y="2536"/>
                  <a:pt x="6281" y="2476"/>
                  <a:pt x="6292" y="2428"/>
                </a:cubicBezTo>
                <a:lnTo>
                  <a:pt x="6292" y="2428"/>
                </a:lnTo>
                <a:cubicBezTo>
                  <a:pt x="6305" y="2375"/>
                  <a:pt x="6283" y="2341"/>
                  <a:pt x="6312" y="2290"/>
                </a:cubicBezTo>
                <a:lnTo>
                  <a:pt x="6312" y="2290"/>
                </a:lnTo>
                <a:cubicBezTo>
                  <a:pt x="6322" y="2271"/>
                  <a:pt x="6344" y="2230"/>
                  <a:pt x="6344" y="2189"/>
                </a:cubicBezTo>
                <a:lnTo>
                  <a:pt x="6344" y="2189"/>
                </a:lnTo>
                <a:cubicBezTo>
                  <a:pt x="6344" y="2140"/>
                  <a:pt x="6265" y="2043"/>
                  <a:pt x="6228" y="2071"/>
                </a:cubicBezTo>
                <a:lnTo>
                  <a:pt x="6228" y="2071"/>
                </a:lnTo>
                <a:cubicBezTo>
                  <a:pt x="6120" y="2153"/>
                  <a:pt x="6063" y="2026"/>
                  <a:pt x="6063" y="2016"/>
                </a:cubicBezTo>
                <a:lnTo>
                  <a:pt x="6063" y="2016"/>
                </a:lnTo>
                <a:cubicBezTo>
                  <a:pt x="6063" y="1964"/>
                  <a:pt x="6162" y="1908"/>
                  <a:pt x="6200" y="1869"/>
                </a:cubicBezTo>
                <a:lnTo>
                  <a:pt x="6200" y="1869"/>
                </a:lnTo>
                <a:cubicBezTo>
                  <a:pt x="6257" y="1812"/>
                  <a:pt x="6332" y="1717"/>
                  <a:pt x="6411" y="1695"/>
                </a:cubicBezTo>
                <a:lnTo>
                  <a:pt x="6411" y="1695"/>
                </a:lnTo>
                <a:cubicBezTo>
                  <a:pt x="6481" y="1677"/>
                  <a:pt x="6699" y="1658"/>
                  <a:pt x="6759" y="1658"/>
                </a:cubicBezTo>
                <a:lnTo>
                  <a:pt x="6759" y="1658"/>
                </a:lnTo>
                <a:cubicBezTo>
                  <a:pt x="6834" y="1658"/>
                  <a:pt x="6869" y="1695"/>
                  <a:pt x="6915" y="1695"/>
                </a:cubicBezTo>
                <a:lnTo>
                  <a:pt x="7016" y="1695"/>
                </a:lnTo>
                <a:lnTo>
                  <a:pt x="7016" y="1695"/>
                </a:lnTo>
                <a:cubicBezTo>
                  <a:pt x="7045" y="1574"/>
                  <a:pt x="7100" y="1503"/>
                  <a:pt x="7227" y="1503"/>
                </a:cubicBezTo>
                <a:lnTo>
                  <a:pt x="7227" y="1503"/>
                </a:lnTo>
                <a:cubicBezTo>
                  <a:pt x="7260" y="1503"/>
                  <a:pt x="7274" y="1494"/>
                  <a:pt x="7337" y="1503"/>
                </a:cubicBezTo>
                <a:lnTo>
                  <a:pt x="7337" y="1503"/>
                </a:lnTo>
                <a:cubicBezTo>
                  <a:pt x="7305" y="1527"/>
                  <a:pt x="7292" y="1685"/>
                  <a:pt x="7492" y="1439"/>
                </a:cubicBezTo>
                <a:lnTo>
                  <a:pt x="7492" y="1439"/>
                </a:lnTo>
                <a:cubicBezTo>
                  <a:pt x="7512" y="1435"/>
                  <a:pt x="7608" y="1475"/>
                  <a:pt x="7465" y="1567"/>
                </a:cubicBezTo>
                <a:lnTo>
                  <a:pt x="7465" y="1567"/>
                </a:lnTo>
                <a:cubicBezTo>
                  <a:pt x="7415" y="1599"/>
                  <a:pt x="7370" y="1583"/>
                  <a:pt x="7337" y="1631"/>
                </a:cubicBezTo>
                <a:lnTo>
                  <a:pt x="7337" y="1631"/>
                </a:lnTo>
                <a:cubicBezTo>
                  <a:pt x="7298" y="1686"/>
                  <a:pt x="7263" y="1756"/>
                  <a:pt x="7208" y="1787"/>
                </a:cubicBezTo>
                <a:lnTo>
                  <a:pt x="7208" y="1787"/>
                </a:lnTo>
                <a:cubicBezTo>
                  <a:pt x="7162" y="1812"/>
                  <a:pt x="7098" y="1854"/>
                  <a:pt x="7098" y="1933"/>
                </a:cubicBezTo>
                <a:lnTo>
                  <a:pt x="7098" y="1933"/>
                </a:lnTo>
                <a:cubicBezTo>
                  <a:pt x="7098" y="2001"/>
                  <a:pt x="7120" y="2223"/>
                  <a:pt x="7171" y="2263"/>
                </a:cubicBezTo>
                <a:lnTo>
                  <a:pt x="7171" y="2263"/>
                </a:lnTo>
                <a:cubicBezTo>
                  <a:pt x="7208" y="2208"/>
                  <a:pt x="7234" y="2107"/>
                  <a:pt x="7309" y="2089"/>
                </a:cubicBezTo>
                <a:lnTo>
                  <a:pt x="7309" y="2089"/>
                </a:lnTo>
                <a:cubicBezTo>
                  <a:pt x="7300" y="2038"/>
                  <a:pt x="7382" y="2026"/>
                  <a:pt x="7382" y="1988"/>
                </a:cubicBezTo>
                <a:lnTo>
                  <a:pt x="7382" y="1988"/>
                </a:lnTo>
                <a:cubicBezTo>
                  <a:pt x="7382" y="1928"/>
                  <a:pt x="7446" y="1911"/>
                  <a:pt x="7446" y="1879"/>
                </a:cubicBezTo>
                <a:lnTo>
                  <a:pt x="7446" y="1879"/>
                </a:lnTo>
                <a:cubicBezTo>
                  <a:pt x="7446" y="1856"/>
                  <a:pt x="7429" y="1834"/>
                  <a:pt x="7446" y="1796"/>
                </a:cubicBezTo>
                <a:lnTo>
                  <a:pt x="7446" y="1796"/>
                </a:lnTo>
                <a:cubicBezTo>
                  <a:pt x="7594" y="1479"/>
                  <a:pt x="7730" y="1649"/>
                  <a:pt x="7785" y="1649"/>
                </a:cubicBezTo>
                <a:lnTo>
                  <a:pt x="7785" y="1649"/>
                </a:lnTo>
                <a:cubicBezTo>
                  <a:pt x="7949" y="1649"/>
                  <a:pt x="8064" y="1442"/>
                  <a:pt x="8207" y="1439"/>
                </a:cubicBezTo>
                <a:lnTo>
                  <a:pt x="8207" y="1439"/>
                </a:lnTo>
                <a:cubicBezTo>
                  <a:pt x="8479" y="1433"/>
                  <a:pt x="8262" y="1331"/>
                  <a:pt x="8262" y="1301"/>
                </a:cubicBezTo>
                <a:lnTo>
                  <a:pt x="8262" y="1301"/>
                </a:lnTo>
                <a:cubicBezTo>
                  <a:pt x="8262" y="1223"/>
                  <a:pt x="8368" y="1235"/>
                  <a:pt x="8390" y="1191"/>
                </a:cubicBezTo>
                <a:lnTo>
                  <a:pt x="8390" y="1191"/>
                </a:lnTo>
                <a:cubicBezTo>
                  <a:pt x="8399" y="1173"/>
                  <a:pt x="8381" y="1127"/>
                  <a:pt x="8417" y="1127"/>
                </a:cubicBezTo>
                <a:lnTo>
                  <a:pt x="8417" y="1127"/>
                </a:lnTo>
                <a:cubicBezTo>
                  <a:pt x="8533" y="1127"/>
                  <a:pt x="8628" y="1283"/>
                  <a:pt x="8711" y="1283"/>
                </a:cubicBezTo>
                <a:lnTo>
                  <a:pt x="8711" y="1283"/>
                </a:lnTo>
                <a:cubicBezTo>
                  <a:pt x="8747" y="1283"/>
                  <a:pt x="8754" y="1215"/>
                  <a:pt x="8775" y="1191"/>
                </a:cubicBezTo>
                <a:lnTo>
                  <a:pt x="8775" y="1191"/>
                </a:lnTo>
                <a:cubicBezTo>
                  <a:pt x="8806" y="1155"/>
                  <a:pt x="8835" y="1159"/>
                  <a:pt x="8885" y="1142"/>
                </a:cubicBezTo>
                <a:lnTo>
                  <a:pt x="8885" y="1142"/>
                </a:lnTo>
                <a:cubicBezTo>
                  <a:pt x="8819" y="1054"/>
                  <a:pt x="8605" y="1005"/>
                  <a:pt x="8500" y="944"/>
                </a:cubicBezTo>
                <a:lnTo>
                  <a:pt x="8500" y="944"/>
                </a:lnTo>
                <a:cubicBezTo>
                  <a:pt x="8355" y="859"/>
                  <a:pt x="8163" y="770"/>
                  <a:pt x="7950" y="770"/>
                </a:cubicBezTo>
                <a:lnTo>
                  <a:pt x="7950" y="770"/>
                </a:lnTo>
                <a:cubicBezTo>
                  <a:pt x="7891" y="770"/>
                  <a:pt x="7851" y="782"/>
                  <a:pt x="7859" y="807"/>
                </a:cubicBezTo>
                <a:lnTo>
                  <a:pt x="7859" y="807"/>
                </a:lnTo>
                <a:cubicBezTo>
                  <a:pt x="7915" y="985"/>
                  <a:pt x="7774" y="805"/>
                  <a:pt x="7739" y="807"/>
                </a:cubicBezTo>
                <a:lnTo>
                  <a:pt x="7318" y="797"/>
                </a:lnTo>
                <a:lnTo>
                  <a:pt x="7318" y="797"/>
                </a:lnTo>
                <a:cubicBezTo>
                  <a:pt x="7294" y="702"/>
                  <a:pt x="7232" y="669"/>
                  <a:pt x="7108" y="669"/>
                </a:cubicBezTo>
                <a:lnTo>
                  <a:pt x="7108" y="669"/>
                </a:lnTo>
                <a:cubicBezTo>
                  <a:pt x="7039" y="669"/>
                  <a:pt x="6937" y="695"/>
                  <a:pt x="6897" y="660"/>
                </a:cubicBezTo>
                <a:lnTo>
                  <a:pt x="6897" y="660"/>
                </a:lnTo>
                <a:cubicBezTo>
                  <a:pt x="6860" y="629"/>
                  <a:pt x="6858" y="585"/>
                  <a:pt x="6805" y="568"/>
                </a:cubicBezTo>
                <a:lnTo>
                  <a:pt x="6805" y="568"/>
                </a:lnTo>
                <a:cubicBezTo>
                  <a:pt x="6693" y="532"/>
                  <a:pt x="6572" y="504"/>
                  <a:pt x="6430" y="504"/>
                </a:cubicBezTo>
                <a:lnTo>
                  <a:pt x="6430" y="504"/>
                </a:lnTo>
                <a:cubicBezTo>
                  <a:pt x="6287" y="504"/>
                  <a:pt x="6267" y="579"/>
                  <a:pt x="6255" y="651"/>
                </a:cubicBezTo>
                <a:lnTo>
                  <a:pt x="5962" y="651"/>
                </a:lnTo>
                <a:lnTo>
                  <a:pt x="5962" y="651"/>
                </a:lnTo>
                <a:cubicBezTo>
                  <a:pt x="5911" y="651"/>
                  <a:pt x="5904" y="609"/>
                  <a:pt x="5843" y="605"/>
                </a:cubicBezTo>
                <a:lnTo>
                  <a:pt x="5843" y="605"/>
                </a:lnTo>
                <a:cubicBezTo>
                  <a:pt x="5838" y="630"/>
                  <a:pt x="5826" y="687"/>
                  <a:pt x="5797" y="687"/>
                </a:cubicBezTo>
                <a:lnTo>
                  <a:pt x="5797" y="687"/>
                </a:lnTo>
                <a:cubicBezTo>
                  <a:pt x="5720" y="687"/>
                  <a:pt x="5687" y="592"/>
                  <a:pt x="5687" y="541"/>
                </a:cubicBezTo>
                <a:lnTo>
                  <a:pt x="5687" y="541"/>
                </a:lnTo>
                <a:cubicBezTo>
                  <a:pt x="5687" y="528"/>
                  <a:pt x="5835" y="435"/>
                  <a:pt x="5458" y="403"/>
                </a:cubicBezTo>
                <a:lnTo>
                  <a:pt x="5458" y="403"/>
                </a:lnTo>
                <a:cubicBezTo>
                  <a:pt x="5411" y="400"/>
                  <a:pt x="5385" y="420"/>
                  <a:pt x="5385" y="476"/>
                </a:cubicBezTo>
                <a:lnTo>
                  <a:pt x="5184" y="476"/>
                </a:lnTo>
                <a:lnTo>
                  <a:pt x="5184" y="476"/>
                </a:lnTo>
                <a:cubicBezTo>
                  <a:pt x="5123" y="460"/>
                  <a:pt x="4806" y="424"/>
                  <a:pt x="4766" y="357"/>
                </a:cubicBezTo>
                <a:lnTo>
                  <a:pt x="4766" y="357"/>
                </a:lnTo>
                <a:cubicBezTo>
                  <a:pt x="4525" y="554"/>
                  <a:pt x="4579" y="431"/>
                  <a:pt x="4579" y="431"/>
                </a:cubicBezTo>
                <a:lnTo>
                  <a:pt x="4579" y="431"/>
                </a:lnTo>
                <a:cubicBezTo>
                  <a:pt x="4636" y="360"/>
                  <a:pt x="5189" y="210"/>
                  <a:pt x="4735" y="101"/>
                </a:cubicBezTo>
                <a:lnTo>
                  <a:pt x="4542" y="101"/>
                </a:lnTo>
                <a:lnTo>
                  <a:pt x="4542" y="101"/>
                </a:lnTo>
                <a:cubicBezTo>
                  <a:pt x="4524" y="50"/>
                  <a:pt x="4483" y="0"/>
                  <a:pt x="4405" y="0"/>
                </a:cubicBezTo>
                <a:lnTo>
                  <a:pt x="4405" y="0"/>
                </a:lnTo>
                <a:cubicBezTo>
                  <a:pt x="4310" y="0"/>
                  <a:pt x="4271" y="72"/>
                  <a:pt x="4222" y="110"/>
                </a:cubicBezTo>
                <a:lnTo>
                  <a:pt x="4222" y="110"/>
                </a:lnTo>
                <a:cubicBezTo>
                  <a:pt x="4185" y="138"/>
                  <a:pt x="3948" y="233"/>
                  <a:pt x="3969" y="147"/>
                </a:cubicBezTo>
                <a:lnTo>
                  <a:pt x="3969" y="147"/>
                </a:lnTo>
                <a:cubicBezTo>
                  <a:pt x="3908" y="165"/>
                  <a:pt x="3651" y="183"/>
                  <a:pt x="3516" y="303"/>
                </a:cubicBezTo>
                <a:lnTo>
                  <a:pt x="3516" y="303"/>
                </a:lnTo>
                <a:cubicBezTo>
                  <a:pt x="3488" y="328"/>
                  <a:pt x="3480" y="403"/>
                  <a:pt x="3437" y="403"/>
                </a:cubicBezTo>
                <a:lnTo>
                  <a:pt x="3437" y="403"/>
                </a:lnTo>
                <a:cubicBezTo>
                  <a:pt x="3377" y="403"/>
                  <a:pt x="3150" y="381"/>
                  <a:pt x="3150" y="486"/>
                </a:cubicBezTo>
                <a:lnTo>
                  <a:pt x="3150" y="486"/>
                </a:lnTo>
                <a:cubicBezTo>
                  <a:pt x="3150" y="508"/>
                  <a:pt x="3170" y="530"/>
                  <a:pt x="3177" y="559"/>
                </a:cubicBezTo>
                <a:lnTo>
                  <a:pt x="3177" y="559"/>
                </a:lnTo>
                <a:cubicBezTo>
                  <a:pt x="3137" y="585"/>
                  <a:pt x="3122" y="559"/>
                  <a:pt x="2994" y="559"/>
                </a:cubicBezTo>
                <a:lnTo>
                  <a:pt x="2994" y="559"/>
                </a:lnTo>
                <a:cubicBezTo>
                  <a:pt x="2885" y="705"/>
                  <a:pt x="2895" y="537"/>
                  <a:pt x="2869" y="504"/>
                </a:cubicBezTo>
                <a:lnTo>
                  <a:pt x="2869" y="504"/>
                </a:lnTo>
                <a:cubicBezTo>
                  <a:pt x="2860" y="563"/>
                  <a:pt x="2822" y="588"/>
                  <a:pt x="2774" y="614"/>
                </a:cubicBezTo>
                <a:lnTo>
                  <a:pt x="2774" y="614"/>
                </a:lnTo>
                <a:cubicBezTo>
                  <a:pt x="2789" y="666"/>
                  <a:pt x="2867" y="718"/>
                  <a:pt x="2811" y="779"/>
                </a:cubicBezTo>
                <a:lnTo>
                  <a:pt x="2811" y="779"/>
                </a:lnTo>
                <a:cubicBezTo>
                  <a:pt x="2772" y="821"/>
                  <a:pt x="2885" y="957"/>
                  <a:pt x="2826" y="957"/>
                </a:cubicBezTo>
                <a:lnTo>
                  <a:pt x="2826" y="957"/>
                </a:lnTo>
                <a:cubicBezTo>
                  <a:pt x="2749" y="957"/>
                  <a:pt x="2728" y="680"/>
                  <a:pt x="2728" y="624"/>
                </a:cubicBezTo>
                <a:lnTo>
                  <a:pt x="2728" y="624"/>
                </a:lnTo>
                <a:cubicBezTo>
                  <a:pt x="2728" y="561"/>
                  <a:pt x="2830" y="535"/>
                  <a:pt x="2673" y="504"/>
                </a:cubicBezTo>
                <a:lnTo>
                  <a:pt x="2673" y="504"/>
                </a:lnTo>
                <a:cubicBezTo>
                  <a:pt x="2595" y="488"/>
                  <a:pt x="2444" y="617"/>
                  <a:pt x="2444" y="687"/>
                </a:cubicBezTo>
                <a:lnTo>
                  <a:pt x="2444" y="687"/>
                </a:lnTo>
                <a:cubicBezTo>
                  <a:pt x="2444" y="771"/>
                  <a:pt x="2483" y="827"/>
                  <a:pt x="2527" y="871"/>
                </a:cubicBezTo>
                <a:lnTo>
                  <a:pt x="2527" y="871"/>
                </a:lnTo>
                <a:cubicBezTo>
                  <a:pt x="2629" y="1030"/>
                  <a:pt x="2385" y="852"/>
                  <a:pt x="2294" y="828"/>
                </a:cubicBezTo>
                <a:lnTo>
                  <a:pt x="2294" y="828"/>
                </a:lnTo>
                <a:cubicBezTo>
                  <a:pt x="2044" y="764"/>
                  <a:pt x="2124" y="849"/>
                  <a:pt x="2124" y="861"/>
                </a:cubicBezTo>
                <a:lnTo>
                  <a:pt x="2124" y="861"/>
                </a:lnTo>
                <a:cubicBezTo>
                  <a:pt x="2116" y="1003"/>
                  <a:pt x="2056" y="889"/>
                  <a:pt x="2023" y="889"/>
                </a:cubicBezTo>
                <a:lnTo>
                  <a:pt x="2023" y="889"/>
                </a:lnTo>
                <a:cubicBezTo>
                  <a:pt x="1966" y="889"/>
                  <a:pt x="1850" y="966"/>
                  <a:pt x="1766" y="926"/>
                </a:cubicBezTo>
                <a:lnTo>
                  <a:pt x="1766" y="926"/>
                </a:lnTo>
                <a:cubicBezTo>
                  <a:pt x="1724" y="818"/>
                  <a:pt x="1449" y="1063"/>
                  <a:pt x="1382" y="1063"/>
                </a:cubicBezTo>
                <a:lnTo>
                  <a:pt x="1382" y="1063"/>
                </a:lnTo>
                <a:cubicBezTo>
                  <a:pt x="1359" y="1063"/>
                  <a:pt x="1328" y="1047"/>
                  <a:pt x="1336" y="1026"/>
                </a:cubicBezTo>
                <a:lnTo>
                  <a:pt x="1336" y="1026"/>
                </a:lnTo>
                <a:cubicBezTo>
                  <a:pt x="1364" y="952"/>
                  <a:pt x="1323" y="792"/>
                  <a:pt x="1244" y="1036"/>
                </a:cubicBezTo>
                <a:lnTo>
                  <a:pt x="1244" y="1036"/>
                </a:lnTo>
                <a:cubicBezTo>
                  <a:pt x="1239" y="1051"/>
                  <a:pt x="1272" y="1058"/>
                  <a:pt x="1272" y="1090"/>
                </a:cubicBezTo>
                <a:lnTo>
                  <a:pt x="1272" y="1090"/>
                </a:lnTo>
                <a:cubicBezTo>
                  <a:pt x="1272" y="1155"/>
                  <a:pt x="1176" y="1110"/>
                  <a:pt x="1125" y="1127"/>
                </a:cubicBezTo>
                <a:lnTo>
                  <a:pt x="1125" y="1127"/>
                </a:lnTo>
                <a:cubicBezTo>
                  <a:pt x="1074" y="1144"/>
                  <a:pt x="1099" y="1319"/>
                  <a:pt x="887" y="1228"/>
                </a:cubicBezTo>
                <a:lnTo>
                  <a:pt x="887" y="1301"/>
                </a:lnTo>
                <a:lnTo>
                  <a:pt x="887" y="1301"/>
                </a:lnTo>
                <a:cubicBezTo>
                  <a:pt x="783" y="1292"/>
                  <a:pt x="796" y="1180"/>
                  <a:pt x="759" y="1127"/>
                </a:cubicBezTo>
                <a:lnTo>
                  <a:pt x="759" y="1127"/>
                </a:lnTo>
                <a:cubicBezTo>
                  <a:pt x="837" y="1127"/>
                  <a:pt x="881" y="1124"/>
                  <a:pt x="956" y="1145"/>
                </a:cubicBezTo>
                <a:lnTo>
                  <a:pt x="956" y="1145"/>
                </a:lnTo>
                <a:cubicBezTo>
                  <a:pt x="1059" y="1171"/>
                  <a:pt x="1264" y="1044"/>
                  <a:pt x="951" y="944"/>
                </a:cubicBezTo>
                <a:lnTo>
                  <a:pt x="951" y="944"/>
                </a:lnTo>
                <a:cubicBezTo>
                  <a:pt x="862" y="915"/>
                  <a:pt x="663" y="816"/>
                  <a:pt x="603" y="816"/>
                </a:cubicBezTo>
                <a:lnTo>
                  <a:pt x="603" y="816"/>
                </a:lnTo>
                <a:cubicBezTo>
                  <a:pt x="598" y="816"/>
                  <a:pt x="596" y="808"/>
                  <a:pt x="554" y="814"/>
                </a:cubicBezTo>
                <a:lnTo>
                  <a:pt x="554" y="814"/>
                </a:lnTo>
                <a:cubicBezTo>
                  <a:pt x="528" y="832"/>
                  <a:pt x="462" y="866"/>
                  <a:pt x="462" y="907"/>
                </a:cubicBezTo>
                <a:lnTo>
                  <a:pt x="462" y="907"/>
                </a:lnTo>
                <a:cubicBezTo>
                  <a:pt x="462" y="942"/>
                  <a:pt x="526" y="941"/>
                  <a:pt x="526" y="981"/>
                </a:cubicBezTo>
                <a:lnTo>
                  <a:pt x="526" y="981"/>
                </a:lnTo>
                <a:cubicBezTo>
                  <a:pt x="526" y="1012"/>
                  <a:pt x="493" y="1026"/>
                  <a:pt x="493" y="1058"/>
                </a:cubicBezTo>
                <a:lnTo>
                  <a:pt x="493" y="1058"/>
                </a:lnTo>
                <a:cubicBezTo>
                  <a:pt x="493" y="1092"/>
                  <a:pt x="530" y="1113"/>
                  <a:pt x="530" y="1149"/>
                </a:cubicBezTo>
                <a:lnTo>
                  <a:pt x="530" y="1149"/>
                </a:lnTo>
                <a:cubicBezTo>
                  <a:pt x="530" y="1171"/>
                  <a:pt x="511" y="1182"/>
                  <a:pt x="511" y="1204"/>
                </a:cubicBezTo>
                <a:lnTo>
                  <a:pt x="511" y="1204"/>
                </a:lnTo>
                <a:cubicBezTo>
                  <a:pt x="511" y="1244"/>
                  <a:pt x="567" y="1255"/>
                  <a:pt x="567" y="1296"/>
                </a:cubicBezTo>
                <a:lnTo>
                  <a:pt x="567" y="1296"/>
                </a:lnTo>
                <a:cubicBezTo>
                  <a:pt x="567" y="1306"/>
                  <a:pt x="550" y="1316"/>
                  <a:pt x="544" y="1319"/>
                </a:cubicBezTo>
                <a:lnTo>
                  <a:pt x="544" y="1319"/>
                </a:lnTo>
                <a:cubicBezTo>
                  <a:pt x="561" y="1349"/>
                  <a:pt x="603" y="1356"/>
                  <a:pt x="603" y="1396"/>
                </a:cubicBezTo>
                <a:lnTo>
                  <a:pt x="603" y="1396"/>
                </a:lnTo>
                <a:cubicBezTo>
                  <a:pt x="603" y="1457"/>
                  <a:pt x="477" y="1525"/>
                  <a:pt x="438" y="1576"/>
                </a:cubicBezTo>
                <a:lnTo>
                  <a:pt x="438" y="1576"/>
                </a:lnTo>
                <a:cubicBezTo>
                  <a:pt x="453" y="1596"/>
                  <a:pt x="471" y="1606"/>
                  <a:pt x="484" y="1640"/>
                </a:cubicBezTo>
                <a:lnTo>
                  <a:pt x="484" y="1640"/>
                </a:lnTo>
                <a:cubicBezTo>
                  <a:pt x="462" y="1655"/>
                  <a:pt x="407" y="1681"/>
                  <a:pt x="383" y="1681"/>
                </a:cubicBezTo>
                <a:lnTo>
                  <a:pt x="383" y="1681"/>
                </a:lnTo>
                <a:cubicBezTo>
                  <a:pt x="352" y="1681"/>
                  <a:pt x="332" y="1668"/>
                  <a:pt x="292" y="1668"/>
                </a:cubicBezTo>
                <a:lnTo>
                  <a:pt x="292" y="1668"/>
                </a:lnTo>
                <a:cubicBezTo>
                  <a:pt x="251" y="1668"/>
                  <a:pt x="159" y="1705"/>
                  <a:pt x="187" y="1731"/>
                </a:cubicBezTo>
                <a:lnTo>
                  <a:pt x="187" y="1731"/>
                </a:lnTo>
                <a:cubicBezTo>
                  <a:pt x="279" y="1818"/>
                  <a:pt x="231" y="1851"/>
                  <a:pt x="209" y="1851"/>
                </a:cubicBezTo>
                <a:lnTo>
                  <a:pt x="209" y="1851"/>
                </a:lnTo>
                <a:cubicBezTo>
                  <a:pt x="173" y="1851"/>
                  <a:pt x="167" y="1805"/>
                  <a:pt x="135" y="1805"/>
                </a:cubicBezTo>
                <a:lnTo>
                  <a:pt x="135" y="1805"/>
                </a:lnTo>
                <a:cubicBezTo>
                  <a:pt x="103" y="1805"/>
                  <a:pt x="63" y="1889"/>
                  <a:pt x="63" y="1933"/>
                </a:cubicBezTo>
                <a:lnTo>
                  <a:pt x="63" y="1933"/>
                </a:lnTo>
                <a:cubicBezTo>
                  <a:pt x="63" y="2005"/>
                  <a:pt x="4" y="1995"/>
                  <a:pt x="0" y="2059"/>
                </a:cubicBezTo>
                <a:lnTo>
                  <a:pt x="0" y="2059"/>
                </a:lnTo>
                <a:cubicBezTo>
                  <a:pt x="24" y="2057"/>
                  <a:pt x="47" y="2054"/>
                  <a:pt x="66" y="2054"/>
                </a:cubicBezTo>
                <a:lnTo>
                  <a:pt x="66" y="2054"/>
                </a:lnTo>
                <a:cubicBezTo>
                  <a:pt x="100" y="2054"/>
                  <a:pt x="123" y="2052"/>
                  <a:pt x="160" y="2052"/>
                </a:cubicBezTo>
                <a:lnTo>
                  <a:pt x="160" y="2052"/>
                </a:lnTo>
                <a:cubicBezTo>
                  <a:pt x="198" y="2052"/>
                  <a:pt x="216" y="2120"/>
                  <a:pt x="216" y="2160"/>
                </a:cubicBezTo>
                <a:lnTo>
                  <a:pt x="216" y="2160"/>
                </a:lnTo>
                <a:cubicBezTo>
                  <a:pt x="216" y="2185"/>
                  <a:pt x="191" y="2197"/>
                  <a:pt x="191" y="2221"/>
                </a:cubicBezTo>
                <a:lnTo>
                  <a:pt x="191" y="2221"/>
                </a:lnTo>
                <a:cubicBezTo>
                  <a:pt x="191" y="2260"/>
                  <a:pt x="225" y="2283"/>
                  <a:pt x="225" y="2318"/>
                </a:cubicBezTo>
                <a:lnTo>
                  <a:pt x="225" y="2318"/>
                </a:lnTo>
                <a:cubicBezTo>
                  <a:pt x="225" y="2340"/>
                  <a:pt x="191" y="2347"/>
                  <a:pt x="183" y="2358"/>
                </a:cubicBezTo>
                <a:lnTo>
                  <a:pt x="183" y="2358"/>
                </a:lnTo>
                <a:cubicBezTo>
                  <a:pt x="161" y="2391"/>
                  <a:pt x="154" y="2421"/>
                  <a:pt x="154" y="2465"/>
                </a:cubicBezTo>
                <a:lnTo>
                  <a:pt x="154" y="2465"/>
                </a:lnTo>
                <a:cubicBezTo>
                  <a:pt x="154" y="2516"/>
                  <a:pt x="191" y="2505"/>
                  <a:pt x="233" y="2505"/>
                </a:cubicBezTo>
                <a:lnTo>
                  <a:pt x="233" y="2505"/>
                </a:lnTo>
                <a:cubicBezTo>
                  <a:pt x="292" y="2505"/>
                  <a:pt x="319" y="2481"/>
                  <a:pt x="363" y="2481"/>
                </a:cubicBezTo>
                <a:lnTo>
                  <a:pt x="363" y="2481"/>
                </a:lnTo>
                <a:cubicBezTo>
                  <a:pt x="412" y="2481"/>
                  <a:pt x="402" y="2576"/>
                  <a:pt x="447" y="2576"/>
                </a:cubicBezTo>
                <a:lnTo>
                  <a:pt x="447" y="2651"/>
                </a:lnTo>
                <a:lnTo>
                  <a:pt x="447" y="2651"/>
                </a:lnTo>
                <a:cubicBezTo>
                  <a:pt x="447" y="2657"/>
                  <a:pt x="453" y="2661"/>
                  <a:pt x="456" y="2664"/>
                </a:cubicBezTo>
                <a:lnTo>
                  <a:pt x="466" y="2675"/>
                </a:lnTo>
                <a:lnTo>
                  <a:pt x="466" y="2675"/>
                </a:lnTo>
                <a:cubicBezTo>
                  <a:pt x="475" y="2675"/>
                  <a:pt x="497" y="2666"/>
                  <a:pt x="510" y="2664"/>
                </a:cubicBezTo>
                <a:lnTo>
                  <a:pt x="510" y="2664"/>
                </a:lnTo>
                <a:cubicBezTo>
                  <a:pt x="550" y="2653"/>
                  <a:pt x="554" y="2606"/>
                  <a:pt x="594" y="2606"/>
                </a:cubicBezTo>
                <a:lnTo>
                  <a:pt x="594" y="2606"/>
                </a:lnTo>
                <a:cubicBezTo>
                  <a:pt x="627" y="2606"/>
                  <a:pt x="711" y="2743"/>
                  <a:pt x="737" y="2743"/>
                </a:cubicBezTo>
                <a:lnTo>
                  <a:pt x="737" y="2743"/>
                </a:lnTo>
                <a:cubicBezTo>
                  <a:pt x="762" y="2743"/>
                  <a:pt x="850" y="2705"/>
                  <a:pt x="865" y="2686"/>
                </a:cubicBezTo>
                <a:lnTo>
                  <a:pt x="865" y="2686"/>
                </a:lnTo>
                <a:cubicBezTo>
                  <a:pt x="862" y="2686"/>
                  <a:pt x="814" y="2679"/>
                  <a:pt x="814" y="2679"/>
                </a:cubicBezTo>
                <a:lnTo>
                  <a:pt x="814" y="2679"/>
                </a:lnTo>
                <a:cubicBezTo>
                  <a:pt x="806" y="2679"/>
                  <a:pt x="783" y="2674"/>
                  <a:pt x="783" y="2651"/>
                </a:cubicBezTo>
                <a:lnTo>
                  <a:pt x="783" y="2651"/>
                </a:lnTo>
                <a:cubicBezTo>
                  <a:pt x="783" y="2637"/>
                  <a:pt x="916" y="2588"/>
                  <a:pt x="966" y="2569"/>
                </a:cubicBezTo>
                <a:lnTo>
                  <a:pt x="966" y="2569"/>
                </a:lnTo>
                <a:cubicBezTo>
                  <a:pt x="966" y="2569"/>
                  <a:pt x="942" y="2597"/>
                  <a:pt x="933" y="2600"/>
                </a:cubicBezTo>
                <a:lnTo>
                  <a:pt x="933" y="2600"/>
                </a:lnTo>
                <a:cubicBezTo>
                  <a:pt x="936" y="2612"/>
                  <a:pt x="984" y="2661"/>
                  <a:pt x="878" y="2689"/>
                </a:cubicBezTo>
                <a:lnTo>
                  <a:pt x="878" y="2689"/>
                </a:lnTo>
                <a:cubicBezTo>
                  <a:pt x="924" y="2796"/>
                  <a:pt x="1135" y="2778"/>
                  <a:pt x="1135" y="2923"/>
                </a:cubicBezTo>
                <a:lnTo>
                  <a:pt x="1142" y="2922"/>
                </a:lnTo>
                <a:lnTo>
                  <a:pt x="1142" y="2922"/>
                </a:lnTo>
                <a:cubicBezTo>
                  <a:pt x="1153" y="2917"/>
                  <a:pt x="1165" y="2914"/>
                  <a:pt x="1178" y="2914"/>
                </a:cubicBezTo>
                <a:lnTo>
                  <a:pt x="1178" y="2914"/>
                </a:lnTo>
                <a:cubicBezTo>
                  <a:pt x="1238" y="2914"/>
                  <a:pt x="1235" y="2949"/>
                  <a:pt x="1253" y="2987"/>
                </a:cubicBezTo>
                <a:lnTo>
                  <a:pt x="1253" y="2987"/>
                </a:lnTo>
                <a:cubicBezTo>
                  <a:pt x="1257" y="2995"/>
                  <a:pt x="1294" y="3016"/>
                  <a:pt x="1297" y="3016"/>
                </a:cubicBezTo>
                <a:lnTo>
                  <a:pt x="1297" y="3016"/>
                </a:lnTo>
                <a:cubicBezTo>
                  <a:pt x="1331" y="3027"/>
                  <a:pt x="1338" y="3082"/>
                  <a:pt x="1389" y="3082"/>
                </a:cubicBezTo>
                <a:lnTo>
                  <a:pt x="1389" y="3082"/>
                </a:lnTo>
                <a:cubicBezTo>
                  <a:pt x="1429" y="3082"/>
                  <a:pt x="1428" y="3049"/>
                  <a:pt x="1455" y="3040"/>
                </a:cubicBezTo>
                <a:lnTo>
                  <a:pt x="1455" y="3040"/>
                </a:lnTo>
                <a:cubicBezTo>
                  <a:pt x="1470" y="3035"/>
                  <a:pt x="1468" y="3036"/>
                  <a:pt x="1480" y="3035"/>
                </a:cubicBezTo>
                <a:lnTo>
                  <a:pt x="1480" y="3035"/>
                </a:lnTo>
                <a:cubicBezTo>
                  <a:pt x="1486" y="3046"/>
                  <a:pt x="1486" y="3060"/>
                  <a:pt x="1493" y="3067"/>
                </a:cubicBezTo>
                <a:lnTo>
                  <a:pt x="1493" y="3067"/>
                </a:lnTo>
                <a:cubicBezTo>
                  <a:pt x="1492" y="3071"/>
                  <a:pt x="1493" y="3075"/>
                  <a:pt x="1493" y="3078"/>
                </a:cubicBezTo>
                <a:lnTo>
                  <a:pt x="1519" y="3082"/>
                </a:lnTo>
                <a:lnTo>
                  <a:pt x="1519" y="3082"/>
                </a:lnTo>
                <a:cubicBezTo>
                  <a:pt x="1541" y="3053"/>
                  <a:pt x="1541" y="3009"/>
                  <a:pt x="1570" y="2995"/>
                </a:cubicBezTo>
                <a:lnTo>
                  <a:pt x="1570" y="2995"/>
                </a:lnTo>
                <a:cubicBezTo>
                  <a:pt x="1521" y="2967"/>
                  <a:pt x="1446" y="2857"/>
                  <a:pt x="1446" y="2794"/>
                </a:cubicBezTo>
                <a:lnTo>
                  <a:pt x="1446" y="2794"/>
                </a:lnTo>
                <a:cubicBezTo>
                  <a:pt x="1446" y="2776"/>
                  <a:pt x="1405" y="2749"/>
                  <a:pt x="1405" y="2721"/>
                </a:cubicBezTo>
                <a:lnTo>
                  <a:pt x="1405" y="2721"/>
                </a:lnTo>
                <a:cubicBezTo>
                  <a:pt x="1405" y="2712"/>
                  <a:pt x="1440" y="2644"/>
                  <a:pt x="1449" y="2633"/>
                </a:cubicBezTo>
                <a:lnTo>
                  <a:pt x="1449" y="2633"/>
                </a:lnTo>
                <a:cubicBezTo>
                  <a:pt x="1459" y="2639"/>
                  <a:pt x="1513" y="2608"/>
                  <a:pt x="1519" y="2606"/>
                </a:cubicBezTo>
                <a:lnTo>
                  <a:pt x="1519" y="2606"/>
                </a:lnTo>
                <a:cubicBezTo>
                  <a:pt x="1567" y="2588"/>
                  <a:pt x="1596" y="2574"/>
                  <a:pt x="1657" y="2574"/>
                </a:cubicBezTo>
                <a:lnTo>
                  <a:pt x="1657" y="2574"/>
                </a:lnTo>
                <a:cubicBezTo>
                  <a:pt x="1755" y="2574"/>
                  <a:pt x="1772" y="2622"/>
                  <a:pt x="1809" y="2677"/>
                </a:cubicBezTo>
                <a:lnTo>
                  <a:pt x="1809" y="2677"/>
                </a:lnTo>
                <a:cubicBezTo>
                  <a:pt x="1781" y="2699"/>
                  <a:pt x="1745" y="2679"/>
                  <a:pt x="1711" y="2679"/>
                </a:cubicBezTo>
                <a:lnTo>
                  <a:pt x="1711" y="2679"/>
                </a:lnTo>
                <a:cubicBezTo>
                  <a:pt x="1662" y="2679"/>
                  <a:pt x="1589" y="2727"/>
                  <a:pt x="1583" y="2725"/>
                </a:cubicBezTo>
                <a:lnTo>
                  <a:pt x="1583" y="2725"/>
                </a:lnTo>
                <a:cubicBezTo>
                  <a:pt x="1585" y="2761"/>
                  <a:pt x="1614" y="2760"/>
                  <a:pt x="1625" y="2780"/>
                </a:cubicBezTo>
                <a:lnTo>
                  <a:pt x="1625" y="2780"/>
                </a:lnTo>
                <a:cubicBezTo>
                  <a:pt x="1660" y="2841"/>
                  <a:pt x="1710" y="2864"/>
                  <a:pt x="1710" y="2936"/>
                </a:cubicBezTo>
                <a:lnTo>
                  <a:pt x="1710" y="2936"/>
                </a:lnTo>
                <a:cubicBezTo>
                  <a:pt x="1724" y="2928"/>
                  <a:pt x="1759" y="2910"/>
                  <a:pt x="1772" y="2908"/>
                </a:cubicBezTo>
                <a:lnTo>
                  <a:pt x="1772" y="2908"/>
                </a:lnTo>
                <a:cubicBezTo>
                  <a:pt x="1774" y="2936"/>
                  <a:pt x="1803" y="2950"/>
                  <a:pt x="1803" y="2978"/>
                </a:cubicBezTo>
                <a:lnTo>
                  <a:pt x="1748" y="2978"/>
                </a:lnTo>
                <a:lnTo>
                  <a:pt x="1748" y="2978"/>
                </a:lnTo>
                <a:cubicBezTo>
                  <a:pt x="1732" y="2978"/>
                  <a:pt x="1715" y="2996"/>
                  <a:pt x="1711" y="3024"/>
                </a:cubicBezTo>
                <a:lnTo>
                  <a:pt x="1711" y="3024"/>
                </a:lnTo>
                <a:cubicBezTo>
                  <a:pt x="1750" y="3029"/>
                  <a:pt x="1776" y="3066"/>
                  <a:pt x="1776" y="3101"/>
                </a:cubicBezTo>
                <a:lnTo>
                  <a:pt x="1776" y="3101"/>
                </a:lnTo>
                <a:cubicBezTo>
                  <a:pt x="1776" y="3121"/>
                  <a:pt x="1763" y="3126"/>
                  <a:pt x="1763" y="3142"/>
                </a:cubicBezTo>
                <a:lnTo>
                  <a:pt x="1763" y="3142"/>
                </a:lnTo>
                <a:cubicBezTo>
                  <a:pt x="1763" y="3159"/>
                  <a:pt x="1779" y="3179"/>
                  <a:pt x="1781" y="3181"/>
                </a:cubicBezTo>
                <a:lnTo>
                  <a:pt x="1781" y="3181"/>
                </a:lnTo>
                <a:cubicBezTo>
                  <a:pt x="1781" y="3165"/>
                  <a:pt x="1803" y="3165"/>
                  <a:pt x="1819" y="3159"/>
                </a:cubicBezTo>
                <a:lnTo>
                  <a:pt x="1819" y="3159"/>
                </a:lnTo>
                <a:cubicBezTo>
                  <a:pt x="1842" y="3152"/>
                  <a:pt x="1836" y="3144"/>
                  <a:pt x="1855" y="3137"/>
                </a:cubicBezTo>
                <a:lnTo>
                  <a:pt x="1855" y="3137"/>
                </a:lnTo>
                <a:cubicBezTo>
                  <a:pt x="1889" y="3124"/>
                  <a:pt x="1910" y="3133"/>
                  <a:pt x="1937" y="3113"/>
                </a:cubicBezTo>
                <a:lnTo>
                  <a:pt x="1937" y="3113"/>
                </a:lnTo>
                <a:cubicBezTo>
                  <a:pt x="1978" y="3136"/>
                  <a:pt x="2001" y="3137"/>
                  <a:pt x="2039" y="3150"/>
                </a:cubicBezTo>
                <a:lnTo>
                  <a:pt x="2039" y="3150"/>
                </a:lnTo>
                <a:cubicBezTo>
                  <a:pt x="2084" y="3165"/>
                  <a:pt x="2098" y="3205"/>
                  <a:pt x="2151" y="3205"/>
                </a:cubicBezTo>
                <a:lnTo>
                  <a:pt x="2151" y="3205"/>
                </a:lnTo>
                <a:cubicBezTo>
                  <a:pt x="2153" y="3216"/>
                  <a:pt x="2164" y="3220"/>
                  <a:pt x="2166" y="3227"/>
                </a:cubicBezTo>
                <a:lnTo>
                  <a:pt x="2166" y="3227"/>
                </a:lnTo>
                <a:cubicBezTo>
                  <a:pt x="2172" y="3246"/>
                  <a:pt x="2166" y="3268"/>
                  <a:pt x="2175" y="3293"/>
                </a:cubicBezTo>
                <a:lnTo>
                  <a:pt x="2175" y="3293"/>
                </a:lnTo>
                <a:cubicBezTo>
                  <a:pt x="2196" y="3270"/>
                  <a:pt x="2212" y="3302"/>
                  <a:pt x="2230" y="3302"/>
                </a:cubicBezTo>
                <a:lnTo>
                  <a:pt x="2230" y="3302"/>
                </a:lnTo>
                <a:cubicBezTo>
                  <a:pt x="2252" y="3302"/>
                  <a:pt x="2261" y="3283"/>
                  <a:pt x="2272" y="3273"/>
                </a:cubicBezTo>
                <a:lnTo>
                  <a:pt x="2272" y="3273"/>
                </a:lnTo>
                <a:cubicBezTo>
                  <a:pt x="2287" y="3258"/>
                  <a:pt x="2309" y="3258"/>
                  <a:pt x="2323" y="3243"/>
                </a:cubicBezTo>
                <a:lnTo>
                  <a:pt x="2323" y="3243"/>
                </a:lnTo>
                <a:cubicBezTo>
                  <a:pt x="2354" y="3212"/>
                  <a:pt x="2359" y="3165"/>
                  <a:pt x="2404" y="3165"/>
                </a:cubicBezTo>
                <a:lnTo>
                  <a:pt x="2404" y="3165"/>
                </a:lnTo>
                <a:cubicBezTo>
                  <a:pt x="2422" y="3165"/>
                  <a:pt x="2417" y="3172"/>
                  <a:pt x="2433" y="3172"/>
                </a:cubicBezTo>
                <a:lnTo>
                  <a:pt x="2433" y="3172"/>
                </a:lnTo>
                <a:cubicBezTo>
                  <a:pt x="2437" y="3194"/>
                  <a:pt x="2481" y="3179"/>
                  <a:pt x="2492" y="3179"/>
                </a:cubicBezTo>
                <a:lnTo>
                  <a:pt x="2492" y="3179"/>
                </a:lnTo>
                <a:cubicBezTo>
                  <a:pt x="2506" y="3179"/>
                  <a:pt x="2512" y="3199"/>
                  <a:pt x="2527" y="3199"/>
                </a:cubicBezTo>
                <a:lnTo>
                  <a:pt x="2527" y="3199"/>
                </a:lnTo>
                <a:cubicBezTo>
                  <a:pt x="2562" y="3199"/>
                  <a:pt x="2591" y="3178"/>
                  <a:pt x="2606" y="3154"/>
                </a:cubicBezTo>
                <a:lnTo>
                  <a:pt x="2606" y="3154"/>
                </a:lnTo>
                <a:cubicBezTo>
                  <a:pt x="2609" y="3156"/>
                  <a:pt x="2613" y="3154"/>
                  <a:pt x="2616" y="3154"/>
                </a:cubicBezTo>
                <a:lnTo>
                  <a:pt x="2616" y="3154"/>
                </a:lnTo>
                <a:cubicBezTo>
                  <a:pt x="2633" y="3154"/>
                  <a:pt x="2640" y="3109"/>
                  <a:pt x="2679" y="3109"/>
                </a:cubicBezTo>
                <a:lnTo>
                  <a:pt x="2679" y="3109"/>
                </a:lnTo>
                <a:cubicBezTo>
                  <a:pt x="2716" y="3109"/>
                  <a:pt x="2675" y="3205"/>
                  <a:pt x="2717" y="3205"/>
                </a:cubicBezTo>
                <a:lnTo>
                  <a:pt x="2717" y="3205"/>
                </a:lnTo>
                <a:cubicBezTo>
                  <a:pt x="2760" y="3205"/>
                  <a:pt x="2774" y="3174"/>
                  <a:pt x="2811" y="3174"/>
                </a:cubicBezTo>
                <a:lnTo>
                  <a:pt x="2811" y="3174"/>
                </a:lnTo>
                <a:cubicBezTo>
                  <a:pt x="2835" y="3174"/>
                  <a:pt x="2849" y="3174"/>
                  <a:pt x="2873" y="3179"/>
                </a:cubicBezTo>
                <a:lnTo>
                  <a:pt x="2875" y="3170"/>
                </a:lnTo>
                <a:lnTo>
                  <a:pt x="2875" y="3170"/>
                </a:lnTo>
                <a:cubicBezTo>
                  <a:pt x="2868" y="3126"/>
                  <a:pt x="2857" y="3117"/>
                  <a:pt x="2811" y="3106"/>
                </a:cubicBezTo>
                <a:lnTo>
                  <a:pt x="2811" y="3106"/>
                </a:lnTo>
                <a:cubicBezTo>
                  <a:pt x="2816" y="3069"/>
                  <a:pt x="2855" y="2987"/>
                  <a:pt x="2884" y="2987"/>
                </a:cubicBezTo>
                <a:lnTo>
                  <a:pt x="2884" y="2987"/>
                </a:lnTo>
                <a:cubicBezTo>
                  <a:pt x="3053" y="2987"/>
                  <a:pt x="3169" y="2899"/>
                  <a:pt x="3169" y="2694"/>
                </a:cubicBezTo>
                <a:lnTo>
                  <a:pt x="3169" y="2694"/>
                </a:lnTo>
                <a:cubicBezTo>
                  <a:pt x="3262" y="2681"/>
                  <a:pt x="3268" y="2568"/>
                  <a:pt x="3324" y="2574"/>
                </a:cubicBezTo>
                <a:lnTo>
                  <a:pt x="3324" y="2574"/>
                </a:lnTo>
                <a:cubicBezTo>
                  <a:pt x="3472" y="2592"/>
                  <a:pt x="3413" y="2490"/>
                  <a:pt x="3443" y="2465"/>
                </a:cubicBezTo>
                <a:lnTo>
                  <a:pt x="3443" y="2465"/>
                </a:lnTo>
                <a:cubicBezTo>
                  <a:pt x="3516" y="2401"/>
                  <a:pt x="3628" y="2399"/>
                  <a:pt x="3718" y="2346"/>
                </a:cubicBezTo>
                <a:lnTo>
                  <a:pt x="3718" y="2346"/>
                </a:lnTo>
                <a:cubicBezTo>
                  <a:pt x="3730" y="2338"/>
                  <a:pt x="3761" y="2300"/>
                  <a:pt x="3791" y="2300"/>
                </a:cubicBezTo>
                <a:lnTo>
                  <a:pt x="3791" y="2300"/>
                </a:lnTo>
                <a:cubicBezTo>
                  <a:pt x="3839" y="2300"/>
                  <a:pt x="3915" y="2355"/>
                  <a:pt x="3992" y="2355"/>
                </a:cubicBezTo>
                <a:lnTo>
                  <a:pt x="3992" y="2355"/>
                </a:lnTo>
                <a:cubicBezTo>
                  <a:pt x="4093" y="2355"/>
                  <a:pt x="4073" y="2217"/>
                  <a:pt x="4130" y="2217"/>
                </a:cubicBezTo>
                <a:lnTo>
                  <a:pt x="4130" y="2217"/>
                </a:lnTo>
                <a:cubicBezTo>
                  <a:pt x="4163" y="2217"/>
                  <a:pt x="4275" y="2235"/>
                  <a:pt x="4285" y="2263"/>
                </a:cubicBezTo>
                <a:lnTo>
                  <a:pt x="4285" y="2263"/>
                </a:lnTo>
                <a:cubicBezTo>
                  <a:pt x="4328" y="2382"/>
                  <a:pt x="4405" y="2318"/>
                  <a:pt x="4450" y="2318"/>
                </a:cubicBezTo>
                <a:lnTo>
                  <a:pt x="4450" y="2318"/>
                </a:lnTo>
                <a:cubicBezTo>
                  <a:pt x="4565" y="2318"/>
                  <a:pt x="4597" y="2409"/>
                  <a:pt x="4717" y="2409"/>
                </a:cubicBezTo>
                <a:lnTo>
                  <a:pt x="4717" y="2409"/>
                </a:lnTo>
                <a:cubicBezTo>
                  <a:pt x="4817" y="2409"/>
                  <a:pt x="4952" y="2313"/>
                  <a:pt x="5083" y="2364"/>
                </a:cubicBezTo>
                <a:lnTo>
                  <a:pt x="5083" y="2364"/>
                </a:lnTo>
                <a:cubicBezTo>
                  <a:pt x="5258" y="2432"/>
                  <a:pt x="5172" y="2126"/>
                  <a:pt x="5404" y="2126"/>
                </a:cubicBezTo>
                <a:lnTo>
                  <a:pt x="5404" y="2126"/>
                </a:lnTo>
                <a:cubicBezTo>
                  <a:pt x="5566" y="2126"/>
                  <a:pt x="5561" y="2256"/>
                  <a:pt x="5623" y="2355"/>
                </a:cubicBezTo>
                <a:lnTo>
                  <a:pt x="5623" y="2355"/>
                </a:lnTo>
                <a:cubicBezTo>
                  <a:pt x="5647" y="2393"/>
                  <a:pt x="5730" y="2397"/>
                  <a:pt x="5761" y="2428"/>
                </a:cubicBezTo>
                <a:lnTo>
                  <a:pt x="5761" y="2428"/>
                </a:lnTo>
                <a:cubicBezTo>
                  <a:pt x="5784" y="2452"/>
                  <a:pt x="5807" y="2520"/>
                  <a:pt x="5861" y="2520"/>
                </a:cubicBezTo>
                <a:lnTo>
                  <a:pt x="5861" y="2520"/>
                </a:lnTo>
                <a:cubicBezTo>
                  <a:pt x="5922" y="2520"/>
                  <a:pt x="5933" y="2465"/>
                  <a:pt x="6008" y="2465"/>
                </a:cubicBezTo>
                <a:lnTo>
                  <a:pt x="6008" y="2510"/>
                </a:lnTo>
                <a:lnTo>
                  <a:pt x="6008" y="2510"/>
                </a:lnTo>
                <a:cubicBezTo>
                  <a:pt x="5967" y="2551"/>
                  <a:pt x="5953" y="2648"/>
                  <a:pt x="5907" y="2675"/>
                </a:cubicBezTo>
                <a:lnTo>
                  <a:pt x="5907" y="2675"/>
                </a:lnTo>
                <a:cubicBezTo>
                  <a:pt x="5865" y="2699"/>
                  <a:pt x="5791" y="2705"/>
                  <a:pt x="5815" y="2721"/>
                </a:cubicBezTo>
                <a:lnTo>
                  <a:pt x="5815" y="2721"/>
                </a:lnTo>
                <a:cubicBezTo>
                  <a:pt x="5876" y="2762"/>
                  <a:pt x="5807" y="2841"/>
                  <a:pt x="5807" y="2841"/>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74" name="Freeform 67">
            <a:extLst>
              <a:ext uri="{FF2B5EF4-FFF2-40B4-BE49-F238E27FC236}">
                <a16:creationId xmlns:a16="http://schemas.microsoft.com/office/drawing/2014/main" id="{B9BABAD7-5347-499E-8036-3EE251BF6FAD}"/>
              </a:ext>
            </a:extLst>
          </p:cNvPr>
          <p:cNvSpPr>
            <a:spLocks noChangeArrowheads="1"/>
          </p:cNvSpPr>
          <p:nvPr/>
        </p:nvSpPr>
        <p:spPr bwMode="auto">
          <a:xfrm>
            <a:off x="4301310" y="3448790"/>
            <a:ext cx="1028159" cy="649513"/>
          </a:xfrm>
          <a:custGeom>
            <a:avLst/>
            <a:gdLst>
              <a:gd name="T0" fmla="*/ 2431 w 3198"/>
              <a:gd name="T1" fmla="*/ 1240 h 2020"/>
              <a:gd name="T2" fmla="*/ 2420 w 3198"/>
              <a:gd name="T3" fmla="*/ 1149 h 2020"/>
              <a:gd name="T4" fmla="*/ 2484 w 3198"/>
              <a:gd name="T5" fmla="*/ 1046 h 2020"/>
              <a:gd name="T6" fmla="*/ 2418 w 3198"/>
              <a:gd name="T7" fmla="*/ 1065 h 2020"/>
              <a:gd name="T8" fmla="*/ 2334 w 3198"/>
              <a:gd name="T9" fmla="*/ 1011 h 2020"/>
              <a:gd name="T10" fmla="*/ 2374 w 3198"/>
              <a:gd name="T11" fmla="*/ 936 h 2020"/>
              <a:gd name="T12" fmla="*/ 2482 w 3198"/>
              <a:gd name="T13" fmla="*/ 844 h 2020"/>
              <a:gd name="T14" fmla="*/ 2482 w 3198"/>
              <a:gd name="T15" fmla="*/ 954 h 2020"/>
              <a:gd name="T16" fmla="*/ 2693 w 3198"/>
              <a:gd name="T17" fmla="*/ 920 h 2020"/>
              <a:gd name="T18" fmla="*/ 2673 w 3198"/>
              <a:gd name="T19" fmla="*/ 998 h 2020"/>
              <a:gd name="T20" fmla="*/ 2717 w 3198"/>
              <a:gd name="T21" fmla="*/ 1021 h 2020"/>
              <a:gd name="T22" fmla="*/ 2737 w 3198"/>
              <a:gd name="T23" fmla="*/ 1081 h 2020"/>
              <a:gd name="T24" fmla="*/ 2755 w 3198"/>
              <a:gd name="T25" fmla="*/ 1112 h 2020"/>
              <a:gd name="T26" fmla="*/ 2748 w 3198"/>
              <a:gd name="T27" fmla="*/ 1186 h 2020"/>
              <a:gd name="T28" fmla="*/ 2774 w 3198"/>
              <a:gd name="T29" fmla="*/ 1227 h 2020"/>
              <a:gd name="T30" fmla="*/ 2867 w 3198"/>
              <a:gd name="T31" fmla="*/ 1189 h 2020"/>
              <a:gd name="T32" fmla="*/ 2836 w 3198"/>
              <a:gd name="T33" fmla="*/ 965 h 2020"/>
              <a:gd name="T34" fmla="*/ 2860 w 3198"/>
              <a:gd name="T35" fmla="*/ 874 h 2020"/>
              <a:gd name="T36" fmla="*/ 2996 w 3198"/>
              <a:gd name="T37" fmla="*/ 715 h 2020"/>
              <a:gd name="T38" fmla="*/ 3096 w 3198"/>
              <a:gd name="T39" fmla="*/ 549 h 2020"/>
              <a:gd name="T40" fmla="*/ 3197 w 3198"/>
              <a:gd name="T41" fmla="*/ 339 h 2020"/>
              <a:gd name="T42" fmla="*/ 2950 w 3198"/>
              <a:gd name="T43" fmla="*/ 302 h 2020"/>
              <a:gd name="T44" fmla="*/ 2593 w 3198"/>
              <a:gd name="T45" fmla="*/ 0 h 2020"/>
              <a:gd name="T46" fmla="*/ 1906 w 3198"/>
              <a:gd name="T47" fmla="*/ 283 h 2020"/>
              <a:gd name="T48" fmla="*/ 1475 w 3198"/>
              <a:gd name="T49" fmla="*/ 137 h 2020"/>
              <a:gd name="T50" fmla="*/ 1181 w 3198"/>
              <a:gd name="T51" fmla="*/ 229 h 2020"/>
              <a:gd name="T52" fmla="*/ 907 w 3198"/>
              <a:gd name="T53" fmla="*/ 220 h 2020"/>
              <a:gd name="T54" fmla="*/ 513 w 3198"/>
              <a:gd name="T55" fmla="*/ 448 h 2020"/>
              <a:gd name="T56" fmla="*/ 73 w 3198"/>
              <a:gd name="T57" fmla="*/ 861 h 2020"/>
              <a:gd name="T58" fmla="*/ 62 w 3198"/>
              <a:gd name="T59" fmla="*/ 1053 h 2020"/>
              <a:gd name="T60" fmla="*/ 128 w 3198"/>
              <a:gd name="T61" fmla="*/ 1124 h 2020"/>
              <a:gd name="T62" fmla="*/ 286 w 3198"/>
              <a:gd name="T63" fmla="*/ 1131 h 2020"/>
              <a:gd name="T64" fmla="*/ 276 w 3198"/>
              <a:gd name="T65" fmla="*/ 1271 h 2020"/>
              <a:gd name="T66" fmla="*/ 262 w 3198"/>
              <a:gd name="T67" fmla="*/ 1337 h 2020"/>
              <a:gd name="T68" fmla="*/ 273 w 3198"/>
              <a:gd name="T69" fmla="*/ 1412 h 2020"/>
              <a:gd name="T70" fmla="*/ 377 w 3198"/>
              <a:gd name="T71" fmla="*/ 1466 h 2020"/>
              <a:gd name="T72" fmla="*/ 527 w 3198"/>
              <a:gd name="T73" fmla="*/ 1513 h 2020"/>
              <a:gd name="T74" fmla="*/ 579 w 3198"/>
              <a:gd name="T75" fmla="*/ 1551 h 2020"/>
              <a:gd name="T76" fmla="*/ 775 w 3198"/>
              <a:gd name="T77" fmla="*/ 1589 h 2020"/>
              <a:gd name="T78" fmla="*/ 872 w 3198"/>
              <a:gd name="T79" fmla="*/ 1583 h 2020"/>
              <a:gd name="T80" fmla="*/ 1061 w 3198"/>
              <a:gd name="T81" fmla="*/ 1546 h 2020"/>
              <a:gd name="T82" fmla="*/ 1143 w 3198"/>
              <a:gd name="T83" fmla="*/ 1522 h 2020"/>
              <a:gd name="T84" fmla="*/ 1270 w 3198"/>
              <a:gd name="T85" fmla="*/ 1583 h 2020"/>
              <a:gd name="T86" fmla="*/ 1264 w 3198"/>
              <a:gd name="T87" fmla="*/ 1805 h 2020"/>
              <a:gd name="T88" fmla="*/ 1310 w 3198"/>
              <a:gd name="T89" fmla="*/ 1814 h 2020"/>
              <a:gd name="T90" fmla="*/ 1407 w 3198"/>
              <a:gd name="T91" fmla="*/ 1946 h 2020"/>
              <a:gd name="T92" fmla="*/ 1447 w 3198"/>
              <a:gd name="T93" fmla="*/ 1942 h 2020"/>
              <a:gd name="T94" fmla="*/ 1467 w 3198"/>
              <a:gd name="T95" fmla="*/ 1898 h 2020"/>
              <a:gd name="T96" fmla="*/ 1575 w 3198"/>
              <a:gd name="T97" fmla="*/ 1887 h 2020"/>
              <a:gd name="T98" fmla="*/ 1728 w 3198"/>
              <a:gd name="T99" fmla="*/ 1882 h 2020"/>
              <a:gd name="T100" fmla="*/ 1880 w 3198"/>
              <a:gd name="T101" fmla="*/ 1973 h 2020"/>
              <a:gd name="T102" fmla="*/ 1913 w 3198"/>
              <a:gd name="T103" fmla="*/ 1980 h 2020"/>
              <a:gd name="T104" fmla="*/ 2068 w 3198"/>
              <a:gd name="T105" fmla="*/ 1924 h 2020"/>
              <a:gd name="T106" fmla="*/ 2136 w 3198"/>
              <a:gd name="T107" fmla="*/ 1903 h 2020"/>
              <a:gd name="T108" fmla="*/ 2320 w 3198"/>
              <a:gd name="T109" fmla="*/ 1790 h 2020"/>
              <a:gd name="T110" fmla="*/ 2481 w 3198"/>
              <a:gd name="T111" fmla="*/ 1587 h 2020"/>
              <a:gd name="T112" fmla="*/ 2457 w 3198"/>
              <a:gd name="T113" fmla="*/ 1317 h 2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98" h="2020">
                <a:moveTo>
                  <a:pt x="2436" y="1275"/>
                </a:moveTo>
                <a:lnTo>
                  <a:pt x="2433" y="1275"/>
                </a:lnTo>
                <a:lnTo>
                  <a:pt x="2433" y="1275"/>
                </a:lnTo>
                <a:cubicBezTo>
                  <a:pt x="2433" y="1275"/>
                  <a:pt x="2431" y="1246"/>
                  <a:pt x="2431" y="1240"/>
                </a:cubicBezTo>
                <a:lnTo>
                  <a:pt x="2431" y="1240"/>
                </a:lnTo>
                <a:cubicBezTo>
                  <a:pt x="2416" y="1238"/>
                  <a:pt x="2382" y="1220"/>
                  <a:pt x="2382" y="1194"/>
                </a:cubicBezTo>
                <a:lnTo>
                  <a:pt x="2382" y="1194"/>
                </a:lnTo>
                <a:cubicBezTo>
                  <a:pt x="2382" y="1172"/>
                  <a:pt x="2413" y="1170"/>
                  <a:pt x="2420" y="1149"/>
                </a:cubicBezTo>
                <a:lnTo>
                  <a:pt x="2420" y="1149"/>
                </a:lnTo>
                <a:cubicBezTo>
                  <a:pt x="2436" y="1099"/>
                  <a:pt x="2515" y="1099"/>
                  <a:pt x="2552" y="1062"/>
                </a:cubicBezTo>
                <a:lnTo>
                  <a:pt x="2552" y="1062"/>
                </a:lnTo>
                <a:cubicBezTo>
                  <a:pt x="2537" y="1042"/>
                  <a:pt x="2510" y="1062"/>
                  <a:pt x="2484" y="1046"/>
                </a:cubicBezTo>
                <a:lnTo>
                  <a:pt x="2484" y="1046"/>
                </a:lnTo>
                <a:cubicBezTo>
                  <a:pt x="2472" y="1039"/>
                  <a:pt x="2464" y="1024"/>
                  <a:pt x="2444" y="1024"/>
                </a:cubicBezTo>
                <a:lnTo>
                  <a:pt x="2444" y="1024"/>
                </a:lnTo>
                <a:cubicBezTo>
                  <a:pt x="2429" y="1024"/>
                  <a:pt x="2429" y="1065"/>
                  <a:pt x="2418" y="1065"/>
                </a:cubicBezTo>
                <a:lnTo>
                  <a:pt x="2418" y="1065"/>
                </a:lnTo>
                <a:cubicBezTo>
                  <a:pt x="2404" y="1065"/>
                  <a:pt x="2385" y="1070"/>
                  <a:pt x="2371" y="1061"/>
                </a:cubicBezTo>
                <a:lnTo>
                  <a:pt x="2371" y="1061"/>
                </a:lnTo>
                <a:cubicBezTo>
                  <a:pt x="2349" y="1046"/>
                  <a:pt x="2356" y="1028"/>
                  <a:pt x="2334" y="1011"/>
                </a:cubicBezTo>
                <a:lnTo>
                  <a:pt x="2334" y="1011"/>
                </a:lnTo>
                <a:cubicBezTo>
                  <a:pt x="2327" y="1006"/>
                  <a:pt x="2295" y="998"/>
                  <a:pt x="2295" y="980"/>
                </a:cubicBezTo>
                <a:lnTo>
                  <a:pt x="2295" y="980"/>
                </a:lnTo>
                <a:cubicBezTo>
                  <a:pt x="2295" y="941"/>
                  <a:pt x="2349" y="954"/>
                  <a:pt x="2374" y="936"/>
                </a:cubicBezTo>
                <a:lnTo>
                  <a:pt x="2374" y="936"/>
                </a:lnTo>
                <a:cubicBezTo>
                  <a:pt x="2396" y="920"/>
                  <a:pt x="2438" y="892"/>
                  <a:pt x="2453" y="869"/>
                </a:cubicBezTo>
                <a:lnTo>
                  <a:pt x="2453" y="869"/>
                </a:lnTo>
                <a:cubicBezTo>
                  <a:pt x="2457" y="862"/>
                  <a:pt x="2464" y="844"/>
                  <a:pt x="2482" y="844"/>
                </a:cubicBezTo>
                <a:lnTo>
                  <a:pt x="2482" y="844"/>
                </a:lnTo>
                <a:cubicBezTo>
                  <a:pt x="2497" y="844"/>
                  <a:pt x="2517" y="869"/>
                  <a:pt x="2517" y="879"/>
                </a:cubicBezTo>
                <a:lnTo>
                  <a:pt x="2517" y="879"/>
                </a:lnTo>
                <a:cubicBezTo>
                  <a:pt x="2517" y="909"/>
                  <a:pt x="2482" y="921"/>
                  <a:pt x="2482" y="954"/>
                </a:cubicBezTo>
                <a:lnTo>
                  <a:pt x="2482" y="954"/>
                </a:lnTo>
                <a:cubicBezTo>
                  <a:pt x="2534" y="954"/>
                  <a:pt x="2576" y="900"/>
                  <a:pt x="2635" y="900"/>
                </a:cubicBezTo>
                <a:lnTo>
                  <a:pt x="2635" y="900"/>
                </a:lnTo>
                <a:cubicBezTo>
                  <a:pt x="2657" y="900"/>
                  <a:pt x="2666" y="920"/>
                  <a:pt x="2693" y="920"/>
                </a:cubicBezTo>
                <a:lnTo>
                  <a:pt x="2693" y="920"/>
                </a:lnTo>
                <a:cubicBezTo>
                  <a:pt x="2684" y="938"/>
                  <a:pt x="2693" y="938"/>
                  <a:pt x="2693" y="960"/>
                </a:cubicBezTo>
                <a:lnTo>
                  <a:pt x="2693" y="960"/>
                </a:lnTo>
                <a:cubicBezTo>
                  <a:pt x="2693" y="978"/>
                  <a:pt x="2673" y="977"/>
                  <a:pt x="2673" y="998"/>
                </a:cubicBezTo>
                <a:lnTo>
                  <a:pt x="2673" y="998"/>
                </a:lnTo>
                <a:cubicBezTo>
                  <a:pt x="2673" y="1008"/>
                  <a:pt x="2678" y="1030"/>
                  <a:pt x="2691" y="1030"/>
                </a:cubicBezTo>
                <a:lnTo>
                  <a:pt x="2691" y="1030"/>
                </a:lnTo>
                <a:cubicBezTo>
                  <a:pt x="2697" y="1030"/>
                  <a:pt x="2704" y="1021"/>
                  <a:pt x="2717" y="1021"/>
                </a:cubicBezTo>
                <a:lnTo>
                  <a:pt x="2717" y="1021"/>
                </a:lnTo>
                <a:cubicBezTo>
                  <a:pt x="2739" y="1021"/>
                  <a:pt x="2767" y="1035"/>
                  <a:pt x="2767" y="1057"/>
                </a:cubicBezTo>
                <a:lnTo>
                  <a:pt x="2767" y="1057"/>
                </a:lnTo>
                <a:cubicBezTo>
                  <a:pt x="2767" y="1070"/>
                  <a:pt x="2752" y="1081"/>
                  <a:pt x="2737" y="1081"/>
                </a:cubicBezTo>
                <a:lnTo>
                  <a:pt x="2737" y="1099"/>
                </a:lnTo>
                <a:lnTo>
                  <a:pt x="2737" y="1099"/>
                </a:lnTo>
                <a:cubicBezTo>
                  <a:pt x="2741" y="1103"/>
                  <a:pt x="2744" y="1111"/>
                  <a:pt x="2755" y="1112"/>
                </a:cubicBezTo>
                <a:lnTo>
                  <a:pt x="2755" y="1112"/>
                </a:lnTo>
                <a:cubicBezTo>
                  <a:pt x="2755" y="1123"/>
                  <a:pt x="2765" y="1132"/>
                  <a:pt x="2765" y="1143"/>
                </a:cubicBezTo>
                <a:lnTo>
                  <a:pt x="2765" y="1143"/>
                </a:lnTo>
                <a:cubicBezTo>
                  <a:pt x="2765" y="1149"/>
                  <a:pt x="2748" y="1172"/>
                  <a:pt x="2748" y="1186"/>
                </a:cubicBezTo>
                <a:lnTo>
                  <a:pt x="2748" y="1186"/>
                </a:lnTo>
                <a:cubicBezTo>
                  <a:pt x="2748" y="1193"/>
                  <a:pt x="2748" y="1202"/>
                  <a:pt x="2757" y="1204"/>
                </a:cubicBezTo>
                <a:lnTo>
                  <a:pt x="2757" y="1204"/>
                </a:lnTo>
                <a:cubicBezTo>
                  <a:pt x="2755" y="1213"/>
                  <a:pt x="2747" y="1218"/>
                  <a:pt x="2747" y="1227"/>
                </a:cubicBezTo>
                <a:lnTo>
                  <a:pt x="2774" y="1227"/>
                </a:lnTo>
                <a:lnTo>
                  <a:pt x="2774" y="1227"/>
                </a:lnTo>
                <a:cubicBezTo>
                  <a:pt x="2785" y="1216"/>
                  <a:pt x="2788" y="1216"/>
                  <a:pt x="2811" y="1211"/>
                </a:cubicBezTo>
                <a:lnTo>
                  <a:pt x="2811" y="1211"/>
                </a:lnTo>
                <a:cubicBezTo>
                  <a:pt x="2811" y="1194"/>
                  <a:pt x="2856" y="1193"/>
                  <a:pt x="2867" y="1189"/>
                </a:cubicBezTo>
                <a:lnTo>
                  <a:pt x="2867" y="1189"/>
                </a:lnTo>
                <a:cubicBezTo>
                  <a:pt x="2893" y="1182"/>
                  <a:pt x="2904" y="1162"/>
                  <a:pt x="2904" y="1119"/>
                </a:cubicBezTo>
                <a:lnTo>
                  <a:pt x="2904" y="1119"/>
                </a:lnTo>
                <a:cubicBezTo>
                  <a:pt x="2904" y="1048"/>
                  <a:pt x="2876" y="1006"/>
                  <a:pt x="2836" y="965"/>
                </a:cubicBezTo>
                <a:lnTo>
                  <a:pt x="2836" y="965"/>
                </a:lnTo>
                <a:cubicBezTo>
                  <a:pt x="2819" y="949"/>
                  <a:pt x="2801" y="932"/>
                  <a:pt x="2805" y="901"/>
                </a:cubicBezTo>
                <a:lnTo>
                  <a:pt x="2805" y="901"/>
                </a:lnTo>
                <a:cubicBezTo>
                  <a:pt x="2827" y="901"/>
                  <a:pt x="2845" y="889"/>
                  <a:pt x="2860" y="874"/>
                </a:cubicBezTo>
                <a:lnTo>
                  <a:pt x="2860" y="874"/>
                </a:lnTo>
                <a:cubicBezTo>
                  <a:pt x="2873" y="861"/>
                  <a:pt x="2906" y="843"/>
                  <a:pt x="2913" y="828"/>
                </a:cubicBezTo>
                <a:lnTo>
                  <a:pt x="2913" y="828"/>
                </a:lnTo>
                <a:cubicBezTo>
                  <a:pt x="2937" y="779"/>
                  <a:pt x="2952" y="749"/>
                  <a:pt x="2996" y="715"/>
                </a:cubicBezTo>
                <a:lnTo>
                  <a:pt x="2996" y="715"/>
                </a:lnTo>
                <a:cubicBezTo>
                  <a:pt x="2996" y="715"/>
                  <a:pt x="3065" y="636"/>
                  <a:pt x="3004" y="595"/>
                </a:cubicBezTo>
                <a:lnTo>
                  <a:pt x="3004" y="595"/>
                </a:lnTo>
                <a:cubicBezTo>
                  <a:pt x="2980" y="579"/>
                  <a:pt x="3054" y="573"/>
                  <a:pt x="3096" y="549"/>
                </a:cubicBezTo>
                <a:lnTo>
                  <a:pt x="3096" y="549"/>
                </a:lnTo>
                <a:cubicBezTo>
                  <a:pt x="3142" y="522"/>
                  <a:pt x="3156" y="425"/>
                  <a:pt x="3197" y="384"/>
                </a:cubicBezTo>
                <a:lnTo>
                  <a:pt x="3197" y="339"/>
                </a:lnTo>
                <a:lnTo>
                  <a:pt x="3197" y="339"/>
                </a:lnTo>
                <a:cubicBezTo>
                  <a:pt x="3122" y="339"/>
                  <a:pt x="3111" y="394"/>
                  <a:pt x="3050" y="394"/>
                </a:cubicBezTo>
                <a:lnTo>
                  <a:pt x="3050" y="394"/>
                </a:lnTo>
                <a:cubicBezTo>
                  <a:pt x="2996" y="394"/>
                  <a:pt x="2973" y="326"/>
                  <a:pt x="2950" y="302"/>
                </a:cubicBezTo>
                <a:lnTo>
                  <a:pt x="2950" y="302"/>
                </a:lnTo>
                <a:cubicBezTo>
                  <a:pt x="2919" y="271"/>
                  <a:pt x="2836" y="267"/>
                  <a:pt x="2812" y="229"/>
                </a:cubicBezTo>
                <a:lnTo>
                  <a:pt x="2812" y="229"/>
                </a:lnTo>
                <a:cubicBezTo>
                  <a:pt x="2750" y="130"/>
                  <a:pt x="2755" y="0"/>
                  <a:pt x="2593" y="0"/>
                </a:cubicBezTo>
                <a:lnTo>
                  <a:pt x="2593" y="0"/>
                </a:lnTo>
                <a:cubicBezTo>
                  <a:pt x="2361" y="0"/>
                  <a:pt x="2447" y="306"/>
                  <a:pt x="2272" y="238"/>
                </a:cubicBezTo>
                <a:lnTo>
                  <a:pt x="2272" y="238"/>
                </a:lnTo>
                <a:cubicBezTo>
                  <a:pt x="2141" y="187"/>
                  <a:pt x="2006" y="283"/>
                  <a:pt x="1906" y="283"/>
                </a:cubicBezTo>
                <a:lnTo>
                  <a:pt x="1906" y="283"/>
                </a:lnTo>
                <a:cubicBezTo>
                  <a:pt x="1786" y="283"/>
                  <a:pt x="1754" y="192"/>
                  <a:pt x="1639" y="192"/>
                </a:cubicBezTo>
                <a:lnTo>
                  <a:pt x="1639" y="192"/>
                </a:lnTo>
                <a:cubicBezTo>
                  <a:pt x="1594" y="192"/>
                  <a:pt x="1517" y="256"/>
                  <a:pt x="1475" y="137"/>
                </a:cubicBezTo>
                <a:lnTo>
                  <a:pt x="1475" y="137"/>
                </a:lnTo>
                <a:cubicBezTo>
                  <a:pt x="1464" y="109"/>
                  <a:pt x="1352" y="91"/>
                  <a:pt x="1319" y="91"/>
                </a:cubicBezTo>
                <a:lnTo>
                  <a:pt x="1319" y="91"/>
                </a:lnTo>
                <a:cubicBezTo>
                  <a:pt x="1262" y="91"/>
                  <a:pt x="1282" y="229"/>
                  <a:pt x="1181" y="229"/>
                </a:cubicBezTo>
                <a:lnTo>
                  <a:pt x="1181" y="229"/>
                </a:lnTo>
                <a:cubicBezTo>
                  <a:pt x="1104" y="229"/>
                  <a:pt x="1028" y="174"/>
                  <a:pt x="980" y="174"/>
                </a:cubicBezTo>
                <a:lnTo>
                  <a:pt x="980" y="174"/>
                </a:lnTo>
                <a:cubicBezTo>
                  <a:pt x="950" y="174"/>
                  <a:pt x="919" y="212"/>
                  <a:pt x="907" y="220"/>
                </a:cubicBezTo>
                <a:lnTo>
                  <a:pt x="907" y="220"/>
                </a:lnTo>
                <a:cubicBezTo>
                  <a:pt x="817" y="273"/>
                  <a:pt x="705" y="275"/>
                  <a:pt x="632" y="339"/>
                </a:cubicBezTo>
                <a:lnTo>
                  <a:pt x="632" y="339"/>
                </a:lnTo>
                <a:cubicBezTo>
                  <a:pt x="602" y="364"/>
                  <a:pt x="661" y="466"/>
                  <a:pt x="513" y="448"/>
                </a:cubicBezTo>
                <a:lnTo>
                  <a:pt x="513" y="448"/>
                </a:lnTo>
                <a:cubicBezTo>
                  <a:pt x="457" y="442"/>
                  <a:pt x="451" y="555"/>
                  <a:pt x="358" y="568"/>
                </a:cubicBezTo>
                <a:lnTo>
                  <a:pt x="358" y="568"/>
                </a:lnTo>
                <a:cubicBezTo>
                  <a:pt x="358" y="773"/>
                  <a:pt x="242" y="861"/>
                  <a:pt x="73" y="861"/>
                </a:cubicBezTo>
                <a:lnTo>
                  <a:pt x="73" y="861"/>
                </a:lnTo>
                <a:cubicBezTo>
                  <a:pt x="44" y="861"/>
                  <a:pt x="5" y="943"/>
                  <a:pt x="0" y="980"/>
                </a:cubicBezTo>
                <a:lnTo>
                  <a:pt x="0" y="980"/>
                </a:lnTo>
                <a:cubicBezTo>
                  <a:pt x="46" y="991"/>
                  <a:pt x="57" y="1000"/>
                  <a:pt x="64" y="1044"/>
                </a:cubicBezTo>
                <a:lnTo>
                  <a:pt x="62" y="1053"/>
                </a:lnTo>
                <a:lnTo>
                  <a:pt x="62" y="1053"/>
                </a:lnTo>
                <a:cubicBezTo>
                  <a:pt x="62" y="1085"/>
                  <a:pt x="78" y="1075"/>
                  <a:pt x="106" y="1085"/>
                </a:cubicBezTo>
                <a:lnTo>
                  <a:pt x="106" y="1085"/>
                </a:lnTo>
                <a:cubicBezTo>
                  <a:pt x="126" y="1090"/>
                  <a:pt x="117" y="1114"/>
                  <a:pt x="128" y="1124"/>
                </a:cubicBezTo>
                <a:lnTo>
                  <a:pt x="128" y="1124"/>
                </a:lnTo>
                <a:cubicBezTo>
                  <a:pt x="155" y="1152"/>
                  <a:pt x="176" y="1152"/>
                  <a:pt x="210" y="1163"/>
                </a:cubicBezTo>
                <a:lnTo>
                  <a:pt x="210" y="1163"/>
                </a:lnTo>
                <a:cubicBezTo>
                  <a:pt x="242" y="1157"/>
                  <a:pt x="255" y="1131"/>
                  <a:pt x="286" y="1131"/>
                </a:cubicBezTo>
                <a:lnTo>
                  <a:pt x="286" y="1131"/>
                </a:lnTo>
                <a:cubicBezTo>
                  <a:pt x="302" y="1131"/>
                  <a:pt x="344" y="1163"/>
                  <a:pt x="344" y="1182"/>
                </a:cubicBezTo>
                <a:lnTo>
                  <a:pt x="344" y="1182"/>
                </a:lnTo>
                <a:cubicBezTo>
                  <a:pt x="344" y="1231"/>
                  <a:pt x="276" y="1224"/>
                  <a:pt x="276" y="1271"/>
                </a:cubicBezTo>
                <a:lnTo>
                  <a:pt x="276" y="1271"/>
                </a:lnTo>
                <a:cubicBezTo>
                  <a:pt x="276" y="1291"/>
                  <a:pt x="304" y="1297"/>
                  <a:pt x="304" y="1317"/>
                </a:cubicBezTo>
                <a:lnTo>
                  <a:pt x="304" y="1317"/>
                </a:lnTo>
                <a:cubicBezTo>
                  <a:pt x="304" y="1341"/>
                  <a:pt x="282" y="1337"/>
                  <a:pt x="262" y="1337"/>
                </a:cubicBezTo>
                <a:lnTo>
                  <a:pt x="262" y="1354"/>
                </a:lnTo>
                <a:lnTo>
                  <a:pt x="262" y="1354"/>
                </a:lnTo>
                <a:cubicBezTo>
                  <a:pt x="268" y="1376"/>
                  <a:pt x="266" y="1391"/>
                  <a:pt x="273" y="1412"/>
                </a:cubicBezTo>
                <a:lnTo>
                  <a:pt x="273" y="1412"/>
                </a:lnTo>
                <a:cubicBezTo>
                  <a:pt x="276" y="1424"/>
                  <a:pt x="295" y="1422"/>
                  <a:pt x="302" y="1424"/>
                </a:cubicBezTo>
                <a:lnTo>
                  <a:pt x="302" y="1424"/>
                </a:lnTo>
                <a:cubicBezTo>
                  <a:pt x="335" y="1435"/>
                  <a:pt x="344" y="1458"/>
                  <a:pt x="377" y="1466"/>
                </a:cubicBezTo>
                <a:lnTo>
                  <a:pt x="377" y="1466"/>
                </a:lnTo>
                <a:cubicBezTo>
                  <a:pt x="417" y="1475"/>
                  <a:pt x="438" y="1464"/>
                  <a:pt x="460" y="1486"/>
                </a:cubicBezTo>
                <a:lnTo>
                  <a:pt x="460" y="1486"/>
                </a:lnTo>
                <a:cubicBezTo>
                  <a:pt x="482" y="1508"/>
                  <a:pt x="500" y="1500"/>
                  <a:pt x="527" y="1513"/>
                </a:cubicBezTo>
                <a:lnTo>
                  <a:pt x="527" y="1513"/>
                </a:lnTo>
                <a:cubicBezTo>
                  <a:pt x="542" y="1520"/>
                  <a:pt x="542" y="1533"/>
                  <a:pt x="550" y="1548"/>
                </a:cubicBezTo>
                <a:lnTo>
                  <a:pt x="550" y="1548"/>
                </a:lnTo>
                <a:cubicBezTo>
                  <a:pt x="555" y="1561"/>
                  <a:pt x="570" y="1546"/>
                  <a:pt x="579" y="1551"/>
                </a:cubicBezTo>
                <a:lnTo>
                  <a:pt x="579" y="1551"/>
                </a:lnTo>
                <a:cubicBezTo>
                  <a:pt x="606" y="1570"/>
                  <a:pt x="623" y="1597"/>
                  <a:pt x="665" y="1597"/>
                </a:cubicBezTo>
                <a:lnTo>
                  <a:pt x="742" y="1597"/>
                </a:lnTo>
                <a:lnTo>
                  <a:pt x="742" y="1597"/>
                </a:lnTo>
                <a:cubicBezTo>
                  <a:pt x="758" y="1597"/>
                  <a:pt x="764" y="1589"/>
                  <a:pt x="775" y="1589"/>
                </a:cubicBezTo>
                <a:lnTo>
                  <a:pt x="775" y="1589"/>
                </a:lnTo>
                <a:cubicBezTo>
                  <a:pt x="784" y="1589"/>
                  <a:pt x="791" y="1616"/>
                  <a:pt x="793" y="1629"/>
                </a:cubicBezTo>
                <a:lnTo>
                  <a:pt x="793" y="1629"/>
                </a:lnTo>
                <a:cubicBezTo>
                  <a:pt x="818" y="1616"/>
                  <a:pt x="826" y="1583"/>
                  <a:pt x="872" y="1583"/>
                </a:cubicBezTo>
                <a:lnTo>
                  <a:pt x="872" y="1583"/>
                </a:lnTo>
                <a:cubicBezTo>
                  <a:pt x="912" y="1583"/>
                  <a:pt x="931" y="1605"/>
                  <a:pt x="962" y="1605"/>
                </a:cubicBezTo>
                <a:lnTo>
                  <a:pt x="962" y="1605"/>
                </a:lnTo>
                <a:cubicBezTo>
                  <a:pt x="988" y="1605"/>
                  <a:pt x="1048" y="1553"/>
                  <a:pt x="1061" y="1546"/>
                </a:cubicBezTo>
                <a:lnTo>
                  <a:pt x="1061" y="1546"/>
                </a:lnTo>
                <a:cubicBezTo>
                  <a:pt x="1071" y="1539"/>
                  <a:pt x="1075" y="1531"/>
                  <a:pt x="1083" y="1525"/>
                </a:cubicBezTo>
                <a:lnTo>
                  <a:pt x="1083" y="1525"/>
                </a:lnTo>
                <a:cubicBezTo>
                  <a:pt x="1097" y="1510"/>
                  <a:pt x="1121" y="1530"/>
                  <a:pt x="1143" y="1522"/>
                </a:cubicBezTo>
                <a:lnTo>
                  <a:pt x="1160" y="1506"/>
                </a:lnTo>
                <a:lnTo>
                  <a:pt x="1171" y="1506"/>
                </a:lnTo>
                <a:lnTo>
                  <a:pt x="1171" y="1506"/>
                </a:lnTo>
                <a:cubicBezTo>
                  <a:pt x="1186" y="1565"/>
                  <a:pt x="1224" y="1561"/>
                  <a:pt x="1270" y="1583"/>
                </a:cubicBezTo>
                <a:lnTo>
                  <a:pt x="1270" y="1583"/>
                </a:lnTo>
                <a:cubicBezTo>
                  <a:pt x="1286" y="1610"/>
                  <a:pt x="1312" y="1623"/>
                  <a:pt x="1312" y="1661"/>
                </a:cubicBezTo>
                <a:lnTo>
                  <a:pt x="1312" y="1661"/>
                </a:lnTo>
                <a:cubicBezTo>
                  <a:pt x="1312" y="1735"/>
                  <a:pt x="1264" y="1737"/>
                  <a:pt x="1264" y="1805"/>
                </a:cubicBezTo>
                <a:lnTo>
                  <a:pt x="1264" y="1805"/>
                </a:lnTo>
                <a:cubicBezTo>
                  <a:pt x="1264" y="1810"/>
                  <a:pt x="1266" y="1823"/>
                  <a:pt x="1271" y="1823"/>
                </a:cubicBezTo>
                <a:lnTo>
                  <a:pt x="1271" y="1823"/>
                </a:lnTo>
                <a:cubicBezTo>
                  <a:pt x="1286" y="1823"/>
                  <a:pt x="1295" y="1814"/>
                  <a:pt x="1310" y="1814"/>
                </a:cubicBezTo>
                <a:lnTo>
                  <a:pt x="1310" y="1814"/>
                </a:lnTo>
                <a:cubicBezTo>
                  <a:pt x="1324" y="1814"/>
                  <a:pt x="1328" y="1865"/>
                  <a:pt x="1348" y="1869"/>
                </a:cubicBezTo>
                <a:lnTo>
                  <a:pt x="1348" y="1869"/>
                </a:lnTo>
                <a:cubicBezTo>
                  <a:pt x="1348" y="1905"/>
                  <a:pt x="1371" y="1946"/>
                  <a:pt x="1407" y="1946"/>
                </a:cubicBezTo>
                <a:lnTo>
                  <a:pt x="1407" y="1946"/>
                </a:lnTo>
                <a:cubicBezTo>
                  <a:pt x="1420" y="1946"/>
                  <a:pt x="1425" y="1942"/>
                  <a:pt x="1436" y="1942"/>
                </a:cubicBezTo>
                <a:lnTo>
                  <a:pt x="1447" y="1942"/>
                </a:lnTo>
                <a:lnTo>
                  <a:pt x="1447" y="1942"/>
                </a:lnTo>
                <a:cubicBezTo>
                  <a:pt x="1447" y="1957"/>
                  <a:pt x="1454" y="1962"/>
                  <a:pt x="1458" y="1962"/>
                </a:cubicBezTo>
                <a:lnTo>
                  <a:pt x="1458" y="1962"/>
                </a:lnTo>
                <a:cubicBezTo>
                  <a:pt x="1464" y="1962"/>
                  <a:pt x="1467" y="1951"/>
                  <a:pt x="1467" y="1946"/>
                </a:cubicBezTo>
                <a:lnTo>
                  <a:pt x="1467" y="1898"/>
                </a:lnTo>
                <a:lnTo>
                  <a:pt x="1467" y="1898"/>
                </a:lnTo>
                <a:cubicBezTo>
                  <a:pt x="1467" y="1898"/>
                  <a:pt x="1510" y="1885"/>
                  <a:pt x="1517" y="1887"/>
                </a:cubicBezTo>
                <a:lnTo>
                  <a:pt x="1575" y="1887"/>
                </a:lnTo>
                <a:lnTo>
                  <a:pt x="1575" y="1887"/>
                </a:lnTo>
                <a:cubicBezTo>
                  <a:pt x="1601" y="1900"/>
                  <a:pt x="1621" y="1861"/>
                  <a:pt x="1649" y="1861"/>
                </a:cubicBezTo>
                <a:lnTo>
                  <a:pt x="1649" y="1861"/>
                </a:lnTo>
                <a:cubicBezTo>
                  <a:pt x="1678" y="1861"/>
                  <a:pt x="1696" y="1882"/>
                  <a:pt x="1728" y="1882"/>
                </a:cubicBezTo>
                <a:lnTo>
                  <a:pt x="1728" y="1882"/>
                </a:lnTo>
                <a:cubicBezTo>
                  <a:pt x="1728" y="1929"/>
                  <a:pt x="1764" y="1944"/>
                  <a:pt x="1792" y="1953"/>
                </a:cubicBezTo>
                <a:lnTo>
                  <a:pt x="1792" y="1953"/>
                </a:lnTo>
                <a:cubicBezTo>
                  <a:pt x="1823" y="1967"/>
                  <a:pt x="1845" y="1957"/>
                  <a:pt x="1880" y="1973"/>
                </a:cubicBezTo>
                <a:lnTo>
                  <a:pt x="1880" y="1973"/>
                </a:lnTo>
                <a:cubicBezTo>
                  <a:pt x="1878" y="1982"/>
                  <a:pt x="1872" y="2019"/>
                  <a:pt x="1889" y="2019"/>
                </a:cubicBezTo>
                <a:lnTo>
                  <a:pt x="1889" y="2019"/>
                </a:lnTo>
                <a:cubicBezTo>
                  <a:pt x="1909" y="2019"/>
                  <a:pt x="1898" y="1995"/>
                  <a:pt x="1913" y="1980"/>
                </a:cubicBezTo>
                <a:lnTo>
                  <a:pt x="1913" y="1980"/>
                </a:lnTo>
                <a:cubicBezTo>
                  <a:pt x="1926" y="1967"/>
                  <a:pt x="1962" y="1962"/>
                  <a:pt x="1977" y="1955"/>
                </a:cubicBezTo>
                <a:lnTo>
                  <a:pt x="1977" y="1955"/>
                </a:lnTo>
                <a:cubicBezTo>
                  <a:pt x="2011" y="1939"/>
                  <a:pt x="2047" y="1946"/>
                  <a:pt x="2068" y="1924"/>
                </a:cubicBezTo>
                <a:lnTo>
                  <a:pt x="2068" y="1924"/>
                </a:lnTo>
                <a:cubicBezTo>
                  <a:pt x="2068" y="1924"/>
                  <a:pt x="2086" y="1889"/>
                  <a:pt x="2091" y="1889"/>
                </a:cubicBezTo>
                <a:lnTo>
                  <a:pt x="2091" y="1889"/>
                </a:lnTo>
                <a:cubicBezTo>
                  <a:pt x="2109" y="1889"/>
                  <a:pt x="2118" y="1903"/>
                  <a:pt x="2136" y="1903"/>
                </a:cubicBezTo>
                <a:lnTo>
                  <a:pt x="2136" y="1903"/>
                </a:lnTo>
                <a:cubicBezTo>
                  <a:pt x="2220" y="1903"/>
                  <a:pt x="2241" y="1852"/>
                  <a:pt x="2292" y="1823"/>
                </a:cubicBezTo>
                <a:lnTo>
                  <a:pt x="2292" y="1823"/>
                </a:lnTo>
                <a:cubicBezTo>
                  <a:pt x="2307" y="1816"/>
                  <a:pt x="2316" y="1808"/>
                  <a:pt x="2320" y="1790"/>
                </a:cubicBezTo>
                <a:lnTo>
                  <a:pt x="2320" y="1790"/>
                </a:lnTo>
                <a:cubicBezTo>
                  <a:pt x="2363" y="1790"/>
                  <a:pt x="2376" y="1722"/>
                  <a:pt x="2393" y="1687"/>
                </a:cubicBezTo>
                <a:lnTo>
                  <a:pt x="2393" y="1687"/>
                </a:lnTo>
                <a:cubicBezTo>
                  <a:pt x="2404" y="1666"/>
                  <a:pt x="2453" y="1592"/>
                  <a:pt x="2481" y="1587"/>
                </a:cubicBezTo>
                <a:lnTo>
                  <a:pt x="2481" y="1587"/>
                </a:lnTo>
                <a:cubicBezTo>
                  <a:pt x="2481" y="1546"/>
                  <a:pt x="2508" y="1528"/>
                  <a:pt x="2508" y="1475"/>
                </a:cubicBezTo>
                <a:lnTo>
                  <a:pt x="2508" y="1475"/>
                </a:lnTo>
                <a:cubicBezTo>
                  <a:pt x="2508" y="1396"/>
                  <a:pt x="2490" y="1367"/>
                  <a:pt x="2457" y="1317"/>
                </a:cubicBezTo>
                <a:lnTo>
                  <a:pt x="2457" y="1317"/>
                </a:lnTo>
                <a:cubicBezTo>
                  <a:pt x="2451" y="1308"/>
                  <a:pt x="2451" y="1286"/>
                  <a:pt x="2435" y="1277"/>
                </a:cubicBezTo>
                <a:lnTo>
                  <a:pt x="2436" y="1275"/>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75" name="Freeform 68">
            <a:extLst>
              <a:ext uri="{FF2B5EF4-FFF2-40B4-BE49-F238E27FC236}">
                <a16:creationId xmlns:a16="http://schemas.microsoft.com/office/drawing/2014/main" id="{3C58DCED-42F7-4C29-BDE0-06465A56EE02}"/>
              </a:ext>
            </a:extLst>
          </p:cNvPr>
          <p:cNvSpPr>
            <a:spLocks noChangeArrowheads="1"/>
          </p:cNvSpPr>
          <p:nvPr/>
        </p:nvSpPr>
        <p:spPr bwMode="auto">
          <a:xfrm>
            <a:off x="6061236" y="2963782"/>
            <a:ext cx="59563" cy="25527"/>
          </a:xfrm>
          <a:custGeom>
            <a:avLst/>
            <a:gdLst>
              <a:gd name="T0" fmla="*/ 18 w 184"/>
              <a:gd name="T1" fmla="*/ 80 h 81"/>
              <a:gd name="T2" fmla="*/ 18 w 184"/>
              <a:gd name="T3" fmla="*/ 80 h 81"/>
              <a:gd name="T4" fmla="*/ 0 w 184"/>
              <a:gd name="T5" fmla="*/ 61 h 81"/>
              <a:gd name="T6" fmla="*/ 0 w 184"/>
              <a:gd name="T7" fmla="*/ 61 h 81"/>
              <a:gd name="T8" fmla="*/ 86 w 184"/>
              <a:gd name="T9" fmla="*/ 0 h 81"/>
              <a:gd name="T10" fmla="*/ 86 w 184"/>
              <a:gd name="T11" fmla="*/ 0 h 81"/>
              <a:gd name="T12" fmla="*/ 183 w 184"/>
              <a:gd name="T13" fmla="*/ 46 h 81"/>
              <a:gd name="T14" fmla="*/ 183 w 184"/>
              <a:gd name="T15" fmla="*/ 46 h 81"/>
              <a:gd name="T16" fmla="*/ 18 w 184"/>
              <a:gd name="T1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81">
                <a:moveTo>
                  <a:pt x="18" y="80"/>
                </a:moveTo>
                <a:lnTo>
                  <a:pt x="18" y="80"/>
                </a:lnTo>
                <a:cubicBezTo>
                  <a:pt x="7" y="80"/>
                  <a:pt x="0" y="70"/>
                  <a:pt x="0" y="61"/>
                </a:cubicBezTo>
                <a:lnTo>
                  <a:pt x="0" y="61"/>
                </a:lnTo>
                <a:cubicBezTo>
                  <a:pt x="0" y="34"/>
                  <a:pt x="54" y="0"/>
                  <a:pt x="86" y="0"/>
                </a:cubicBezTo>
                <a:lnTo>
                  <a:pt x="86" y="0"/>
                </a:lnTo>
                <a:cubicBezTo>
                  <a:pt x="113" y="0"/>
                  <a:pt x="183" y="19"/>
                  <a:pt x="183" y="46"/>
                </a:cubicBezTo>
                <a:lnTo>
                  <a:pt x="183" y="46"/>
                </a:lnTo>
                <a:cubicBezTo>
                  <a:pt x="183" y="70"/>
                  <a:pt x="38" y="80"/>
                  <a:pt x="18" y="8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76" name="Freeform 69">
            <a:extLst>
              <a:ext uri="{FF2B5EF4-FFF2-40B4-BE49-F238E27FC236}">
                <a16:creationId xmlns:a16="http://schemas.microsoft.com/office/drawing/2014/main" id="{F49D32E4-70C8-429E-A594-1928A41B7637}"/>
              </a:ext>
            </a:extLst>
          </p:cNvPr>
          <p:cNvSpPr>
            <a:spLocks noChangeArrowheads="1"/>
          </p:cNvSpPr>
          <p:nvPr/>
        </p:nvSpPr>
        <p:spPr bwMode="auto">
          <a:xfrm>
            <a:off x="5882548" y="3013417"/>
            <a:ext cx="24109" cy="12764"/>
          </a:xfrm>
          <a:custGeom>
            <a:avLst/>
            <a:gdLst>
              <a:gd name="T0" fmla="*/ 55 w 75"/>
              <a:gd name="T1" fmla="*/ 40 h 41"/>
              <a:gd name="T2" fmla="*/ 55 w 75"/>
              <a:gd name="T3" fmla="*/ 40 h 41"/>
              <a:gd name="T4" fmla="*/ 74 w 75"/>
              <a:gd name="T5" fmla="*/ 22 h 41"/>
              <a:gd name="T6" fmla="*/ 74 w 75"/>
              <a:gd name="T7" fmla="*/ 22 h 41"/>
              <a:gd name="T8" fmla="*/ 61 w 75"/>
              <a:gd name="T9" fmla="*/ 0 h 41"/>
              <a:gd name="T10" fmla="*/ 0 w 75"/>
              <a:gd name="T11" fmla="*/ 0 h 41"/>
              <a:gd name="T12" fmla="*/ 0 w 75"/>
              <a:gd name="T13" fmla="*/ 0 h 41"/>
              <a:gd name="T14" fmla="*/ 55 w 75"/>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41">
                <a:moveTo>
                  <a:pt x="55" y="40"/>
                </a:moveTo>
                <a:lnTo>
                  <a:pt x="55" y="40"/>
                </a:lnTo>
                <a:cubicBezTo>
                  <a:pt x="65" y="40"/>
                  <a:pt x="74" y="31"/>
                  <a:pt x="74" y="22"/>
                </a:cubicBezTo>
                <a:lnTo>
                  <a:pt x="74" y="22"/>
                </a:lnTo>
                <a:cubicBezTo>
                  <a:pt x="74" y="11"/>
                  <a:pt x="63" y="7"/>
                  <a:pt x="61" y="0"/>
                </a:cubicBezTo>
                <a:lnTo>
                  <a:pt x="0" y="0"/>
                </a:lnTo>
                <a:lnTo>
                  <a:pt x="0" y="0"/>
                </a:lnTo>
                <a:cubicBezTo>
                  <a:pt x="11" y="22"/>
                  <a:pt x="29" y="40"/>
                  <a:pt x="55" y="4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77" name="Freeform 70">
            <a:extLst>
              <a:ext uri="{FF2B5EF4-FFF2-40B4-BE49-F238E27FC236}">
                <a16:creationId xmlns:a16="http://schemas.microsoft.com/office/drawing/2014/main" id="{4D247FEA-6721-4507-8A2F-FDD010B1E3EF}"/>
              </a:ext>
            </a:extLst>
          </p:cNvPr>
          <p:cNvSpPr>
            <a:spLocks noChangeArrowheads="1"/>
          </p:cNvSpPr>
          <p:nvPr/>
        </p:nvSpPr>
        <p:spPr bwMode="auto">
          <a:xfrm>
            <a:off x="5335142" y="2826221"/>
            <a:ext cx="11345" cy="14182"/>
          </a:xfrm>
          <a:custGeom>
            <a:avLst/>
            <a:gdLst>
              <a:gd name="T0" fmla="*/ 33 w 34"/>
              <a:gd name="T1" fmla="*/ 18 h 43"/>
              <a:gd name="T2" fmla="*/ 15 w 34"/>
              <a:gd name="T3" fmla="*/ 0 h 43"/>
              <a:gd name="T4" fmla="*/ 15 w 34"/>
              <a:gd name="T5" fmla="*/ 0 h 43"/>
              <a:gd name="T6" fmla="*/ 0 w 34"/>
              <a:gd name="T7" fmla="*/ 28 h 43"/>
              <a:gd name="T8" fmla="*/ 0 w 34"/>
              <a:gd name="T9" fmla="*/ 28 h 43"/>
              <a:gd name="T10" fmla="*/ 15 w 34"/>
              <a:gd name="T11" fmla="*/ 42 h 43"/>
              <a:gd name="T12" fmla="*/ 15 w 34"/>
              <a:gd name="T13" fmla="*/ 42 h 43"/>
              <a:gd name="T14" fmla="*/ 33 w 34"/>
              <a:gd name="T15" fmla="*/ 15 h 43"/>
              <a:gd name="T16" fmla="*/ 28 w 34"/>
              <a:gd name="T17" fmla="*/ 15 h 43"/>
              <a:gd name="T18" fmla="*/ 33 w 34"/>
              <a:gd name="T19"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3">
                <a:moveTo>
                  <a:pt x="33" y="18"/>
                </a:moveTo>
                <a:lnTo>
                  <a:pt x="15" y="0"/>
                </a:lnTo>
                <a:lnTo>
                  <a:pt x="15" y="0"/>
                </a:lnTo>
                <a:cubicBezTo>
                  <a:pt x="8" y="10"/>
                  <a:pt x="0" y="16"/>
                  <a:pt x="0" y="28"/>
                </a:cubicBezTo>
                <a:lnTo>
                  <a:pt x="0" y="28"/>
                </a:lnTo>
                <a:cubicBezTo>
                  <a:pt x="0" y="39"/>
                  <a:pt x="6" y="42"/>
                  <a:pt x="15" y="42"/>
                </a:cubicBezTo>
                <a:lnTo>
                  <a:pt x="15" y="42"/>
                </a:lnTo>
                <a:cubicBezTo>
                  <a:pt x="30" y="42"/>
                  <a:pt x="31" y="26"/>
                  <a:pt x="33" y="15"/>
                </a:cubicBezTo>
                <a:lnTo>
                  <a:pt x="28" y="15"/>
                </a:lnTo>
                <a:lnTo>
                  <a:pt x="33" y="18"/>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78" name="Freeform 71">
            <a:extLst>
              <a:ext uri="{FF2B5EF4-FFF2-40B4-BE49-F238E27FC236}">
                <a16:creationId xmlns:a16="http://schemas.microsoft.com/office/drawing/2014/main" id="{AB96D740-EEDA-42AF-9C39-2EBD91A19C97}"/>
              </a:ext>
            </a:extLst>
          </p:cNvPr>
          <p:cNvSpPr>
            <a:spLocks noChangeArrowheads="1"/>
          </p:cNvSpPr>
          <p:nvPr/>
        </p:nvSpPr>
        <p:spPr bwMode="auto">
          <a:xfrm>
            <a:off x="4939478" y="2868766"/>
            <a:ext cx="26945" cy="15600"/>
          </a:xfrm>
          <a:custGeom>
            <a:avLst/>
            <a:gdLst>
              <a:gd name="T0" fmla="*/ 83 w 84"/>
              <a:gd name="T1" fmla="*/ 36 h 50"/>
              <a:gd name="T2" fmla="*/ 83 w 84"/>
              <a:gd name="T3" fmla="*/ 36 h 50"/>
              <a:gd name="T4" fmla="*/ 40 w 84"/>
              <a:gd name="T5" fmla="*/ 49 h 50"/>
              <a:gd name="T6" fmla="*/ 40 w 84"/>
              <a:gd name="T7" fmla="*/ 49 h 50"/>
              <a:gd name="T8" fmla="*/ 0 w 84"/>
              <a:gd name="T9" fmla="*/ 28 h 50"/>
              <a:gd name="T10" fmla="*/ 0 w 84"/>
              <a:gd name="T11" fmla="*/ 28 h 50"/>
              <a:gd name="T12" fmla="*/ 40 w 84"/>
              <a:gd name="T13" fmla="*/ 0 h 50"/>
              <a:gd name="T14" fmla="*/ 40 w 84"/>
              <a:gd name="T15" fmla="*/ 0 h 50"/>
              <a:gd name="T16" fmla="*/ 83 w 84"/>
              <a:gd name="T17" fmla="*/ 28 h 50"/>
              <a:gd name="T18" fmla="*/ 83 w 84"/>
              <a:gd name="T19" fmla="*/ 28 h 50"/>
              <a:gd name="T20" fmla="*/ 68 w 84"/>
              <a:gd name="T21" fmla="*/ 49 h 50"/>
              <a:gd name="T22" fmla="*/ 83 w 84"/>
              <a:gd name="T23"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50">
                <a:moveTo>
                  <a:pt x="83" y="36"/>
                </a:moveTo>
                <a:lnTo>
                  <a:pt x="83" y="36"/>
                </a:lnTo>
                <a:cubicBezTo>
                  <a:pt x="69" y="44"/>
                  <a:pt x="57" y="49"/>
                  <a:pt x="40" y="49"/>
                </a:cubicBezTo>
                <a:lnTo>
                  <a:pt x="40" y="49"/>
                </a:lnTo>
                <a:cubicBezTo>
                  <a:pt x="20" y="49"/>
                  <a:pt x="0" y="44"/>
                  <a:pt x="0" y="28"/>
                </a:cubicBezTo>
                <a:lnTo>
                  <a:pt x="0" y="28"/>
                </a:lnTo>
                <a:cubicBezTo>
                  <a:pt x="0" y="9"/>
                  <a:pt x="22" y="0"/>
                  <a:pt x="40" y="0"/>
                </a:cubicBezTo>
                <a:lnTo>
                  <a:pt x="40" y="0"/>
                </a:lnTo>
                <a:cubicBezTo>
                  <a:pt x="66" y="0"/>
                  <a:pt x="83" y="5"/>
                  <a:pt x="83" y="28"/>
                </a:cubicBezTo>
                <a:lnTo>
                  <a:pt x="83" y="28"/>
                </a:lnTo>
                <a:cubicBezTo>
                  <a:pt x="83" y="39"/>
                  <a:pt x="73" y="44"/>
                  <a:pt x="68" y="49"/>
                </a:cubicBezTo>
                <a:lnTo>
                  <a:pt x="83" y="36"/>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79" name="Freeform 72">
            <a:extLst>
              <a:ext uri="{FF2B5EF4-FFF2-40B4-BE49-F238E27FC236}">
                <a16:creationId xmlns:a16="http://schemas.microsoft.com/office/drawing/2014/main" id="{41BA9DFF-6957-4EF6-8A9B-F3CE523B7906}"/>
              </a:ext>
            </a:extLst>
          </p:cNvPr>
          <p:cNvSpPr>
            <a:spLocks noChangeArrowheads="1"/>
          </p:cNvSpPr>
          <p:nvPr/>
        </p:nvSpPr>
        <p:spPr bwMode="auto">
          <a:xfrm>
            <a:off x="4731009" y="2697170"/>
            <a:ext cx="102107" cy="58144"/>
          </a:xfrm>
          <a:custGeom>
            <a:avLst/>
            <a:gdLst>
              <a:gd name="T0" fmla="*/ 27 w 317"/>
              <a:gd name="T1" fmla="*/ 178 h 179"/>
              <a:gd name="T2" fmla="*/ 27 w 317"/>
              <a:gd name="T3" fmla="*/ 178 h 179"/>
              <a:gd name="T4" fmla="*/ 0 w 317"/>
              <a:gd name="T5" fmla="*/ 151 h 179"/>
              <a:gd name="T6" fmla="*/ 0 w 317"/>
              <a:gd name="T7" fmla="*/ 151 h 179"/>
              <a:gd name="T8" fmla="*/ 33 w 317"/>
              <a:gd name="T9" fmla="*/ 110 h 179"/>
              <a:gd name="T10" fmla="*/ 33 w 317"/>
              <a:gd name="T11" fmla="*/ 110 h 179"/>
              <a:gd name="T12" fmla="*/ 164 w 317"/>
              <a:gd name="T13" fmla="*/ 0 h 179"/>
              <a:gd name="T14" fmla="*/ 188 w 317"/>
              <a:gd name="T15" fmla="*/ 0 h 179"/>
              <a:gd name="T16" fmla="*/ 188 w 317"/>
              <a:gd name="T17" fmla="*/ 0 h 179"/>
              <a:gd name="T18" fmla="*/ 182 w 317"/>
              <a:gd name="T19" fmla="*/ 41 h 179"/>
              <a:gd name="T20" fmla="*/ 182 w 317"/>
              <a:gd name="T21" fmla="*/ 41 h 179"/>
              <a:gd name="T22" fmla="*/ 216 w 317"/>
              <a:gd name="T23" fmla="*/ 23 h 179"/>
              <a:gd name="T24" fmla="*/ 216 w 317"/>
              <a:gd name="T25" fmla="*/ 23 h 179"/>
              <a:gd name="T26" fmla="*/ 316 w 317"/>
              <a:gd name="T27" fmla="*/ 96 h 179"/>
              <a:gd name="T28" fmla="*/ 316 w 317"/>
              <a:gd name="T29" fmla="*/ 96 h 179"/>
              <a:gd name="T30" fmla="*/ 188 w 317"/>
              <a:gd name="T31" fmla="*/ 141 h 179"/>
              <a:gd name="T32" fmla="*/ 188 w 317"/>
              <a:gd name="T33" fmla="*/ 141 h 179"/>
              <a:gd name="T34" fmla="*/ 124 w 317"/>
              <a:gd name="T35" fmla="*/ 151 h 179"/>
              <a:gd name="T36" fmla="*/ 27 w 317"/>
              <a:gd name="T37" fmla="*/ 17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 h="179">
                <a:moveTo>
                  <a:pt x="27" y="178"/>
                </a:moveTo>
                <a:lnTo>
                  <a:pt x="27" y="178"/>
                </a:lnTo>
                <a:cubicBezTo>
                  <a:pt x="5" y="178"/>
                  <a:pt x="0" y="169"/>
                  <a:pt x="0" y="151"/>
                </a:cubicBezTo>
                <a:lnTo>
                  <a:pt x="0" y="151"/>
                </a:lnTo>
                <a:cubicBezTo>
                  <a:pt x="0" y="121"/>
                  <a:pt x="21" y="121"/>
                  <a:pt x="33" y="110"/>
                </a:cubicBezTo>
                <a:lnTo>
                  <a:pt x="33" y="110"/>
                </a:lnTo>
                <a:cubicBezTo>
                  <a:pt x="74" y="68"/>
                  <a:pt x="91" y="0"/>
                  <a:pt x="164" y="0"/>
                </a:cubicBezTo>
                <a:lnTo>
                  <a:pt x="188" y="0"/>
                </a:lnTo>
                <a:lnTo>
                  <a:pt x="188" y="0"/>
                </a:lnTo>
                <a:cubicBezTo>
                  <a:pt x="188" y="26"/>
                  <a:pt x="197" y="26"/>
                  <a:pt x="182" y="41"/>
                </a:cubicBezTo>
                <a:lnTo>
                  <a:pt x="182" y="41"/>
                </a:lnTo>
                <a:cubicBezTo>
                  <a:pt x="195" y="37"/>
                  <a:pt x="203" y="23"/>
                  <a:pt x="216" y="23"/>
                </a:cubicBezTo>
                <a:lnTo>
                  <a:pt x="216" y="23"/>
                </a:lnTo>
                <a:cubicBezTo>
                  <a:pt x="241" y="23"/>
                  <a:pt x="316" y="70"/>
                  <a:pt x="316" y="96"/>
                </a:cubicBezTo>
                <a:lnTo>
                  <a:pt x="316" y="96"/>
                </a:lnTo>
                <a:cubicBezTo>
                  <a:pt x="316" y="140"/>
                  <a:pt x="221" y="147"/>
                  <a:pt x="188" y="141"/>
                </a:cubicBezTo>
                <a:lnTo>
                  <a:pt x="188" y="141"/>
                </a:lnTo>
                <a:cubicBezTo>
                  <a:pt x="180" y="141"/>
                  <a:pt x="124" y="151"/>
                  <a:pt x="124" y="151"/>
                </a:cubicBezTo>
                <a:lnTo>
                  <a:pt x="27" y="178"/>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80" name="Freeform 73">
            <a:extLst>
              <a:ext uri="{FF2B5EF4-FFF2-40B4-BE49-F238E27FC236}">
                <a16:creationId xmlns:a16="http://schemas.microsoft.com/office/drawing/2014/main" id="{1F325B16-4B02-4B43-B7A1-63B157D69E5F}"/>
              </a:ext>
            </a:extLst>
          </p:cNvPr>
          <p:cNvSpPr>
            <a:spLocks noChangeArrowheads="1"/>
          </p:cNvSpPr>
          <p:nvPr/>
        </p:nvSpPr>
        <p:spPr bwMode="auto">
          <a:xfrm>
            <a:off x="4589194" y="2670225"/>
            <a:ext cx="39708" cy="21273"/>
          </a:xfrm>
          <a:custGeom>
            <a:avLst/>
            <a:gdLst>
              <a:gd name="T0" fmla="*/ 50 w 123"/>
              <a:gd name="T1" fmla="*/ 0 h 65"/>
              <a:gd name="T2" fmla="*/ 50 w 123"/>
              <a:gd name="T3" fmla="*/ 0 h 65"/>
              <a:gd name="T4" fmla="*/ 122 w 123"/>
              <a:gd name="T5" fmla="*/ 27 h 65"/>
              <a:gd name="T6" fmla="*/ 122 w 123"/>
              <a:gd name="T7" fmla="*/ 27 h 65"/>
              <a:gd name="T8" fmla="*/ 37 w 123"/>
              <a:gd name="T9" fmla="*/ 64 h 65"/>
              <a:gd name="T10" fmla="*/ 37 w 123"/>
              <a:gd name="T11" fmla="*/ 64 h 65"/>
              <a:gd name="T12" fmla="*/ 0 w 123"/>
              <a:gd name="T13" fmla="*/ 18 h 65"/>
              <a:gd name="T14" fmla="*/ 0 w 123"/>
              <a:gd name="T15" fmla="*/ 18 h 65"/>
              <a:gd name="T16" fmla="*/ 50 w 123"/>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5">
                <a:moveTo>
                  <a:pt x="50" y="0"/>
                </a:moveTo>
                <a:lnTo>
                  <a:pt x="50" y="0"/>
                </a:lnTo>
                <a:cubicBezTo>
                  <a:pt x="58" y="0"/>
                  <a:pt x="110" y="23"/>
                  <a:pt x="122" y="27"/>
                </a:cubicBezTo>
                <a:lnTo>
                  <a:pt x="122" y="27"/>
                </a:lnTo>
                <a:cubicBezTo>
                  <a:pt x="119" y="61"/>
                  <a:pt x="58" y="64"/>
                  <a:pt x="37" y="64"/>
                </a:cubicBezTo>
                <a:lnTo>
                  <a:pt x="37" y="64"/>
                </a:lnTo>
                <a:cubicBezTo>
                  <a:pt x="25" y="64"/>
                  <a:pt x="0" y="34"/>
                  <a:pt x="0" y="18"/>
                </a:cubicBezTo>
                <a:lnTo>
                  <a:pt x="0" y="18"/>
                </a:lnTo>
                <a:cubicBezTo>
                  <a:pt x="0" y="0"/>
                  <a:pt x="38" y="0"/>
                  <a:pt x="50" y="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81" name="Freeform 74">
            <a:extLst>
              <a:ext uri="{FF2B5EF4-FFF2-40B4-BE49-F238E27FC236}">
                <a16:creationId xmlns:a16="http://schemas.microsoft.com/office/drawing/2014/main" id="{0C1F50EA-DD83-462F-BA10-74C54E7D9B2D}"/>
              </a:ext>
            </a:extLst>
          </p:cNvPr>
          <p:cNvSpPr>
            <a:spLocks noChangeArrowheads="1"/>
          </p:cNvSpPr>
          <p:nvPr/>
        </p:nvSpPr>
        <p:spPr bwMode="auto">
          <a:xfrm>
            <a:off x="4601958" y="2624844"/>
            <a:ext cx="140397" cy="99271"/>
          </a:xfrm>
          <a:custGeom>
            <a:avLst/>
            <a:gdLst>
              <a:gd name="T0" fmla="*/ 412 w 438"/>
              <a:gd name="T1" fmla="*/ 281 h 309"/>
              <a:gd name="T2" fmla="*/ 412 w 438"/>
              <a:gd name="T3" fmla="*/ 281 h 309"/>
              <a:gd name="T4" fmla="*/ 376 w 438"/>
              <a:gd name="T5" fmla="*/ 308 h 309"/>
              <a:gd name="T6" fmla="*/ 376 w 438"/>
              <a:gd name="T7" fmla="*/ 308 h 309"/>
              <a:gd name="T8" fmla="*/ 170 w 438"/>
              <a:gd name="T9" fmla="*/ 275 h 309"/>
              <a:gd name="T10" fmla="*/ 170 w 438"/>
              <a:gd name="T11" fmla="*/ 275 h 309"/>
              <a:gd name="T12" fmla="*/ 74 w 438"/>
              <a:gd name="T13" fmla="*/ 209 h 309"/>
              <a:gd name="T14" fmla="*/ 74 w 438"/>
              <a:gd name="T15" fmla="*/ 209 h 309"/>
              <a:gd name="T16" fmla="*/ 211 w 438"/>
              <a:gd name="T17" fmla="*/ 150 h 309"/>
              <a:gd name="T18" fmla="*/ 211 w 438"/>
              <a:gd name="T19" fmla="*/ 150 h 309"/>
              <a:gd name="T20" fmla="*/ 134 w 438"/>
              <a:gd name="T21" fmla="*/ 147 h 309"/>
              <a:gd name="T22" fmla="*/ 134 w 438"/>
              <a:gd name="T23" fmla="*/ 147 h 309"/>
              <a:gd name="T24" fmla="*/ 0 w 438"/>
              <a:gd name="T25" fmla="*/ 109 h 309"/>
              <a:gd name="T26" fmla="*/ 0 w 438"/>
              <a:gd name="T27" fmla="*/ 109 h 309"/>
              <a:gd name="T28" fmla="*/ 193 w 438"/>
              <a:gd name="T29" fmla="*/ 0 h 309"/>
              <a:gd name="T30" fmla="*/ 193 w 438"/>
              <a:gd name="T31" fmla="*/ 0 h 309"/>
              <a:gd name="T32" fmla="*/ 303 w 438"/>
              <a:gd name="T33" fmla="*/ 71 h 309"/>
              <a:gd name="T34" fmla="*/ 303 w 438"/>
              <a:gd name="T35" fmla="*/ 71 h 309"/>
              <a:gd name="T36" fmla="*/ 280 w 438"/>
              <a:gd name="T37" fmla="*/ 73 h 309"/>
              <a:gd name="T38" fmla="*/ 280 w 438"/>
              <a:gd name="T39" fmla="*/ 73 h 309"/>
              <a:gd name="T40" fmla="*/ 280 w 438"/>
              <a:gd name="T41" fmla="*/ 110 h 309"/>
              <a:gd name="T42" fmla="*/ 280 w 438"/>
              <a:gd name="T43" fmla="*/ 110 h 309"/>
              <a:gd name="T44" fmla="*/ 246 w 438"/>
              <a:gd name="T45" fmla="*/ 143 h 309"/>
              <a:gd name="T46" fmla="*/ 246 w 438"/>
              <a:gd name="T47" fmla="*/ 143 h 309"/>
              <a:gd name="T48" fmla="*/ 285 w 438"/>
              <a:gd name="T49" fmla="*/ 143 h 309"/>
              <a:gd name="T50" fmla="*/ 285 w 438"/>
              <a:gd name="T51" fmla="*/ 143 h 309"/>
              <a:gd name="T52" fmla="*/ 339 w 438"/>
              <a:gd name="T53" fmla="*/ 161 h 309"/>
              <a:gd name="T54" fmla="*/ 376 w 438"/>
              <a:gd name="T55" fmla="*/ 161 h 309"/>
              <a:gd name="T56" fmla="*/ 376 w 438"/>
              <a:gd name="T57" fmla="*/ 161 h 309"/>
              <a:gd name="T58" fmla="*/ 437 w 438"/>
              <a:gd name="T59" fmla="*/ 199 h 309"/>
              <a:gd name="T60" fmla="*/ 437 w 438"/>
              <a:gd name="T61" fmla="*/ 199 h 309"/>
              <a:gd name="T62" fmla="*/ 422 w 438"/>
              <a:gd name="T63" fmla="*/ 235 h 309"/>
              <a:gd name="T64" fmla="*/ 422 w 438"/>
              <a:gd name="T65" fmla="*/ 235 h 309"/>
              <a:gd name="T66" fmla="*/ 385 w 438"/>
              <a:gd name="T67" fmla="*/ 258 h 309"/>
              <a:gd name="T68" fmla="*/ 385 w 438"/>
              <a:gd name="T69" fmla="*/ 258 h 309"/>
              <a:gd name="T70" fmla="*/ 412 w 438"/>
              <a:gd name="T71" fmla="*/ 28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8" h="309">
                <a:moveTo>
                  <a:pt x="412" y="281"/>
                </a:moveTo>
                <a:lnTo>
                  <a:pt x="412" y="281"/>
                </a:lnTo>
                <a:cubicBezTo>
                  <a:pt x="412" y="297"/>
                  <a:pt x="392" y="308"/>
                  <a:pt x="376" y="308"/>
                </a:cubicBezTo>
                <a:lnTo>
                  <a:pt x="376" y="308"/>
                </a:lnTo>
                <a:cubicBezTo>
                  <a:pt x="295" y="308"/>
                  <a:pt x="237" y="275"/>
                  <a:pt x="170" y="275"/>
                </a:cubicBezTo>
                <a:lnTo>
                  <a:pt x="170" y="275"/>
                </a:lnTo>
                <a:cubicBezTo>
                  <a:pt x="149" y="275"/>
                  <a:pt x="101" y="224"/>
                  <a:pt x="74" y="209"/>
                </a:cubicBezTo>
                <a:lnTo>
                  <a:pt x="74" y="209"/>
                </a:lnTo>
                <a:cubicBezTo>
                  <a:pt x="134" y="189"/>
                  <a:pt x="152" y="169"/>
                  <a:pt x="211" y="150"/>
                </a:cubicBezTo>
                <a:lnTo>
                  <a:pt x="211" y="150"/>
                </a:lnTo>
                <a:cubicBezTo>
                  <a:pt x="193" y="150"/>
                  <a:pt x="145" y="147"/>
                  <a:pt x="134" y="147"/>
                </a:cubicBezTo>
                <a:lnTo>
                  <a:pt x="134" y="147"/>
                </a:lnTo>
                <a:cubicBezTo>
                  <a:pt x="82" y="147"/>
                  <a:pt x="48" y="132"/>
                  <a:pt x="0" y="109"/>
                </a:cubicBezTo>
                <a:lnTo>
                  <a:pt x="0" y="109"/>
                </a:lnTo>
                <a:cubicBezTo>
                  <a:pt x="77" y="86"/>
                  <a:pt x="105" y="0"/>
                  <a:pt x="193" y="0"/>
                </a:cubicBezTo>
                <a:lnTo>
                  <a:pt x="193" y="0"/>
                </a:lnTo>
                <a:cubicBezTo>
                  <a:pt x="244" y="0"/>
                  <a:pt x="273" y="50"/>
                  <a:pt x="303" y="71"/>
                </a:cubicBezTo>
                <a:lnTo>
                  <a:pt x="303" y="71"/>
                </a:lnTo>
                <a:cubicBezTo>
                  <a:pt x="285" y="79"/>
                  <a:pt x="288" y="76"/>
                  <a:pt x="280" y="73"/>
                </a:cubicBezTo>
                <a:lnTo>
                  <a:pt x="280" y="73"/>
                </a:lnTo>
                <a:cubicBezTo>
                  <a:pt x="283" y="96"/>
                  <a:pt x="280" y="101"/>
                  <a:pt x="280" y="110"/>
                </a:cubicBezTo>
                <a:lnTo>
                  <a:pt x="280" y="110"/>
                </a:lnTo>
                <a:cubicBezTo>
                  <a:pt x="280" y="121"/>
                  <a:pt x="260" y="136"/>
                  <a:pt x="246" y="143"/>
                </a:cubicBezTo>
                <a:lnTo>
                  <a:pt x="246" y="143"/>
                </a:lnTo>
                <a:cubicBezTo>
                  <a:pt x="264" y="138"/>
                  <a:pt x="270" y="143"/>
                  <a:pt x="285" y="143"/>
                </a:cubicBezTo>
                <a:lnTo>
                  <a:pt x="285" y="143"/>
                </a:lnTo>
                <a:cubicBezTo>
                  <a:pt x="306" y="143"/>
                  <a:pt x="317" y="161"/>
                  <a:pt x="339" y="161"/>
                </a:cubicBezTo>
                <a:lnTo>
                  <a:pt x="376" y="161"/>
                </a:lnTo>
                <a:lnTo>
                  <a:pt x="376" y="161"/>
                </a:lnTo>
                <a:cubicBezTo>
                  <a:pt x="412" y="161"/>
                  <a:pt x="412" y="174"/>
                  <a:pt x="437" y="199"/>
                </a:cubicBezTo>
                <a:lnTo>
                  <a:pt x="437" y="199"/>
                </a:lnTo>
                <a:cubicBezTo>
                  <a:pt x="418" y="212"/>
                  <a:pt x="422" y="217"/>
                  <a:pt x="422" y="235"/>
                </a:cubicBezTo>
                <a:lnTo>
                  <a:pt x="422" y="235"/>
                </a:lnTo>
                <a:cubicBezTo>
                  <a:pt x="422" y="253"/>
                  <a:pt x="396" y="255"/>
                  <a:pt x="385" y="258"/>
                </a:cubicBezTo>
                <a:lnTo>
                  <a:pt x="385" y="258"/>
                </a:lnTo>
                <a:cubicBezTo>
                  <a:pt x="398" y="262"/>
                  <a:pt x="412" y="268"/>
                  <a:pt x="412" y="281"/>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82" name="Freeform 75">
            <a:extLst>
              <a:ext uri="{FF2B5EF4-FFF2-40B4-BE49-F238E27FC236}">
                <a16:creationId xmlns:a16="http://schemas.microsoft.com/office/drawing/2014/main" id="{C580A9DF-0AB2-45AC-988C-A3A9E1A79FA1}"/>
              </a:ext>
            </a:extLst>
          </p:cNvPr>
          <p:cNvSpPr>
            <a:spLocks noChangeArrowheads="1"/>
          </p:cNvSpPr>
          <p:nvPr/>
        </p:nvSpPr>
        <p:spPr bwMode="auto">
          <a:xfrm>
            <a:off x="4661520" y="2782259"/>
            <a:ext cx="18436" cy="12763"/>
          </a:xfrm>
          <a:custGeom>
            <a:avLst/>
            <a:gdLst>
              <a:gd name="T0" fmla="*/ 0 w 56"/>
              <a:gd name="T1" fmla="*/ 18 h 38"/>
              <a:gd name="T2" fmla="*/ 0 w 56"/>
              <a:gd name="T3" fmla="*/ 18 h 38"/>
              <a:gd name="T4" fmla="*/ 27 w 56"/>
              <a:gd name="T5" fmla="*/ 0 h 38"/>
              <a:gd name="T6" fmla="*/ 55 w 56"/>
              <a:gd name="T7" fmla="*/ 0 h 38"/>
              <a:gd name="T8" fmla="*/ 55 w 56"/>
              <a:gd name="T9" fmla="*/ 0 h 38"/>
              <a:gd name="T10" fmla="*/ 18 w 56"/>
              <a:gd name="T11" fmla="*/ 37 h 38"/>
              <a:gd name="T12" fmla="*/ 18 w 56"/>
              <a:gd name="T13" fmla="*/ 37 h 38"/>
              <a:gd name="T14" fmla="*/ 0 w 56"/>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8">
                <a:moveTo>
                  <a:pt x="0" y="18"/>
                </a:moveTo>
                <a:lnTo>
                  <a:pt x="0" y="18"/>
                </a:lnTo>
                <a:cubicBezTo>
                  <a:pt x="11" y="12"/>
                  <a:pt x="20" y="6"/>
                  <a:pt x="27" y="0"/>
                </a:cubicBezTo>
                <a:lnTo>
                  <a:pt x="55" y="0"/>
                </a:lnTo>
                <a:lnTo>
                  <a:pt x="55" y="0"/>
                </a:lnTo>
                <a:cubicBezTo>
                  <a:pt x="51" y="26"/>
                  <a:pt x="40" y="37"/>
                  <a:pt x="18" y="37"/>
                </a:cubicBezTo>
                <a:lnTo>
                  <a:pt x="18" y="37"/>
                </a:lnTo>
                <a:cubicBezTo>
                  <a:pt x="9" y="37"/>
                  <a:pt x="2" y="27"/>
                  <a:pt x="0" y="18"/>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83" name="Freeform 76">
            <a:extLst>
              <a:ext uri="{FF2B5EF4-FFF2-40B4-BE49-F238E27FC236}">
                <a16:creationId xmlns:a16="http://schemas.microsoft.com/office/drawing/2014/main" id="{45B7CAB8-95A9-4CE3-8F65-6CC9109DF24C}"/>
              </a:ext>
            </a:extLst>
          </p:cNvPr>
          <p:cNvSpPr>
            <a:spLocks noChangeArrowheads="1"/>
          </p:cNvSpPr>
          <p:nvPr/>
        </p:nvSpPr>
        <p:spPr bwMode="auto">
          <a:xfrm>
            <a:off x="4573595" y="2629099"/>
            <a:ext cx="24108" cy="8509"/>
          </a:xfrm>
          <a:custGeom>
            <a:avLst/>
            <a:gdLst>
              <a:gd name="T0" fmla="*/ 73 w 74"/>
              <a:gd name="T1" fmla="*/ 15 h 25"/>
              <a:gd name="T2" fmla="*/ 73 w 74"/>
              <a:gd name="T3" fmla="*/ 15 h 25"/>
              <a:gd name="T4" fmla="*/ 0 w 74"/>
              <a:gd name="T5" fmla="*/ 0 h 25"/>
              <a:gd name="T6" fmla="*/ 68 w 74"/>
              <a:gd name="T7" fmla="*/ 0 h 25"/>
              <a:gd name="T8" fmla="*/ 73 w 74"/>
              <a:gd name="T9" fmla="*/ 15 h 25"/>
            </a:gdLst>
            <a:ahLst/>
            <a:cxnLst>
              <a:cxn ang="0">
                <a:pos x="T0" y="T1"/>
              </a:cxn>
              <a:cxn ang="0">
                <a:pos x="T2" y="T3"/>
              </a:cxn>
              <a:cxn ang="0">
                <a:pos x="T4" y="T5"/>
              </a:cxn>
              <a:cxn ang="0">
                <a:pos x="T6" y="T7"/>
              </a:cxn>
              <a:cxn ang="0">
                <a:pos x="T8" y="T9"/>
              </a:cxn>
            </a:cxnLst>
            <a:rect l="0" t="0" r="r" b="b"/>
            <a:pathLst>
              <a:path w="74" h="25">
                <a:moveTo>
                  <a:pt x="73" y="15"/>
                </a:moveTo>
                <a:lnTo>
                  <a:pt x="73" y="15"/>
                </a:lnTo>
                <a:cubicBezTo>
                  <a:pt x="46" y="19"/>
                  <a:pt x="11" y="24"/>
                  <a:pt x="0" y="0"/>
                </a:cubicBezTo>
                <a:lnTo>
                  <a:pt x="68" y="0"/>
                </a:lnTo>
                <a:lnTo>
                  <a:pt x="73" y="15"/>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84" name="Freeform 77">
            <a:extLst>
              <a:ext uri="{FF2B5EF4-FFF2-40B4-BE49-F238E27FC236}">
                <a16:creationId xmlns:a16="http://schemas.microsoft.com/office/drawing/2014/main" id="{027C4545-2524-48EE-B044-A14FC59D535D}"/>
              </a:ext>
            </a:extLst>
          </p:cNvPr>
          <p:cNvSpPr>
            <a:spLocks noChangeArrowheads="1"/>
          </p:cNvSpPr>
          <p:nvPr/>
        </p:nvSpPr>
        <p:spPr bwMode="auto">
          <a:xfrm>
            <a:off x="4851553" y="2741132"/>
            <a:ext cx="19854" cy="9927"/>
          </a:xfrm>
          <a:custGeom>
            <a:avLst/>
            <a:gdLst>
              <a:gd name="T0" fmla="*/ 60 w 61"/>
              <a:gd name="T1" fmla="*/ 2 h 31"/>
              <a:gd name="T2" fmla="*/ 60 w 61"/>
              <a:gd name="T3" fmla="*/ 2 h 31"/>
              <a:gd name="T4" fmla="*/ 36 w 61"/>
              <a:gd name="T5" fmla="*/ 30 h 31"/>
              <a:gd name="T6" fmla="*/ 36 w 61"/>
              <a:gd name="T7" fmla="*/ 30 h 31"/>
              <a:gd name="T8" fmla="*/ 0 w 61"/>
              <a:gd name="T9" fmla="*/ 8 h 31"/>
              <a:gd name="T10" fmla="*/ 0 w 61"/>
              <a:gd name="T11" fmla="*/ 8 h 31"/>
              <a:gd name="T12" fmla="*/ 60 w 61"/>
              <a:gd name="T13" fmla="*/ 2 h 31"/>
            </a:gdLst>
            <a:ahLst/>
            <a:cxnLst>
              <a:cxn ang="0">
                <a:pos x="T0" y="T1"/>
              </a:cxn>
              <a:cxn ang="0">
                <a:pos x="T2" y="T3"/>
              </a:cxn>
              <a:cxn ang="0">
                <a:pos x="T4" y="T5"/>
              </a:cxn>
              <a:cxn ang="0">
                <a:pos x="T6" y="T7"/>
              </a:cxn>
              <a:cxn ang="0">
                <a:pos x="T8" y="T9"/>
              </a:cxn>
              <a:cxn ang="0">
                <a:pos x="T10" y="T11"/>
              </a:cxn>
              <a:cxn ang="0">
                <a:pos x="T12" y="T13"/>
              </a:cxn>
            </a:cxnLst>
            <a:rect l="0" t="0" r="r" b="b"/>
            <a:pathLst>
              <a:path w="61" h="31">
                <a:moveTo>
                  <a:pt x="60" y="2"/>
                </a:moveTo>
                <a:lnTo>
                  <a:pt x="60" y="2"/>
                </a:lnTo>
                <a:cubicBezTo>
                  <a:pt x="59" y="15"/>
                  <a:pt x="49" y="30"/>
                  <a:pt x="36" y="30"/>
                </a:cubicBezTo>
                <a:lnTo>
                  <a:pt x="36" y="30"/>
                </a:lnTo>
                <a:cubicBezTo>
                  <a:pt x="15" y="30"/>
                  <a:pt x="5" y="16"/>
                  <a:pt x="0" y="8"/>
                </a:cubicBezTo>
                <a:lnTo>
                  <a:pt x="0" y="8"/>
                </a:lnTo>
                <a:cubicBezTo>
                  <a:pt x="39" y="0"/>
                  <a:pt x="44" y="10"/>
                  <a:pt x="60" y="2"/>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85" name="Freeform 78">
            <a:extLst>
              <a:ext uri="{FF2B5EF4-FFF2-40B4-BE49-F238E27FC236}">
                <a16:creationId xmlns:a16="http://schemas.microsoft.com/office/drawing/2014/main" id="{E3CF3BDA-6971-4DC5-A83C-F481EC608792}"/>
              </a:ext>
            </a:extLst>
          </p:cNvPr>
          <p:cNvSpPr>
            <a:spLocks noChangeArrowheads="1"/>
          </p:cNvSpPr>
          <p:nvPr/>
        </p:nvSpPr>
        <p:spPr bwMode="auto">
          <a:xfrm>
            <a:off x="3804957" y="2643280"/>
            <a:ext cx="119125" cy="36872"/>
          </a:xfrm>
          <a:custGeom>
            <a:avLst/>
            <a:gdLst>
              <a:gd name="T0" fmla="*/ 315 w 372"/>
              <a:gd name="T1" fmla="*/ 55 h 113"/>
              <a:gd name="T2" fmla="*/ 315 w 372"/>
              <a:gd name="T3" fmla="*/ 55 h 113"/>
              <a:gd name="T4" fmla="*/ 238 w 372"/>
              <a:gd name="T5" fmla="*/ 70 h 113"/>
              <a:gd name="T6" fmla="*/ 238 w 372"/>
              <a:gd name="T7" fmla="*/ 70 h 113"/>
              <a:gd name="T8" fmla="*/ 202 w 372"/>
              <a:gd name="T9" fmla="*/ 110 h 113"/>
              <a:gd name="T10" fmla="*/ 202 w 372"/>
              <a:gd name="T11" fmla="*/ 110 h 113"/>
              <a:gd name="T12" fmla="*/ 181 w 372"/>
              <a:gd name="T13" fmla="*/ 92 h 113"/>
              <a:gd name="T14" fmla="*/ 183 w 372"/>
              <a:gd name="T15" fmla="*/ 92 h 113"/>
              <a:gd name="T16" fmla="*/ 183 w 372"/>
              <a:gd name="T17" fmla="*/ 92 h 113"/>
              <a:gd name="T18" fmla="*/ 132 w 372"/>
              <a:gd name="T19" fmla="*/ 70 h 113"/>
              <a:gd name="T20" fmla="*/ 132 w 372"/>
              <a:gd name="T21" fmla="*/ 70 h 113"/>
              <a:gd name="T22" fmla="*/ 170 w 372"/>
              <a:gd name="T23" fmla="*/ 55 h 113"/>
              <a:gd name="T24" fmla="*/ 170 w 372"/>
              <a:gd name="T25" fmla="*/ 55 h 113"/>
              <a:gd name="T26" fmla="*/ 137 w 372"/>
              <a:gd name="T27" fmla="*/ 52 h 113"/>
              <a:gd name="T28" fmla="*/ 137 w 372"/>
              <a:gd name="T29" fmla="*/ 52 h 113"/>
              <a:gd name="T30" fmla="*/ 165 w 372"/>
              <a:gd name="T31" fmla="*/ 35 h 113"/>
              <a:gd name="T32" fmla="*/ 165 w 372"/>
              <a:gd name="T33" fmla="*/ 35 h 113"/>
              <a:gd name="T34" fmla="*/ 123 w 372"/>
              <a:gd name="T35" fmla="*/ 18 h 113"/>
              <a:gd name="T36" fmla="*/ 123 w 372"/>
              <a:gd name="T37" fmla="*/ 18 h 113"/>
              <a:gd name="T38" fmla="*/ 40 w 372"/>
              <a:gd name="T39" fmla="*/ 42 h 113"/>
              <a:gd name="T40" fmla="*/ 40 w 372"/>
              <a:gd name="T41" fmla="*/ 42 h 113"/>
              <a:gd name="T42" fmla="*/ 0 w 372"/>
              <a:gd name="T43" fmla="*/ 35 h 113"/>
              <a:gd name="T44" fmla="*/ 0 w 372"/>
              <a:gd name="T45" fmla="*/ 35 h 113"/>
              <a:gd name="T46" fmla="*/ 141 w 372"/>
              <a:gd name="T47" fmla="*/ 0 h 113"/>
              <a:gd name="T48" fmla="*/ 141 w 372"/>
              <a:gd name="T49" fmla="*/ 0 h 113"/>
              <a:gd name="T50" fmla="*/ 247 w 372"/>
              <a:gd name="T51" fmla="*/ 24 h 113"/>
              <a:gd name="T52" fmla="*/ 247 w 372"/>
              <a:gd name="T53" fmla="*/ 24 h 113"/>
              <a:gd name="T54" fmla="*/ 315 w 372"/>
              <a:gd name="T55" fmla="*/ 0 h 113"/>
              <a:gd name="T56" fmla="*/ 315 w 372"/>
              <a:gd name="T57" fmla="*/ 0 h 113"/>
              <a:gd name="T58" fmla="*/ 371 w 372"/>
              <a:gd name="T59" fmla="*/ 18 h 113"/>
              <a:gd name="T60" fmla="*/ 371 w 372"/>
              <a:gd name="T61" fmla="*/ 18 h 113"/>
              <a:gd name="T62" fmla="*/ 321 w 372"/>
              <a:gd name="T63" fmla="*/ 52 h 113"/>
              <a:gd name="T64" fmla="*/ 321 w 372"/>
              <a:gd name="T65" fmla="*/ 52 h 113"/>
              <a:gd name="T66" fmla="*/ 302 w 372"/>
              <a:gd name="T67" fmla="*/ 52 h 113"/>
              <a:gd name="T68" fmla="*/ 302 w 372"/>
              <a:gd name="T69" fmla="*/ 70 h 113"/>
              <a:gd name="T70" fmla="*/ 315 w 372"/>
              <a:gd name="T71" fmla="*/ 5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113">
                <a:moveTo>
                  <a:pt x="315" y="55"/>
                </a:moveTo>
                <a:lnTo>
                  <a:pt x="315" y="55"/>
                </a:lnTo>
                <a:cubicBezTo>
                  <a:pt x="284" y="79"/>
                  <a:pt x="268" y="54"/>
                  <a:pt x="238" y="70"/>
                </a:cubicBezTo>
                <a:lnTo>
                  <a:pt x="238" y="70"/>
                </a:lnTo>
                <a:cubicBezTo>
                  <a:pt x="222" y="79"/>
                  <a:pt x="218" y="112"/>
                  <a:pt x="202" y="110"/>
                </a:cubicBezTo>
                <a:lnTo>
                  <a:pt x="202" y="110"/>
                </a:lnTo>
                <a:cubicBezTo>
                  <a:pt x="192" y="108"/>
                  <a:pt x="187" y="99"/>
                  <a:pt x="181" y="92"/>
                </a:cubicBezTo>
                <a:lnTo>
                  <a:pt x="183" y="92"/>
                </a:lnTo>
                <a:lnTo>
                  <a:pt x="183" y="92"/>
                </a:lnTo>
                <a:cubicBezTo>
                  <a:pt x="156" y="92"/>
                  <a:pt x="137" y="86"/>
                  <a:pt x="132" y="70"/>
                </a:cubicBezTo>
                <a:lnTo>
                  <a:pt x="132" y="70"/>
                </a:lnTo>
                <a:cubicBezTo>
                  <a:pt x="147" y="62"/>
                  <a:pt x="156" y="59"/>
                  <a:pt x="170" y="55"/>
                </a:cubicBezTo>
                <a:lnTo>
                  <a:pt x="170" y="55"/>
                </a:lnTo>
                <a:cubicBezTo>
                  <a:pt x="154" y="55"/>
                  <a:pt x="145" y="54"/>
                  <a:pt x="137" y="52"/>
                </a:cubicBezTo>
                <a:lnTo>
                  <a:pt x="137" y="52"/>
                </a:lnTo>
                <a:cubicBezTo>
                  <a:pt x="147" y="46"/>
                  <a:pt x="156" y="42"/>
                  <a:pt x="165" y="35"/>
                </a:cubicBezTo>
                <a:lnTo>
                  <a:pt x="165" y="35"/>
                </a:lnTo>
                <a:cubicBezTo>
                  <a:pt x="149" y="29"/>
                  <a:pt x="140" y="18"/>
                  <a:pt x="123" y="18"/>
                </a:cubicBezTo>
                <a:lnTo>
                  <a:pt x="123" y="18"/>
                </a:lnTo>
                <a:cubicBezTo>
                  <a:pt x="103" y="18"/>
                  <a:pt x="68" y="42"/>
                  <a:pt x="40" y="42"/>
                </a:cubicBezTo>
                <a:lnTo>
                  <a:pt x="40" y="42"/>
                </a:lnTo>
                <a:cubicBezTo>
                  <a:pt x="26" y="42"/>
                  <a:pt x="14" y="37"/>
                  <a:pt x="0" y="35"/>
                </a:cubicBezTo>
                <a:lnTo>
                  <a:pt x="0" y="35"/>
                </a:lnTo>
                <a:cubicBezTo>
                  <a:pt x="16" y="6"/>
                  <a:pt x="103" y="0"/>
                  <a:pt x="141" y="0"/>
                </a:cubicBezTo>
                <a:lnTo>
                  <a:pt x="141" y="0"/>
                </a:lnTo>
                <a:cubicBezTo>
                  <a:pt x="187" y="0"/>
                  <a:pt x="212" y="24"/>
                  <a:pt x="247" y="24"/>
                </a:cubicBezTo>
                <a:lnTo>
                  <a:pt x="247" y="24"/>
                </a:lnTo>
                <a:cubicBezTo>
                  <a:pt x="275" y="24"/>
                  <a:pt x="288" y="0"/>
                  <a:pt x="315" y="0"/>
                </a:cubicBezTo>
                <a:lnTo>
                  <a:pt x="315" y="0"/>
                </a:lnTo>
                <a:cubicBezTo>
                  <a:pt x="337" y="0"/>
                  <a:pt x="359" y="15"/>
                  <a:pt x="371" y="18"/>
                </a:cubicBezTo>
                <a:lnTo>
                  <a:pt x="371" y="18"/>
                </a:lnTo>
                <a:cubicBezTo>
                  <a:pt x="366" y="52"/>
                  <a:pt x="343" y="35"/>
                  <a:pt x="321" y="52"/>
                </a:cubicBezTo>
                <a:lnTo>
                  <a:pt x="321" y="52"/>
                </a:lnTo>
                <a:cubicBezTo>
                  <a:pt x="315" y="54"/>
                  <a:pt x="308" y="54"/>
                  <a:pt x="302" y="52"/>
                </a:cubicBezTo>
                <a:lnTo>
                  <a:pt x="302" y="70"/>
                </a:lnTo>
                <a:lnTo>
                  <a:pt x="315" y="55"/>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86" name="Freeform 79">
            <a:extLst>
              <a:ext uri="{FF2B5EF4-FFF2-40B4-BE49-F238E27FC236}">
                <a16:creationId xmlns:a16="http://schemas.microsoft.com/office/drawing/2014/main" id="{17EABC21-2E24-4E27-B98D-E99D570AAF86}"/>
              </a:ext>
            </a:extLst>
          </p:cNvPr>
          <p:cNvSpPr>
            <a:spLocks noChangeArrowheads="1"/>
          </p:cNvSpPr>
          <p:nvPr/>
        </p:nvSpPr>
        <p:spPr bwMode="auto">
          <a:xfrm>
            <a:off x="4114114" y="2619171"/>
            <a:ext cx="41126" cy="26945"/>
          </a:xfrm>
          <a:custGeom>
            <a:avLst/>
            <a:gdLst>
              <a:gd name="T0" fmla="*/ 31 w 130"/>
              <a:gd name="T1" fmla="*/ 83 h 84"/>
              <a:gd name="T2" fmla="*/ 31 w 130"/>
              <a:gd name="T3" fmla="*/ 83 h 84"/>
              <a:gd name="T4" fmla="*/ 0 w 130"/>
              <a:gd name="T5" fmla="*/ 55 h 84"/>
              <a:gd name="T6" fmla="*/ 0 w 130"/>
              <a:gd name="T7" fmla="*/ 55 h 84"/>
              <a:gd name="T8" fmla="*/ 103 w 130"/>
              <a:gd name="T9" fmla="*/ 0 h 84"/>
              <a:gd name="T10" fmla="*/ 129 w 130"/>
              <a:gd name="T11" fmla="*/ 58 h 84"/>
              <a:gd name="T12" fmla="*/ 129 w 130"/>
              <a:gd name="T13" fmla="*/ 58 h 84"/>
              <a:gd name="T14" fmla="*/ 31 w 130"/>
              <a:gd name="T15" fmla="*/ 83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84">
                <a:moveTo>
                  <a:pt x="31" y="83"/>
                </a:moveTo>
                <a:lnTo>
                  <a:pt x="31" y="83"/>
                </a:lnTo>
                <a:cubicBezTo>
                  <a:pt x="9" y="83"/>
                  <a:pt x="0" y="73"/>
                  <a:pt x="0" y="55"/>
                </a:cubicBezTo>
                <a:lnTo>
                  <a:pt x="0" y="55"/>
                </a:lnTo>
                <a:cubicBezTo>
                  <a:pt x="0" y="29"/>
                  <a:pt x="75" y="0"/>
                  <a:pt x="103" y="0"/>
                </a:cubicBezTo>
                <a:lnTo>
                  <a:pt x="129" y="58"/>
                </a:lnTo>
                <a:lnTo>
                  <a:pt x="129" y="58"/>
                </a:lnTo>
                <a:cubicBezTo>
                  <a:pt x="116" y="68"/>
                  <a:pt x="44" y="83"/>
                  <a:pt x="31" y="83"/>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87" name="Freeform 80">
            <a:extLst>
              <a:ext uri="{FF2B5EF4-FFF2-40B4-BE49-F238E27FC236}">
                <a16:creationId xmlns:a16="http://schemas.microsoft.com/office/drawing/2014/main" id="{B3AA73EF-1EF8-4F0E-9FA1-7AE6F9B72ED4}"/>
              </a:ext>
            </a:extLst>
          </p:cNvPr>
          <p:cNvSpPr>
            <a:spLocks noChangeArrowheads="1"/>
          </p:cNvSpPr>
          <p:nvPr/>
        </p:nvSpPr>
        <p:spPr bwMode="auto">
          <a:xfrm>
            <a:off x="4058805" y="2637607"/>
            <a:ext cx="45381" cy="26945"/>
          </a:xfrm>
          <a:custGeom>
            <a:avLst/>
            <a:gdLst>
              <a:gd name="T0" fmla="*/ 138 w 141"/>
              <a:gd name="T1" fmla="*/ 14 h 83"/>
              <a:gd name="T2" fmla="*/ 138 w 141"/>
              <a:gd name="T3" fmla="*/ 14 h 83"/>
              <a:gd name="T4" fmla="*/ 138 w 141"/>
              <a:gd name="T5" fmla="*/ 42 h 83"/>
              <a:gd name="T6" fmla="*/ 138 w 141"/>
              <a:gd name="T7" fmla="*/ 42 h 83"/>
              <a:gd name="T8" fmla="*/ 92 w 141"/>
              <a:gd name="T9" fmla="*/ 51 h 83"/>
              <a:gd name="T10" fmla="*/ 101 w 141"/>
              <a:gd name="T11" fmla="*/ 73 h 83"/>
              <a:gd name="T12" fmla="*/ 101 w 141"/>
              <a:gd name="T13" fmla="*/ 73 h 83"/>
              <a:gd name="T14" fmla="*/ 0 w 141"/>
              <a:gd name="T15" fmla="*/ 73 h 83"/>
              <a:gd name="T16" fmla="*/ 0 w 141"/>
              <a:gd name="T17" fmla="*/ 73 h 83"/>
              <a:gd name="T18" fmla="*/ 37 w 141"/>
              <a:gd name="T19" fmla="*/ 24 h 83"/>
              <a:gd name="T20" fmla="*/ 37 w 141"/>
              <a:gd name="T21" fmla="*/ 24 h 83"/>
              <a:gd name="T22" fmla="*/ 37 w 141"/>
              <a:gd name="T23" fmla="*/ 0 h 83"/>
              <a:gd name="T24" fmla="*/ 98 w 141"/>
              <a:gd name="T25" fmla="*/ 0 h 83"/>
              <a:gd name="T26" fmla="*/ 98 w 141"/>
              <a:gd name="T27" fmla="*/ 0 h 83"/>
              <a:gd name="T28" fmla="*/ 79 w 141"/>
              <a:gd name="T29" fmla="*/ 14 h 83"/>
              <a:gd name="T30" fmla="*/ 79 w 141"/>
              <a:gd name="T31" fmla="*/ 14 h 83"/>
              <a:gd name="T32" fmla="*/ 138 w 141"/>
              <a:gd name="T33"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83">
                <a:moveTo>
                  <a:pt x="138" y="14"/>
                </a:moveTo>
                <a:lnTo>
                  <a:pt x="138" y="14"/>
                </a:lnTo>
                <a:cubicBezTo>
                  <a:pt x="140" y="31"/>
                  <a:pt x="138" y="34"/>
                  <a:pt x="138" y="42"/>
                </a:cubicBezTo>
                <a:lnTo>
                  <a:pt x="138" y="42"/>
                </a:lnTo>
                <a:cubicBezTo>
                  <a:pt x="127" y="59"/>
                  <a:pt x="109" y="51"/>
                  <a:pt x="92" y="51"/>
                </a:cubicBezTo>
                <a:lnTo>
                  <a:pt x="101" y="73"/>
                </a:lnTo>
                <a:lnTo>
                  <a:pt x="101" y="73"/>
                </a:lnTo>
                <a:cubicBezTo>
                  <a:pt x="90" y="79"/>
                  <a:pt x="0" y="82"/>
                  <a:pt x="0" y="73"/>
                </a:cubicBezTo>
                <a:lnTo>
                  <a:pt x="0" y="73"/>
                </a:lnTo>
                <a:cubicBezTo>
                  <a:pt x="0" y="46"/>
                  <a:pt x="15" y="31"/>
                  <a:pt x="37" y="24"/>
                </a:cubicBezTo>
                <a:lnTo>
                  <a:pt x="37" y="24"/>
                </a:lnTo>
                <a:cubicBezTo>
                  <a:pt x="35" y="9"/>
                  <a:pt x="37" y="3"/>
                  <a:pt x="37" y="0"/>
                </a:cubicBezTo>
                <a:lnTo>
                  <a:pt x="98" y="0"/>
                </a:lnTo>
                <a:lnTo>
                  <a:pt x="98" y="0"/>
                </a:lnTo>
                <a:cubicBezTo>
                  <a:pt x="94" y="9"/>
                  <a:pt x="83" y="14"/>
                  <a:pt x="79" y="14"/>
                </a:cubicBezTo>
                <a:lnTo>
                  <a:pt x="79" y="14"/>
                </a:lnTo>
                <a:cubicBezTo>
                  <a:pt x="90" y="16"/>
                  <a:pt x="121" y="18"/>
                  <a:pt x="138" y="14"/>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88" name="Freeform 81">
            <a:extLst>
              <a:ext uri="{FF2B5EF4-FFF2-40B4-BE49-F238E27FC236}">
                <a16:creationId xmlns:a16="http://schemas.microsoft.com/office/drawing/2014/main" id="{DF6DEF8D-ED3D-4746-A77B-E36F8292C99D}"/>
              </a:ext>
            </a:extLst>
          </p:cNvPr>
          <p:cNvSpPr>
            <a:spLocks noChangeArrowheads="1"/>
          </p:cNvSpPr>
          <p:nvPr/>
        </p:nvSpPr>
        <p:spPr bwMode="auto">
          <a:xfrm>
            <a:off x="4000662" y="2660298"/>
            <a:ext cx="46799" cy="15599"/>
          </a:xfrm>
          <a:custGeom>
            <a:avLst/>
            <a:gdLst>
              <a:gd name="T0" fmla="*/ 82 w 144"/>
              <a:gd name="T1" fmla="*/ 49 h 50"/>
              <a:gd name="T2" fmla="*/ 82 w 144"/>
              <a:gd name="T3" fmla="*/ 49 h 50"/>
              <a:gd name="T4" fmla="*/ 46 w 144"/>
              <a:gd name="T5" fmla="*/ 31 h 50"/>
              <a:gd name="T6" fmla="*/ 46 w 144"/>
              <a:gd name="T7" fmla="*/ 31 h 50"/>
              <a:gd name="T8" fmla="*/ 19 w 144"/>
              <a:gd name="T9" fmla="*/ 49 h 50"/>
              <a:gd name="T10" fmla="*/ 19 w 144"/>
              <a:gd name="T11" fmla="*/ 49 h 50"/>
              <a:gd name="T12" fmla="*/ 0 w 144"/>
              <a:gd name="T13" fmla="*/ 36 h 50"/>
              <a:gd name="T14" fmla="*/ 0 w 144"/>
              <a:gd name="T15" fmla="*/ 36 h 50"/>
              <a:gd name="T16" fmla="*/ 92 w 144"/>
              <a:gd name="T17" fmla="*/ 0 h 50"/>
              <a:gd name="T18" fmla="*/ 92 w 144"/>
              <a:gd name="T19" fmla="*/ 0 h 50"/>
              <a:gd name="T20" fmla="*/ 143 w 144"/>
              <a:gd name="T21" fmla="*/ 22 h 50"/>
              <a:gd name="T22" fmla="*/ 143 w 144"/>
              <a:gd name="T23" fmla="*/ 22 h 50"/>
              <a:gd name="T24" fmla="*/ 82 w 144"/>
              <a:gd name="T2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50">
                <a:moveTo>
                  <a:pt x="82" y="49"/>
                </a:moveTo>
                <a:lnTo>
                  <a:pt x="82" y="49"/>
                </a:lnTo>
                <a:cubicBezTo>
                  <a:pt x="72" y="49"/>
                  <a:pt x="57" y="31"/>
                  <a:pt x="46" y="31"/>
                </a:cubicBezTo>
                <a:lnTo>
                  <a:pt x="46" y="31"/>
                </a:lnTo>
                <a:cubicBezTo>
                  <a:pt x="42" y="49"/>
                  <a:pt x="35" y="49"/>
                  <a:pt x="19" y="49"/>
                </a:cubicBezTo>
                <a:lnTo>
                  <a:pt x="19" y="49"/>
                </a:lnTo>
                <a:cubicBezTo>
                  <a:pt x="10" y="49"/>
                  <a:pt x="0" y="43"/>
                  <a:pt x="0" y="36"/>
                </a:cubicBezTo>
                <a:lnTo>
                  <a:pt x="0" y="36"/>
                </a:lnTo>
                <a:cubicBezTo>
                  <a:pt x="0" y="10"/>
                  <a:pt x="74" y="0"/>
                  <a:pt x="92" y="0"/>
                </a:cubicBezTo>
                <a:lnTo>
                  <a:pt x="92" y="0"/>
                </a:lnTo>
                <a:cubicBezTo>
                  <a:pt x="116" y="0"/>
                  <a:pt x="134" y="9"/>
                  <a:pt x="143" y="22"/>
                </a:cubicBezTo>
                <a:lnTo>
                  <a:pt x="143" y="22"/>
                </a:lnTo>
                <a:cubicBezTo>
                  <a:pt x="107" y="22"/>
                  <a:pt x="108" y="49"/>
                  <a:pt x="82" y="49"/>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89" name="Freeform 82">
            <a:extLst>
              <a:ext uri="{FF2B5EF4-FFF2-40B4-BE49-F238E27FC236}">
                <a16:creationId xmlns:a16="http://schemas.microsoft.com/office/drawing/2014/main" id="{78BFA7D6-ACDA-489C-B8BB-A2AB83E2A66F}"/>
              </a:ext>
            </a:extLst>
          </p:cNvPr>
          <p:cNvSpPr>
            <a:spLocks noChangeArrowheads="1"/>
          </p:cNvSpPr>
          <p:nvPr/>
        </p:nvSpPr>
        <p:spPr bwMode="auto">
          <a:xfrm>
            <a:off x="3973717" y="2606408"/>
            <a:ext cx="70908" cy="48217"/>
          </a:xfrm>
          <a:custGeom>
            <a:avLst/>
            <a:gdLst>
              <a:gd name="T0" fmla="*/ 164 w 221"/>
              <a:gd name="T1" fmla="*/ 128 h 151"/>
              <a:gd name="T2" fmla="*/ 164 w 221"/>
              <a:gd name="T3" fmla="*/ 128 h 151"/>
              <a:gd name="T4" fmla="*/ 92 w 221"/>
              <a:gd name="T5" fmla="*/ 150 h 151"/>
              <a:gd name="T6" fmla="*/ 92 w 221"/>
              <a:gd name="T7" fmla="*/ 150 h 151"/>
              <a:gd name="T8" fmla="*/ 0 w 221"/>
              <a:gd name="T9" fmla="*/ 115 h 151"/>
              <a:gd name="T10" fmla="*/ 0 w 221"/>
              <a:gd name="T11" fmla="*/ 115 h 151"/>
              <a:gd name="T12" fmla="*/ 23 w 221"/>
              <a:gd name="T13" fmla="*/ 95 h 151"/>
              <a:gd name="T14" fmla="*/ 101 w 221"/>
              <a:gd name="T15" fmla="*/ 95 h 151"/>
              <a:gd name="T16" fmla="*/ 101 w 221"/>
              <a:gd name="T17" fmla="*/ 95 h 151"/>
              <a:gd name="T18" fmla="*/ 69 w 221"/>
              <a:gd name="T19" fmla="*/ 91 h 151"/>
              <a:gd name="T20" fmla="*/ 69 w 221"/>
              <a:gd name="T21" fmla="*/ 67 h 151"/>
              <a:gd name="T22" fmla="*/ 69 w 221"/>
              <a:gd name="T23" fmla="*/ 67 h 151"/>
              <a:gd name="T24" fmla="*/ 180 w 221"/>
              <a:gd name="T25" fmla="*/ 31 h 151"/>
              <a:gd name="T26" fmla="*/ 180 w 221"/>
              <a:gd name="T27" fmla="*/ 31 h 151"/>
              <a:gd name="T28" fmla="*/ 210 w 221"/>
              <a:gd name="T29" fmla="*/ 0 h 151"/>
              <a:gd name="T30" fmla="*/ 210 w 221"/>
              <a:gd name="T31" fmla="*/ 0 h 151"/>
              <a:gd name="T32" fmla="*/ 216 w 221"/>
              <a:gd name="T33" fmla="*/ 22 h 151"/>
              <a:gd name="T34" fmla="*/ 216 w 221"/>
              <a:gd name="T35" fmla="*/ 22 h 151"/>
              <a:gd name="T36" fmla="*/ 200 w 221"/>
              <a:gd name="T37" fmla="*/ 46 h 151"/>
              <a:gd name="T38" fmla="*/ 200 w 221"/>
              <a:gd name="T39" fmla="*/ 46 h 151"/>
              <a:gd name="T40" fmla="*/ 115 w 221"/>
              <a:gd name="T41" fmla="*/ 93 h 151"/>
              <a:gd name="T42" fmla="*/ 115 w 221"/>
              <a:gd name="T43" fmla="*/ 93 h 151"/>
              <a:gd name="T44" fmla="*/ 220 w 221"/>
              <a:gd name="T45" fmla="*/ 121 h 151"/>
              <a:gd name="T46" fmla="*/ 220 w 221"/>
              <a:gd name="T47" fmla="*/ 121 h 151"/>
              <a:gd name="T48" fmla="*/ 164 w 221"/>
              <a:gd name="T49" fmla="*/ 12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1" h="151">
                <a:moveTo>
                  <a:pt x="164" y="128"/>
                </a:moveTo>
                <a:lnTo>
                  <a:pt x="164" y="128"/>
                </a:lnTo>
                <a:cubicBezTo>
                  <a:pt x="143" y="128"/>
                  <a:pt x="113" y="150"/>
                  <a:pt x="92" y="150"/>
                </a:cubicBezTo>
                <a:lnTo>
                  <a:pt x="92" y="150"/>
                </a:lnTo>
                <a:cubicBezTo>
                  <a:pt x="79" y="150"/>
                  <a:pt x="3" y="117"/>
                  <a:pt x="0" y="115"/>
                </a:cubicBezTo>
                <a:lnTo>
                  <a:pt x="0" y="115"/>
                </a:lnTo>
                <a:cubicBezTo>
                  <a:pt x="11" y="106"/>
                  <a:pt x="15" y="102"/>
                  <a:pt x="23" y="95"/>
                </a:cubicBezTo>
                <a:lnTo>
                  <a:pt x="101" y="95"/>
                </a:lnTo>
                <a:lnTo>
                  <a:pt x="101" y="95"/>
                </a:lnTo>
                <a:cubicBezTo>
                  <a:pt x="81" y="87"/>
                  <a:pt x="88" y="80"/>
                  <a:pt x="69" y="91"/>
                </a:cubicBezTo>
                <a:lnTo>
                  <a:pt x="69" y="67"/>
                </a:lnTo>
                <a:lnTo>
                  <a:pt x="69" y="67"/>
                </a:lnTo>
                <a:cubicBezTo>
                  <a:pt x="124" y="67"/>
                  <a:pt x="126" y="31"/>
                  <a:pt x="180" y="31"/>
                </a:cubicBezTo>
                <a:lnTo>
                  <a:pt x="180" y="31"/>
                </a:lnTo>
                <a:cubicBezTo>
                  <a:pt x="182" y="14"/>
                  <a:pt x="194" y="0"/>
                  <a:pt x="210" y="0"/>
                </a:cubicBezTo>
                <a:lnTo>
                  <a:pt x="210" y="0"/>
                </a:lnTo>
                <a:cubicBezTo>
                  <a:pt x="214" y="0"/>
                  <a:pt x="216" y="16"/>
                  <a:pt x="216" y="22"/>
                </a:cubicBezTo>
                <a:lnTo>
                  <a:pt x="216" y="22"/>
                </a:lnTo>
                <a:cubicBezTo>
                  <a:pt x="209" y="27"/>
                  <a:pt x="200" y="36"/>
                  <a:pt x="200" y="46"/>
                </a:cubicBezTo>
                <a:lnTo>
                  <a:pt x="200" y="46"/>
                </a:lnTo>
                <a:cubicBezTo>
                  <a:pt x="171" y="64"/>
                  <a:pt x="133" y="75"/>
                  <a:pt x="115" y="93"/>
                </a:cubicBezTo>
                <a:lnTo>
                  <a:pt x="115" y="93"/>
                </a:lnTo>
                <a:cubicBezTo>
                  <a:pt x="167" y="100"/>
                  <a:pt x="180" y="104"/>
                  <a:pt x="220" y="121"/>
                </a:cubicBezTo>
                <a:lnTo>
                  <a:pt x="220" y="121"/>
                </a:lnTo>
                <a:cubicBezTo>
                  <a:pt x="205" y="131"/>
                  <a:pt x="185" y="128"/>
                  <a:pt x="164" y="128"/>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90" name="Freeform 83">
            <a:extLst>
              <a:ext uri="{FF2B5EF4-FFF2-40B4-BE49-F238E27FC236}">
                <a16:creationId xmlns:a16="http://schemas.microsoft.com/office/drawing/2014/main" id="{D60F3D64-51BE-4F69-8287-4AB9675F9565}"/>
              </a:ext>
            </a:extLst>
          </p:cNvPr>
          <p:cNvSpPr>
            <a:spLocks noChangeArrowheads="1"/>
          </p:cNvSpPr>
          <p:nvPr/>
        </p:nvSpPr>
        <p:spPr bwMode="auto">
          <a:xfrm>
            <a:off x="3243369" y="2677315"/>
            <a:ext cx="233995" cy="130470"/>
          </a:xfrm>
          <a:custGeom>
            <a:avLst/>
            <a:gdLst>
              <a:gd name="T0" fmla="*/ 612 w 729"/>
              <a:gd name="T1" fmla="*/ 331 h 404"/>
              <a:gd name="T2" fmla="*/ 615 w 729"/>
              <a:gd name="T3" fmla="*/ 297 h 404"/>
              <a:gd name="T4" fmla="*/ 530 w 729"/>
              <a:gd name="T5" fmla="*/ 293 h 404"/>
              <a:gd name="T6" fmla="*/ 558 w 729"/>
              <a:gd name="T7" fmla="*/ 242 h 404"/>
              <a:gd name="T8" fmla="*/ 521 w 729"/>
              <a:gd name="T9" fmla="*/ 191 h 404"/>
              <a:gd name="T10" fmla="*/ 547 w 729"/>
              <a:gd name="T11" fmla="*/ 187 h 404"/>
              <a:gd name="T12" fmla="*/ 503 w 729"/>
              <a:gd name="T13" fmla="*/ 160 h 404"/>
              <a:gd name="T14" fmla="*/ 402 w 729"/>
              <a:gd name="T15" fmla="*/ 288 h 404"/>
              <a:gd name="T16" fmla="*/ 375 w 729"/>
              <a:gd name="T17" fmla="*/ 303 h 404"/>
              <a:gd name="T18" fmla="*/ 321 w 729"/>
              <a:gd name="T19" fmla="*/ 403 h 404"/>
              <a:gd name="T20" fmla="*/ 178 w 729"/>
              <a:gd name="T21" fmla="*/ 288 h 404"/>
              <a:gd name="T22" fmla="*/ 247 w 729"/>
              <a:gd name="T23" fmla="*/ 290 h 404"/>
              <a:gd name="T24" fmla="*/ 307 w 729"/>
              <a:gd name="T25" fmla="*/ 275 h 404"/>
              <a:gd name="T26" fmla="*/ 224 w 729"/>
              <a:gd name="T27" fmla="*/ 266 h 404"/>
              <a:gd name="T28" fmla="*/ 155 w 729"/>
              <a:gd name="T29" fmla="*/ 242 h 404"/>
              <a:gd name="T30" fmla="*/ 206 w 729"/>
              <a:gd name="T31" fmla="*/ 224 h 404"/>
              <a:gd name="T32" fmla="*/ 252 w 729"/>
              <a:gd name="T33" fmla="*/ 178 h 404"/>
              <a:gd name="T34" fmla="*/ 224 w 729"/>
              <a:gd name="T35" fmla="*/ 162 h 404"/>
              <a:gd name="T36" fmla="*/ 210 w 729"/>
              <a:gd name="T37" fmla="*/ 162 h 404"/>
              <a:gd name="T38" fmla="*/ 155 w 729"/>
              <a:gd name="T39" fmla="*/ 211 h 404"/>
              <a:gd name="T40" fmla="*/ 96 w 729"/>
              <a:gd name="T41" fmla="*/ 182 h 404"/>
              <a:gd name="T42" fmla="*/ 111 w 729"/>
              <a:gd name="T43" fmla="*/ 178 h 404"/>
              <a:gd name="T44" fmla="*/ 59 w 729"/>
              <a:gd name="T45" fmla="*/ 118 h 404"/>
              <a:gd name="T46" fmla="*/ 45 w 729"/>
              <a:gd name="T47" fmla="*/ 110 h 404"/>
              <a:gd name="T48" fmla="*/ 0 w 729"/>
              <a:gd name="T49" fmla="*/ 66 h 404"/>
              <a:gd name="T50" fmla="*/ 63 w 729"/>
              <a:gd name="T51" fmla="*/ 23 h 404"/>
              <a:gd name="T52" fmla="*/ 155 w 729"/>
              <a:gd name="T53" fmla="*/ 30 h 404"/>
              <a:gd name="T54" fmla="*/ 133 w 729"/>
              <a:gd name="T55" fmla="*/ 56 h 404"/>
              <a:gd name="T56" fmla="*/ 182 w 729"/>
              <a:gd name="T57" fmla="*/ 83 h 404"/>
              <a:gd name="T58" fmla="*/ 169 w 729"/>
              <a:gd name="T59" fmla="*/ 59 h 404"/>
              <a:gd name="T60" fmla="*/ 200 w 729"/>
              <a:gd name="T61" fmla="*/ 28 h 404"/>
              <a:gd name="T62" fmla="*/ 283 w 729"/>
              <a:gd name="T63" fmla="*/ 109 h 404"/>
              <a:gd name="T64" fmla="*/ 261 w 729"/>
              <a:gd name="T65" fmla="*/ 28 h 404"/>
              <a:gd name="T66" fmla="*/ 298 w 729"/>
              <a:gd name="T67" fmla="*/ 0 h 404"/>
              <a:gd name="T68" fmla="*/ 371 w 729"/>
              <a:gd name="T69" fmla="*/ 38 h 404"/>
              <a:gd name="T70" fmla="*/ 365 w 729"/>
              <a:gd name="T71" fmla="*/ 74 h 404"/>
              <a:gd name="T72" fmla="*/ 398 w 729"/>
              <a:gd name="T73" fmla="*/ 50 h 404"/>
              <a:gd name="T74" fmla="*/ 420 w 729"/>
              <a:gd name="T75" fmla="*/ 94 h 404"/>
              <a:gd name="T76" fmla="*/ 439 w 729"/>
              <a:gd name="T77" fmla="*/ 96 h 404"/>
              <a:gd name="T78" fmla="*/ 585 w 729"/>
              <a:gd name="T79" fmla="*/ 172 h 404"/>
              <a:gd name="T80" fmla="*/ 567 w 729"/>
              <a:gd name="T81" fmla="*/ 174 h 404"/>
              <a:gd name="T82" fmla="*/ 600 w 729"/>
              <a:gd name="T83" fmla="*/ 174 h 404"/>
              <a:gd name="T84" fmla="*/ 659 w 729"/>
              <a:gd name="T85" fmla="*/ 202 h 404"/>
              <a:gd name="T86" fmla="*/ 728 w 729"/>
              <a:gd name="T87" fmla="*/ 268 h 404"/>
              <a:gd name="T88" fmla="*/ 612 w 729"/>
              <a:gd name="T89" fmla="*/ 33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9" h="404">
                <a:moveTo>
                  <a:pt x="612" y="331"/>
                </a:moveTo>
                <a:lnTo>
                  <a:pt x="612" y="331"/>
                </a:lnTo>
                <a:cubicBezTo>
                  <a:pt x="609" y="316"/>
                  <a:pt x="609" y="306"/>
                  <a:pt x="615" y="297"/>
                </a:cubicBezTo>
                <a:lnTo>
                  <a:pt x="615" y="297"/>
                </a:lnTo>
                <a:cubicBezTo>
                  <a:pt x="592" y="293"/>
                  <a:pt x="554" y="295"/>
                  <a:pt x="530" y="293"/>
                </a:cubicBezTo>
                <a:lnTo>
                  <a:pt x="530" y="293"/>
                </a:lnTo>
                <a:cubicBezTo>
                  <a:pt x="534" y="261"/>
                  <a:pt x="554" y="270"/>
                  <a:pt x="558" y="242"/>
                </a:cubicBezTo>
                <a:lnTo>
                  <a:pt x="558" y="242"/>
                </a:lnTo>
                <a:cubicBezTo>
                  <a:pt x="545" y="239"/>
                  <a:pt x="529" y="205"/>
                  <a:pt x="521" y="191"/>
                </a:cubicBezTo>
                <a:lnTo>
                  <a:pt x="521" y="191"/>
                </a:lnTo>
                <a:cubicBezTo>
                  <a:pt x="530" y="189"/>
                  <a:pt x="537" y="187"/>
                  <a:pt x="547" y="187"/>
                </a:cubicBezTo>
                <a:lnTo>
                  <a:pt x="547" y="187"/>
                </a:lnTo>
                <a:cubicBezTo>
                  <a:pt x="517" y="184"/>
                  <a:pt x="503" y="160"/>
                  <a:pt x="503" y="160"/>
                </a:cubicBezTo>
                <a:lnTo>
                  <a:pt x="503" y="160"/>
                </a:lnTo>
                <a:cubicBezTo>
                  <a:pt x="440" y="160"/>
                  <a:pt x="420" y="241"/>
                  <a:pt x="402" y="288"/>
                </a:cubicBezTo>
                <a:lnTo>
                  <a:pt x="402" y="288"/>
                </a:lnTo>
                <a:cubicBezTo>
                  <a:pt x="398" y="299"/>
                  <a:pt x="383" y="295"/>
                  <a:pt x="375" y="303"/>
                </a:cubicBezTo>
                <a:lnTo>
                  <a:pt x="375" y="303"/>
                </a:lnTo>
                <a:cubicBezTo>
                  <a:pt x="344" y="326"/>
                  <a:pt x="347" y="378"/>
                  <a:pt x="321" y="403"/>
                </a:cubicBezTo>
                <a:lnTo>
                  <a:pt x="321" y="403"/>
                </a:lnTo>
                <a:cubicBezTo>
                  <a:pt x="278" y="374"/>
                  <a:pt x="178" y="351"/>
                  <a:pt x="178" y="288"/>
                </a:cubicBezTo>
                <a:lnTo>
                  <a:pt x="178" y="288"/>
                </a:lnTo>
                <a:cubicBezTo>
                  <a:pt x="204" y="285"/>
                  <a:pt x="247" y="290"/>
                  <a:pt x="247" y="290"/>
                </a:cubicBezTo>
                <a:lnTo>
                  <a:pt x="247" y="290"/>
                </a:lnTo>
                <a:cubicBezTo>
                  <a:pt x="265" y="275"/>
                  <a:pt x="285" y="281"/>
                  <a:pt x="307" y="275"/>
                </a:cubicBezTo>
                <a:lnTo>
                  <a:pt x="307" y="275"/>
                </a:lnTo>
                <a:cubicBezTo>
                  <a:pt x="296" y="268"/>
                  <a:pt x="237" y="266"/>
                  <a:pt x="224" y="266"/>
                </a:cubicBezTo>
                <a:lnTo>
                  <a:pt x="224" y="266"/>
                </a:lnTo>
                <a:cubicBezTo>
                  <a:pt x="202" y="266"/>
                  <a:pt x="155" y="286"/>
                  <a:pt x="155" y="242"/>
                </a:cubicBezTo>
                <a:lnTo>
                  <a:pt x="155" y="242"/>
                </a:lnTo>
                <a:cubicBezTo>
                  <a:pt x="155" y="226"/>
                  <a:pt x="197" y="226"/>
                  <a:pt x="206" y="224"/>
                </a:cubicBezTo>
                <a:lnTo>
                  <a:pt x="206" y="224"/>
                </a:lnTo>
                <a:cubicBezTo>
                  <a:pt x="229" y="216"/>
                  <a:pt x="279" y="195"/>
                  <a:pt x="299" y="178"/>
                </a:cubicBezTo>
                <a:lnTo>
                  <a:pt x="252" y="178"/>
                </a:lnTo>
                <a:lnTo>
                  <a:pt x="252" y="178"/>
                </a:lnTo>
                <a:cubicBezTo>
                  <a:pt x="248" y="178"/>
                  <a:pt x="231" y="167"/>
                  <a:pt x="224" y="162"/>
                </a:cubicBezTo>
                <a:lnTo>
                  <a:pt x="210" y="162"/>
                </a:lnTo>
                <a:lnTo>
                  <a:pt x="210" y="162"/>
                </a:lnTo>
                <a:cubicBezTo>
                  <a:pt x="193" y="171"/>
                  <a:pt x="193" y="211"/>
                  <a:pt x="155" y="211"/>
                </a:cubicBezTo>
                <a:lnTo>
                  <a:pt x="155" y="211"/>
                </a:lnTo>
                <a:cubicBezTo>
                  <a:pt x="126" y="211"/>
                  <a:pt x="105" y="200"/>
                  <a:pt x="96" y="182"/>
                </a:cubicBezTo>
                <a:lnTo>
                  <a:pt x="96" y="182"/>
                </a:lnTo>
                <a:cubicBezTo>
                  <a:pt x="102" y="180"/>
                  <a:pt x="105" y="178"/>
                  <a:pt x="111" y="178"/>
                </a:cubicBezTo>
                <a:lnTo>
                  <a:pt x="111" y="178"/>
                </a:lnTo>
                <a:cubicBezTo>
                  <a:pt x="80" y="162"/>
                  <a:pt x="52" y="147"/>
                  <a:pt x="59" y="118"/>
                </a:cubicBezTo>
                <a:lnTo>
                  <a:pt x="59" y="118"/>
                </a:lnTo>
                <a:cubicBezTo>
                  <a:pt x="54" y="116"/>
                  <a:pt x="51" y="110"/>
                  <a:pt x="45" y="110"/>
                </a:cubicBezTo>
                <a:lnTo>
                  <a:pt x="45" y="110"/>
                </a:lnTo>
                <a:cubicBezTo>
                  <a:pt x="32" y="110"/>
                  <a:pt x="12" y="79"/>
                  <a:pt x="0" y="66"/>
                </a:cubicBezTo>
                <a:lnTo>
                  <a:pt x="0" y="66"/>
                </a:lnTo>
                <a:cubicBezTo>
                  <a:pt x="6" y="57"/>
                  <a:pt x="45" y="23"/>
                  <a:pt x="63" y="23"/>
                </a:cubicBezTo>
                <a:lnTo>
                  <a:pt x="63" y="23"/>
                </a:lnTo>
                <a:cubicBezTo>
                  <a:pt x="92" y="23"/>
                  <a:pt x="113" y="23"/>
                  <a:pt x="155" y="30"/>
                </a:cubicBezTo>
                <a:lnTo>
                  <a:pt x="155" y="30"/>
                </a:lnTo>
                <a:cubicBezTo>
                  <a:pt x="146" y="41"/>
                  <a:pt x="138" y="46"/>
                  <a:pt x="133" y="56"/>
                </a:cubicBezTo>
                <a:lnTo>
                  <a:pt x="133" y="56"/>
                </a:lnTo>
                <a:cubicBezTo>
                  <a:pt x="151" y="70"/>
                  <a:pt x="169" y="70"/>
                  <a:pt x="182" y="83"/>
                </a:cubicBezTo>
                <a:lnTo>
                  <a:pt x="182" y="83"/>
                </a:lnTo>
                <a:cubicBezTo>
                  <a:pt x="175" y="79"/>
                  <a:pt x="169" y="70"/>
                  <a:pt x="169" y="59"/>
                </a:cubicBezTo>
                <a:lnTo>
                  <a:pt x="169" y="59"/>
                </a:lnTo>
                <a:cubicBezTo>
                  <a:pt x="169" y="43"/>
                  <a:pt x="184" y="28"/>
                  <a:pt x="200" y="28"/>
                </a:cubicBezTo>
                <a:lnTo>
                  <a:pt x="200" y="28"/>
                </a:lnTo>
                <a:cubicBezTo>
                  <a:pt x="250" y="28"/>
                  <a:pt x="237" y="92"/>
                  <a:pt x="283" y="109"/>
                </a:cubicBezTo>
                <a:lnTo>
                  <a:pt x="283" y="109"/>
                </a:lnTo>
                <a:cubicBezTo>
                  <a:pt x="272" y="79"/>
                  <a:pt x="261" y="63"/>
                  <a:pt x="261" y="28"/>
                </a:cubicBezTo>
                <a:lnTo>
                  <a:pt x="261" y="28"/>
                </a:lnTo>
                <a:cubicBezTo>
                  <a:pt x="261" y="0"/>
                  <a:pt x="274" y="0"/>
                  <a:pt x="298" y="0"/>
                </a:cubicBezTo>
                <a:lnTo>
                  <a:pt x="298" y="0"/>
                </a:lnTo>
                <a:cubicBezTo>
                  <a:pt x="321" y="0"/>
                  <a:pt x="371" y="19"/>
                  <a:pt x="371" y="38"/>
                </a:cubicBezTo>
                <a:lnTo>
                  <a:pt x="371" y="38"/>
                </a:lnTo>
                <a:cubicBezTo>
                  <a:pt x="371" y="50"/>
                  <a:pt x="365" y="61"/>
                  <a:pt x="365" y="74"/>
                </a:cubicBezTo>
                <a:lnTo>
                  <a:pt x="365" y="74"/>
                </a:lnTo>
                <a:cubicBezTo>
                  <a:pt x="380" y="66"/>
                  <a:pt x="383" y="50"/>
                  <a:pt x="398" y="50"/>
                </a:cubicBezTo>
                <a:lnTo>
                  <a:pt x="398" y="50"/>
                </a:lnTo>
                <a:cubicBezTo>
                  <a:pt x="428" y="50"/>
                  <a:pt x="424" y="79"/>
                  <a:pt x="420" y="94"/>
                </a:cubicBezTo>
                <a:lnTo>
                  <a:pt x="420" y="94"/>
                </a:lnTo>
                <a:cubicBezTo>
                  <a:pt x="426" y="94"/>
                  <a:pt x="433" y="96"/>
                  <a:pt x="439" y="96"/>
                </a:cubicBezTo>
                <a:lnTo>
                  <a:pt x="439" y="96"/>
                </a:lnTo>
                <a:cubicBezTo>
                  <a:pt x="470" y="96"/>
                  <a:pt x="567" y="151"/>
                  <a:pt x="585" y="172"/>
                </a:cubicBezTo>
                <a:lnTo>
                  <a:pt x="585" y="172"/>
                </a:lnTo>
                <a:cubicBezTo>
                  <a:pt x="580" y="174"/>
                  <a:pt x="572" y="174"/>
                  <a:pt x="567" y="174"/>
                </a:cubicBezTo>
                <a:lnTo>
                  <a:pt x="567" y="174"/>
                </a:lnTo>
                <a:cubicBezTo>
                  <a:pt x="581" y="178"/>
                  <a:pt x="587" y="177"/>
                  <a:pt x="600" y="174"/>
                </a:cubicBezTo>
                <a:lnTo>
                  <a:pt x="600" y="174"/>
                </a:lnTo>
                <a:cubicBezTo>
                  <a:pt x="604" y="184"/>
                  <a:pt x="605" y="195"/>
                  <a:pt x="600" y="202"/>
                </a:cubicBezTo>
                <a:lnTo>
                  <a:pt x="659" y="202"/>
                </a:lnTo>
                <a:lnTo>
                  <a:pt x="659" y="202"/>
                </a:lnTo>
                <a:cubicBezTo>
                  <a:pt x="659" y="259"/>
                  <a:pt x="712" y="244"/>
                  <a:pt x="728" y="268"/>
                </a:cubicBezTo>
                <a:lnTo>
                  <a:pt x="728" y="268"/>
                </a:lnTo>
                <a:cubicBezTo>
                  <a:pt x="679" y="285"/>
                  <a:pt x="659" y="316"/>
                  <a:pt x="612" y="331"/>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91" name="Freeform 84">
            <a:extLst>
              <a:ext uri="{FF2B5EF4-FFF2-40B4-BE49-F238E27FC236}">
                <a16:creationId xmlns:a16="http://schemas.microsoft.com/office/drawing/2014/main" id="{5FBA5E8A-05A3-49A9-AF1F-7E6DB0667CD8}"/>
              </a:ext>
            </a:extLst>
          </p:cNvPr>
          <p:cNvSpPr>
            <a:spLocks noChangeArrowheads="1"/>
          </p:cNvSpPr>
          <p:nvPr/>
        </p:nvSpPr>
        <p:spPr bwMode="auto">
          <a:xfrm>
            <a:off x="3365330" y="2657461"/>
            <a:ext cx="153161" cy="55308"/>
          </a:xfrm>
          <a:custGeom>
            <a:avLst/>
            <a:gdLst>
              <a:gd name="T0" fmla="*/ 476 w 477"/>
              <a:gd name="T1" fmla="*/ 77 h 171"/>
              <a:gd name="T2" fmla="*/ 476 w 477"/>
              <a:gd name="T3" fmla="*/ 77 h 171"/>
              <a:gd name="T4" fmla="*/ 288 w 477"/>
              <a:gd name="T5" fmla="*/ 170 h 171"/>
              <a:gd name="T6" fmla="*/ 288 w 477"/>
              <a:gd name="T7" fmla="*/ 170 h 171"/>
              <a:gd name="T8" fmla="*/ 224 w 477"/>
              <a:gd name="T9" fmla="*/ 137 h 171"/>
              <a:gd name="T10" fmla="*/ 119 w 477"/>
              <a:gd name="T11" fmla="*/ 137 h 171"/>
              <a:gd name="T12" fmla="*/ 119 w 477"/>
              <a:gd name="T13" fmla="*/ 137 h 171"/>
              <a:gd name="T14" fmla="*/ 95 w 477"/>
              <a:gd name="T15" fmla="*/ 108 h 171"/>
              <a:gd name="T16" fmla="*/ 95 w 477"/>
              <a:gd name="T17" fmla="*/ 108 h 171"/>
              <a:gd name="T18" fmla="*/ 132 w 477"/>
              <a:gd name="T19" fmla="*/ 106 h 171"/>
              <a:gd name="T20" fmla="*/ 132 w 477"/>
              <a:gd name="T21" fmla="*/ 106 h 171"/>
              <a:gd name="T22" fmla="*/ 178 w 477"/>
              <a:gd name="T23" fmla="*/ 98 h 171"/>
              <a:gd name="T24" fmla="*/ 178 w 477"/>
              <a:gd name="T25" fmla="*/ 98 h 171"/>
              <a:gd name="T26" fmla="*/ 91 w 477"/>
              <a:gd name="T27" fmla="*/ 91 h 171"/>
              <a:gd name="T28" fmla="*/ 91 w 477"/>
              <a:gd name="T29" fmla="*/ 91 h 171"/>
              <a:gd name="T30" fmla="*/ 28 w 477"/>
              <a:gd name="T31" fmla="*/ 71 h 171"/>
              <a:gd name="T32" fmla="*/ 28 w 477"/>
              <a:gd name="T33" fmla="*/ 71 h 171"/>
              <a:gd name="T34" fmla="*/ 0 w 477"/>
              <a:gd name="T35" fmla="*/ 28 h 171"/>
              <a:gd name="T36" fmla="*/ 28 w 477"/>
              <a:gd name="T37" fmla="*/ 28 h 171"/>
              <a:gd name="T38" fmla="*/ 28 w 477"/>
              <a:gd name="T39" fmla="*/ 28 h 171"/>
              <a:gd name="T40" fmla="*/ 64 w 477"/>
              <a:gd name="T41" fmla="*/ 33 h 171"/>
              <a:gd name="T42" fmla="*/ 64 w 477"/>
              <a:gd name="T43" fmla="*/ 24 h 171"/>
              <a:gd name="T44" fmla="*/ 95 w 477"/>
              <a:gd name="T45" fmla="*/ 24 h 171"/>
              <a:gd name="T46" fmla="*/ 86 w 477"/>
              <a:gd name="T47" fmla="*/ 6 h 171"/>
              <a:gd name="T48" fmla="*/ 137 w 477"/>
              <a:gd name="T49" fmla="*/ 6 h 171"/>
              <a:gd name="T50" fmla="*/ 137 w 477"/>
              <a:gd name="T51" fmla="*/ 6 h 171"/>
              <a:gd name="T52" fmla="*/ 211 w 477"/>
              <a:gd name="T53" fmla="*/ 42 h 171"/>
              <a:gd name="T54" fmla="*/ 211 w 477"/>
              <a:gd name="T55" fmla="*/ 42 h 171"/>
              <a:gd name="T56" fmla="*/ 257 w 477"/>
              <a:gd name="T57" fmla="*/ 0 h 171"/>
              <a:gd name="T58" fmla="*/ 279 w 477"/>
              <a:gd name="T59" fmla="*/ 0 h 171"/>
              <a:gd name="T60" fmla="*/ 279 w 477"/>
              <a:gd name="T61" fmla="*/ 0 h 171"/>
              <a:gd name="T62" fmla="*/ 279 w 477"/>
              <a:gd name="T63" fmla="*/ 46 h 171"/>
              <a:gd name="T64" fmla="*/ 279 w 477"/>
              <a:gd name="T65" fmla="*/ 46 h 171"/>
              <a:gd name="T66" fmla="*/ 333 w 477"/>
              <a:gd name="T67" fmla="*/ 28 h 171"/>
              <a:gd name="T68" fmla="*/ 394 w 477"/>
              <a:gd name="T69" fmla="*/ 28 h 171"/>
              <a:gd name="T70" fmla="*/ 394 w 477"/>
              <a:gd name="T71" fmla="*/ 28 h 171"/>
              <a:gd name="T72" fmla="*/ 476 w 477"/>
              <a:gd name="T73" fmla="*/ 7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7" h="171">
                <a:moveTo>
                  <a:pt x="476" y="77"/>
                </a:moveTo>
                <a:lnTo>
                  <a:pt x="476" y="77"/>
                </a:lnTo>
                <a:cubicBezTo>
                  <a:pt x="432" y="106"/>
                  <a:pt x="341" y="170"/>
                  <a:pt x="288" y="170"/>
                </a:cubicBezTo>
                <a:lnTo>
                  <a:pt x="288" y="170"/>
                </a:lnTo>
                <a:cubicBezTo>
                  <a:pt x="255" y="170"/>
                  <a:pt x="237" y="160"/>
                  <a:pt x="224" y="137"/>
                </a:cubicBezTo>
                <a:lnTo>
                  <a:pt x="119" y="137"/>
                </a:lnTo>
                <a:lnTo>
                  <a:pt x="119" y="137"/>
                </a:lnTo>
                <a:cubicBezTo>
                  <a:pt x="103" y="132"/>
                  <a:pt x="98" y="123"/>
                  <a:pt x="95" y="108"/>
                </a:cubicBezTo>
                <a:lnTo>
                  <a:pt x="95" y="108"/>
                </a:lnTo>
                <a:cubicBezTo>
                  <a:pt x="108" y="106"/>
                  <a:pt x="129" y="106"/>
                  <a:pt x="132" y="106"/>
                </a:cubicBezTo>
                <a:lnTo>
                  <a:pt x="132" y="106"/>
                </a:lnTo>
                <a:cubicBezTo>
                  <a:pt x="149" y="101"/>
                  <a:pt x="169" y="101"/>
                  <a:pt x="178" y="98"/>
                </a:cubicBezTo>
                <a:lnTo>
                  <a:pt x="178" y="98"/>
                </a:lnTo>
                <a:cubicBezTo>
                  <a:pt x="170" y="98"/>
                  <a:pt x="95" y="91"/>
                  <a:pt x="91" y="91"/>
                </a:cubicBezTo>
                <a:lnTo>
                  <a:pt x="91" y="91"/>
                </a:lnTo>
                <a:cubicBezTo>
                  <a:pt x="60" y="91"/>
                  <a:pt x="24" y="114"/>
                  <a:pt x="28" y="71"/>
                </a:cubicBezTo>
                <a:lnTo>
                  <a:pt x="28" y="71"/>
                </a:lnTo>
                <a:cubicBezTo>
                  <a:pt x="13" y="60"/>
                  <a:pt x="2" y="46"/>
                  <a:pt x="0" y="28"/>
                </a:cubicBezTo>
                <a:lnTo>
                  <a:pt x="28" y="28"/>
                </a:lnTo>
                <a:lnTo>
                  <a:pt x="28" y="28"/>
                </a:lnTo>
                <a:cubicBezTo>
                  <a:pt x="39" y="35"/>
                  <a:pt x="53" y="39"/>
                  <a:pt x="64" y="33"/>
                </a:cubicBezTo>
                <a:lnTo>
                  <a:pt x="64" y="24"/>
                </a:lnTo>
                <a:lnTo>
                  <a:pt x="95" y="24"/>
                </a:lnTo>
                <a:lnTo>
                  <a:pt x="86" y="6"/>
                </a:lnTo>
                <a:lnTo>
                  <a:pt x="137" y="6"/>
                </a:lnTo>
                <a:lnTo>
                  <a:pt x="137" y="6"/>
                </a:lnTo>
                <a:cubicBezTo>
                  <a:pt x="149" y="16"/>
                  <a:pt x="201" y="42"/>
                  <a:pt x="211" y="42"/>
                </a:cubicBezTo>
                <a:lnTo>
                  <a:pt x="211" y="42"/>
                </a:lnTo>
                <a:cubicBezTo>
                  <a:pt x="232" y="42"/>
                  <a:pt x="247" y="8"/>
                  <a:pt x="257" y="0"/>
                </a:cubicBezTo>
                <a:lnTo>
                  <a:pt x="279" y="0"/>
                </a:lnTo>
                <a:lnTo>
                  <a:pt x="279" y="0"/>
                </a:lnTo>
                <a:cubicBezTo>
                  <a:pt x="279" y="24"/>
                  <a:pt x="275" y="33"/>
                  <a:pt x="279" y="46"/>
                </a:cubicBezTo>
                <a:lnTo>
                  <a:pt x="279" y="46"/>
                </a:lnTo>
                <a:cubicBezTo>
                  <a:pt x="295" y="46"/>
                  <a:pt x="306" y="28"/>
                  <a:pt x="333" y="28"/>
                </a:cubicBezTo>
                <a:lnTo>
                  <a:pt x="394" y="28"/>
                </a:lnTo>
                <a:lnTo>
                  <a:pt x="394" y="28"/>
                </a:lnTo>
                <a:cubicBezTo>
                  <a:pt x="431" y="28"/>
                  <a:pt x="466" y="55"/>
                  <a:pt x="476" y="77"/>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92" name="Freeform 85">
            <a:extLst>
              <a:ext uri="{FF2B5EF4-FFF2-40B4-BE49-F238E27FC236}">
                <a16:creationId xmlns:a16="http://schemas.microsoft.com/office/drawing/2014/main" id="{A1E7C856-63D9-4D9F-9E6D-AAAF2003C6EF}"/>
              </a:ext>
            </a:extLst>
          </p:cNvPr>
          <p:cNvSpPr>
            <a:spLocks noChangeArrowheads="1"/>
          </p:cNvSpPr>
          <p:nvPr/>
        </p:nvSpPr>
        <p:spPr bwMode="auto">
          <a:xfrm>
            <a:off x="3233441" y="2719860"/>
            <a:ext cx="29782" cy="25527"/>
          </a:xfrm>
          <a:custGeom>
            <a:avLst/>
            <a:gdLst>
              <a:gd name="T0" fmla="*/ 31 w 93"/>
              <a:gd name="T1" fmla="*/ 0 h 80"/>
              <a:gd name="T2" fmla="*/ 31 w 93"/>
              <a:gd name="T3" fmla="*/ 0 h 80"/>
              <a:gd name="T4" fmla="*/ 92 w 93"/>
              <a:gd name="T5" fmla="*/ 79 h 80"/>
              <a:gd name="T6" fmla="*/ 92 w 93"/>
              <a:gd name="T7" fmla="*/ 79 h 80"/>
              <a:gd name="T8" fmla="*/ 37 w 93"/>
              <a:gd name="T9" fmla="*/ 0 h 80"/>
              <a:gd name="T10" fmla="*/ 37 w 93"/>
              <a:gd name="T11" fmla="*/ 6 h 80"/>
              <a:gd name="T12" fmla="*/ 31 w 9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93" h="80">
                <a:moveTo>
                  <a:pt x="31" y="0"/>
                </a:moveTo>
                <a:lnTo>
                  <a:pt x="31" y="0"/>
                </a:lnTo>
                <a:cubicBezTo>
                  <a:pt x="54" y="32"/>
                  <a:pt x="80" y="39"/>
                  <a:pt x="92" y="79"/>
                </a:cubicBezTo>
                <a:lnTo>
                  <a:pt x="92" y="79"/>
                </a:lnTo>
                <a:cubicBezTo>
                  <a:pt x="56" y="70"/>
                  <a:pt x="0" y="15"/>
                  <a:pt x="37" y="0"/>
                </a:cubicBezTo>
                <a:lnTo>
                  <a:pt x="37" y="6"/>
                </a:lnTo>
                <a:lnTo>
                  <a:pt x="31" y="0"/>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93" name="Freeform 86">
            <a:extLst>
              <a:ext uri="{FF2B5EF4-FFF2-40B4-BE49-F238E27FC236}">
                <a16:creationId xmlns:a16="http://schemas.microsoft.com/office/drawing/2014/main" id="{DE678068-9049-435C-A355-B1C6454A3A40}"/>
              </a:ext>
            </a:extLst>
          </p:cNvPr>
          <p:cNvSpPr>
            <a:spLocks noChangeArrowheads="1"/>
          </p:cNvSpPr>
          <p:nvPr/>
        </p:nvSpPr>
        <p:spPr bwMode="auto">
          <a:xfrm>
            <a:off x="2901593" y="3411918"/>
            <a:ext cx="73744" cy="87926"/>
          </a:xfrm>
          <a:custGeom>
            <a:avLst/>
            <a:gdLst>
              <a:gd name="T0" fmla="*/ 39 w 231"/>
              <a:gd name="T1" fmla="*/ 79 h 274"/>
              <a:gd name="T2" fmla="*/ 39 w 231"/>
              <a:gd name="T3" fmla="*/ 79 h 274"/>
              <a:gd name="T4" fmla="*/ 92 w 231"/>
              <a:gd name="T5" fmla="*/ 59 h 274"/>
              <a:gd name="T6" fmla="*/ 92 w 231"/>
              <a:gd name="T7" fmla="*/ 59 h 274"/>
              <a:gd name="T8" fmla="*/ 81 w 231"/>
              <a:gd name="T9" fmla="*/ 36 h 274"/>
              <a:gd name="T10" fmla="*/ 81 w 231"/>
              <a:gd name="T11" fmla="*/ 36 h 274"/>
              <a:gd name="T12" fmla="*/ 136 w 231"/>
              <a:gd name="T13" fmla="*/ 0 h 274"/>
              <a:gd name="T14" fmla="*/ 167 w 231"/>
              <a:gd name="T15" fmla="*/ 0 h 274"/>
              <a:gd name="T16" fmla="*/ 167 w 231"/>
              <a:gd name="T17" fmla="*/ 0 h 274"/>
              <a:gd name="T18" fmla="*/ 230 w 231"/>
              <a:gd name="T19" fmla="*/ 76 h 274"/>
              <a:gd name="T20" fmla="*/ 230 w 231"/>
              <a:gd name="T21" fmla="*/ 76 h 274"/>
              <a:gd name="T22" fmla="*/ 197 w 231"/>
              <a:gd name="T23" fmla="*/ 103 h 274"/>
              <a:gd name="T24" fmla="*/ 197 w 231"/>
              <a:gd name="T25" fmla="*/ 165 h 274"/>
              <a:gd name="T26" fmla="*/ 197 w 231"/>
              <a:gd name="T27" fmla="*/ 165 h 274"/>
              <a:gd name="T28" fmla="*/ 195 w 231"/>
              <a:gd name="T29" fmla="*/ 217 h 274"/>
              <a:gd name="T30" fmla="*/ 195 w 231"/>
              <a:gd name="T31" fmla="*/ 217 h 274"/>
              <a:gd name="T32" fmla="*/ 147 w 231"/>
              <a:gd name="T33" fmla="*/ 226 h 274"/>
              <a:gd name="T34" fmla="*/ 147 w 231"/>
              <a:gd name="T35" fmla="*/ 226 h 274"/>
              <a:gd name="T36" fmla="*/ 81 w 231"/>
              <a:gd name="T37" fmla="*/ 267 h 274"/>
              <a:gd name="T38" fmla="*/ 81 w 231"/>
              <a:gd name="T39" fmla="*/ 267 h 274"/>
              <a:gd name="T40" fmla="*/ 46 w 231"/>
              <a:gd name="T41" fmla="*/ 273 h 274"/>
              <a:gd name="T42" fmla="*/ 46 w 231"/>
              <a:gd name="T43" fmla="*/ 273 h 274"/>
              <a:gd name="T44" fmla="*/ 0 w 231"/>
              <a:gd name="T45" fmla="*/ 231 h 274"/>
              <a:gd name="T46" fmla="*/ 0 w 231"/>
              <a:gd name="T47" fmla="*/ 231 h 274"/>
              <a:gd name="T48" fmla="*/ 53 w 231"/>
              <a:gd name="T49" fmla="*/ 138 h 274"/>
              <a:gd name="T50" fmla="*/ 53 w 231"/>
              <a:gd name="T51" fmla="*/ 138 h 274"/>
              <a:gd name="T52" fmla="*/ 19 w 231"/>
              <a:gd name="T53" fmla="*/ 99 h 274"/>
              <a:gd name="T54" fmla="*/ 19 w 231"/>
              <a:gd name="T55" fmla="*/ 99 h 274"/>
              <a:gd name="T56" fmla="*/ 39 w 231"/>
              <a:gd name="T57" fmla="*/ 7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 h="274">
                <a:moveTo>
                  <a:pt x="39" y="79"/>
                </a:moveTo>
                <a:lnTo>
                  <a:pt x="39" y="79"/>
                </a:lnTo>
                <a:cubicBezTo>
                  <a:pt x="50" y="79"/>
                  <a:pt x="81" y="70"/>
                  <a:pt x="92" y="59"/>
                </a:cubicBezTo>
                <a:lnTo>
                  <a:pt x="92" y="59"/>
                </a:lnTo>
                <a:cubicBezTo>
                  <a:pt x="85" y="48"/>
                  <a:pt x="81" y="44"/>
                  <a:pt x="81" y="36"/>
                </a:cubicBezTo>
                <a:lnTo>
                  <a:pt x="81" y="36"/>
                </a:lnTo>
                <a:cubicBezTo>
                  <a:pt x="81" y="23"/>
                  <a:pt x="117" y="0"/>
                  <a:pt x="136" y="0"/>
                </a:cubicBezTo>
                <a:lnTo>
                  <a:pt x="167" y="0"/>
                </a:lnTo>
                <a:lnTo>
                  <a:pt x="167" y="0"/>
                </a:lnTo>
                <a:cubicBezTo>
                  <a:pt x="209" y="0"/>
                  <a:pt x="230" y="44"/>
                  <a:pt x="230" y="76"/>
                </a:cubicBezTo>
                <a:lnTo>
                  <a:pt x="230" y="76"/>
                </a:lnTo>
                <a:cubicBezTo>
                  <a:pt x="230" y="90"/>
                  <a:pt x="197" y="88"/>
                  <a:pt x="197" y="103"/>
                </a:cubicBezTo>
                <a:lnTo>
                  <a:pt x="197" y="165"/>
                </a:lnTo>
                <a:lnTo>
                  <a:pt x="197" y="165"/>
                </a:lnTo>
                <a:cubicBezTo>
                  <a:pt x="197" y="180"/>
                  <a:pt x="209" y="202"/>
                  <a:pt x="195" y="217"/>
                </a:cubicBezTo>
                <a:lnTo>
                  <a:pt x="195" y="217"/>
                </a:lnTo>
                <a:cubicBezTo>
                  <a:pt x="184" y="228"/>
                  <a:pt x="166" y="226"/>
                  <a:pt x="147" y="226"/>
                </a:cubicBezTo>
                <a:lnTo>
                  <a:pt x="147" y="226"/>
                </a:lnTo>
                <a:cubicBezTo>
                  <a:pt x="117" y="226"/>
                  <a:pt x="96" y="257"/>
                  <a:pt x="81" y="267"/>
                </a:cubicBezTo>
                <a:lnTo>
                  <a:pt x="81" y="267"/>
                </a:lnTo>
                <a:cubicBezTo>
                  <a:pt x="72" y="272"/>
                  <a:pt x="58" y="273"/>
                  <a:pt x="46" y="273"/>
                </a:cubicBezTo>
                <a:lnTo>
                  <a:pt x="46" y="273"/>
                </a:lnTo>
                <a:cubicBezTo>
                  <a:pt x="24" y="273"/>
                  <a:pt x="0" y="253"/>
                  <a:pt x="0" y="231"/>
                </a:cubicBezTo>
                <a:lnTo>
                  <a:pt x="0" y="231"/>
                </a:lnTo>
                <a:cubicBezTo>
                  <a:pt x="0" y="185"/>
                  <a:pt x="46" y="182"/>
                  <a:pt x="53" y="138"/>
                </a:cubicBezTo>
                <a:lnTo>
                  <a:pt x="53" y="138"/>
                </a:lnTo>
                <a:cubicBezTo>
                  <a:pt x="35" y="129"/>
                  <a:pt x="19" y="118"/>
                  <a:pt x="19" y="99"/>
                </a:cubicBezTo>
                <a:lnTo>
                  <a:pt x="19" y="99"/>
                </a:lnTo>
                <a:cubicBezTo>
                  <a:pt x="19" y="76"/>
                  <a:pt x="34" y="79"/>
                  <a:pt x="39" y="79"/>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94" name="Freeform 87">
            <a:extLst>
              <a:ext uri="{FF2B5EF4-FFF2-40B4-BE49-F238E27FC236}">
                <a16:creationId xmlns:a16="http://schemas.microsoft.com/office/drawing/2014/main" id="{C02F1668-54EC-4F39-979E-CCB4C1136E55}"/>
              </a:ext>
            </a:extLst>
          </p:cNvPr>
          <p:cNvSpPr>
            <a:spLocks noChangeArrowheads="1"/>
          </p:cNvSpPr>
          <p:nvPr/>
        </p:nvSpPr>
        <p:spPr bwMode="auto">
          <a:xfrm>
            <a:off x="2951229" y="3336756"/>
            <a:ext cx="15599" cy="14182"/>
          </a:xfrm>
          <a:custGeom>
            <a:avLst/>
            <a:gdLst>
              <a:gd name="T0" fmla="*/ 12 w 47"/>
              <a:gd name="T1" fmla="*/ 42 h 43"/>
              <a:gd name="T2" fmla="*/ 12 w 47"/>
              <a:gd name="T3" fmla="*/ 42 h 43"/>
              <a:gd name="T4" fmla="*/ 0 w 47"/>
              <a:gd name="T5" fmla="*/ 20 h 43"/>
              <a:gd name="T6" fmla="*/ 0 w 47"/>
              <a:gd name="T7" fmla="*/ 20 h 43"/>
              <a:gd name="T8" fmla="*/ 46 w 47"/>
              <a:gd name="T9" fmla="*/ 0 h 43"/>
              <a:gd name="T10" fmla="*/ 46 w 47"/>
              <a:gd name="T11" fmla="*/ 0 h 43"/>
              <a:gd name="T12" fmla="*/ 12 w 47"/>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47" h="43">
                <a:moveTo>
                  <a:pt x="12" y="42"/>
                </a:moveTo>
                <a:lnTo>
                  <a:pt x="12" y="42"/>
                </a:lnTo>
                <a:cubicBezTo>
                  <a:pt x="6" y="42"/>
                  <a:pt x="0" y="27"/>
                  <a:pt x="0" y="20"/>
                </a:cubicBezTo>
                <a:lnTo>
                  <a:pt x="0" y="20"/>
                </a:lnTo>
                <a:cubicBezTo>
                  <a:pt x="0" y="9"/>
                  <a:pt x="32" y="0"/>
                  <a:pt x="46" y="0"/>
                </a:cubicBezTo>
                <a:lnTo>
                  <a:pt x="46" y="0"/>
                </a:lnTo>
                <a:cubicBezTo>
                  <a:pt x="46" y="20"/>
                  <a:pt x="32" y="42"/>
                  <a:pt x="12" y="42"/>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95" name="Freeform 88">
            <a:extLst>
              <a:ext uri="{FF2B5EF4-FFF2-40B4-BE49-F238E27FC236}">
                <a16:creationId xmlns:a16="http://schemas.microsoft.com/office/drawing/2014/main" id="{1E94AA55-646E-4CD9-BDD0-474DB11767E3}"/>
              </a:ext>
            </a:extLst>
          </p:cNvPr>
          <p:cNvSpPr>
            <a:spLocks noChangeArrowheads="1"/>
          </p:cNvSpPr>
          <p:nvPr/>
        </p:nvSpPr>
        <p:spPr bwMode="auto">
          <a:xfrm>
            <a:off x="2959738" y="3329665"/>
            <a:ext cx="140397" cy="202795"/>
          </a:xfrm>
          <a:custGeom>
            <a:avLst/>
            <a:gdLst>
              <a:gd name="T0" fmla="*/ 372 w 435"/>
              <a:gd name="T1" fmla="*/ 429 h 629"/>
              <a:gd name="T2" fmla="*/ 396 w 435"/>
              <a:gd name="T3" fmla="*/ 421 h 629"/>
              <a:gd name="T4" fmla="*/ 434 w 435"/>
              <a:gd name="T5" fmla="*/ 456 h 629"/>
              <a:gd name="T6" fmla="*/ 375 w 435"/>
              <a:gd name="T7" fmla="*/ 529 h 629"/>
              <a:gd name="T8" fmla="*/ 412 w 435"/>
              <a:gd name="T9" fmla="*/ 549 h 629"/>
              <a:gd name="T10" fmla="*/ 361 w 435"/>
              <a:gd name="T11" fmla="*/ 577 h 629"/>
              <a:gd name="T12" fmla="*/ 287 w 435"/>
              <a:gd name="T13" fmla="*/ 577 h 629"/>
              <a:gd name="T14" fmla="*/ 192 w 435"/>
              <a:gd name="T15" fmla="*/ 593 h 629"/>
              <a:gd name="T16" fmla="*/ 159 w 435"/>
              <a:gd name="T17" fmla="*/ 583 h 629"/>
              <a:gd name="T18" fmla="*/ 104 w 435"/>
              <a:gd name="T19" fmla="*/ 614 h 629"/>
              <a:gd name="T20" fmla="*/ 79 w 435"/>
              <a:gd name="T21" fmla="*/ 628 h 629"/>
              <a:gd name="T22" fmla="*/ 66 w 435"/>
              <a:gd name="T23" fmla="*/ 617 h 629"/>
              <a:gd name="T24" fmla="*/ 130 w 435"/>
              <a:gd name="T25" fmla="*/ 549 h 629"/>
              <a:gd name="T26" fmla="*/ 192 w 435"/>
              <a:gd name="T27" fmla="*/ 526 h 629"/>
              <a:gd name="T28" fmla="*/ 189 w 435"/>
              <a:gd name="T29" fmla="*/ 513 h 629"/>
              <a:gd name="T30" fmla="*/ 156 w 435"/>
              <a:gd name="T31" fmla="*/ 531 h 629"/>
              <a:gd name="T32" fmla="*/ 104 w 435"/>
              <a:gd name="T33" fmla="*/ 509 h 629"/>
              <a:gd name="T34" fmla="*/ 86 w 435"/>
              <a:gd name="T35" fmla="*/ 519 h 629"/>
              <a:gd name="T36" fmla="*/ 77 w 435"/>
              <a:gd name="T37" fmla="*/ 509 h 629"/>
              <a:gd name="T38" fmla="*/ 128 w 435"/>
              <a:gd name="T39" fmla="*/ 452 h 629"/>
              <a:gd name="T40" fmla="*/ 113 w 435"/>
              <a:gd name="T41" fmla="*/ 400 h 629"/>
              <a:gd name="T42" fmla="*/ 196 w 435"/>
              <a:gd name="T43" fmla="*/ 364 h 629"/>
              <a:gd name="T44" fmla="*/ 196 w 435"/>
              <a:gd name="T45" fmla="*/ 337 h 629"/>
              <a:gd name="T46" fmla="*/ 152 w 435"/>
              <a:gd name="T47" fmla="*/ 317 h 629"/>
              <a:gd name="T48" fmla="*/ 165 w 435"/>
              <a:gd name="T49" fmla="*/ 291 h 629"/>
              <a:gd name="T50" fmla="*/ 148 w 435"/>
              <a:gd name="T51" fmla="*/ 290 h 629"/>
              <a:gd name="T52" fmla="*/ 106 w 435"/>
              <a:gd name="T53" fmla="*/ 298 h 629"/>
              <a:gd name="T54" fmla="*/ 77 w 435"/>
              <a:gd name="T55" fmla="*/ 284 h 629"/>
              <a:gd name="T56" fmla="*/ 95 w 435"/>
              <a:gd name="T57" fmla="*/ 246 h 629"/>
              <a:gd name="T58" fmla="*/ 95 w 435"/>
              <a:gd name="T59" fmla="*/ 210 h 629"/>
              <a:gd name="T60" fmla="*/ 64 w 435"/>
              <a:gd name="T61" fmla="*/ 201 h 629"/>
              <a:gd name="T62" fmla="*/ 49 w 435"/>
              <a:gd name="T63" fmla="*/ 229 h 629"/>
              <a:gd name="T64" fmla="*/ 49 w 435"/>
              <a:gd name="T65" fmla="*/ 200 h 629"/>
              <a:gd name="T66" fmla="*/ 56 w 435"/>
              <a:gd name="T67" fmla="*/ 170 h 629"/>
              <a:gd name="T68" fmla="*/ 29 w 435"/>
              <a:gd name="T69" fmla="*/ 156 h 629"/>
              <a:gd name="T70" fmla="*/ 42 w 435"/>
              <a:gd name="T71" fmla="*/ 132 h 629"/>
              <a:gd name="T72" fmla="*/ 42 w 435"/>
              <a:gd name="T73" fmla="*/ 117 h 629"/>
              <a:gd name="T74" fmla="*/ 29 w 435"/>
              <a:gd name="T75" fmla="*/ 82 h 629"/>
              <a:gd name="T76" fmla="*/ 42 w 435"/>
              <a:gd name="T77" fmla="*/ 99 h 629"/>
              <a:gd name="T78" fmla="*/ 49 w 435"/>
              <a:gd name="T79" fmla="*/ 88 h 629"/>
              <a:gd name="T80" fmla="*/ 40 w 435"/>
              <a:gd name="T81" fmla="*/ 77 h 629"/>
              <a:gd name="T82" fmla="*/ 66 w 435"/>
              <a:gd name="T83" fmla="*/ 55 h 629"/>
              <a:gd name="T84" fmla="*/ 73 w 435"/>
              <a:gd name="T85" fmla="*/ 24 h 629"/>
              <a:gd name="T86" fmla="*/ 102 w 435"/>
              <a:gd name="T87" fmla="*/ 0 h 629"/>
              <a:gd name="T88" fmla="*/ 156 w 435"/>
              <a:gd name="T89" fmla="*/ 0 h 629"/>
              <a:gd name="T90" fmla="*/ 174 w 435"/>
              <a:gd name="T91" fmla="*/ 16 h 629"/>
              <a:gd name="T92" fmla="*/ 128 w 435"/>
              <a:gd name="T93" fmla="*/ 64 h 629"/>
              <a:gd name="T94" fmla="*/ 242 w 435"/>
              <a:gd name="T95" fmla="*/ 79 h 629"/>
              <a:gd name="T96" fmla="*/ 192 w 435"/>
              <a:gd name="T97" fmla="*/ 190 h 629"/>
              <a:gd name="T98" fmla="*/ 177 w 435"/>
              <a:gd name="T99" fmla="*/ 205 h 629"/>
              <a:gd name="T100" fmla="*/ 220 w 435"/>
              <a:gd name="T101" fmla="*/ 207 h 629"/>
              <a:gd name="T102" fmla="*/ 271 w 435"/>
              <a:gd name="T103" fmla="*/ 284 h 629"/>
              <a:gd name="T104" fmla="*/ 348 w 435"/>
              <a:gd name="T105" fmla="*/ 370 h 629"/>
              <a:gd name="T106" fmla="*/ 368 w 435"/>
              <a:gd name="T107" fmla="*/ 408 h 629"/>
              <a:gd name="T108" fmla="*/ 359 w 435"/>
              <a:gd name="T109" fmla="*/ 421 h 629"/>
              <a:gd name="T110" fmla="*/ 359 w 435"/>
              <a:gd name="T111" fmla="*/ 434 h 629"/>
              <a:gd name="T112" fmla="*/ 372 w 435"/>
              <a:gd name="T113" fmla="*/ 42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5" h="629">
                <a:moveTo>
                  <a:pt x="372" y="429"/>
                </a:moveTo>
                <a:lnTo>
                  <a:pt x="372" y="429"/>
                </a:lnTo>
                <a:cubicBezTo>
                  <a:pt x="385" y="419"/>
                  <a:pt x="381" y="421"/>
                  <a:pt x="396" y="421"/>
                </a:cubicBezTo>
                <a:lnTo>
                  <a:pt x="396" y="421"/>
                </a:lnTo>
                <a:cubicBezTo>
                  <a:pt x="418" y="421"/>
                  <a:pt x="434" y="438"/>
                  <a:pt x="434" y="456"/>
                </a:cubicBezTo>
                <a:lnTo>
                  <a:pt x="434" y="456"/>
                </a:lnTo>
                <a:cubicBezTo>
                  <a:pt x="434" y="489"/>
                  <a:pt x="390" y="506"/>
                  <a:pt x="375" y="529"/>
                </a:cubicBezTo>
                <a:lnTo>
                  <a:pt x="375" y="529"/>
                </a:lnTo>
                <a:cubicBezTo>
                  <a:pt x="393" y="535"/>
                  <a:pt x="401" y="537"/>
                  <a:pt x="412" y="537"/>
                </a:cubicBezTo>
                <a:lnTo>
                  <a:pt x="412" y="549"/>
                </a:lnTo>
                <a:lnTo>
                  <a:pt x="412" y="549"/>
                </a:lnTo>
                <a:cubicBezTo>
                  <a:pt x="396" y="566"/>
                  <a:pt x="383" y="577"/>
                  <a:pt x="361" y="577"/>
                </a:cubicBezTo>
                <a:lnTo>
                  <a:pt x="287" y="577"/>
                </a:lnTo>
                <a:lnTo>
                  <a:pt x="287" y="577"/>
                </a:lnTo>
                <a:cubicBezTo>
                  <a:pt x="269" y="577"/>
                  <a:pt x="220" y="593"/>
                  <a:pt x="192" y="593"/>
                </a:cubicBezTo>
                <a:lnTo>
                  <a:pt x="192" y="593"/>
                </a:lnTo>
                <a:cubicBezTo>
                  <a:pt x="179" y="593"/>
                  <a:pt x="172" y="583"/>
                  <a:pt x="159" y="583"/>
                </a:cubicBezTo>
                <a:lnTo>
                  <a:pt x="159" y="583"/>
                </a:lnTo>
                <a:cubicBezTo>
                  <a:pt x="141" y="583"/>
                  <a:pt x="130" y="599"/>
                  <a:pt x="130" y="614"/>
                </a:cubicBezTo>
                <a:lnTo>
                  <a:pt x="104" y="614"/>
                </a:lnTo>
                <a:lnTo>
                  <a:pt x="104" y="614"/>
                </a:lnTo>
                <a:cubicBezTo>
                  <a:pt x="92" y="614"/>
                  <a:pt x="86" y="621"/>
                  <a:pt x="79" y="628"/>
                </a:cubicBezTo>
                <a:lnTo>
                  <a:pt x="66" y="628"/>
                </a:lnTo>
                <a:lnTo>
                  <a:pt x="66" y="617"/>
                </a:lnTo>
                <a:lnTo>
                  <a:pt x="66" y="617"/>
                </a:lnTo>
                <a:cubicBezTo>
                  <a:pt x="69" y="610"/>
                  <a:pt x="125" y="551"/>
                  <a:pt x="130" y="549"/>
                </a:cubicBezTo>
                <a:lnTo>
                  <a:pt x="130" y="549"/>
                </a:lnTo>
                <a:cubicBezTo>
                  <a:pt x="156" y="542"/>
                  <a:pt x="192" y="551"/>
                  <a:pt x="192" y="526"/>
                </a:cubicBezTo>
                <a:lnTo>
                  <a:pt x="192" y="526"/>
                </a:lnTo>
                <a:cubicBezTo>
                  <a:pt x="192" y="522"/>
                  <a:pt x="189" y="516"/>
                  <a:pt x="189" y="513"/>
                </a:cubicBezTo>
                <a:lnTo>
                  <a:pt x="189" y="513"/>
                </a:lnTo>
                <a:cubicBezTo>
                  <a:pt x="181" y="524"/>
                  <a:pt x="169" y="531"/>
                  <a:pt x="156" y="531"/>
                </a:cubicBezTo>
                <a:lnTo>
                  <a:pt x="156" y="531"/>
                </a:lnTo>
                <a:cubicBezTo>
                  <a:pt x="131" y="531"/>
                  <a:pt x="125" y="509"/>
                  <a:pt x="104" y="509"/>
                </a:cubicBezTo>
                <a:lnTo>
                  <a:pt x="104" y="509"/>
                </a:lnTo>
                <a:cubicBezTo>
                  <a:pt x="93" y="509"/>
                  <a:pt x="95" y="519"/>
                  <a:pt x="86" y="519"/>
                </a:cubicBezTo>
                <a:lnTo>
                  <a:pt x="86" y="519"/>
                </a:lnTo>
                <a:cubicBezTo>
                  <a:pt x="82" y="519"/>
                  <a:pt x="77" y="513"/>
                  <a:pt x="77" y="509"/>
                </a:cubicBezTo>
                <a:lnTo>
                  <a:pt x="77" y="509"/>
                </a:lnTo>
                <a:cubicBezTo>
                  <a:pt x="77" y="482"/>
                  <a:pt x="128" y="480"/>
                  <a:pt x="128" y="452"/>
                </a:cubicBezTo>
                <a:lnTo>
                  <a:pt x="128" y="452"/>
                </a:lnTo>
                <a:cubicBezTo>
                  <a:pt x="128" y="429"/>
                  <a:pt x="113" y="419"/>
                  <a:pt x="113" y="400"/>
                </a:cubicBezTo>
                <a:lnTo>
                  <a:pt x="113" y="400"/>
                </a:lnTo>
                <a:cubicBezTo>
                  <a:pt x="146" y="400"/>
                  <a:pt x="187" y="383"/>
                  <a:pt x="196" y="364"/>
                </a:cubicBezTo>
                <a:lnTo>
                  <a:pt x="196" y="337"/>
                </a:lnTo>
                <a:lnTo>
                  <a:pt x="196" y="337"/>
                </a:lnTo>
                <a:cubicBezTo>
                  <a:pt x="177" y="339"/>
                  <a:pt x="152" y="335"/>
                  <a:pt x="152" y="317"/>
                </a:cubicBezTo>
                <a:lnTo>
                  <a:pt x="152" y="317"/>
                </a:lnTo>
                <a:cubicBezTo>
                  <a:pt x="152" y="302"/>
                  <a:pt x="161" y="298"/>
                  <a:pt x="165" y="291"/>
                </a:cubicBezTo>
                <a:lnTo>
                  <a:pt x="165" y="291"/>
                </a:lnTo>
                <a:cubicBezTo>
                  <a:pt x="159" y="291"/>
                  <a:pt x="154" y="290"/>
                  <a:pt x="148" y="290"/>
                </a:cubicBezTo>
                <a:lnTo>
                  <a:pt x="148" y="290"/>
                </a:lnTo>
                <a:cubicBezTo>
                  <a:pt x="130" y="290"/>
                  <a:pt x="121" y="298"/>
                  <a:pt x="106" y="298"/>
                </a:cubicBezTo>
                <a:lnTo>
                  <a:pt x="106" y="298"/>
                </a:lnTo>
                <a:cubicBezTo>
                  <a:pt x="89" y="298"/>
                  <a:pt x="77" y="298"/>
                  <a:pt x="77" y="284"/>
                </a:cubicBezTo>
                <a:lnTo>
                  <a:pt x="77" y="284"/>
                </a:lnTo>
                <a:cubicBezTo>
                  <a:pt x="77" y="269"/>
                  <a:pt x="95" y="260"/>
                  <a:pt x="95" y="246"/>
                </a:cubicBezTo>
                <a:lnTo>
                  <a:pt x="95" y="246"/>
                </a:lnTo>
                <a:cubicBezTo>
                  <a:pt x="95" y="229"/>
                  <a:pt x="89" y="225"/>
                  <a:pt x="95" y="210"/>
                </a:cubicBezTo>
                <a:lnTo>
                  <a:pt x="95" y="210"/>
                </a:lnTo>
                <a:cubicBezTo>
                  <a:pt x="80" y="210"/>
                  <a:pt x="69" y="205"/>
                  <a:pt x="64" y="201"/>
                </a:cubicBezTo>
                <a:lnTo>
                  <a:pt x="64" y="201"/>
                </a:lnTo>
                <a:cubicBezTo>
                  <a:pt x="55" y="216"/>
                  <a:pt x="60" y="221"/>
                  <a:pt x="64" y="229"/>
                </a:cubicBezTo>
                <a:lnTo>
                  <a:pt x="49" y="229"/>
                </a:lnTo>
                <a:lnTo>
                  <a:pt x="49" y="200"/>
                </a:lnTo>
                <a:lnTo>
                  <a:pt x="49" y="200"/>
                </a:lnTo>
                <a:cubicBezTo>
                  <a:pt x="49" y="194"/>
                  <a:pt x="51" y="190"/>
                  <a:pt x="56" y="187"/>
                </a:cubicBezTo>
                <a:lnTo>
                  <a:pt x="56" y="170"/>
                </a:lnTo>
                <a:lnTo>
                  <a:pt x="56" y="170"/>
                </a:lnTo>
                <a:cubicBezTo>
                  <a:pt x="46" y="169"/>
                  <a:pt x="29" y="163"/>
                  <a:pt x="29" y="156"/>
                </a:cubicBezTo>
                <a:lnTo>
                  <a:pt x="29" y="156"/>
                </a:lnTo>
                <a:cubicBezTo>
                  <a:pt x="29" y="146"/>
                  <a:pt x="42" y="133"/>
                  <a:pt x="42" y="132"/>
                </a:cubicBezTo>
                <a:lnTo>
                  <a:pt x="42" y="117"/>
                </a:lnTo>
                <a:lnTo>
                  <a:pt x="42" y="117"/>
                </a:lnTo>
                <a:cubicBezTo>
                  <a:pt x="15" y="112"/>
                  <a:pt x="0" y="106"/>
                  <a:pt x="0" y="82"/>
                </a:cubicBezTo>
                <a:lnTo>
                  <a:pt x="29" y="82"/>
                </a:lnTo>
                <a:lnTo>
                  <a:pt x="29" y="82"/>
                </a:lnTo>
                <a:cubicBezTo>
                  <a:pt x="29" y="94"/>
                  <a:pt x="38" y="99"/>
                  <a:pt x="42" y="99"/>
                </a:cubicBezTo>
                <a:lnTo>
                  <a:pt x="42" y="99"/>
                </a:lnTo>
                <a:cubicBezTo>
                  <a:pt x="46" y="99"/>
                  <a:pt x="49" y="92"/>
                  <a:pt x="49" y="88"/>
                </a:cubicBezTo>
                <a:lnTo>
                  <a:pt x="49" y="88"/>
                </a:lnTo>
                <a:cubicBezTo>
                  <a:pt x="46" y="86"/>
                  <a:pt x="40" y="80"/>
                  <a:pt x="40" y="77"/>
                </a:cubicBezTo>
                <a:lnTo>
                  <a:pt x="40" y="77"/>
                </a:lnTo>
                <a:cubicBezTo>
                  <a:pt x="40" y="62"/>
                  <a:pt x="53" y="55"/>
                  <a:pt x="66" y="55"/>
                </a:cubicBezTo>
                <a:lnTo>
                  <a:pt x="66" y="55"/>
                </a:lnTo>
                <a:cubicBezTo>
                  <a:pt x="66" y="40"/>
                  <a:pt x="73" y="33"/>
                  <a:pt x="73" y="24"/>
                </a:cubicBezTo>
                <a:lnTo>
                  <a:pt x="73" y="24"/>
                </a:lnTo>
                <a:cubicBezTo>
                  <a:pt x="73" y="15"/>
                  <a:pt x="92" y="0"/>
                  <a:pt x="102" y="0"/>
                </a:cubicBezTo>
                <a:lnTo>
                  <a:pt x="156" y="0"/>
                </a:lnTo>
                <a:lnTo>
                  <a:pt x="156" y="0"/>
                </a:lnTo>
                <a:cubicBezTo>
                  <a:pt x="163" y="0"/>
                  <a:pt x="174" y="13"/>
                  <a:pt x="174" y="16"/>
                </a:cubicBezTo>
                <a:lnTo>
                  <a:pt x="174" y="16"/>
                </a:lnTo>
                <a:cubicBezTo>
                  <a:pt x="174" y="42"/>
                  <a:pt x="133" y="38"/>
                  <a:pt x="128" y="64"/>
                </a:cubicBezTo>
                <a:lnTo>
                  <a:pt x="128" y="64"/>
                </a:lnTo>
                <a:cubicBezTo>
                  <a:pt x="128" y="69"/>
                  <a:pt x="130" y="73"/>
                  <a:pt x="133" y="79"/>
                </a:cubicBezTo>
                <a:lnTo>
                  <a:pt x="242" y="79"/>
                </a:lnTo>
                <a:lnTo>
                  <a:pt x="242" y="79"/>
                </a:lnTo>
                <a:cubicBezTo>
                  <a:pt x="249" y="130"/>
                  <a:pt x="192" y="151"/>
                  <a:pt x="192" y="190"/>
                </a:cubicBezTo>
                <a:lnTo>
                  <a:pt x="192" y="190"/>
                </a:lnTo>
                <a:cubicBezTo>
                  <a:pt x="185" y="192"/>
                  <a:pt x="179" y="198"/>
                  <a:pt x="177" y="205"/>
                </a:cubicBezTo>
                <a:lnTo>
                  <a:pt x="177" y="205"/>
                </a:lnTo>
                <a:cubicBezTo>
                  <a:pt x="196" y="210"/>
                  <a:pt x="205" y="203"/>
                  <a:pt x="220" y="207"/>
                </a:cubicBezTo>
                <a:lnTo>
                  <a:pt x="220" y="207"/>
                </a:lnTo>
                <a:cubicBezTo>
                  <a:pt x="254" y="218"/>
                  <a:pt x="249" y="262"/>
                  <a:pt x="271" y="284"/>
                </a:cubicBezTo>
                <a:lnTo>
                  <a:pt x="271" y="284"/>
                </a:lnTo>
                <a:cubicBezTo>
                  <a:pt x="300" y="313"/>
                  <a:pt x="348" y="326"/>
                  <a:pt x="348" y="370"/>
                </a:cubicBezTo>
                <a:lnTo>
                  <a:pt x="348" y="370"/>
                </a:lnTo>
                <a:cubicBezTo>
                  <a:pt x="348" y="385"/>
                  <a:pt x="368" y="393"/>
                  <a:pt x="368" y="408"/>
                </a:cubicBezTo>
                <a:lnTo>
                  <a:pt x="368" y="408"/>
                </a:lnTo>
                <a:cubicBezTo>
                  <a:pt x="368" y="414"/>
                  <a:pt x="364" y="419"/>
                  <a:pt x="359" y="421"/>
                </a:cubicBezTo>
                <a:lnTo>
                  <a:pt x="359" y="434"/>
                </a:lnTo>
                <a:lnTo>
                  <a:pt x="359" y="434"/>
                </a:lnTo>
                <a:cubicBezTo>
                  <a:pt x="372" y="431"/>
                  <a:pt x="373" y="425"/>
                  <a:pt x="381" y="421"/>
                </a:cubicBezTo>
                <a:lnTo>
                  <a:pt x="372" y="429"/>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96" name="Freeform 89">
            <a:extLst>
              <a:ext uri="{FF2B5EF4-FFF2-40B4-BE49-F238E27FC236}">
                <a16:creationId xmlns:a16="http://schemas.microsoft.com/office/drawing/2014/main" id="{CEBE24C9-C96B-4CDC-8D9A-B19CE07D2661}"/>
              </a:ext>
            </a:extLst>
          </p:cNvPr>
          <p:cNvSpPr>
            <a:spLocks noChangeArrowheads="1"/>
          </p:cNvSpPr>
          <p:nvPr/>
        </p:nvSpPr>
        <p:spPr bwMode="auto">
          <a:xfrm>
            <a:off x="2989519" y="3434608"/>
            <a:ext cx="7091" cy="7091"/>
          </a:xfrm>
          <a:custGeom>
            <a:avLst/>
            <a:gdLst>
              <a:gd name="T0" fmla="*/ 12 w 22"/>
              <a:gd name="T1" fmla="*/ 0 h 23"/>
              <a:gd name="T2" fmla="*/ 12 w 22"/>
              <a:gd name="T3" fmla="*/ 0 h 23"/>
              <a:gd name="T4" fmla="*/ 0 w 22"/>
              <a:gd name="T5" fmla="*/ 22 h 23"/>
              <a:gd name="T6" fmla="*/ 20 w 22"/>
              <a:gd name="T7" fmla="*/ 22 h 23"/>
              <a:gd name="T8" fmla="*/ 20 w 22"/>
              <a:gd name="T9" fmla="*/ 22 h 23"/>
              <a:gd name="T10" fmla="*/ 21 w 22"/>
              <a:gd name="T11" fmla="*/ 0 h 23"/>
              <a:gd name="T12" fmla="*/ 12 w 2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2" h="23">
                <a:moveTo>
                  <a:pt x="12" y="0"/>
                </a:moveTo>
                <a:lnTo>
                  <a:pt x="12" y="0"/>
                </a:lnTo>
                <a:cubicBezTo>
                  <a:pt x="1" y="6"/>
                  <a:pt x="0" y="13"/>
                  <a:pt x="0" y="22"/>
                </a:cubicBezTo>
                <a:lnTo>
                  <a:pt x="20" y="22"/>
                </a:lnTo>
                <a:lnTo>
                  <a:pt x="20" y="22"/>
                </a:lnTo>
                <a:cubicBezTo>
                  <a:pt x="20" y="13"/>
                  <a:pt x="21" y="6"/>
                  <a:pt x="21" y="0"/>
                </a:cubicBezTo>
                <a:lnTo>
                  <a:pt x="12" y="0"/>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97" name="Freeform 90">
            <a:extLst>
              <a:ext uri="{FF2B5EF4-FFF2-40B4-BE49-F238E27FC236}">
                <a16:creationId xmlns:a16="http://schemas.microsoft.com/office/drawing/2014/main" id="{200B3BE5-CB0A-4634-98C3-06E19AFF03F6}"/>
              </a:ext>
            </a:extLst>
          </p:cNvPr>
          <p:cNvSpPr>
            <a:spLocks noChangeArrowheads="1"/>
          </p:cNvSpPr>
          <p:nvPr/>
        </p:nvSpPr>
        <p:spPr bwMode="auto">
          <a:xfrm>
            <a:off x="2670436" y="3122615"/>
            <a:ext cx="171596" cy="77998"/>
          </a:xfrm>
          <a:custGeom>
            <a:avLst/>
            <a:gdLst>
              <a:gd name="T0" fmla="*/ 528 w 533"/>
              <a:gd name="T1" fmla="*/ 129 h 242"/>
              <a:gd name="T2" fmla="*/ 528 w 533"/>
              <a:gd name="T3" fmla="*/ 129 h 242"/>
              <a:gd name="T4" fmla="*/ 445 w 533"/>
              <a:gd name="T5" fmla="*/ 195 h 242"/>
              <a:gd name="T6" fmla="*/ 445 w 533"/>
              <a:gd name="T7" fmla="*/ 195 h 242"/>
              <a:gd name="T8" fmla="*/ 304 w 533"/>
              <a:gd name="T9" fmla="*/ 241 h 242"/>
              <a:gd name="T10" fmla="*/ 304 w 533"/>
              <a:gd name="T11" fmla="*/ 241 h 242"/>
              <a:gd name="T12" fmla="*/ 139 w 533"/>
              <a:gd name="T13" fmla="*/ 208 h 242"/>
              <a:gd name="T14" fmla="*/ 139 w 533"/>
              <a:gd name="T15" fmla="*/ 208 h 242"/>
              <a:gd name="T16" fmla="*/ 59 w 533"/>
              <a:gd name="T17" fmla="*/ 175 h 242"/>
              <a:gd name="T18" fmla="*/ 59 w 533"/>
              <a:gd name="T19" fmla="*/ 175 h 242"/>
              <a:gd name="T20" fmla="*/ 75 w 533"/>
              <a:gd name="T21" fmla="*/ 165 h 242"/>
              <a:gd name="T22" fmla="*/ 75 w 533"/>
              <a:gd name="T23" fmla="*/ 165 h 242"/>
              <a:gd name="T24" fmla="*/ 85 w 533"/>
              <a:gd name="T25" fmla="*/ 111 h 242"/>
              <a:gd name="T26" fmla="*/ 85 w 533"/>
              <a:gd name="T27" fmla="*/ 111 h 242"/>
              <a:gd name="T28" fmla="*/ 5 w 533"/>
              <a:gd name="T29" fmla="*/ 103 h 242"/>
              <a:gd name="T30" fmla="*/ 5 w 533"/>
              <a:gd name="T31" fmla="*/ 103 h 242"/>
              <a:gd name="T32" fmla="*/ 101 w 533"/>
              <a:gd name="T33" fmla="*/ 87 h 242"/>
              <a:gd name="T34" fmla="*/ 101 w 533"/>
              <a:gd name="T35" fmla="*/ 87 h 242"/>
              <a:gd name="T36" fmla="*/ 94 w 533"/>
              <a:gd name="T37" fmla="*/ 72 h 242"/>
              <a:gd name="T38" fmla="*/ 94 w 533"/>
              <a:gd name="T39" fmla="*/ 72 h 242"/>
              <a:gd name="T40" fmla="*/ 0 w 533"/>
              <a:gd name="T41" fmla="*/ 32 h 242"/>
              <a:gd name="T42" fmla="*/ 0 w 533"/>
              <a:gd name="T43" fmla="*/ 32 h 242"/>
              <a:gd name="T44" fmla="*/ 36 w 533"/>
              <a:gd name="T45" fmla="*/ 35 h 242"/>
              <a:gd name="T46" fmla="*/ 36 w 533"/>
              <a:gd name="T47" fmla="*/ 21 h 242"/>
              <a:gd name="T48" fmla="*/ 36 w 533"/>
              <a:gd name="T49" fmla="*/ 21 h 242"/>
              <a:gd name="T50" fmla="*/ 70 w 533"/>
              <a:gd name="T51" fmla="*/ 0 h 242"/>
              <a:gd name="T52" fmla="*/ 85 w 533"/>
              <a:gd name="T53" fmla="*/ 0 h 242"/>
              <a:gd name="T54" fmla="*/ 85 w 533"/>
              <a:gd name="T55" fmla="*/ 0 h 242"/>
              <a:gd name="T56" fmla="*/ 95 w 533"/>
              <a:gd name="T57" fmla="*/ 28 h 242"/>
              <a:gd name="T58" fmla="*/ 95 w 533"/>
              <a:gd name="T59" fmla="*/ 28 h 242"/>
              <a:gd name="T60" fmla="*/ 123 w 533"/>
              <a:gd name="T61" fmla="*/ 65 h 242"/>
              <a:gd name="T62" fmla="*/ 123 w 533"/>
              <a:gd name="T63" fmla="*/ 65 h 242"/>
              <a:gd name="T64" fmla="*/ 156 w 533"/>
              <a:gd name="T65" fmla="*/ 54 h 242"/>
              <a:gd name="T66" fmla="*/ 156 w 533"/>
              <a:gd name="T67" fmla="*/ 54 h 242"/>
              <a:gd name="T68" fmla="*/ 156 w 533"/>
              <a:gd name="T69" fmla="*/ 30 h 242"/>
              <a:gd name="T70" fmla="*/ 156 w 533"/>
              <a:gd name="T71" fmla="*/ 30 h 242"/>
              <a:gd name="T72" fmla="*/ 180 w 533"/>
              <a:gd name="T73" fmla="*/ 47 h 242"/>
              <a:gd name="T74" fmla="*/ 224 w 533"/>
              <a:gd name="T75" fmla="*/ 35 h 242"/>
              <a:gd name="T76" fmla="*/ 224 w 533"/>
              <a:gd name="T77" fmla="*/ 35 h 242"/>
              <a:gd name="T78" fmla="*/ 249 w 533"/>
              <a:gd name="T79" fmla="*/ 49 h 242"/>
              <a:gd name="T80" fmla="*/ 249 w 533"/>
              <a:gd name="T81" fmla="*/ 49 h 242"/>
              <a:gd name="T82" fmla="*/ 249 w 533"/>
              <a:gd name="T83" fmla="*/ 30 h 242"/>
              <a:gd name="T84" fmla="*/ 249 w 533"/>
              <a:gd name="T85" fmla="*/ 30 h 242"/>
              <a:gd name="T86" fmla="*/ 308 w 533"/>
              <a:gd name="T87" fmla="*/ 35 h 242"/>
              <a:gd name="T88" fmla="*/ 308 w 533"/>
              <a:gd name="T89" fmla="*/ 35 h 242"/>
              <a:gd name="T90" fmla="*/ 370 w 533"/>
              <a:gd name="T91" fmla="*/ 30 h 242"/>
              <a:gd name="T92" fmla="*/ 370 w 533"/>
              <a:gd name="T93" fmla="*/ 30 h 242"/>
              <a:gd name="T94" fmla="*/ 378 w 533"/>
              <a:gd name="T95" fmla="*/ 3 h 242"/>
              <a:gd name="T96" fmla="*/ 378 w 533"/>
              <a:gd name="T97" fmla="*/ 3 h 242"/>
              <a:gd name="T98" fmla="*/ 398 w 533"/>
              <a:gd name="T99" fmla="*/ 3 h 242"/>
              <a:gd name="T100" fmla="*/ 398 w 533"/>
              <a:gd name="T101" fmla="*/ 3 h 242"/>
              <a:gd name="T102" fmla="*/ 430 w 533"/>
              <a:gd name="T103" fmla="*/ 26 h 242"/>
              <a:gd name="T104" fmla="*/ 430 w 533"/>
              <a:gd name="T105" fmla="*/ 26 h 242"/>
              <a:gd name="T106" fmla="*/ 475 w 533"/>
              <a:gd name="T107" fmla="*/ 17 h 242"/>
              <a:gd name="T108" fmla="*/ 475 w 533"/>
              <a:gd name="T109" fmla="*/ 17 h 242"/>
              <a:gd name="T110" fmla="*/ 463 w 533"/>
              <a:gd name="T111" fmla="*/ 34 h 242"/>
              <a:gd name="T112" fmla="*/ 463 w 533"/>
              <a:gd name="T113" fmla="*/ 34 h 242"/>
              <a:gd name="T114" fmla="*/ 532 w 533"/>
              <a:gd name="T115" fmla="*/ 125 h 242"/>
              <a:gd name="T116" fmla="*/ 528 w 533"/>
              <a:gd name="T117" fmla="*/ 12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3" h="242">
                <a:moveTo>
                  <a:pt x="528" y="129"/>
                </a:moveTo>
                <a:lnTo>
                  <a:pt x="528" y="129"/>
                </a:lnTo>
                <a:cubicBezTo>
                  <a:pt x="513" y="155"/>
                  <a:pt x="469" y="188"/>
                  <a:pt x="445" y="195"/>
                </a:cubicBezTo>
                <a:lnTo>
                  <a:pt x="445" y="195"/>
                </a:lnTo>
                <a:cubicBezTo>
                  <a:pt x="401" y="209"/>
                  <a:pt x="367" y="241"/>
                  <a:pt x="304" y="241"/>
                </a:cubicBezTo>
                <a:lnTo>
                  <a:pt x="304" y="241"/>
                </a:lnTo>
                <a:cubicBezTo>
                  <a:pt x="236" y="241"/>
                  <a:pt x="188" y="224"/>
                  <a:pt x="139" y="208"/>
                </a:cubicBezTo>
                <a:lnTo>
                  <a:pt x="139" y="208"/>
                </a:lnTo>
                <a:cubicBezTo>
                  <a:pt x="113" y="201"/>
                  <a:pt x="99" y="175"/>
                  <a:pt x="59" y="175"/>
                </a:cubicBezTo>
                <a:lnTo>
                  <a:pt x="59" y="175"/>
                </a:lnTo>
                <a:cubicBezTo>
                  <a:pt x="64" y="171"/>
                  <a:pt x="70" y="165"/>
                  <a:pt x="75" y="165"/>
                </a:cubicBezTo>
                <a:lnTo>
                  <a:pt x="75" y="165"/>
                </a:lnTo>
                <a:cubicBezTo>
                  <a:pt x="75" y="142"/>
                  <a:pt x="81" y="131"/>
                  <a:pt x="85" y="111"/>
                </a:cubicBezTo>
                <a:lnTo>
                  <a:pt x="85" y="111"/>
                </a:lnTo>
                <a:cubicBezTo>
                  <a:pt x="55" y="103"/>
                  <a:pt x="24" y="122"/>
                  <a:pt x="5" y="103"/>
                </a:cubicBezTo>
                <a:lnTo>
                  <a:pt x="5" y="103"/>
                </a:lnTo>
                <a:cubicBezTo>
                  <a:pt x="33" y="103"/>
                  <a:pt x="81" y="94"/>
                  <a:pt x="101" y="87"/>
                </a:cubicBezTo>
                <a:lnTo>
                  <a:pt x="101" y="87"/>
                </a:lnTo>
                <a:cubicBezTo>
                  <a:pt x="95" y="83"/>
                  <a:pt x="94" y="78"/>
                  <a:pt x="94" y="72"/>
                </a:cubicBezTo>
                <a:lnTo>
                  <a:pt x="94" y="72"/>
                </a:lnTo>
                <a:cubicBezTo>
                  <a:pt x="72" y="72"/>
                  <a:pt x="4" y="52"/>
                  <a:pt x="0" y="32"/>
                </a:cubicBezTo>
                <a:lnTo>
                  <a:pt x="0" y="32"/>
                </a:lnTo>
                <a:cubicBezTo>
                  <a:pt x="16" y="26"/>
                  <a:pt x="26" y="30"/>
                  <a:pt x="36" y="35"/>
                </a:cubicBezTo>
                <a:lnTo>
                  <a:pt x="36" y="21"/>
                </a:lnTo>
                <a:lnTo>
                  <a:pt x="36" y="21"/>
                </a:lnTo>
                <a:cubicBezTo>
                  <a:pt x="51" y="21"/>
                  <a:pt x="55" y="0"/>
                  <a:pt x="70" y="0"/>
                </a:cubicBezTo>
                <a:lnTo>
                  <a:pt x="85" y="0"/>
                </a:lnTo>
                <a:lnTo>
                  <a:pt x="85" y="0"/>
                </a:lnTo>
                <a:cubicBezTo>
                  <a:pt x="86" y="12"/>
                  <a:pt x="94" y="17"/>
                  <a:pt x="95" y="28"/>
                </a:cubicBezTo>
                <a:lnTo>
                  <a:pt x="95" y="28"/>
                </a:lnTo>
                <a:cubicBezTo>
                  <a:pt x="94" y="41"/>
                  <a:pt x="110" y="65"/>
                  <a:pt x="123" y="65"/>
                </a:cubicBezTo>
                <a:lnTo>
                  <a:pt x="123" y="65"/>
                </a:lnTo>
                <a:cubicBezTo>
                  <a:pt x="136" y="65"/>
                  <a:pt x="147" y="55"/>
                  <a:pt x="156" y="54"/>
                </a:cubicBezTo>
                <a:lnTo>
                  <a:pt x="156" y="54"/>
                </a:lnTo>
                <a:cubicBezTo>
                  <a:pt x="152" y="41"/>
                  <a:pt x="150" y="37"/>
                  <a:pt x="156" y="30"/>
                </a:cubicBezTo>
                <a:lnTo>
                  <a:pt x="156" y="30"/>
                </a:lnTo>
                <a:cubicBezTo>
                  <a:pt x="163" y="37"/>
                  <a:pt x="168" y="47"/>
                  <a:pt x="180" y="47"/>
                </a:cubicBezTo>
                <a:lnTo>
                  <a:pt x="224" y="35"/>
                </a:lnTo>
                <a:lnTo>
                  <a:pt x="224" y="35"/>
                </a:lnTo>
                <a:cubicBezTo>
                  <a:pt x="238" y="39"/>
                  <a:pt x="242" y="45"/>
                  <a:pt x="249" y="49"/>
                </a:cubicBezTo>
                <a:lnTo>
                  <a:pt x="249" y="49"/>
                </a:lnTo>
                <a:cubicBezTo>
                  <a:pt x="247" y="43"/>
                  <a:pt x="249" y="35"/>
                  <a:pt x="249" y="30"/>
                </a:cubicBezTo>
                <a:lnTo>
                  <a:pt x="249" y="30"/>
                </a:lnTo>
                <a:cubicBezTo>
                  <a:pt x="277" y="30"/>
                  <a:pt x="291" y="35"/>
                  <a:pt x="308" y="35"/>
                </a:cubicBezTo>
                <a:lnTo>
                  <a:pt x="308" y="35"/>
                </a:lnTo>
                <a:cubicBezTo>
                  <a:pt x="332" y="35"/>
                  <a:pt x="354" y="13"/>
                  <a:pt x="370" y="30"/>
                </a:cubicBezTo>
                <a:lnTo>
                  <a:pt x="370" y="30"/>
                </a:lnTo>
                <a:cubicBezTo>
                  <a:pt x="370" y="16"/>
                  <a:pt x="374" y="10"/>
                  <a:pt x="378" y="3"/>
                </a:cubicBezTo>
                <a:lnTo>
                  <a:pt x="378" y="3"/>
                </a:lnTo>
                <a:cubicBezTo>
                  <a:pt x="390" y="6"/>
                  <a:pt x="390" y="8"/>
                  <a:pt x="398" y="3"/>
                </a:cubicBezTo>
                <a:lnTo>
                  <a:pt x="398" y="3"/>
                </a:lnTo>
                <a:cubicBezTo>
                  <a:pt x="398" y="24"/>
                  <a:pt x="412" y="26"/>
                  <a:pt x="430" y="26"/>
                </a:cubicBezTo>
                <a:lnTo>
                  <a:pt x="430" y="26"/>
                </a:lnTo>
                <a:cubicBezTo>
                  <a:pt x="447" y="26"/>
                  <a:pt x="458" y="17"/>
                  <a:pt x="475" y="17"/>
                </a:cubicBezTo>
                <a:lnTo>
                  <a:pt x="475" y="17"/>
                </a:lnTo>
                <a:cubicBezTo>
                  <a:pt x="469" y="21"/>
                  <a:pt x="463" y="28"/>
                  <a:pt x="463" y="34"/>
                </a:cubicBezTo>
                <a:lnTo>
                  <a:pt x="463" y="34"/>
                </a:lnTo>
                <a:cubicBezTo>
                  <a:pt x="463" y="87"/>
                  <a:pt x="532" y="74"/>
                  <a:pt x="532" y="125"/>
                </a:cubicBezTo>
                <a:lnTo>
                  <a:pt x="528" y="129"/>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98" name="Freeform 91">
            <a:extLst>
              <a:ext uri="{FF2B5EF4-FFF2-40B4-BE49-F238E27FC236}">
                <a16:creationId xmlns:a16="http://schemas.microsoft.com/office/drawing/2014/main" id="{45F9D234-02A4-4A9D-B4F6-BA931FFEA61A}"/>
              </a:ext>
            </a:extLst>
          </p:cNvPr>
          <p:cNvSpPr>
            <a:spLocks noChangeArrowheads="1"/>
          </p:cNvSpPr>
          <p:nvPr/>
        </p:nvSpPr>
        <p:spPr bwMode="auto">
          <a:xfrm>
            <a:off x="1649366" y="4060013"/>
            <a:ext cx="175851" cy="60981"/>
          </a:xfrm>
          <a:custGeom>
            <a:avLst/>
            <a:gdLst>
              <a:gd name="T0" fmla="*/ 544 w 545"/>
              <a:gd name="T1" fmla="*/ 165 h 188"/>
              <a:gd name="T2" fmla="*/ 544 w 545"/>
              <a:gd name="T3" fmla="*/ 165 h 188"/>
              <a:gd name="T4" fmla="*/ 474 w 545"/>
              <a:gd name="T5" fmla="*/ 187 h 188"/>
              <a:gd name="T6" fmla="*/ 474 w 545"/>
              <a:gd name="T7" fmla="*/ 187 h 188"/>
              <a:gd name="T8" fmla="*/ 368 w 545"/>
              <a:gd name="T9" fmla="*/ 174 h 188"/>
              <a:gd name="T10" fmla="*/ 368 w 545"/>
              <a:gd name="T11" fmla="*/ 163 h 188"/>
              <a:gd name="T12" fmla="*/ 368 w 545"/>
              <a:gd name="T13" fmla="*/ 163 h 188"/>
              <a:gd name="T14" fmla="*/ 387 w 545"/>
              <a:gd name="T15" fmla="*/ 147 h 188"/>
              <a:gd name="T16" fmla="*/ 387 w 545"/>
              <a:gd name="T17" fmla="*/ 147 h 188"/>
              <a:gd name="T18" fmla="*/ 325 w 545"/>
              <a:gd name="T19" fmla="*/ 108 h 188"/>
              <a:gd name="T20" fmla="*/ 325 w 545"/>
              <a:gd name="T21" fmla="*/ 108 h 188"/>
              <a:gd name="T22" fmla="*/ 304 w 545"/>
              <a:gd name="T23" fmla="*/ 92 h 188"/>
              <a:gd name="T24" fmla="*/ 304 w 545"/>
              <a:gd name="T25" fmla="*/ 92 h 188"/>
              <a:gd name="T26" fmla="*/ 266 w 545"/>
              <a:gd name="T27" fmla="*/ 90 h 188"/>
              <a:gd name="T28" fmla="*/ 266 w 545"/>
              <a:gd name="T29" fmla="*/ 90 h 188"/>
              <a:gd name="T30" fmla="*/ 202 w 545"/>
              <a:gd name="T31" fmla="*/ 62 h 188"/>
              <a:gd name="T32" fmla="*/ 148 w 545"/>
              <a:gd name="T33" fmla="*/ 62 h 188"/>
              <a:gd name="T34" fmla="*/ 148 w 545"/>
              <a:gd name="T35" fmla="*/ 62 h 188"/>
              <a:gd name="T36" fmla="*/ 145 w 545"/>
              <a:gd name="T37" fmla="*/ 42 h 188"/>
              <a:gd name="T38" fmla="*/ 145 w 545"/>
              <a:gd name="T39" fmla="*/ 42 h 188"/>
              <a:gd name="T40" fmla="*/ 119 w 545"/>
              <a:gd name="T41" fmla="*/ 36 h 188"/>
              <a:gd name="T42" fmla="*/ 119 w 545"/>
              <a:gd name="T43" fmla="*/ 36 h 188"/>
              <a:gd name="T44" fmla="*/ 17 w 545"/>
              <a:gd name="T45" fmla="*/ 80 h 188"/>
              <a:gd name="T46" fmla="*/ 0 w 545"/>
              <a:gd name="T47" fmla="*/ 80 h 188"/>
              <a:gd name="T48" fmla="*/ 0 w 545"/>
              <a:gd name="T49" fmla="*/ 80 h 188"/>
              <a:gd name="T50" fmla="*/ 150 w 545"/>
              <a:gd name="T51" fmla="*/ 0 h 188"/>
              <a:gd name="T52" fmla="*/ 150 w 545"/>
              <a:gd name="T53" fmla="*/ 0 h 188"/>
              <a:gd name="T54" fmla="*/ 330 w 545"/>
              <a:gd name="T55" fmla="*/ 46 h 188"/>
              <a:gd name="T56" fmla="*/ 330 w 545"/>
              <a:gd name="T57" fmla="*/ 46 h 188"/>
              <a:gd name="T58" fmla="*/ 361 w 545"/>
              <a:gd name="T59" fmla="*/ 67 h 188"/>
              <a:gd name="T60" fmla="*/ 361 w 545"/>
              <a:gd name="T61" fmla="*/ 67 h 188"/>
              <a:gd name="T62" fmla="*/ 474 w 545"/>
              <a:gd name="T63" fmla="*/ 113 h 188"/>
              <a:gd name="T64" fmla="*/ 474 w 545"/>
              <a:gd name="T65" fmla="*/ 113 h 188"/>
              <a:gd name="T66" fmla="*/ 474 w 545"/>
              <a:gd name="T67" fmla="*/ 126 h 188"/>
              <a:gd name="T68" fmla="*/ 502 w 545"/>
              <a:gd name="T69" fmla="*/ 128 h 188"/>
              <a:gd name="T70" fmla="*/ 502 w 545"/>
              <a:gd name="T71" fmla="*/ 128 h 188"/>
              <a:gd name="T72" fmla="*/ 544 w 545"/>
              <a:gd name="T73" fmla="*/ 16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5" h="188">
                <a:moveTo>
                  <a:pt x="544" y="165"/>
                </a:moveTo>
                <a:lnTo>
                  <a:pt x="544" y="165"/>
                </a:lnTo>
                <a:cubicBezTo>
                  <a:pt x="531" y="187"/>
                  <a:pt x="497" y="187"/>
                  <a:pt x="474" y="187"/>
                </a:cubicBezTo>
                <a:lnTo>
                  <a:pt x="474" y="187"/>
                </a:lnTo>
                <a:cubicBezTo>
                  <a:pt x="432" y="187"/>
                  <a:pt x="403" y="174"/>
                  <a:pt x="368" y="174"/>
                </a:cubicBezTo>
                <a:lnTo>
                  <a:pt x="368" y="163"/>
                </a:lnTo>
                <a:lnTo>
                  <a:pt x="368" y="163"/>
                </a:lnTo>
                <a:cubicBezTo>
                  <a:pt x="377" y="163"/>
                  <a:pt x="385" y="155"/>
                  <a:pt x="387" y="147"/>
                </a:cubicBezTo>
                <a:lnTo>
                  <a:pt x="387" y="147"/>
                </a:lnTo>
                <a:cubicBezTo>
                  <a:pt x="359" y="134"/>
                  <a:pt x="330" y="135"/>
                  <a:pt x="325" y="108"/>
                </a:cubicBezTo>
                <a:lnTo>
                  <a:pt x="325" y="108"/>
                </a:lnTo>
                <a:cubicBezTo>
                  <a:pt x="310" y="108"/>
                  <a:pt x="312" y="95"/>
                  <a:pt x="304" y="92"/>
                </a:cubicBezTo>
                <a:lnTo>
                  <a:pt x="304" y="92"/>
                </a:lnTo>
                <a:cubicBezTo>
                  <a:pt x="289" y="84"/>
                  <a:pt x="280" y="90"/>
                  <a:pt x="266" y="90"/>
                </a:cubicBezTo>
                <a:lnTo>
                  <a:pt x="266" y="90"/>
                </a:lnTo>
                <a:cubicBezTo>
                  <a:pt x="240" y="90"/>
                  <a:pt x="227" y="62"/>
                  <a:pt x="202" y="62"/>
                </a:cubicBezTo>
                <a:lnTo>
                  <a:pt x="148" y="62"/>
                </a:lnTo>
                <a:lnTo>
                  <a:pt x="148" y="62"/>
                </a:lnTo>
                <a:cubicBezTo>
                  <a:pt x="137" y="55"/>
                  <a:pt x="139" y="47"/>
                  <a:pt x="145" y="42"/>
                </a:cubicBezTo>
                <a:lnTo>
                  <a:pt x="145" y="42"/>
                </a:lnTo>
                <a:cubicBezTo>
                  <a:pt x="137" y="34"/>
                  <a:pt x="128" y="36"/>
                  <a:pt x="119" y="36"/>
                </a:cubicBezTo>
                <a:lnTo>
                  <a:pt x="119" y="36"/>
                </a:lnTo>
                <a:cubicBezTo>
                  <a:pt x="84" y="36"/>
                  <a:pt x="35" y="62"/>
                  <a:pt x="17" y="80"/>
                </a:cubicBezTo>
                <a:lnTo>
                  <a:pt x="0" y="80"/>
                </a:lnTo>
                <a:lnTo>
                  <a:pt x="0" y="80"/>
                </a:lnTo>
                <a:cubicBezTo>
                  <a:pt x="29" y="31"/>
                  <a:pt x="68" y="0"/>
                  <a:pt x="150" y="0"/>
                </a:cubicBezTo>
                <a:lnTo>
                  <a:pt x="150" y="0"/>
                </a:lnTo>
                <a:cubicBezTo>
                  <a:pt x="231" y="0"/>
                  <a:pt x="269" y="46"/>
                  <a:pt x="330" y="46"/>
                </a:cubicBezTo>
                <a:lnTo>
                  <a:pt x="330" y="46"/>
                </a:lnTo>
                <a:cubicBezTo>
                  <a:pt x="343" y="46"/>
                  <a:pt x="357" y="64"/>
                  <a:pt x="361" y="67"/>
                </a:cubicBezTo>
                <a:lnTo>
                  <a:pt x="361" y="67"/>
                </a:lnTo>
                <a:cubicBezTo>
                  <a:pt x="387" y="93"/>
                  <a:pt x="432" y="113"/>
                  <a:pt x="474" y="113"/>
                </a:cubicBezTo>
                <a:lnTo>
                  <a:pt x="474" y="113"/>
                </a:lnTo>
                <a:cubicBezTo>
                  <a:pt x="474" y="117"/>
                  <a:pt x="472" y="123"/>
                  <a:pt x="474" y="126"/>
                </a:cubicBezTo>
                <a:lnTo>
                  <a:pt x="502" y="128"/>
                </a:lnTo>
                <a:lnTo>
                  <a:pt x="502" y="128"/>
                </a:lnTo>
                <a:cubicBezTo>
                  <a:pt x="522" y="134"/>
                  <a:pt x="531" y="159"/>
                  <a:pt x="544" y="165"/>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99" name="Freeform 92">
            <a:extLst>
              <a:ext uri="{FF2B5EF4-FFF2-40B4-BE49-F238E27FC236}">
                <a16:creationId xmlns:a16="http://schemas.microsoft.com/office/drawing/2014/main" id="{4CA0D0F4-466F-4235-B9CA-69F6ACEE8A03}"/>
              </a:ext>
            </a:extLst>
          </p:cNvPr>
          <p:cNvSpPr>
            <a:spLocks noChangeArrowheads="1"/>
          </p:cNvSpPr>
          <p:nvPr/>
        </p:nvSpPr>
        <p:spPr bwMode="auto">
          <a:xfrm>
            <a:off x="1673474" y="4082703"/>
            <a:ext cx="9927" cy="11345"/>
          </a:xfrm>
          <a:custGeom>
            <a:avLst/>
            <a:gdLst>
              <a:gd name="T0" fmla="*/ 26 w 30"/>
              <a:gd name="T1" fmla="*/ 2 h 34"/>
              <a:gd name="T2" fmla="*/ 26 w 30"/>
              <a:gd name="T3" fmla="*/ 2 h 34"/>
              <a:gd name="T4" fmla="*/ 26 w 30"/>
              <a:gd name="T5" fmla="*/ 29 h 34"/>
              <a:gd name="T6" fmla="*/ 26 w 30"/>
              <a:gd name="T7" fmla="*/ 29 h 34"/>
              <a:gd name="T8" fmla="*/ 0 w 30"/>
              <a:gd name="T9" fmla="*/ 29 h 34"/>
              <a:gd name="T10" fmla="*/ 0 w 30"/>
              <a:gd name="T11" fmla="*/ 29 h 34"/>
              <a:gd name="T12" fmla="*/ 16 w 30"/>
              <a:gd name="T13" fmla="*/ 12 h 34"/>
              <a:gd name="T14" fmla="*/ 16 w 30"/>
              <a:gd name="T15" fmla="*/ 0 h 34"/>
              <a:gd name="T16" fmla="*/ 20 w 30"/>
              <a:gd name="T17" fmla="*/ 0 h 34"/>
              <a:gd name="T18" fmla="*/ 26 w 30"/>
              <a:gd name="T1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4">
                <a:moveTo>
                  <a:pt x="26" y="2"/>
                </a:moveTo>
                <a:lnTo>
                  <a:pt x="26" y="2"/>
                </a:lnTo>
                <a:cubicBezTo>
                  <a:pt x="28" y="10"/>
                  <a:pt x="29" y="20"/>
                  <a:pt x="26" y="29"/>
                </a:cubicBezTo>
                <a:lnTo>
                  <a:pt x="26" y="29"/>
                </a:lnTo>
                <a:cubicBezTo>
                  <a:pt x="24" y="29"/>
                  <a:pt x="0" y="33"/>
                  <a:pt x="0" y="29"/>
                </a:cubicBezTo>
                <a:lnTo>
                  <a:pt x="0" y="29"/>
                </a:lnTo>
                <a:cubicBezTo>
                  <a:pt x="0" y="16"/>
                  <a:pt x="11" y="12"/>
                  <a:pt x="16" y="12"/>
                </a:cubicBezTo>
                <a:lnTo>
                  <a:pt x="16" y="0"/>
                </a:lnTo>
                <a:lnTo>
                  <a:pt x="20" y="0"/>
                </a:lnTo>
                <a:lnTo>
                  <a:pt x="26" y="2"/>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00" name="Freeform 93">
            <a:extLst>
              <a:ext uri="{FF2B5EF4-FFF2-40B4-BE49-F238E27FC236}">
                <a16:creationId xmlns:a16="http://schemas.microsoft.com/office/drawing/2014/main" id="{8F9AC2F0-2180-4054-9D04-62115FA8057D}"/>
              </a:ext>
            </a:extLst>
          </p:cNvPr>
          <p:cNvSpPr>
            <a:spLocks noChangeArrowheads="1"/>
          </p:cNvSpPr>
          <p:nvPr/>
        </p:nvSpPr>
        <p:spPr bwMode="auto">
          <a:xfrm>
            <a:off x="1761400" y="4142265"/>
            <a:ext cx="29782" cy="12764"/>
          </a:xfrm>
          <a:custGeom>
            <a:avLst/>
            <a:gdLst>
              <a:gd name="T0" fmla="*/ 73 w 91"/>
              <a:gd name="T1" fmla="*/ 10 h 39"/>
              <a:gd name="T2" fmla="*/ 73 w 91"/>
              <a:gd name="T3" fmla="*/ 10 h 39"/>
              <a:gd name="T4" fmla="*/ 90 w 91"/>
              <a:gd name="T5" fmla="*/ 27 h 39"/>
              <a:gd name="T6" fmla="*/ 90 w 91"/>
              <a:gd name="T7" fmla="*/ 27 h 39"/>
              <a:gd name="T8" fmla="*/ 29 w 91"/>
              <a:gd name="T9" fmla="*/ 38 h 39"/>
              <a:gd name="T10" fmla="*/ 29 w 91"/>
              <a:gd name="T11" fmla="*/ 38 h 39"/>
              <a:gd name="T12" fmla="*/ 0 w 91"/>
              <a:gd name="T13" fmla="*/ 10 h 39"/>
              <a:gd name="T14" fmla="*/ 0 w 91"/>
              <a:gd name="T15" fmla="*/ 10 h 39"/>
              <a:gd name="T16" fmla="*/ 19 w 91"/>
              <a:gd name="T17" fmla="*/ 0 h 39"/>
              <a:gd name="T18" fmla="*/ 19 w 91"/>
              <a:gd name="T19" fmla="*/ 0 h 39"/>
              <a:gd name="T20" fmla="*/ 77 w 91"/>
              <a:gd name="T21" fmla="*/ 14 h 39"/>
              <a:gd name="T22" fmla="*/ 73 w 91"/>
              <a:gd name="T23"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9">
                <a:moveTo>
                  <a:pt x="73" y="10"/>
                </a:moveTo>
                <a:lnTo>
                  <a:pt x="73" y="10"/>
                </a:lnTo>
                <a:cubicBezTo>
                  <a:pt x="84" y="14"/>
                  <a:pt x="88" y="20"/>
                  <a:pt x="90" y="27"/>
                </a:cubicBezTo>
                <a:lnTo>
                  <a:pt x="90" y="27"/>
                </a:lnTo>
                <a:cubicBezTo>
                  <a:pt x="68" y="31"/>
                  <a:pt x="52" y="38"/>
                  <a:pt x="29" y="38"/>
                </a:cubicBezTo>
                <a:lnTo>
                  <a:pt x="29" y="38"/>
                </a:lnTo>
                <a:cubicBezTo>
                  <a:pt x="15" y="38"/>
                  <a:pt x="0" y="26"/>
                  <a:pt x="0" y="10"/>
                </a:cubicBezTo>
                <a:lnTo>
                  <a:pt x="0" y="10"/>
                </a:lnTo>
                <a:cubicBezTo>
                  <a:pt x="0" y="3"/>
                  <a:pt x="11" y="0"/>
                  <a:pt x="19" y="0"/>
                </a:cubicBezTo>
                <a:lnTo>
                  <a:pt x="19" y="0"/>
                </a:lnTo>
                <a:cubicBezTo>
                  <a:pt x="40" y="0"/>
                  <a:pt x="66" y="10"/>
                  <a:pt x="77" y="14"/>
                </a:cubicBezTo>
                <a:lnTo>
                  <a:pt x="73" y="10"/>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01" name="Freeform 94">
            <a:extLst>
              <a:ext uri="{FF2B5EF4-FFF2-40B4-BE49-F238E27FC236}">
                <a16:creationId xmlns:a16="http://schemas.microsoft.com/office/drawing/2014/main" id="{00701AAD-908B-41AC-AAB6-E9DF6CFD8B1F}"/>
              </a:ext>
            </a:extLst>
          </p:cNvPr>
          <p:cNvSpPr>
            <a:spLocks noChangeArrowheads="1"/>
          </p:cNvSpPr>
          <p:nvPr/>
        </p:nvSpPr>
        <p:spPr bwMode="auto">
          <a:xfrm>
            <a:off x="1947179" y="4140847"/>
            <a:ext cx="24108" cy="9927"/>
          </a:xfrm>
          <a:custGeom>
            <a:avLst/>
            <a:gdLst>
              <a:gd name="T0" fmla="*/ 75 w 76"/>
              <a:gd name="T1" fmla="*/ 20 h 32"/>
              <a:gd name="T2" fmla="*/ 75 w 76"/>
              <a:gd name="T3" fmla="*/ 20 h 32"/>
              <a:gd name="T4" fmla="*/ 46 w 76"/>
              <a:gd name="T5" fmla="*/ 31 h 32"/>
              <a:gd name="T6" fmla="*/ 46 w 76"/>
              <a:gd name="T7" fmla="*/ 31 h 32"/>
              <a:gd name="T8" fmla="*/ 0 w 76"/>
              <a:gd name="T9" fmla="*/ 11 h 32"/>
              <a:gd name="T10" fmla="*/ 0 w 76"/>
              <a:gd name="T11" fmla="*/ 11 h 32"/>
              <a:gd name="T12" fmla="*/ 20 w 76"/>
              <a:gd name="T13" fmla="*/ 0 h 32"/>
              <a:gd name="T14" fmla="*/ 20 w 76"/>
              <a:gd name="T15" fmla="*/ 0 h 32"/>
              <a:gd name="T16" fmla="*/ 75 w 76"/>
              <a:gd name="T1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2">
                <a:moveTo>
                  <a:pt x="75" y="20"/>
                </a:moveTo>
                <a:lnTo>
                  <a:pt x="75" y="20"/>
                </a:lnTo>
                <a:cubicBezTo>
                  <a:pt x="70" y="31"/>
                  <a:pt x="57" y="31"/>
                  <a:pt x="46" y="31"/>
                </a:cubicBezTo>
                <a:lnTo>
                  <a:pt x="46" y="31"/>
                </a:lnTo>
                <a:cubicBezTo>
                  <a:pt x="24" y="31"/>
                  <a:pt x="0" y="30"/>
                  <a:pt x="0" y="11"/>
                </a:cubicBezTo>
                <a:lnTo>
                  <a:pt x="0" y="11"/>
                </a:lnTo>
                <a:cubicBezTo>
                  <a:pt x="0" y="1"/>
                  <a:pt x="15" y="0"/>
                  <a:pt x="20" y="0"/>
                </a:cubicBezTo>
                <a:lnTo>
                  <a:pt x="20" y="0"/>
                </a:lnTo>
                <a:cubicBezTo>
                  <a:pt x="26" y="0"/>
                  <a:pt x="70" y="9"/>
                  <a:pt x="75" y="2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02" name="Freeform 95">
            <a:extLst>
              <a:ext uri="{FF2B5EF4-FFF2-40B4-BE49-F238E27FC236}">
                <a16:creationId xmlns:a16="http://schemas.microsoft.com/office/drawing/2014/main" id="{362D589E-8B5F-4D6A-AA09-8A74F5248277}"/>
              </a:ext>
            </a:extLst>
          </p:cNvPr>
          <p:cNvSpPr>
            <a:spLocks noChangeArrowheads="1"/>
          </p:cNvSpPr>
          <p:nvPr/>
        </p:nvSpPr>
        <p:spPr bwMode="auto">
          <a:xfrm>
            <a:off x="1825217" y="4116738"/>
            <a:ext cx="100689" cy="41127"/>
          </a:xfrm>
          <a:custGeom>
            <a:avLst/>
            <a:gdLst>
              <a:gd name="T0" fmla="*/ 262 w 312"/>
              <a:gd name="T1" fmla="*/ 45 h 126"/>
              <a:gd name="T2" fmla="*/ 262 w 312"/>
              <a:gd name="T3" fmla="*/ 45 h 126"/>
              <a:gd name="T4" fmla="*/ 311 w 312"/>
              <a:gd name="T5" fmla="*/ 86 h 126"/>
              <a:gd name="T6" fmla="*/ 243 w 312"/>
              <a:gd name="T7" fmla="*/ 86 h 126"/>
              <a:gd name="T8" fmla="*/ 243 w 312"/>
              <a:gd name="T9" fmla="*/ 86 h 126"/>
              <a:gd name="T10" fmla="*/ 211 w 312"/>
              <a:gd name="T11" fmla="*/ 101 h 126"/>
              <a:gd name="T12" fmla="*/ 211 w 312"/>
              <a:gd name="T13" fmla="*/ 101 h 126"/>
              <a:gd name="T14" fmla="*/ 192 w 312"/>
              <a:gd name="T15" fmla="*/ 91 h 126"/>
              <a:gd name="T16" fmla="*/ 192 w 312"/>
              <a:gd name="T17" fmla="*/ 91 h 126"/>
              <a:gd name="T18" fmla="*/ 150 w 312"/>
              <a:gd name="T19" fmla="*/ 125 h 126"/>
              <a:gd name="T20" fmla="*/ 150 w 312"/>
              <a:gd name="T21" fmla="*/ 125 h 126"/>
              <a:gd name="T22" fmla="*/ 128 w 312"/>
              <a:gd name="T23" fmla="*/ 101 h 126"/>
              <a:gd name="T24" fmla="*/ 128 w 312"/>
              <a:gd name="T25" fmla="*/ 101 h 126"/>
              <a:gd name="T26" fmla="*/ 45 w 312"/>
              <a:gd name="T27" fmla="*/ 95 h 126"/>
              <a:gd name="T28" fmla="*/ 45 w 312"/>
              <a:gd name="T29" fmla="*/ 95 h 126"/>
              <a:gd name="T30" fmla="*/ 24 w 312"/>
              <a:gd name="T31" fmla="*/ 95 h 126"/>
              <a:gd name="T32" fmla="*/ 24 w 312"/>
              <a:gd name="T33" fmla="*/ 95 h 126"/>
              <a:gd name="T34" fmla="*/ 22 w 312"/>
              <a:gd name="T35" fmla="*/ 110 h 126"/>
              <a:gd name="T36" fmla="*/ 22 w 312"/>
              <a:gd name="T37" fmla="*/ 110 h 126"/>
              <a:gd name="T38" fmla="*/ 0 w 312"/>
              <a:gd name="T39" fmla="*/ 81 h 126"/>
              <a:gd name="T40" fmla="*/ 0 w 312"/>
              <a:gd name="T41" fmla="*/ 81 h 126"/>
              <a:gd name="T42" fmla="*/ 9 w 312"/>
              <a:gd name="T43" fmla="*/ 73 h 126"/>
              <a:gd name="T44" fmla="*/ 9 w 312"/>
              <a:gd name="T45" fmla="*/ 73 h 126"/>
              <a:gd name="T46" fmla="*/ 91 w 312"/>
              <a:gd name="T47" fmla="*/ 71 h 126"/>
              <a:gd name="T48" fmla="*/ 91 w 312"/>
              <a:gd name="T49" fmla="*/ 71 h 126"/>
              <a:gd name="T50" fmla="*/ 78 w 312"/>
              <a:gd name="T51" fmla="*/ 33 h 126"/>
              <a:gd name="T52" fmla="*/ 78 w 312"/>
              <a:gd name="T53" fmla="*/ 33 h 126"/>
              <a:gd name="T54" fmla="*/ 55 w 312"/>
              <a:gd name="T55" fmla="*/ 13 h 126"/>
              <a:gd name="T56" fmla="*/ 55 w 312"/>
              <a:gd name="T57" fmla="*/ 13 h 126"/>
              <a:gd name="T58" fmla="*/ 70 w 312"/>
              <a:gd name="T59" fmla="*/ 0 h 126"/>
              <a:gd name="T60" fmla="*/ 70 w 312"/>
              <a:gd name="T61" fmla="*/ 0 h 126"/>
              <a:gd name="T62" fmla="*/ 114 w 312"/>
              <a:gd name="T63" fmla="*/ 13 h 126"/>
              <a:gd name="T64" fmla="*/ 114 w 312"/>
              <a:gd name="T65" fmla="*/ 13 h 126"/>
              <a:gd name="T66" fmla="*/ 168 w 312"/>
              <a:gd name="T67" fmla="*/ 6 h 126"/>
              <a:gd name="T68" fmla="*/ 168 w 312"/>
              <a:gd name="T69" fmla="*/ 6 h 126"/>
              <a:gd name="T70" fmla="*/ 271 w 312"/>
              <a:gd name="T71" fmla="*/ 53 h 126"/>
              <a:gd name="T72" fmla="*/ 262 w 312"/>
              <a:gd name="T73"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126">
                <a:moveTo>
                  <a:pt x="262" y="45"/>
                </a:moveTo>
                <a:lnTo>
                  <a:pt x="262" y="45"/>
                </a:lnTo>
                <a:cubicBezTo>
                  <a:pt x="280" y="60"/>
                  <a:pt x="298" y="68"/>
                  <a:pt x="311" y="86"/>
                </a:cubicBezTo>
                <a:lnTo>
                  <a:pt x="243" y="86"/>
                </a:lnTo>
                <a:lnTo>
                  <a:pt x="243" y="86"/>
                </a:lnTo>
                <a:cubicBezTo>
                  <a:pt x="231" y="94"/>
                  <a:pt x="223" y="101"/>
                  <a:pt x="211" y="101"/>
                </a:cubicBezTo>
                <a:lnTo>
                  <a:pt x="211" y="101"/>
                </a:lnTo>
                <a:cubicBezTo>
                  <a:pt x="199" y="101"/>
                  <a:pt x="201" y="91"/>
                  <a:pt x="192" y="91"/>
                </a:cubicBezTo>
                <a:lnTo>
                  <a:pt x="192" y="91"/>
                </a:lnTo>
                <a:cubicBezTo>
                  <a:pt x="168" y="91"/>
                  <a:pt x="170" y="125"/>
                  <a:pt x="150" y="125"/>
                </a:cubicBezTo>
                <a:lnTo>
                  <a:pt x="150" y="125"/>
                </a:lnTo>
                <a:cubicBezTo>
                  <a:pt x="133" y="125"/>
                  <a:pt x="137" y="107"/>
                  <a:pt x="128" y="101"/>
                </a:cubicBezTo>
                <a:lnTo>
                  <a:pt x="128" y="101"/>
                </a:lnTo>
                <a:cubicBezTo>
                  <a:pt x="111" y="90"/>
                  <a:pt x="68" y="95"/>
                  <a:pt x="45" y="95"/>
                </a:cubicBezTo>
                <a:lnTo>
                  <a:pt x="45" y="95"/>
                </a:lnTo>
                <a:cubicBezTo>
                  <a:pt x="32" y="95"/>
                  <a:pt x="32" y="101"/>
                  <a:pt x="24" y="95"/>
                </a:cubicBezTo>
                <a:lnTo>
                  <a:pt x="24" y="95"/>
                </a:lnTo>
                <a:cubicBezTo>
                  <a:pt x="24" y="101"/>
                  <a:pt x="22" y="104"/>
                  <a:pt x="22" y="110"/>
                </a:cubicBezTo>
                <a:lnTo>
                  <a:pt x="22" y="110"/>
                </a:lnTo>
                <a:cubicBezTo>
                  <a:pt x="11" y="108"/>
                  <a:pt x="0" y="91"/>
                  <a:pt x="0" y="81"/>
                </a:cubicBezTo>
                <a:lnTo>
                  <a:pt x="0" y="81"/>
                </a:lnTo>
                <a:cubicBezTo>
                  <a:pt x="4" y="81"/>
                  <a:pt x="7" y="75"/>
                  <a:pt x="9" y="73"/>
                </a:cubicBezTo>
                <a:lnTo>
                  <a:pt x="9" y="73"/>
                </a:lnTo>
                <a:cubicBezTo>
                  <a:pt x="51" y="73"/>
                  <a:pt x="70" y="82"/>
                  <a:pt x="91" y="71"/>
                </a:cubicBezTo>
                <a:lnTo>
                  <a:pt x="91" y="71"/>
                </a:lnTo>
                <a:cubicBezTo>
                  <a:pt x="80" y="60"/>
                  <a:pt x="78" y="47"/>
                  <a:pt x="78" y="33"/>
                </a:cubicBezTo>
                <a:lnTo>
                  <a:pt x="78" y="33"/>
                </a:lnTo>
                <a:cubicBezTo>
                  <a:pt x="68" y="33"/>
                  <a:pt x="55" y="24"/>
                  <a:pt x="55" y="13"/>
                </a:cubicBezTo>
                <a:lnTo>
                  <a:pt x="55" y="13"/>
                </a:lnTo>
                <a:cubicBezTo>
                  <a:pt x="55" y="7"/>
                  <a:pt x="64" y="0"/>
                  <a:pt x="70" y="0"/>
                </a:cubicBezTo>
                <a:lnTo>
                  <a:pt x="70" y="0"/>
                </a:lnTo>
                <a:cubicBezTo>
                  <a:pt x="86" y="0"/>
                  <a:pt x="97" y="13"/>
                  <a:pt x="114" y="13"/>
                </a:cubicBezTo>
                <a:lnTo>
                  <a:pt x="114" y="13"/>
                </a:lnTo>
                <a:cubicBezTo>
                  <a:pt x="137" y="13"/>
                  <a:pt x="148" y="6"/>
                  <a:pt x="168" y="6"/>
                </a:cubicBezTo>
                <a:lnTo>
                  <a:pt x="168" y="6"/>
                </a:lnTo>
                <a:cubicBezTo>
                  <a:pt x="227" y="6"/>
                  <a:pt x="238" y="37"/>
                  <a:pt x="271" y="53"/>
                </a:cubicBezTo>
                <a:lnTo>
                  <a:pt x="262" y="45"/>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03" name="Freeform 96">
            <a:extLst>
              <a:ext uri="{FF2B5EF4-FFF2-40B4-BE49-F238E27FC236}">
                <a16:creationId xmlns:a16="http://schemas.microsoft.com/office/drawing/2014/main" id="{C1A0F023-6DAD-4025-9C52-3D661DE2A811}"/>
              </a:ext>
            </a:extLst>
          </p:cNvPr>
          <p:cNvSpPr>
            <a:spLocks noChangeArrowheads="1"/>
          </p:cNvSpPr>
          <p:nvPr/>
        </p:nvSpPr>
        <p:spPr bwMode="auto">
          <a:xfrm>
            <a:off x="2037940" y="4276990"/>
            <a:ext cx="12763" cy="14182"/>
          </a:xfrm>
          <a:custGeom>
            <a:avLst/>
            <a:gdLst>
              <a:gd name="T0" fmla="*/ 39 w 40"/>
              <a:gd name="T1" fmla="*/ 13 h 43"/>
              <a:gd name="T2" fmla="*/ 39 w 40"/>
              <a:gd name="T3" fmla="*/ 0 h 43"/>
              <a:gd name="T4" fmla="*/ 22 w 40"/>
              <a:gd name="T5" fmla="*/ 0 h 43"/>
              <a:gd name="T6" fmla="*/ 22 w 40"/>
              <a:gd name="T7" fmla="*/ 0 h 43"/>
              <a:gd name="T8" fmla="*/ 0 w 40"/>
              <a:gd name="T9" fmla="*/ 37 h 43"/>
              <a:gd name="T10" fmla="*/ 0 w 40"/>
              <a:gd name="T11" fmla="*/ 37 h 43"/>
              <a:gd name="T12" fmla="*/ 17 w 40"/>
              <a:gd name="T13" fmla="*/ 37 h 43"/>
              <a:gd name="T14" fmla="*/ 17 w 40"/>
              <a:gd name="T15" fmla="*/ 37 h 43"/>
              <a:gd name="T16" fmla="*/ 39 w 40"/>
              <a:gd name="T17"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39" y="13"/>
                </a:moveTo>
                <a:lnTo>
                  <a:pt x="39" y="0"/>
                </a:lnTo>
                <a:lnTo>
                  <a:pt x="22" y="0"/>
                </a:lnTo>
                <a:lnTo>
                  <a:pt x="22" y="0"/>
                </a:lnTo>
                <a:cubicBezTo>
                  <a:pt x="11" y="0"/>
                  <a:pt x="0" y="18"/>
                  <a:pt x="0" y="37"/>
                </a:cubicBezTo>
                <a:lnTo>
                  <a:pt x="0" y="37"/>
                </a:lnTo>
                <a:cubicBezTo>
                  <a:pt x="0" y="42"/>
                  <a:pt x="11" y="37"/>
                  <a:pt x="17" y="37"/>
                </a:cubicBezTo>
                <a:lnTo>
                  <a:pt x="17" y="37"/>
                </a:lnTo>
                <a:cubicBezTo>
                  <a:pt x="28" y="37"/>
                  <a:pt x="35" y="20"/>
                  <a:pt x="39" y="13"/>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04" name="Freeform 97">
            <a:extLst>
              <a:ext uri="{FF2B5EF4-FFF2-40B4-BE49-F238E27FC236}">
                <a16:creationId xmlns:a16="http://schemas.microsoft.com/office/drawing/2014/main" id="{CB1712EE-0A5A-4C51-A3BA-70BE19BBCC7D}"/>
              </a:ext>
            </a:extLst>
          </p:cNvPr>
          <p:cNvSpPr>
            <a:spLocks noChangeArrowheads="1"/>
          </p:cNvSpPr>
          <p:nvPr/>
        </p:nvSpPr>
        <p:spPr bwMode="auto">
          <a:xfrm>
            <a:off x="2220881" y="4454259"/>
            <a:ext cx="41127" cy="31200"/>
          </a:xfrm>
          <a:custGeom>
            <a:avLst/>
            <a:gdLst>
              <a:gd name="T0" fmla="*/ 44 w 126"/>
              <a:gd name="T1" fmla="*/ 0 h 96"/>
              <a:gd name="T2" fmla="*/ 44 w 126"/>
              <a:gd name="T3" fmla="*/ 0 h 96"/>
              <a:gd name="T4" fmla="*/ 83 w 126"/>
              <a:gd name="T5" fmla="*/ 17 h 96"/>
              <a:gd name="T6" fmla="*/ 83 w 126"/>
              <a:gd name="T7" fmla="*/ 17 h 96"/>
              <a:gd name="T8" fmla="*/ 112 w 126"/>
              <a:gd name="T9" fmla="*/ 20 h 96"/>
              <a:gd name="T10" fmla="*/ 112 w 126"/>
              <a:gd name="T11" fmla="*/ 20 h 96"/>
              <a:gd name="T12" fmla="*/ 125 w 126"/>
              <a:gd name="T13" fmla="*/ 37 h 96"/>
              <a:gd name="T14" fmla="*/ 125 w 126"/>
              <a:gd name="T15" fmla="*/ 37 h 96"/>
              <a:gd name="T16" fmla="*/ 75 w 126"/>
              <a:gd name="T17" fmla="*/ 95 h 96"/>
              <a:gd name="T18" fmla="*/ 75 w 126"/>
              <a:gd name="T19" fmla="*/ 95 h 96"/>
              <a:gd name="T20" fmla="*/ 0 w 126"/>
              <a:gd name="T21" fmla="*/ 46 h 96"/>
              <a:gd name="T22" fmla="*/ 0 w 126"/>
              <a:gd name="T23" fmla="*/ 46 h 96"/>
              <a:gd name="T24" fmla="*/ 37 w 126"/>
              <a:gd name="T25" fmla="*/ 0 h 96"/>
              <a:gd name="T26" fmla="*/ 37 w 126"/>
              <a:gd name="T27" fmla="*/ 0 h 96"/>
              <a:gd name="T28" fmla="*/ 44 w 126"/>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96">
                <a:moveTo>
                  <a:pt x="44" y="0"/>
                </a:moveTo>
                <a:lnTo>
                  <a:pt x="44" y="0"/>
                </a:lnTo>
                <a:cubicBezTo>
                  <a:pt x="55" y="8"/>
                  <a:pt x="68" y="17"/>
                  <a:pt x="83" y="17"/>
                </a:cubicBezTo>
                <a:lnTo>
                  <a:pt x="83" y="17"/>
                </a:lnTo>
                <a:cubicBezTo>
                  <a:pt x="86" y="41"/>
                  <a:pt x="102" y="20"/>
                  <a:pt x="112" y="20"/>
                </a:cubicBezTo>
                <a:lnTo>
                  <a:pt x="112" y="20"/>
                </a:lnTo>
                <a:cubicBezTo>
                  <a:pt x="119" y="20"/>
                  <a:pt x="125" y="33"/>
                  <a:pt x="125" y="37"/>
                </a:cubicBezTo>
                <a:lnTo>
                  <a:pt x="125" y="37"/>
                </a:lnTo>
                <a:cubicBezTo>
                  <a:pt x="125" y="54"/>
                  <a:pt x="97" y="95"/>
                  <a:pt x="75" y="95"/>
                </a:cubicBezTo>
                <a:lnTo>
                  <a:pt x="75" y="95"/>
                </a:lnTo>
                <a:cubicBezTo>
                  <a:pt x="48" y="95"/>
                  <a:pt x="0" y="63"/>
                  <a:pt x="0" y="46"/>
                </a:cubicBezTo>
                <a:lnTo>
                  <a:pt x="0" y="46"/>
                </a:lnTo>
                <a:cubicBezTo>
                  <a:pt x="0" y="19"/>
                  <a:pt x="15" y="0"/>
                  <a:pt x="37" y="0"/>
                </a:cubicBezTo>
                <a:lnTo>
                  <a:pt x="37" y="0"/>
                </a:lnTo>
                <a:cubicBezTo>
                  <a:pt x="38" y="0"/>
                  <a:pt x="44" y="2"/>
                  <a:pt x="44" y="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05" name="Freeform 98">
            <a:extLst>
              <a:ext uri="{FF2B5EF4-FFF2-40B4-BE49-F238E27FC236}">
                <a16:creationId xmlns:a16="http://schemas.microsoft.com/office/drawing/2014/main" id="{7B1A2353-7428-4298-AC8E-A21484A9C8A9}"/>
              </a:ext>
            </a:extLst>
          </p:cNvPr>
          <p:cNvSpPr>
            <a:spLocks noChangeArrowheads="1"/>
          </p:cNvSpPr>
          <p:nvPr/>
        </p:nvSpPr>
        <p:spPr bwMode="auto">
          <a:xfrm>
            <a:off x="1829472" y="5212970"/>
            <a:ext cx="14182" cy="34036"/>
          </a:xfrm>
          <a:custGeom>
            <a:avLst/>
            <a:gdLst>
              <a:gd name="T0" fmla="*/ 0 w 45"/>
              <a:gd name="T1" fmla="*/ 55 h 105"/>
              <a:gd name="T2" fmla="*/ 0 w 45"/>
              <a:gd name="T3" fmla="*/ 55 h 105"/>
              <a:gd name="T4" fmla="*/ 21 w 45"/>
              <a:gd name="T5" fmla="*/ 0 h 105"/>
              <a:gd name="T6" fmla="*/ 21 w 45"/>
              <a:gd name="T7" fmla="*/ 0 h 105"/>
              <a:gd name="T8" fmla="*/ 44 w 45"/>
              <a:gd name="T9" fmla="*/ 29 h 105"/>
              <a:gd name="T10" fmla="*/ 44 w 45"/>
              <a:gd name="T11" fmla="*/ 29 h 105"/>
              <a:gd name="T12" fmla="*/ 36 w 45"/>
              <a:gd name="T13" fmla="*/ 50 h 105"/>
              <a:gd name="T14" fmla="*/ 36 w 45"/>
              <a:gd name="T15" fmla="*/ 104 h 105"/>
              <a:gd name="T16" fmla="*/ 20 w 45"/>
              <a:gd name="T17" fmla="*/ 104 h 105"/>
              <a:gd name="T18" fmla="*/ 20 w 45"/>
              <a:gd name="T19" fmla="*/ 104 h 105"/>
              <a:gd name="T20" fmla="*/ 0 w 45"/>
              <a:gd name="T21" fmla="*/ 79 h 105"/>
              <a:gd name="T22" fmla="*/ 0 w 45"/>
              <a:gd name="T23"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05">
                <a:moveTo>
                  <a:pt x="0" y="55"/>
                </a:moveTo>
                <a:lnTo>
                  <a:pt x="0" y="55"/>
                </a:lnTo>
                <a:cubicBezTo>
                  <a:pt x="0" y="55"/>
                  <a:pt x="11" y="0"/>
                  <a:pt x="21" y="0"/>
                </a:cubicBezTo>
                <a:lnTo>
                  <a:pt x="21" y="0"/>
                </a:lnTo>
                <a:cubicBezTo>
                  <a:pt x="39" y="0"/>
                  <a:pt x="44" y="14"/>
                  <a:pt x="44" y="29"/>
                </a:cubicBezTo>
                <a:lnTo>
                  <a:pt x="44" y="29"/>
                </a:lnTo>
                <a:cubicBezTo>
                  <a:pt x="44" y="40"/>
                  <a:pt x="39" y="44"/>
                  <a:pt x="36" y="50"/>
                </a:cubicBezTo>
                <a:lnTo>
                  <a:pt x="36" y="104"/>
                </a:lnTo>
                <a:lnTo>
                  <a:pt x="20" y="104"/>
                </a:lnTo>
                <a:lnTo>
                  <a:pt x="20" y="104"/>
                </a:lnTo>
                <a:cubicBezTo>
                  <a:pt x="9" y="102"/>
                  <a:pt x="0" y="86"/>
                  <a:pt x="0" y="79"/>
                </a:cubicBezTo>
                <a:lnTo>
                  <a:pt x="0" y="55"/>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06" name="Freeform 99">
            <a:extLst>
              <a:ext uri="{FF2B5EF4-FFF2-40B4-BE49-F238E27FC236}">
                <a16:creationId xmlns:a16="http://schemas.microsoft.com/office/drawing/2014/main" id="{3494B01E-9A21-4AE6-95C4-621266634F20}"/>
              </a:ext>
            </a:extLst>
          </p:cNvPr>
          <p:cNvSpPr>
            <a:spLocks noChangeArrowheads="1"/>
          </p:cNvSpPr>
          <p:nvPr/>
        </p:nvSpPr>
        <p:spPr bwMode="auto">
          <a:xfrm>
            <a:off x="1707510" y="4248627"/>
            <a:ext cx="782820" cy="1262155"/>
          </a:xfrm>
          <a:custGeom>
            <a:avLst/>
            <a:gdLst>
              <a:gd name="T0" fmla="*/ 202 w 2436"/>
              <a:gd name="T1" fmla="*/ 327 h 3925"/>
              <a:gd name="T2" fmla="*/ 236 w 2436"/>
              <a:gd name="T3" fmla="*/ 210 h 3925"/>
              <a:gd name="T4" fmla="*/ 276 w 2436"/>
              <a:gd name="T5" fmla="*/ 159 h 3925"/>
              <a:gd name="T6" fmla="*/ 462 w 2436"/>
              <a:gd name="T7" fmla="*/ 34 h 3925"/>
              <a:gd name="T8" fmla="*/ 513 w 2436"/>
              <a:gd name="T9" fmla="*/ 43 h 3925"/>
              <a:gd name="T10" fmla="*/ 544 w 2436"/>
              <a:gd name="T11" fmla="*/ 144 h 3925"/>
              <a:gd name="T12" fmla="*/ 577 w 2436"/>
              <a:gd name="T13" fmla="*/ 19 h 3925"/>
              <a:gd name="T14" fmla="*/ 806 w 2436"/>
              <a:gd name="T15" fmla="*/ 96 h 3925"/>
              <a:gd name="T16" fmla="*/ 945 w 2436"/>
              <a:gd name="T17" fmla="*/ 82 h 3925"/>
              <a:gd name="T18" fmla="*/ 970 w 2436"/>
              <a:gd name="T19" fmla="*/ 105 h 3925"/>
              <a:gd name="T20" fmla="*/ 1198 w 2436"/>
              <a:gd name="T21" fmla="*/ 279 h 3925"/>
              <a:gd name="T22" fmla="*/ 1413 w 2436"/>
              <a:gd name="T23" fmla="*/ 346 h 3925"/>
              <a:gd name="T24" fmla="*/ 1583 w 2436"/>
              <a:gd name="T25" fmla="*/ 437 h 3925"/>
              <a:gd name="T26" fmla="*/ 1567 w 2436"/>
              <a:gd name="T27" fmla="*/ 684 h 3925"/>
              <a:gd name="T28" fmla="*/ 1677 w 2436"/>
              <a:gd name="T29" fmla="*/ 767 h 3925"/>
              <a:gd name="T30" fmla="*/ 1889 w 2436"/>
              <a:gd name="T31" fmla="*/ 727 h 3925"/>
              <a:gd name="T32" fmla="*/ 1940 w 2436"/>
              <a:gd name="T33" fmla="*/ 793 h 3925"/>
              <a:gd name="T34" fmla="*/ 2219 w 2436"/>
              <a:gd name="T35" fmla="*/ 822 h 3925"/>
              <a:gd name="T36" fmla="*/ 2435 w 2436"/>
              <a:gd name="T37" fmla="*/ 1002 h 3925"/>
              <a:gd name="T38" fmla="*/ 2225 w 2436"/>
              <a:gd name="T39" fmla="*/ 1335 h 3925"/>
              <a:gd name="T40" fmla="*/ 2202 w 2436"/>
              <a:gd name="T41" fmla="*/ 1575 h 3925"/>
              <a:gd name="T42" fmla="*/ 2106 w 2436"/>
              <a:gd name="T43" fmla="*/ 1776 h 3925"/>
              <a:gd name="T44" fmla="*/ 1926 w 2436"/>
              <a:gd name="T45" fmla="*/ 1876 h 3925"/>
              <a:gd name="T46" fmla="*/ 1731 w 2436"/>
              <a:gd name="T47" fmla="*/ 2004 h 3925"/>
              <a:gd name="T48" fmla="*/ 1638 w 2436"/>
              <a:gd name="T49" fmla="*/ 2260 h 3925"/>
              <a:gd name="T50" fmla="*/ 1377 w 2436"/>
              <a:gd name="T51" fmla="*/ 2570 h 3925"/>
              <a:gd name="T52" fmla="*/ 1202 w 2436"/>
              <a:gd name="T53" fmla="*/ 2537 h 3925"/>
              <a:gd name="T54" fmla="*/ 1292 w 2436"/>
              <a:gd name="T55" fmla="*/ 2665 h 3925"/>
              <a:gd name="T56" fmla="*/ 1122 w 2436"/>
              <a:gd name="T57" fmla="*/ 2807 h 3925"/>
              <a:gd name="T58" fmla="*/ 996 w 2436"/>
              <a:gd name="T59" fmla="*/ 2934 h 3925"/>
              <a:gd name="T60" fmla="*/ 854 w 2436"/>
              <a:gd name="T61" fmla="*/ 2953 h 3925"/>
              <a:gd name="T62" fmla="*/ 934 w 2436"/>
              <a:gd name="T63" fmla="*/ 3031 h 3925"/>
              <a:gd name="T64" fmla="*/ 889 w 2436"/>
              <a:gd name="T65" fmla="*/ 3067 h 3925"/>
              <a:gd name="T66" fmla="*/ 741 w 2436"/>
              <a:gd name="T67" fmla="*/ 3266 h 3925"/>
              <a:gd name="T68" fmla="*/ 731 w 2436"/>
              <a:gd name="T69" fmla="*/ 3514 h 3925"/>
              <a:gd name="T70" fmla="*/ 669 w 2436"/>
              <a:gd name="T71" fmla="*/ 3669 h 3925"/>
              <a:gd name="T72" fmla="*/ 834 w 2436"/>
              <a:gd name="T73" fmla="*/ 3882 h 3925"/>
              <a:gd name="T74" fmla="*/ 654 w 2436"/>
              <a:gd name="T75" fmla="*/ 3924 h 3925"/>
              <a:gd name="T76" fmla="*/ 495 w 2436"/>
              <a:gd name="T77" fmla="*/ 3823 h 3925"/>
              <a:gd name="T78" fmla="*/ 369 w 2436"/>
              <a:gd name="T79" fmla="*/ 3731 h 3925"/>
              <a:gd name="T80" fmla="*/ 402 w 2436"/>
              <a:gd name="T81" fmla="*/ 3660 h 3925"/>
              <a:gd name="T82" fmla="*/ 366 w 2436"/>
              <a:gd name="T83" fmla="*/ 3348 h 3925"/>
              <a:gd name="T84" fmla="*/ 359 w 2436"/>
              <a:gd name="T85" fmla="*/ 3246 h 3925"/>
              <a:gd name="T86" fmla="*/ 451 w 2436"/>
              <a:gd name="T87" fmla="*/ 2980 h 3925"/>
              <a:gd name="T88" fmla="*/ 416 w 2436"/>
              <a:gd name="T89" fmla="*/ 2856 h 3925"/>
              <a:gd name="T90" fmla="*/ 415 w 2436"/>
              <a:gd name="T91" fmla="*/ 2761 h 3925"/>
              <a:gd name="T92" fmla="*/ 493 w 2436"/>
              <a:gd name="T93" fmla="*/ 2586 h 3925"/>
              <a:gd name="T94" fmla="*/ 524 w 2436"/>
              <a:gd name="T95" fmla="*/ 2244 h 3925"/>
              <a:gd name="T96" fmla="*/ 579 w 2436"/>
              <a:gd name="T97" fmla="*/ 1905 h 3925"/>
              <a:gd name="T98" fmla="*/ 502 w 2436"/>
              <a:gd name="T99" fmla="*/ 1565 h 3925"/>
              <a:gd name="T100" fmla="*/ 266 w 2436"/>
              <a:gd name="T101" fmla="*/ 1424 h 3925"/>
              <a:gd name="T102" fmla="*/ 160 w 2436"/>
              <a:gd name="T103" fmla="*/ 1181 h 3925"/>
              <a:gd name="T104" fmla="*/ 73 w 2436"/>
              <a:gd name="T105" fmla="*/ 1016 h 3925"/>
              <a:gd name="T106" fmla="*/ 21 w 2436"/>
              <a:gd name="T107" fmla="*/ 856 h 3925"/>
              <a:gd name="T108" fmla="*/ 21 w 2436"/>
              <a:gd name="T109" fmla="*/ 729 h 3925"/>
              <a:gd name="T110" fmla="*/ 215 w 2436"/>
              <a:gd name="T111" fmla="*/ 457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36" h="3925">
                <a:moveTo>
                  <a:pt x="204" y="426"/>
                </a:moveTo>
                <a:lnTo>
                  <a:pt x="204" y="415"/>
                </a:lnTo>
                <a:lnTo>
                  <a:pt x="204" y="415"/>
                </a:lnTo>
                <a:cubicBezTo>
                  <a:pt x="204" y="401"/>
                  <a:pt x="193" y="390"/>
                  <a:pt x="193" y="375"/>
                </a:cubicBezTo>
                <a:lnTo>
                  <a:pt x="193" y="375"/>
                </a:lnTo>
                <a:cubicBezTo>
                  <a:pt x="193" y="353"/>
                  <a:pt x="202" y="346"/>
                  <a:pt x="202" y="327"/>
                </a:cubicBezTo>
                <a:lnTo>
                  <a:pt x="202" y="327"/>
                </a:lnTo>
                <a:cubicBezTo>
                  <a:pt x="202" y="288"/>
                  <a:pt x="169" y="295"/>
                  <a:pt x="169" y="262"/>
                </a:cubicBezTo>
                <a:lnTo>
                  <a:pt x="169" y="262"/>
                </a:lnTo>
                <a:cubicBezTo>
                  <a:pt x="169" y="236"/>
                  <a:pt x="205" y="225"/>
                  <a:pt x="215" y="210"/>
                </a:cubicBezTo>
                <a:lnTo>
                  <a:pt x="215" y="210"/>
                </a:lnTo>
                <a:cubicBezTo>
                  <a:pt x="229" y="214"/>
                  <a:pt x="224" y="214"/>
                  <a:pt x="236" y="210"/>
                </a:cubicBezTo>
                <a:lnTo>
                  <a:pt x="236" y="199"/>
                </a:lnTo>
                <a:lnTo>
                  <a:pt x="236" y="199"/>
                </a:lnTo>
                <a:cubicBezTo>
                  <a:pt x="236" y="195"/>
                  <a:pt x="244" y="190"/>
                  <a:pt x="247" y="190"/>
                </a:cubicBezTo>
                <a:lnTo>
                  <a:pt x="247" y="190"/>
                </a:lnTo>
                <a:cubicBezTo>
                  <a:pt x="247" y="172"/>
                  <a:pt x="266" y="166"/>
                  <a:pt x="276" y="159"/>
                </a:cubicBezTo>
                <a:lnTo>
                  <a:pt x="276" y="159"/>
                </a:lnTo>
                <a:cubicBezTo>
                  <a:pt x="288" y="151"/>
                  <a:pt x="289" y="128"/>
                  <a:pt x="294" y="113"/>
                </a:cubicBezTo>
                <a:lnTo>
                  <a:pt x="294" y="113"/>
                </a:lnTo>
                <a:cubicBezTo>
                  <a:pt x="302" y="84"/>
                  <a:pt x="319" y="78"/>
                  <a:pt x="343" y="71"/>
                </a:cubicBezTo>
                <a:lnTo>
                  <a:pt x="343" y="71"/>
                </a:lnTo>
                <a:cubicBezTo>
                  <a:pt x="387" y="56"/>
                  <a:pt x="416" y="49"/>
                  <a:pt x="462" y="34"/>
                </a:cubicBezTo>
                <a:lnTo>
                  <a:pt x="462" y="34"/>
                </a:lnTo>
                <a:cubicBezTo>
                  <a:pt x="486" y="26"/>
                  <a:pt x="491" y="0"/>
                  <a:pt x="515" y="0"/>
                </a:cubicBezTo>
                <a:lnTo>
                  <a:pt x="515" y="0"/>
                </a:lnTo>
                <a:cubicBezTo>
                  <a:pt x="524" y="0"/>
                  <a:pt x="531" y="20"/>
                  <a:pt x="531" y="21"/>
                </a:cubicBezTo>
                <a:lnTo>
                  <a:pt x="531" y="21"/>
                </a:lnTo>
                <a:cubicBezTo>
                  <a:pt x="531" y="36"/>
                  <a:pt x="520" y="43"/>
                  <a:pt x="513" y="43"/>
                </a:cubicBezTo>
                <a:lnTo>
                  <a:pt x="513" y="43"/>
                </a:lnTo>
                <a:cubicBezTo>
                  <a:pt x="508" y="71"/>
                  <a:pt x="497" y="102"/>
                  <a:pt x="497" y="118"/>
                </a:cubicBezTo>
                <a:lnTo>
                  <a:pt x="497" y="118"/>
                </a:lnTo>
                <a:cubicBezTo>
                  <a:pt x="497" y="138"/>
                  <a:pt x="507" y="174"/>
                  <a:pt x="527" y="174"/>
                </a:cubicBezTo>
                <a:lnTo>
                  <a:pt x="527" y="174"/>
                </a:lnTo>
                <a:cubicBezTo>
                  <a:pt x="534" y="174"/>
                  <a:pt x="544" y="151"/>
                  <a:pt x="544" y="144"/>
                </a:cubicBezTo>
                <a:lnTo>
                  <a:pt x="544" y="144"/>
                </a:lnTo>
                <a:cubicBezTo>
                  <a:pt x="544" y="122"/>
                  <a:pt x="523" y="109"/>
                  <a:pt x="523" y="87"/>
                </a:cubicBezTo>
                <a:lnTo>
                  <a:pt x="523" y="87"/>
                </a:lnTo>
                <a:cubicBezTo>
                  <a:pt x="523" y="60"/>
                  <a:pt x="551" y="64"/>
                  <a:pt x="568" y="53"/>
                </a:cubicBezTo>
                <a:lnTo>
                  <a:pt x="612" y="53"/>
                </a:lnTo>
                <a:lnTo>
                  <a:pt x="612" y="53"/>
                </a:lnTo>
                <a:cubicBezTo>
                  <a:pt x="605" y="30"/>
                  <a:pt x="577" y="40"/>
                  <a:pt x="577" y="19"/>
                </a:cubicBezTo>
                <a:lnTo>
                  <a:pt x="610" y="19"/>
                </a:lnTo>
                <a:lnTo>
                  <a:pt x="610" y="19"/>
                </a:lnTo>
                <a:cubicBezTo>
                  <a:pt x="617" y="47"/>
                  <a:pt x="658" y="58"/>
                  <a:pt x="685" y="64"/>
                </a:cubicBezTo>
                <a:lnTo>
                  <a:pt x="685" y="64"/>
                </a:lnTo>
                <a:cubicBezTo>
                  <a:pt x="685" y="82"/>
                  <a:pt x="697" y="95"/>
                  <a:pt x="708" y="96"/>
                </a:cubicBezTo>
                <a:lnTo>
                  <a:pt x="806" y="96"/>
                </a:lnTo>
                <a:lnTo>
                  <a:pt x="806" y="96"/>
                </a:lnTo>
                <a:cubicBezTo>
                  <a:pt x="806" y="113"/>
                  <a:pt x="829" y="116"/>
                  <a:pt x="843" y="116"/>
                </a:cubicBezTo>
                <a:lnTo>
                  <a:pt x="843" y="116"/>
                </a:lnTo>
                <a:cubicBezTo>
                  <a:pt x="870" y="113"/>
                  <a:pt x="889" y="113"/>
                  <a:pt x="900" y="91"/>
                </a:cubicBezTo>
                <a:lnTo>
                  <a:pt x="900" y="91"/>
                </a:lnTo>
                <a:cubicBezTo>
                  <a:pt x="901" y="85"/>
                  <a:pt x="940" y="85"/>
                  <a:pt x="945" y="82"/>
                </a:cubicBezTo>
                <a:lnTo>
                  <a:pt x="945" y="82"/>
                </a:lnTo>
                <a:cubicBezTo>
                  <a:pt x="964" y="82"/>
                  <a:pt x="996" y="87"/>
                  <a:pt x="996" y="87"/>
                </a:cubicBezTo>
                <a:lnTo>
                  <a:pt x="996" y="87"/>
                </a:lnTo>
                <a:cubicBezTo>
                  <a:pt x="990" y="93"/>
                  <a:pt x="975" y="95"/>
                  <a:pt x="970" y="91"/>
                </a:cubicBezTo>
                <a:lnTo>
                  <a:pt x="970" y="105"/>
                </a:lnTo>
                <a:lnTo>
                  <a:pt x="970" y="105"/>
                </a:lnTo>
                <a:cubicBezTo>
                  <a:pt x="982" y="131"/>
                  <a:pt x="1021" y="136"/>
                  <a:pt x="1048" y="146"/>
                </a:cubicBezTo>
                <a:lnTo>
                  <a:pt x="1048" y="146"/>
                </a:lnTo>
                <a:cubicBezTo>
                  <a:pt x="1072" y="153"/>
                  <a:pt x="1066" y="180"/>
                  <a:pt x="1074" y="205"/>
                </a:cubicBezTo>
                <a:lnTo>
                  <a:pt x="1125" y="205"/>
                </a:lnTo>
                <a:lnTo>
                  <a:pt x="1125" y="205"/>
                </a:lnTo>
                <a:cubicBezTo>
                  <a:pt x="1160" y="239"/>
                  <a:pt x="1176" y="234"/>
                  <a:pt x="1198" y="279"/>
                </a:cubicBezTo>
                <a:lnTo>
                  <a:pt x="1198" y="279"/>
                </a:lnTo>
                <a:cubicBezTo>
                  <a:pt x="1202" y="287"/>
                  <a:pt x="1217" y="290"/>
                  <a:pt x="1226" y="290"/>
                </a:cubicBezTo>
                <a:lnTo>
                  <a:pt x="1226" y="290"/>
                </a:lnTo>
                <a:cubicBezTo>
                  <a:pt x="1238" y="342"/>
                  <a:pt x="1316" y="336"/>
                  <a:pt x="1366" y="346"/>
                </a:cubicBezTo>
                <a:lnTo>
                  <a:pt x="1413" y="346"/>
                </a:lnTo>
                <a:lnTo>
                  <a:pt x="1413" y="346"/>
                </a:lnTo>
                <a:cubicBezTo>
                  <a:pt x="1425" y="351"/>
                  <a:pt x="1455" y="366"/>
                  <a:pt x="1473" y="366"/>
                </a:cubicBezTo>
                <a:lnTo>
                  <a:pt x="1473" y="369"/>
                </a:lnTo>
                <a:lnTo>
                  <a:pt x="1484" y="369"/>
                </a:lnTo>
                <a:lnTo>
                  <a:pt x="1484" y="369"/>
                </a:lnTo>
                <a:cubicBezTo>
                  <a:pt x="1513" y="369"/>
                  <a:pt x="1552" y="429"/>
                  <a:pt x="1583" y="437"/>
                </a:cubicBezTo>
                <a:lnTo>
                  <a:pt x="1583" y="437"/>
                </a:lnTo>
                <a:cubicBezTo>
                  <a:pt x="1583" y="459"/>
                  <a:pt x="1607" y="518"/>
                  <a:pt x="1616" y="538"/>
                </a:cubicBezTo>
                <a:lnTo>
                  <a:pt x="1616" y="538"/>
                </a:lnTo>
                <a:cubicBezTo>
                  <a:pt x="1626" y="556"/>
                  <a:pt x="1649" y="556"/>
                  <a:pt x="1649" y="575"/>
                </a:cubicBezTo>
                <a:lnTo>
                  <a:pt x="1649" y="575"/>
                </a:lnTo>
                <a:cubicBezTo>
                  <a:pt x="1620" y="611"/>
                  <a:pt x="1567" y="629"/>
                  <a:pt x="1567" y="684"/>
                </a:cubicBezTo>
                <a:lnTo>
                  <a:pt x="1567" y="684"/>
                </a:lnTo>
                <a:cubicBezTo>
                  <a:pt x="1567" y="703"/>
                  <a:pt x="1583" y="701"/>
                  <a:pt x="1592" y="704"/>
                </a:cubicBezTo>
                <a:lnTo>
                  <a:pt x="1592" y="704"/>
                </a:lnTo>
                <a:cubicBezTo>
                  <a:pt x="1611" y="714"/>
                  <a:pt x="1620" y="729"/>
                  <a:pt x="1623" y="747"/>
                </a:cubicBezTo>
                <a:lnTo>
                  <a:pt x="1667" y="747"/>
                </a:lnTo>
                <a:lnTo>
                  <a:pt x="1667" y="747"/>
                </a:lnTo>
                <a:cubicBezTo>
                  <a:pt x="1667" y="752"/>
                  <a:pt x="1671" y="767"/>
                  <a:pt x="1677" y="767"/>
                </a:cubicBezTo>
                <a:lnTo>
                  <a:pt x="1677" y="767"/>
                </a:lnTo>
                <a:cubicBezTo>
                  <a:pt x="1684" y="767"/>
                  <a:pt x="1691" y="754"/>
                  <a:pt x="1697" y="745"/>
                </a:cubicBezTo>
                <a:lnTo>
                  <a:pt x="1697" y="745"/>
                </a:lnTo>
                <a:cubicBezTo>
                  <a:pt x="1715" y="715"/>
                  <a:pt x="1737" y="677"/>
                  <a:pt x="1766" y="677"/>
                </a:cubicBezTo>
                <a:lnTo>
                  <a:pt x="1766" y="677"/>
                </a:lnTo>
                <a:cubicBezTo>
                  <a:pt x="1799" y="677"/>
                  <a:pt x="1865" y="712"/>
                  <a:pt x="1889" y="727"/>
                </a:cubicBezTo>
                <a:lnTo>
                  <a:pt x="1889" y="727"/>
                </a:lnTo>
                <a:cubicBezTo>
                  <a:pt x="1904" y="735"/>
                  <a:pt x="1920" y="732"/>
                  <a:pt x="1924" y="747"/>
                </a:cubicBezTo>
                <a:lnTo>
                  <a:pt x="1924" y="747"/>
                </a:lnTo>
                <a:cubicBezTo>
                  <a:pt x="1929" y="763"/>
                  <a:pt x="1927" y="776"/>
                  <a:pt x="1927" y="793"/>
                </a:cubicBezTo>
                <a:lnTo>
                  <a:pt x="1940" y="793"/>
                </a:lnTo>
                <a:lnTo>
                  <a:pt x="1940" y="793"/>
                </a:lnTo>
                <a:cubicBezTo>
                  <a:pt x="1957" y="785"/>
                  <a:pt x="1965" y="773"/>
                  <a:pt x="1981" y="773"/>
                </a:cubicBezTo>
                <a:lnTo>
                  <a:pt x="1981" y="773"/>
                </a:lnTo>
                <a:cubicBezTo>
                  <a:pt x="2019" y="773"/>
                  <a:pt x="2027" y="802"/>
                  <a:pt x="2063" y="802"/>
                </a:cubicBezTo>
                <a:lnTo>
                  <a:pt x="2133" y="793"/>
                </a:lnTo>
                <a:lnTo>
                  <a:pt x="2133" y="793"/>
                </a:lnTo>
                <a:cubicBezTo>
                  <a:pt x="2168" y="800"/>
                  <a:pt x="2199" y="813"/>
                  <a:pt x="2219" y="822"/>
                </a:cubicBezTo>
                <a:lnTo>
                  <a:pt x="2219" y="822"/>
                </a:lnTo>
                <a:cubicBezTo>
                  <a:pt x="2235" y="849"/>
                  <a:pt x="2292" y="901"/>
                  <a:pt x="2321" y="910"/>
                </a:cubicBezTo>
                <a:lnTo>
                  <a:pt x="2321" y="910"/>
                </a:lnTo>
                <a:cubicBezTo>
                  <a:pt x="2348" y="917"/>
                  <a:pt x="2364" y="906"/>
                  <a:pt x="2389" y="914"/>
                </a:cubicBezTo>
                <a:lnTo>
                  <a:pt x="2389" y="914"/>
                </a:lnTo>
                <a:cubicBezTo>
                  <a:pt x="2426" y="925"/>
                  <a:pt x="2435" y="963"/>
                  <a:pt x="2435" y="1002"/>
                </a:cubicBezTo>
                <a:lnTo>
                  <a:pt x="2435" y="1002"/>
                </a:lnTo>
                <a:cubicBezTo>
                  <a:pt x="2435" y="1137"/>
                  <a:pt x="2361" y="1173"/>
                  <a:pt x="2311" y="1248"/>
                </a:cubicBezTo>
                <a:lnTo>
                  <a:pt x="2311" y="1248"/>
                </a:lnTo>
                <a:cubicBezTo>
                  <a:pt x="2300" y="1265"/>
                  <a:pt x="2292" y="1269"/>
                  <a:pt x="2281" y="1285"/>
                </a:cubicBezTo>
                <a:lnTo>
                  <a:pt x="2281" y="1285"/>
                </a:lnTo>
                <a:cubicBezTo>
                  <a:pt x="2263" y="1313"/>
                  <a:pt x="2243" y="1316"/>
                  <a:pt x="2225" y="1335"/>
                </a:cubicBezTo>
                <a:lnTo>
                  <a:pt x="2225" y="1335"/>
                </a:lnTo>
                <a:cubicBezTo>
                  <a:pt x="2197" y="1362"/>
                  <a:pt x="2224" y="1422"/>
                  <a:pt x="2224" y="1465"/>
                </a:cubicBezTo>
                <a:lnTo>
                  <a:pt x="2224" y="1465"/>
                </a:lnTo>
                <a:cubicBezTo>
                  <a:pt x="2224" y="1499"/>
                  <a:pt x="2212" y="1529"/>
                  <a:pt x="2212" y="1553"/>
                </a:cubicBezTo>
                <a:lnTo>
                  <a:pt x="2212" y="1553"/>
                </a:lnTo>
                <a:cubicBezTo>
                  <a:pt x="2212" y="1562"/>
                  <a:pt x="2204" y="1570"/>
                  <a:pt x="2202" y="1575"/>
                </a:cubicBezTo>
                <a:lnTo>
                  <a:pt x="2202" y="1575"/>
                </a:lnTo>
                <a:cubicBezTo>
                  <a:pt x="2195" y="1584"/>
                  <a:pt x="2179" y="1603"/>
                  <a:pt x="2179" y="1617"/>
                </a:cubicBezTo>
                <a:lnTo>
                  <a:pt x="2179" y="1617"/>
                </a:lnTo>
                <a:cubicBezTo>
                  <a:pt x="2179" y="1635"/>
                  <a:pt x="2173" y="1672"/>
                  <a:pt x="2169" y="1679"/>
                </a:cubicBezTo>
                <a:lnTo>
                  <a:pt x="2169" y="1679"/>
                </a:lnTo>
                <a:cubicBezTo>
                  <a:pt x="2142" y="1722"/>
                  <a:pt x="2133" y="1740"/>
                  <a:pt x="2106" y="1776"/>
                </a:cubicBezTo>
                <a:lnTo>
                  <a:pt x="2106" y="1776"/>
                </a:lnTo>
                <a:cubicBezTo>
                  <a:pt x="2098" y="1787"/>
                  <a:pt x="2100" y="1810"/>
                  <a:pt x="2096" y="1817"/>
                </a:cubicBezTo>
                <a:lnTo>
                  <a:pt x="2096" y="1817"/>
                </a:lnTo>
                <a:cubicBezTo>
                  <a:pt x="2086" y="1839"/>
                  <a:pt x="2047" y="1865"/>
                  <a:pt x="2016" y="1865"/>
                </a:cubicBezTo>
                <a:lnTo>
                  <a:pt x="2016" y="1865"/>
                </a:lnTo>
                <a:cubicBezTo>
                  <a:pt x="1981" y="1865"/>
                  <a:pt x="1953" y="1863"/>
                  <a:pt x="1926" y="1876"/>
                </a:cubicBezTo>
                <a:lnTo>
                  <a:pt x="1926" y="1876"/>
                </a:lnTo>
                <a:cubicBezTo>
                  <a:pt x="1915" y="1881"/>
                  <a:pt x="1913" y="1890"/>
                  <a:pt x="1907" y="1896"/>
                </a:cubicBezTo>
                <a:lnTo>
                  <a:pt x="1907" y="1896"/>
                </a:lnTo>
                <a:cubicBezTo>
                  <a:pt x="1863" y="1939"/>
                  <a:pt x="1818" y="1914"/>
                  <a:pt x="1785" y="1966"/>
                </a:cubicBezTo>
                <a:lnTo>
                  <a:pt x="1785" y="1966"/>
                </a:lnTo>
                <a:cubicBezTo>
                  <a:pt x="1770" y="1989"/>
                  <a:pt x="1746" y="1989"/>
                  <a:pt x="1731" y="2004"/>
                </a:cubicBezTo>
                <a:lnTo>
                  <a:pt x="1731" y="2004"/>
                </a:lnTo>
                <a:cubicBezTo>
                  <a:pt x="1708" y="2028"/>
                  <a:pt x="1711" y="2053"/>
                  <a:pt x="1711" y="2088"/>
                </a:cubicBezTo>
                <a:lnTo>
                  <a:pt x="1711" y="2174"/>
                </a:lnTo>
                <a:lnTo>
                  <a:pt x="1711" y="2174"/>
                </a:lnTo>
                <a:cubicBezTo>
                  <a:pt x="1675" y="2193"/>
                  <a:pt x="1657" y="2224"/>
                  <a:pt x="1638" y="2262"/>
                </a:cubicBezTo>
                <a:lnTo>
                  <a:pt x="1638" y="2260"/>
                </a:lnTo>
                <a:lnTo>
                  <a:pt x="1638" y="2260"/>
                </a:lnTo>
                <a:cubicBezTo>
                  <a:pt x="1626" y="2284"/>
                  <a:pt x="1627" y="2297"/>
                  <a:pt x="1613" y="2321"/>
                </a:cubicBezTo>
                <a:lnTo>
                  <a:pt x="1613" y="2321"/>
                </a:lnTo>
                <a:cubicBezTo>
                  <a:pt x="1580" y="2370"/>
                  <a:pt x="1543" y="2376"/>
                  <a:pt x="1512" y="2424"/>
                </a:cubicBezTo>
                <a:lnTo>
                  <a:pt x="1512" y="2424"/>
                </a:lnTo>
                <a:cubicBezTo>
                  <a:pt x="1475" y="2478"/>
                  <a:pt x="1461" y="2570"/>
                  <a:pt x="1377" y="2570"/>
                </a:cubicBezTo>
                <a:lnTo>
                  <a:pt x="1377" y="2570"/>
                </a:lnTo>
                <a:cubicBezTo>
                  <a:pt x="1347" y="2570"/>
                  <a:pt x="1307" y="2550"/>
                  <a:pt x="1294" y="2550"/>
                </a:cubicBezTo>
                <a:lnTo>
                  <a:pt x="1294" y="2550"/>
                </a:lnTo>
                <a:cubicBezTo>
                  <a:pt x="1268" y="2550"/>
                  <a:pt x="1245" y="2527"/>
                  <a:pt x="1217" y="2527"/>
                </a:cubicBezTo>
                <a:lnTo>
                  <a:pt x="1217" y="2527"/>
                </a:lnTo>
                <a:cubicBezTo>
                  <a:pt x="1211" y="2527"/>
                  <a:pt x="1202" y="2532"/>
                  <a:pt x="1202" y="2537"/>
                </a:cubicBezTo>
                <a:lnTo>
                  <a:pt x="1202" y="2537"/>
                </a:lnTo>
                <a:cubicBezTo>
                  <a:pt x="1202" y="2553"/>
                  <a:pt x="1230" y="2563"/>
                  <a:pt x="1235" y="2568"/>
                </a:cubicBezTo>
                <a:lnTo>
                  <a:pt x="1235" y="2568"/>
                </a:lnTo>
                <a:cubicBezTo>
                  <a:pt x="1250" y="2583"/>
                  <a:pt x="1250" y="2603"/>
                  <a:pt x="1257" y="2625"/>
                </a:cubicBezTo>
                <a:lnTo>
                  <a:pt x="1257" y="2625"/>
                </a:lnTo>
                <a:cubicBezTo>
                  <a:pt x="1263" y="2645"/>
                  <a:pt x="1292" y="2645"/>
                  <a:pt x="1292" y="2665"/>
                </a:cubicBezTo>
                <a:lnTo>
                  <a:pt x="1292" y="2665"/>
                </a:lnTo>
                <a:cubicBezTo>
                  <a:pt x="1292" y="2687"/>
                  <a:pt x="1292" y="2699"/>
                  <a:pt x="1283" y="2714"/>
                </a:cubicBezTo>
                <a:lnTo>
                  <a:pt x="1283" y="2714"/>
                </a:lnTo>
                <a:cubicBezTo>
                  <a:pt x="1266" y="2739"/>
                  <a:pt x="1253" y="2751"/>
                  <a:pt x="1235" y="2769"/>
                </a:cubicBezTo>
                <a:lnTo>
                  <a:pt x="1235" y="2769"/>
                </a:lnTo>
                <a:cubicBezTo>
                  <a:pt x="1204" y="2801"/>
                  <a:pt x="1166" y="2792"/>
                  <a:pt x="1122" y="2807"/>
                </a:cubicBezTo>
                <a:lnTo>
                  <a:pt x="1122" y="2807"/>
                </a:lnTo>
                <a:cubicBezTo>
                  <a:pt x="1092" y="2815"/>
                  <a:pt x="1032" y="2795"/>
                  <a:pt x="1015" y="2812"/>
                </a:cubicBezTo>
                <a:lnTo>
                  <a:pt x="1015" y="2812"/>
                </a:lnTo>
                <a:cubicBezTo>
                  <a:pt x="991" y="2835"/>
                  <a:pt x="1010" y="2890"/>
                  <a:pt x="996" y="2916"/>
                </a:cubicBezTo>
                <a:lnTo>
                  <a:pt x="996" y="2913"/>
                </a:lnTo>
                <a:lnTo>
                  <a:pt x="996" y="2934"/>
                </a:lnTo>
                <a:lnTo>
                  <a:pt x="996" y="2934"/>
                </a:lnTo>
                <a:cubicBezTo>
                  <a:pt x="996" y="2944"/>
                  <a:pt x="968" y="2956"/>
                  <a:pt x="955" y="2956"/>
                </a:cubicBezTo>
                <a:lnTo>
                  <a:pt x="955" y="2956"/>
                </a:lnTo>
                <a:cubicBezTo>
                  <a:pt x="916" y="2956"/>
                  <a:pt x="909" y="2931"/>
                  <a:pt x="872" y="2931"/>
                </a:cubicBezTo>
                <a:lnTo>
                  <a:pt x="872" y="2931"/>
                </a:lnTo>
                <a:cubicBezTo>
                  <a:pt x="860" y="2931"/>
                  <a:pt x="854" y="2944"/>
                  <a:pt x="854" y="2953"/>
                </a:cubicBezTo>
                <a:lnTo>
                  <a:pt x="854" y="2953"/>
                </a:lnTo>
                <a:cubicBezTo>
                  <a:pt x="854" y="2979"/>
                  <a:pt x="876" y="3026"/>
                  <a:pt x="893" y="3026"/>
                </a:cubicBezTo>
                <a:lnTo>
                  <a:pt x="893" y="3026"/>
                </a:lnTo>
                <a:cubicBezTo>
                  <a:pt x="901" y="3026"/>
                  <a:pt x="913" y="3015"/>
                  <a:pt x="918" y="3013"/>
                </a:cubicBezTo>
                <a:lnTo>
                  <a:pt x="918" y="3013"/>
                </a:lnTo>
                <a:cubicBezTo>
                  <a:pt x="925" y="3021"/>
                  <a:pt x="934" y="3023"/>
                  <a:pt x="934" y="3031"/>
                </a:cubicBezTo>
                <a:lnTo>
                  <a:pt x="934" y="3031"/>
                </a:lnTo>
                <a:cubicBezTo>
                  <a:pt x="934" y="3043"/>
                  <a:pt x="920" y="3055"/>
                  <a:pt x="916" y="3055"/>
                </a:cubicBezTo>
                <a:lnTo>
                  <a:pt x="916" y="3055"/>
                </a:lnTo>
                <a:cubicBezTo>
                  <a:pt x="894" y="3055"/>
                  <a:pt x="887" y="3039"/>
                  <a:pt x="869" y="3039"/>
                </a:cubicBezTo>
                <a:lnTo>
                  <a:pt x="869" y="3039"/>
                </a:lnTo>
                <a:cubicBezTo>
                  <a:pt x="869" y="3059"/>
                  <a:pt x="880" y="3063"/>
                  <a:pt x="889" y="3067"/>
                </a:cubicBezTo>
                <a:lnTo>
                  <a:pt x="889" y="3067"/>
                </a:lnTo>
                <a:cubicBezTo>
                  <a:pt x="856" y="3100"/>
                  <a:pt x="856" y="3132"/>
                  <a:pt x="845" y="3178"/>
                </a:cubicBezTo>
                <a:lnTo>
                  <a:pt x="845" y="3178"/>
                </a:lnTo>
                <a:cubicBezTo>
                  <a:pt x="841" y="3198"/>
                  <a:pt x="808" y="3200"/>
                  <a:pt x="795" y="3202"/>
                </a:cubicBezTo>
                <a:lnTo>
                  <a:pt x="795" y="3202"/>
                </a:lnTo>
                <a:cubicBezTo>
                  <a:pt x="766" y="3209"/>
                  <a:pt x="741" y="3235"/>
                  <a:pt x="741" y="3266"/>
                </a:cubicBezTo>
                <a:lnTo>
                  <a:pt x="741" y="3266"/>
                </a:lnTo>
                <a:cubicBezTo>
                  <a:pt x="741" y="3337"/>
                  <a:pt x="823" y="3312"/>
                  <a:pt x="823" y="3369"/>
                </a:cubicBezTo>
                <a:lnTo>
                  <a:pt x="823" y="3369"/>
                </a:lnTo>
                <a:cubicBezTo>
                  <a:pt x="823" y="3420"/>
                  <a:pt x="777" y="3426"/>
                  <a:pt x="751" y="3451"/>
                </a:cubicBezTo>
                <a:lnTo>
                  <a:pt x="751" y="3451"/>
                </a:lnTo>
                <a:cubicBezTo>
                  <a:pt x="736" y="3466"/>
                  <a:pt x="742" y="3489"/>
                  <a:pt x="731" y="3514"/>
                </a:cubicBezTo>
                <a:lnTo>
                  <a:pt x="731" y="3514"/>
                </a:lnTo>
                <a:cubicBezTo>
                  <a:pt x="718" y="3539"/>
                  <a:pt x="689" y="3528"/>
                  <a:pt x="672" y="3545"/>
                </a:cubicBezTo>
                <a:lnTo>
                  <a:pt x="672" y="3545"/>
                </a:lnTo>
                <a:cubicBezTo>
                  <a:pt x="651" y="3567"/>
                  <a:pt x="641" y="3592"/>
                  <a:pt x="641" y="3627"/>
                </a:cubicBezTo>
                <a:lnTo>
                  <a:pt x="641" y="3627"/>
                </a:lnTo>
                <a:cubicBezTo>
                  <a:pt x="641" y="3645"/>
                  <a:pt x="658" y="3668"/>
                  <a:pt x="669" y="3669"/>
                </a:cubicBezTo>
                <a:lnTo>
                  <a:pt x="669" y="3669"/>
                </a:lnTo>
                <a:cubicBezTo>
                  <a:pt x="702" y="3688"/>
                  <a:pt x="700" y="3772"/>
                  <a:pt x="724" y="3795"/>
                </a:cubicBezTo>
                <a:lnTo>
                  <a:pt x="724" y="3795"/>
                </a:lnTo>
                <a:cubicBezTo>
                  <a:pt x="764" y="3836"/>
                  <a:pt x="814" y="3853"/>
                  <a:pt x="863" y="3877"/>
                </a:cubicBezTo>
                <a:lnTo>
                  <a:pt x="863" y="3877"/>
                </a:lnTo>
                <a:cubicBezTo>
                  <a:pt x="856" y="3887"/>
                  <a:pt x="845" y="3882"/>
                  <a:pt x="834" y="3882"/>
                </a:cubicBezTo>
                <a:lnTo>
                  <a:pt x="834" y="3882"/>
                </a:lnTo>
                <a:cubicBezTo>
                  <a:pt x="806" y="3882"/>
                  <a:pt x="761" y="3916"/>
                  <a:pt x="744" y="3916"/>
                </a:cubicBezTo>
                <a:lnTo>
                  <a:pt x="724" y="3916"/>
                </a:lnTo>
                <a:lnTo>
                  <a:pt x="724" y="3916"/>
                </a:lnTo>
                <a:cubicBezTo>
                  <a:pt x="718" y="3916"/>
                  <a:pt x="711" y="3924"/>
                  <a:pt x="706" y="3924"/>
                </a:cubicBezTo>
                <a:lnTo>
                  <a:pt x="654" y="3924"/>
                </a:lnTo>
                <a:lnTo>
                  <a:pt x="654" y="3924"/>
                </a:lnTo>
                <a:cubicBezTo>
                  <a:pt x="612" y="3924"/>
                  <a:pt x="627" y="3875"/>
                  <a:pt x="597" y="3865"/>
                </a:cubicBezTo>
                <a:lnTo>
                  <a:pt x="597" y="3865"/>
                </a:lnTo>
                <a:cubicBezTo>
                  <a:pt x="570" y="3856"/>
                  <a:pt x="530" y="3856"/>
                  <a:pt x="530" y="3823"/>
                </a:cubicBezTo>
                <a:lnTo>
                  <a:pt x="495" y="3823"/>
                </a:lnTo>
                <a:lnTo>
                  <a:pt x="495" y="3823"/>
                </a:lnTo>
                <a:cubicBezTo>
                  <a:pt x="480" y="3823"/>
                  <a:pt x="476" y="3809"/>
                  <a:pt x="475" y="3799"/>
                </a:cubicBezTo>
                <a:lnTo>
                  <a:pt x="475" y="3799"/>
                </a:lnTo>
                <a:cubicBezTo>
                  <a:pt x="423" y="3799"/>
                  <a:pt x="409" y="3774"/>
                  <a:pt x="385" y="3750"/>
                </a:cubicBezTo>
                <a:lnTo>
                  <a:pt x="385" y="3750"/>
                </a:lnTo>
                <a:cubicBezTo>
                  <a:pt x="379" y="3744"/>
                  <a:pt x="369" y="3735"/>
                  <a:pt x="369" y="3731"/>
                </a:cubicBezTo>
                <a:lnTo>
                  <a:pt x="369" y="3731"/>
                </a:lnTo>
                <a:cubicBezTo>
                  <a:pt x="369" y="3715"/>
                  <a:pt x="402" y="3717"/>
                  <a:pt x="403" y="3700"/>
                </a:cubicBezTo>
                <a:lnTo>
                  <a:pt x="403" y="3700"/>
                </a:lnTo>
                <a:cubicBezTo>
                  <a:pt x="397" y="3699"/>
                  <a:pt x="394" y="3695"/>
                  <a:pt x="389" y="3692"/>
                </a:cubicBezTo>
                <a:lnTo>
                  <a:pt x="389" y="3692"/>
                </a:lnTo>
                <a:cubicBezTo>
                  <a:pt x="394" y="3682"/>
                  <a:pt x="402" y="3671"/>
                  <a:pt x="402" y="3660"/>
                </a:cubicBezTo>
                <a:lnTo>
                  <a:pt x="402" y="3660"/>
                </a:lnTo>
                <a:cubicBezTo>
                  <a:pt x="402" y="3617"/>
                  <a:pt x="352" y="3623"/>
                  <a:pt x="352" y="3585"/>
                </a:cubicBezTo>
                <a:lnTo>
                  <a:pt x="352" y="3559"/>
                </a:lnTo>
                <a:lnTo>
                  <a:pt x="352" y="3559"/>
                </a:lnTo>
                <a:cubicBezTo>
                  <a:pt x="352" y="3519"/>
                  <a:pt x="325" y="3455"/>
                  <a:pt x="325" y="3424"/>
                </a:cubicBezTo>
                <a:lnTo>
                  <a:pt x="325" y="3424"/>
                </a:lnTo>
                <a:cubicBezTo>
                  <a:pt x="325" y="3391"/>
                  <a:pt x="366" y="3378"/>
                  <a:pt x="366" y="3348"/>
                </a:cubicBezTo>
                <a:lnTo>
                  <a:pt x="366" y="3348"/>
                </a:lnTo>
                <a:cubicBezTo>
                  <a:pt x="366" y="3334"/>
                  <a:pt x="345" y="3305"/>
                  <a:pt x="341" y="3285"/>
                </a:cubicBezTo>
                <a:lnTo>
                  <a:pt x="341" y="3266"/>
                </a:lnTo>
                <a:lnTo>
                  <a:pt x="343" y="3266"/>
                </a:lnTo>
                <a:lnTo>
                  <a:pt x="343" y="3266"/>
                </a:lnTo>
                <a:cubicBezTo>
                  <a:pt x="343" y="3255"/>
                  <a:pt x="350" y="3246"/>
                  <a:pt x="359" y="3246"/>
                </a:cubicBezTo>
                <a:lnTo>
                  <a:pt x="359" y="3246"/>
                </a:lnTo>
                <a:cubicBezTo>
                  <a:pt x="392" y="3246"/>
                  <a:pt x="379" y="3279"/>
                  <a:pt x="407" y="3279"/>
                </a:cubicBezTo>
                <a:lnTo>
                  <a:pt x="467" y="3008"/>
                </a:lnTo>
                <a:lnTo>
                  <a:pt x="467" y="2980"/>
                </a:lnTo>
                <a:lnTo>
                  <a:pt x="467" y="2980"/>
                </a:lnTo>
                <a:cubicBezTo>
                  <a:pt x="462" y="2980"/>
                  <a:pt x="456" y="2979"/>
                  <a:pt x="451" y="2980"/>
                </a:cubicBezTo>
                <a:lnTo>
                  <a:pt x="451" y="2980"/>
                </a:lnTo>
                <a:cubicBezTo>
                  <a:pt x="438" y="2986"/>
                  <a:pt x="436" y="3000"/>
                  <a:pt x="423" y="3000"/>
                </a:cubicBezTo>
                <a:lnTo>
                  <a:pt x="423" y="3000"/>
                </a:lnTo>
                <a:cubicBezTo>
                  <a:pt x="409" y="3000"/>
                  <a:pt x="397" y="2959"/>
                  <a:pt x="397" y="2938"/>
                </a:cubicBezTo>
                <a:lnTo>
                  <a:pt x="397" y="2938"/>
                </a:lnTo>
                <a:cubicBezTo>
                  <a:pt x="397" y="2903"/>
                  <a:pt x="410" y="2889"/>
                  <a:pt x="416" y="2856"/>
                </a:cubicBezTo>
                <a:lnTo>
                  <a:pt x="416" y="2856"/>
                </a:lnTo>
                <a:cubicBezTo>
                  <a:pt x="429" y="2856"/>
                  <a:pt x="435" y="2850"/>
                  <a:pt x="435" y="2845"/>
                </a:cubicBezTo>
                <a:lnTo>
                  <a:pt x="435" y="2845"/>
                </a:lnTo>
                <a:cubicBezTo>
                  <a:pt x="435" y="2833"/>
                  <a:pt x="423" y="2825"/>
                  <a:pt x="423" y="2825"/>
                </a:cubicBezTo>
                <a:lnTo>
                  <a:pt x="423" y="2825"/>
                </a:lnTo>
                <a:cubicBezTo>
                  <a:pt x="416" y="2825"/>
                  <a:pt x="415" y="2774"/>
                  <a:pt x="415" y="2761"/>
                </a:cubicBezTo>
                <a:lnTo>
                  <a:pt x="415" y="2761"/>
                </a:lnTo>
                <a:cubicBezTo>
                  <a:pt x="415" y="2718"/>
                  <a:pt x="440" y="2676"/>
                  <a:pt x="456" y="2650"/>
                </a:cubicBezTo>
                <a:lnTo>
                  <a:pt x="456" y="2650"/>
                </a:lnTo>
                <a:cubicBezTo>
                  <a:pt x="464" y="2638"/>
                  <a:pt x="467" y="2612"/>
                  <a:pt x="476" y="2599"/>
                </a:cubicBezTo>
                <a:lnTo>
                  <a:pt x="476" y="2599"/>
                </a:lnTo>
                <a:cubicBezTo>
                  <a:pt x="482" y="2592"/>
                  <a:pt x="491" y="2594"/>
                  <a:pt x="493" y="2586"/>
                </a:cubicBezTo>
                <a:lnTo>
                  <a:pt x="493" y="2586"/>
                </a:lnTo>
                <a:cubicBezTo>
                  <a:pt x="506" y="2544"/>
                  <a:pt x="506" y="2513"/>
                  <a:pt x="517" y="2469"/>
                </a:cubicBezTo>
                <a:lnTo>
                  <a:pt x="515" y="2332"/>
                </a:lnTo>
                <a:lnTo>
                  <a:pt x="515" y="2332"/>
                </a:lnTo>
                <a:cubicBezTo>
                  <a:pt x="504" y="2299"/>
                  <a:pt x="524" y="2273"/>
                  <a:pt x="524" y="2244"/>
                </a:cubicBezTo>
                <a:lnTo>
                  <a:pt x="524" y="2244"/>
                </a:lnTo>
                <a:cubicBezTo>
                  <a:pt x="524" y="2174"/>
                  <a:pt x="566" y="2128"/>
                  <a:pt x="566" y="2066"/>
                </a:cubicBezTo>
                <a:lnTo>
                  <a:pt x="566" y="2049"/>
                </a:lnTo>
                <a:lnTo>
                  <a:pt x="566" y="2049"/>
                </a:lnTo>
                <a:cubicBezTo>
                  <a:pt x="566" y="2037"/>
                  <a:pt x="576" y="2004"/>
                  <a:pt x="579" y="1985"/>
                </a:cubicBezTo>
                <a:lnTo>
                  <a:pt x="579" y="1905"/>
                </a:lnTo>
                <a:lnTo>
                  <a:pt x="579" y="1905"/>
                </a:lnTo>
                <a:cubicBezTo>
                  <a:pt x="579" y="1879"/>
                  <a:pt x="596" y="1830"/>
                  <a:pt x="596" y="1800"/>
                </a:cubicBezTo>
                <a:lnTo>
                  <a:pt x="596" y="1800"/>
                </a:lnTo>
                <a:cubicBezTo>
                  <a:pt x="596" y="1782"/>
                  <a:pt x="587" y="1674"/>
                  <a:pt x="581" y="1654"/>
                </a:cubicBezTo>
                <a:lnTo>
                  <a:pt x="581" y="1654"/>
                </a:lnTo>
                <a:cubicBezTo>
                  <a:pt x="564" y="1610"/>
                  <a:pt x="535" y="1583"/>
                  <a:pt x="502" y="1565"/>
                </a:cubicBezTo>
                <a:lnTo>
                  <a:pt x="502" y="1565"/>
                </a:lnTo>
                <a:cubicBezTo>
                  <a:pt x="475" y="1553"/>
                  <a:pt x="455" y="1557"/>
                  <a:pt x="435" y="1537"/>
                </a:cubicBezTo>
                <a:lnTo>
                  <a:pt x="435" y="1537"/>
                </a:lnTo>
                <a:cubicBezTo>
                  <a:pt x="412" y="1514"/>
                  <a:pt x="402" y="1507"/>
                  <a:pt x="376" y="1500"/>
                </a:cubicBezTo>
                <a:lnTo>
                  <a:pt x="376" y="1500"/>
                </a:lnTo>
                <a:cubicBezTo>
                  <a:pt x="325" y="1483"/>
                  <a:pt x="299" y="1457"/>
                  <a:pt x="266" y="1424"/>
                </a:cubicBezTo>
                <a:lnTo>
                  <a:pt x="266" y="1424"/>
                </a:lnTo>
                <a:cubicBezTo>
                  <a:pt x="251" y="1410"/>
                  <a:pt x="258" y="1390"/>
                  <a:pt x="258" y="1368"/>
                </a:cubicBezTo>
                <a:lnTo>
                  <a:pt x="258" y="1368"/>
                </a:lnTo>
                <a:cubicBezTo>
                  <a:pt x="258" y="1339"/>
                  <a:pt x="231" y="1324"/>
                  <a:pt x="224" y="1298"/>
                </a:cubicBezTo>
                <a:lnTo>
                  <a:pt x="224" y="1298"/>
                </a:lnTo>
                <a:cubicBezTo>
                  <a:pt x="209" y="1254"/>
                  <a:pt x="173" y="1221"/>
                  <a:pt x="160" y="1181"/>
                </a:cubicBezTo>
                <a:lnTo>
                  <a:pt x="160" y="1181"/>
                </a:lnTo>
                <a:cubicBezTo>
                  <a:pt x="147" y="1139"/>
                  <a:pt x="135" y="1115"/>
                  <a:pt x="119" y="1080"/>
                </a:cubicBezTo>
                <a:lnTo>
                  <a:pt x="119" y="1080"/>
                </a:lnTo>
                <a:cubicBezTo>
                  <a:pt x="114" y="1069"/>
                  <a:pt x="101" y="1073"/>
                  <a:pt x="96" y="1067"/>
                </a:cubicBezTo>
                <a:lnTo>
                  <a:pt x="96" y="1067"/>
                </a:lnTo>
                <a:cubicBezTo>
                  <a:pt x="83" y="1055"/>
                  <a:pt x="79" y="1029"/>
                  <a:pt x="73" y="1016"/>
                </a:cubicBezTo>
                <a:lnTo>
                  <a:pt x="73" y="1016"/>
                </a:lnTo>
                <a:cubicBezTo>
                  <a:pt x="68" y="1005"/>
                  <a:pt x="53" y="1009"/>
                  <a:pt x="46" y="1002"/>
                </a:cubicBezTo>
                <a:lnTo>
                  <a:pt x="46" y="1002"/>
                </a:lnTo>
                <a:cubicBezTo>
                  <a:pt x="26" y="981"/>
                  <a:pt x="0" y="945"/>
                  <a:pt x="0" y="912"/>
                </a:cubicBezTo>
                <a:lnTo>
                  <a:pt x="0" y="912"/>
                </a:lnTo>
                <a:cubicBezTo>
                  <a:pt x="0" y="890"/>
                  <a:pt x="13" y="864"/>
                  <a:pt x="21" y="856"/>
                </a:cubicBezTo>
                <a:lnTo>
                  <a:pt x="21" y="856"/>
                </a:lnTo>
                <a:cubicBezTo>
                  <a:pt x="37" y="830"/>
                  <a:pt x="70" y="822"/>
                  <a:pt x="77" y="793"/>
                </a:cubicBezTo>
                <a:lnTo>
                  <a:pt x="77" y="793"/>
                </a:lnTo>
                <a:cubicBezTo>
                  <a:pt x="61" y="781"/>
                  <a:pt x="63" y="791"/>
                  <a:pt x="50" y="791"/>
                </a:cubicBezTo>
                <a:lnTo>
                  <a:pt x="50" y="791"/>
                </a:lnTo>
                <a:cubicBezTo>
                  <a:pt x="24" y="791"/>
                  <a:pt x="21" y="754"/>
                  <a:pt x="21" y="729"/>
                </a:cubicBezTo>
                <a:lnTo>
                  <a:pt x="21" y="729"/>
                </a:lnTo>
                <a:cubicBezTo>
                  <a:pt x="21" y="686"/>
                  <a:pt x="66" y="694"/>
                  <a:pt x="59" y="613"/>
                </a:cubicBezTo>
                <a:lnTo>
                  <a:pt x="59" y="613"/>
                </a:lnTo>
                <a:cubicBezTo>
                  <a:pt x="108" y="613"/>
                  <a:pt x="121" y="563"/>
                  <a:pt x="135" y="534"/>
                </a:cubicBezTo>
                <a:lnTo>
                  <a:pt x="135" y="534"/>
                </a:lnTo>
                <a:cubicBezTo>
                  <a:pt x="156" y="494"/>
                  <a:pt x="204" y="507"/>
                  <a:pt x="215" y="457"/>
                </a:cubicBezTo>
                <a:lnTo>
                  <a:pt x="215" y="457"/>
                </a:lnTo>
                <a:cubicBezTo>
                  <a:pt x="205" y="454"/>
                  <a:pt x="196" y="444"/>
                  <a:pt x="196" y="439"/>
                </a:cubicBezTo>
                <a:lnTo>
                  <a:pt x="204" y="424"/>
                </a:lnTo>
                <a:lnTo>
                  <a:pt x="204" y="426"/>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07" name="Freeform 100">
            <a:extLst>
              <a:ext uri="{FF2B5EF4-FFF2-40B4-BE49-F238E27FC236}">
                <a16:creationId xmlns:a16="http://schemas.microsoft.com/office/drawing/2014/main" id="{66AB43A6-4A47-4C6E-A888-B25AA832D99D}"/>
              </a:ext>
            </a:extLst>
          </p:cNvPr>
          <p:cNvSpPr>
            <a:spLocks noChangeArrowheads="1"/>
          </p:cNvSpPr>
          <p:nvPr/>
        </p:nvSpPr>
        <p:spPr bwMode="auto">
          <a:xfrm>
            <a:off x="1755728" y="4027396"/>
            <a:ext cx="9927" cy="12763"/>
          </a:xfrm>
          <a:custGeom>
            <a:avLst/>
            <a:gdLst>
              <a:gd name="T0" fmla="*/ 8 w 29"/>
              <a:gd name="T1" fmla="*/ 2 h 38"/>
              <a:gd name="T2" fmla="*/ 8 w 29"/>
              <a:gd name="T3" fmla="*/ 2 h 38"/>
              <a:gd name="T4" fmla="*/ 28 w 29"/>
              <a:gd name="T5" fmla="*/ 28 h 38"/>
              <a:gd name="T6" fmla="*/ 28 w 29"/>
              <a:gd name="T7" fmla="*/ 28 h 38"/>
              <a:gd name="T8" fmla="*/ 19 w 29"/>
              <a:gd name="T9" fmla="*/ 37 h 38"/>
              <a:gd name="T10" fmla="*/ 19 w 29"/>
              <a:gd name="T11" fmla="*/ 37 h 38"/>
              <a:gd name="T12" fmla="*/ 0 w 29"/>
              <a:gd name="T13" fmla="*/ 2 h 38"/>
              <a:gd name="T14" fmla="*/ 0 w 29"/>
              <a:gd name="T15" fmla="*/ 2 h 38"/>
              <a:gd name="T16" fmla="*/ 8 w 29"/>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8">
                <a:moveTo>
                  <a:pt x="8" y="2"/>
                </a:moveTo>
                <a:lnTo>
                  <a:pt x="8" y="2"/>
                </a:lnTo>
                <a:cubicBezTo>
                  <a:pt x="23" y="4"/>
                  <a:pt x="28" y="15"/>
                  <a:pt x="28" y="28"/>
                </a:cubicBezTo>
                <a:lnTo>
                  <a:pt x="28" y="28"/>
                </a:lnTo>
                <a:cubicBezTo>
                  <a:pt x="28" y="31"/>
                  <a:pt x="23" y="37"/>
                  <a:pt x="19" y="37"/>
                </a:cubicBezTo>
                <a:lnTo>
                  <a:pt x="19" y="37"/>
                </a:lnTo>
                <a:cubicBezTo>
                  <a:pt x="0" y="37"/>
                  <a:pt x="0" y="17"/>
                  <a:pt x="0" y="2"/>
                </a:cubicBezTo>
                <a:lnTo>
                  <a:pt x="0" y="2"/>
                </a:lnTo>
                <a:cubicBezTo>
                  <a:pt x="0" y="0"/>
                  <a:pt x="6" y="2"/>
                  <a:pt x="8" y="2"/>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08" name="Freeform 101">
            <a:extLst>
              <a:ext uri="{FF2B5EF4-FFF2-40B4-BE49-F238E27FC236}">
                <a16:creationId xmlns:a16="http://schemas.microsoft.com/office/drawing/2014/main" id="{D274356B-A01E-463B-BEB8-0E7D8772151B}"/>
              </a:ext>
            </a:extLst>
          </p:cNvPr>
          <p:cNvSpPr>
            <a:spLocks noChangeArrowheads="1"/>
          </p:cNvSpPr>
          <p:nvPr/>
        </p:nvSpPr>
        <p:spPr bwMode="auto">
          <a:xfrm>
            <a:off x="1747219" y="3994777"/>
            <a:ext cx="15600" cy="5673"/>
          </a:xfrm>
          <a:custGeom>
            <a:avLst/>
            <a:gdLst>
              <a:gd name="T0" fmla="*/ 0 w 49"/>
              <a:gd name="T1" fmla="*/ 15 h 17"/>
              <a:gd name="T2" fmla="*/ 0 w 49"/>
              <a:gd name="T3" fmla="*/ 15 h 17"/>
              <a:gd name="T4" fmla="*/ 26 w 49"/>
              <a:gd name="T5" fmla="*/ 0 h 17"/>
              <a:gd name="T6" fmla="*/ 26 w 49"/>
              <a:gd name="T7" fmla="*/ 0 h 17"/>
              <a:gd name="T8" fmla="*/ 48 w 49"/>
              <a:gd name="T9" fmla="*/ 15 h 17"/>
              <a:gd name="T10" fmla="*/ 48 w 49"/>
              <a:gd name="T11" fmla="*/ 15 h 17"/>
              <a:gd name="T12" fmla="*/ 0 w 49"/>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49" h="17">
                <a:moveTo>
                  <a:pt x="0" y="15"/>
                </a:moveTo>
                <a:lnTo>
                  <a:pt x="0" y="15"/>
                </a:lnTo>
                <a:cubicBezTo>
                  <a:pt x="4" y="7"/>
                  <a:pt x="16" y="0"/>
                  <a:pt x="26" y="0"/>
                </a:cubicBezTo>
                <a:lnTo>
                  <a:pt x="26" y="0"/>
                </a:lnTo>
                <a:cubicBezTo>
                  <a:pt x="39" y="0"/>
                  <a:pt x="44" y="9"/>
                  <a:pt x="48" y="15"/>
                </a:cubicBezTo>
                <a:lnTo>
                  <a:pt x="48" y="15"/>
                </a:lnTo>
                <a:cubicBezTo>
                  <a:pt x="29" y="16"/>
                  <a:pt x="11" y="15"/>
                  <a:pt x="0" y="15"/>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09" name="Freeform 102">
            <a:extLst>
              <a:ext uri="{FF2B5EF4-FFF2-40B4-BE49-F238E27FC236}">
                <a16:creationId xmlns:a16="http://schemas.microsoft.com/office/drawing/2014/main" id="{EAD91A04-A58B-4EE9-91CF-D970B5C7A58A}"/>
              </a:ext>
            </a:extLst>
          </p:cNvPr>
          <p:cNvSpPr>
            <a:spLocks noChangeArrowheads="1"/>
          </p:cNvSpPr>
          <p:nvPr/>
        </p:nvSpPr>
        <p:spPr bwMode="auto">
          <a:xfrm>
            <a:off x="1772745" y="4001869"/>
            <a:ext cx="4255" cy="5673"/>
          </a:xfrm>
          <a:custGeom>
            <a:avLst/>
            <a:gdLst>
              <a:gd name="T0" fmla="*/ 11 w 12"/>
              <a:gd name="T1" fmla="*/ 14 h 17"/>
              <a:gd name="T2" fmla="*/ 11 w 12"/>
              <a:gd name="T3" fmla="*/ 14 h 17"/>
              <a:gd name="T4" fmla="*/ 2 w 12"/>
              <a:gd name="T5" fmla="*/ 0 h 17"/>
              <a:gd name="T6" fmla="*/ 11 w 12"/>
              <a:gd name="T7" fmla="*/ 14 h 17"/>
            </a:gdLst>
            <a:ahLst/>
            <a:cxnLst>
              <a:cxn ang="0">
                <a:pos x="T0" y="T1"/>
              </a:cxn>
              <a:cxn ang="0">
                <a:pos x="T2" y="T3"/>
              </a:cxn>
              <a:cxn ang="0">
                <a:pos x="T4" y="T5"/>
              </a:cxn>
              <a:cxn ang="0">
                <a:pos x="T6" y="T7"/>
              </a:cxn>
            </a:cxnLst>
            <a:rect l="0" t="0" r="r" b="b"/>
            <a:pathLst>
              <a:path w="12" h="17">
                <a:moveTo>
                  <a:pt x="11" y="14"/>
                </a:moveTo>
                <a:lnTo>
                  <a:pt x="11" y="14"/>
                </a:lnTo>
                <a:cubicBezTo>
                  <a:pt x="5" y="16"/>
                  <a:pt x="0" y="5"/>
                  <a:pt x="2" y="0"/>
                </a:cubicBezTo>
                <a:lnTo>
                  <a:pt x="11" y="14"/>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10" name="Freeform 103">
            <a:extLst>
              <a:ext uri="{FF2B5EF4-FFF2-40B4-BE49-F238E27FC236}">
                <a16:creationId xmlns:a16="http://schemas.microsoft.com/office/drawing/2014/main" id="{0C508DC7-F3DD-4CCA-BA80-46677461CFCB}"/>
              </a:ext>
            </a:extLst>
          </p:cNvPr>
          <p:cNvSpPr>
            <a:spLocks noChangeArrowheads="1"/>
          </p:cNvSpPr>
          <p:nvPr/>
        </p:nvSpPr>
        <p:spPr bwMode="auto">
          <a:xfrm>
            <a:off x="1833726" y="4089794"/>
            <a:ext cx="11345" cy="9927"/>
          </a:xfrm>
          <a:custGeom>
            <a:avLst/>
            <a:gdLst>
              <a:gd name="T0" fmla="*/ 0 w 37"/>
              <a:gd name="T1" fmla="*/ 16 h 30"/>
              <a:gd name="T2" fmla="*/ 0 w 37"/>
              <a:gd name="T3" fmla="*/ 27 h 30"/>
              <a:gd name="T4" fmla="*/ 0 w 37"/>
              <a:gd name="T5" fmla="*/ 27 h 30"/>
              <a:gd name="T6" fmla="*/ 7 w 37"/>
              <a:gd name="T7" fmla="*/ 27 h 30"/>
              <a:gd name="T8" fmla="*/ 7 w 37"/>
              <a:gd name="T9" fmla="*/ 27 h 30"/>
              <a:gd name="T10" fmla="*/ 36 w 37"/>
              <a:gd name="T11" fmla="*/ 16 h 30"/>
              <a:gd name="T12" fmla="*/ 36 w 37"/>
              <a:gd name="T13" fmla="*/ 0 h 30"/>
              <a:gd name="T14" fmla="*/ 36 w 37"/>
              <a:gd name="T15" fmla="*/ 0 h 30"/>
              <a:gd name="T16" fmla="*/ 0 w 37"/>
              <a:gd name="T1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0">
                <a:moveTo>
                  <a:pt x="0" y="16"/>
                </a:moveTo>
                <a:lnTo>
                  <a:pt x="0" y="27"/>
                </a:lnTo>
                <a:lnTo>
                  <a:pt x="0" y="27"/>
                </a:lnTo>
                <a:cubicBezTo>
                  <a:pt x="0" y="29"/>
                  <a:pt x="5" y="27"/>
                  <a:pt x="7" y="27"/>
                </a:cubicBezTo>
                <a:lnTo>
                  <a:pt x="7" y="27"/>
                </a:lnTo>
                <a:cubicBezTo>
                  <a:pt x="16" y="27"/>
                  <a:pt x="29" y="23"/>
                  <a:pt x="36" y="16"/>
                </a:cubicBezTo>
                <a:lnTo>
                  <a:pt x="36" y="0"/>
                </a:lnTo>
                <a:lnTo>
                  <a:pt x="36" y="0"/>
                </a:lnTo>
                <a:cubicBezTo>
                  <a:pt x="29" y="11"/>
                  <a:pt x="14" y="20"/>
                  <a:pt x="0" y="16"/>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11" name="Freeform 104">
            <a:extLst>
              <a:ext uri="{FF2B5EF4-FFF2-40B4-BE49-F238E27FC236}">
                <a16:creationId xmlns:a16="http://schemas.microsoft.com/office/drawing/2014/main" id="{9B2FBB25-57D2-4801-A073-FECDD6B92449}"/>
              </a:ext>
            </a:extLst>
          </p:cNvPr>
          <p:cNvSpPr>
            <a:spLocks noChangeArrowheads="1"/>
          </p:cNvSpPr>
          <p:nvPr/>
        </p:nvSpPr>
        <p:spPr bwMode="auto">
          <a:xfrm>
            <a:off x="977162" y="3549478"/>
            <a:ext cx="970016" cy="476499"/>
          </a:xfrm>
          <a:custGeom>
            <a:avLst/>
            <a:gdLst>
              <a:gd name="T0" fmla="*/ 2256 w 3018"/>
              <a:gd name="T1" fmla="*/ 1186 h 1480"/>
              <a:gd name="T2" fmla="*/ 2308 w 3018"/>
              <a:gd name="T3" fmla="*/ 1332 h 1480"/>
              <a:gd name="T4" fmla="*/ 2290 w 3018"/>
              <a:gd name="T5" fmla="*/ 1479 h 1480"/>
              <a:gd name="T6" fmla="*/ 2198 w 3018"/>
              <a:gd name="T7" fmla="*/ 1365 h 1480"/>
              <a:gd name="T8" fmla="*/ 2070 w 3018"/>
              <a:gd name="T9" fmla="*/ 1219 h 1480"/>
              <a:gd name="T10" fmla="*/ 1927 w 3018"/>
              <a:gd name="T11" fmla="*/ 1191 h 1480"/>
              <a:gd name="T12" fmla="*/ 1815 w 3018"/>
              <a:gd name="T13" fmla="*/ 1191 h 1480"/>
              <a:gd name="T14" fmla="*/ 1844 w 3018"/>
              <a:gd name="T15" fmla="*/ 1250 h 1480"/>
              <a:gd name="T16" fmla="*/ 1685 w 3018"/>
              <a:gd name="T17" fmla="*/ 1228 h 1480"/>
              <a:gd name="T18" fmla="*/ 1533 w 3018"/>
              <a:gd name="T19" fmla="*/ 1278 h 1480"/>
              <a:gd name="T20" fmla="*/ 1420 w 3018"/>
              <a:gd name="T21" fmla="*/ 1406 h 1480"/>
              <a:gd name="T22" fmla="*/ 1337 w 3018"/>
              <a:gd name="T23" fmla="*/ 1397 h 1480"/>
              <a:gd name="T24" fmla="*/ 1108 w 3018"/>
              <a:gd name="T25" fmla="*/ 1255 h 1480"/>
              <a:gd name="T26" fmla="*/ 860 w 3018"/>
              <a:gd name="T27" fmla="*/ 1091 h 1480"/>
              <a:gd name="T28" fmla="*/ 397 w 3018"/>
              <a:gd name="T29" fmla="*/ 1048 h 1480"/>
              <a:gd name="T30" fmla="*/ 196 w 3018"/>
              <a:gd name="T31" fmla="*/ 889 h 1480"/>
              <a:gd name="T32" fmla="*/ 18 w 3018"/>
              <a:gd name="T33" fmla="*/ 587 h 1480"/>
              <a:gd name="T34" fmla="*/ 18 w 3018"/>
              <a:gd name="T35" fmla="*/ 398 h 1480"/>
              <a:gd name="T36" fmla="*/ 3 w 3018"/>
              <a:gd name="T37" fmla="*/ 96 h 1480"/>
              <a:gd name="T38" fmla="*/ 83 w 3018"/>
              <a:gd name="T39" fmla="*/ 114 h 1480"/>
              <a:gd name="T40" fmla="*/ 85 w 3018"/>
              <a:gd name="T41" fmla="*/ 22 h 1480"/>
              <a:gd name="T42" fmla="*/ 1597 w 3018"/>
              <a:gd name="T43" fmla="*/ 46 h 1480"/>
              <a:gd name="T44" fmla="*/ 1841 w 3018"/>
              <a:gd name="T45" fmla="*/ 83 h 1480"/>
              <a:gd name="T46" fmla="*/ 1758 w 3018"/>
              <a:gd name="T47" fmla="*/ 175 h 1480"/>
              <a:gd name="T48" fmla="*/ 1835 w 3018"/>
              <a:gd name="T49" fmla="*/ 169 h 1480"/>
              <a:gd name="T50" fmla="*/ 1896 w 3018"/>
              <a:gd name="T51" fmla="*/ 175 h 1480"/>
              <a:gd name="T52" fmla="*/ 1963 w 3018"/>
              <a:gd name="T53" fmla="*/ 196 h 1480"/>
              <a:gd name="T54" fmla="*/ 2119 w 3018"/>
              <a:gd name="T55" fmla="*/ 224 h 1480"/>
              <a:gd name="T56" fmla="*/ 1919 w 3018"/>
              <a:gd name="T57" fmla="*/ 312 h 1480"/>
              <a:gd name="T58" fmla="*/ 1918 w 3018"/>
              <a:gd name="T59" fmla="*/ 468 h 1480"/>
              <a:gd name="T60" fmla="*/ 1996 w 3018"/>
              <a:gd name="T61" fmla="*/ 425 h 1480"/>
              <a:gd name="T62" fmla="*/ 2016 w 3018"/>
              <a:gd name="T63" fmla="*/ 287 h 1480"/>
              <a:gd name="T64" fmla="*/ 2165 w 3018"/>
              <a:gd name="T65" fmla="*/ 293 h 1480"/>
              <a:gd name="T66" fmla="*/ 2181 w 3018"/>
              <a:gd name="T67" fmla="*/ 348 h 1480"/>
              <a:gd name="T68" fmla="*/ 2166 w 3018"/>
              <a:gd name="T69" fmla="*/ 468 h 1480"/>
              <a:gd name="T70" fmla="*/ 2363 w 3018"/>
              <a:gd name="T71" fmla="*/ 449 h 1480"/>
              <a:gd name="T72" fmla="*/ 2366 w 3018"/>
              <a:gd name="T73" fmla="*/ 404 h 1480"/>
              <a:gd name="T74" fmla="*/ 2619 w 3018"/>
              <a:gd name="T75" fmla="*/ 274 h 1480"/>
              <a:gd name="T76" fmla="*/ 2807 w 3018"/>
              <a:gd name="T77" fmla="*/ 263 h 1480"/>
              <a:gd name="T78" fmla="*/ 2905 w 3018"/>
              <a:gd name="T79" fmla="*/ 119 h 1480"/>
              <a:gd name="T80" fmla="*/ 3017 w 3018"/>
              <a:gd name="T81" fmla="*/ 303 h 1480"/>
              <a:gd name="T82" fmla="*/ 2916 w 3018"/>
              <a:gd name="T83" fmla="*/ 334 h 1480"/>
              <a:gd name="T84" fmla="*/ 2832 w 3018"/>
              <a:gd name="T85" fmla="*/ 469 h 1480"/>
              <a:gd name="T86" fmla="*/ 2870 w 3018"/>
              <a:gd name="T87" fmla="*/ 489 h 1480"/>
              <a:gd name="T88" fmla="*/ 2810 w 3018"/>
              <a:gd name="T89" fmla="*/ 508 h 1480"/>
              <a:gd name="T90" fmla="*/ 2739 w 3018"/>
              <a:gd name="T91" fmla="*/ 548 h 1480"/>
              <a:gd name="T92" fmla="*/ 2652 w 3018"/>
              <a:gd name="T93" fmla="*/ 555 h 1480"/>
              <a:gd name="T94" fmla="*/ 2658 w 3018"/>
              <a:gd name="T95" fmla="*/ 590 h 1480"/>
              <a:gd name="T96" fmla="*/ 2594 w 3018"/>
              <a:gd name="T97" fmla="*/ 654 h 1480"/>
              <a:gd name="T98" fmla="*/ 2601 w 3018"/>
              <a:gd name="T99" fmla="*/ 699 h 1480"/>
              <a:gd name="T100" fmla="*/ 2552 w 3018"/>
              <a:gd name="T101" fmla="*/ 742 h 1480"/>
              <a:gd name="T102" fmla="*/ 2529 w 3018"/>
              <a:gd name="T103" fmla="*/ 705 h 1480"/>
              <a:gd name="T104" fmla="*/ 2539 w 3018"/>
              <a:gd name="T105" fmla="*/ 797 h 1480"/>
              <a:gd name="T106" fmla="*/ 2527 w 3018"/>
              <a:gd name="T107" fmla="*/ 838 h 1480"/>
              <a:gd name="T108" fmla="*/ 2524 w 3018"/>
              <a:gd name="T109" fmla="*/ 872 h 1480"/>
              <a:gd name="T110" fmla="*/ 2524 w 3018"/>
              <a:gd name="T111" fmla="*/ 920 h 1480"/>
              <a:gd name="T112" fmla="*/ 2447 w 3018"/>
              <a:gd name="T113" fmla="*/ 966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18" h="1480">
                <a:moveTo>
                  <a:pt x="2452" y="969"/>
                </a:moveTo>
                <a:lnTo>
                  <a:pt x="2452" y="969"/>
                </a:lnTo>
                <a:cubicBezTo>
                  <a:pt x="2366" y="1018"/>
                  <a:pt x="2256" y="1053"/>
                  <a:pt x="2256" y="1186"/>
                </a:cubicBezTo>
                <a:lnTo>
                  <a:pt x="2256" y="1186"/>
                </a:lnTo>
                <a:cubicBezTo>
                  <a:pt x="2256" y="1246"/>
                  <a:pt x="2308" y="1265"/>
                  <a:pt x="2308" y="1323"/>
                </a:cubicBezTo>
                <a:lnTo>
                  <a:pt x="2308" y="1319"/>
                </a:lnTo>
                <a:lnTo>
                  <a:pt x="2308" y="1332"/>
                </a:lnTo>
                <a:lnTo>
                  <a:pt x="2308" y="1332"/>
                </a:lnTo>
                <a:cubicBezTo>
                  <a:pt x="2314" y="1355"/>
                  <a:pt x="2330" y="1373"/>
                  <a:pt x="2330" y="1406"/>
                </a:cubicBezTo>
                <a:lnTo>
                  <a:pt x="2330" y="1406"/>
                </a:lnTo>
                <a:cubicBezTo>
                  <a:pt x="2330" y="1444"/>
                  <a:pt x="2321" y="1479"/>
                  <a:pt x="2290" y="1479"/>
                </a:cubicBezTo>
                <a:lnTo>
                  <a:pt x="2290" y="1479"/>
                </a:lnTo>
                <a:cubicBezTo>
                  <a:pt x="2262" y="1479"/>
                  <a:pt x="2264" y="1450"/>
                  <a:pt x="2253" y="1433"/>
                </a:cubicBezTo>
                <a:lnTo>
                  <a:pt x="2253" y="1433"/>
                </a:lnTo>
                <a:cubicBezTo>
                  <a:pt x="2231" y="1404"/>
                  <a:pt x="2212" y="1394"/>
                  <a:pt x="2198" y="1365"/>
                </a:cubicBezTo>
                <a:lnTo>
                  <a:pt x="2198" y="1365"/>
                </a:lnTo>
                <a:cubicBezTo>
                  <a:pt x="2169" y="1307"/>
                  <a:pt x="2191" y="1195"/>
                  <a:pt x="2110" y="1195"/>
                </a:cubicBezTo>
                <a:lnTo>
                  <a:pt x="2110" y="1195"/>
                </a:lnTo>
                <a:cubicBezTo>
                  <a:pt x="2094" y="1195"/>
                  <a:pt x="2086" y="1219"/>
                  <a:pt x="2070" y="1219"/>
                </a:cubicBezTo>
                <a:lnTo>
                  <a:pt x="2070" y="1219"/>
                </a:lnTo>
                <a:cubicBezTo>
                  <a:pt x="2037" y="1219"/>
                  <a:pt x="2017" y="1177"/>
                  <a:pt x="1973" y="1177"/>
                </a:cubicBezTo>
                <a:lnTo>
                  <a:pt x="1973" y="1177"/>
                </a:lnTo>
                <a:cubicBezTo>
                  <a:pt x="1947" y="1177"/>
                  <a:pt x="1942" y="1191"/>
                  <a:pt x="1927" y="1191"/>
                </a:cubicBezTo>
                <a:lnTo>
                  <a:pt x="1927" y="1191"/>
                </a:lnTo>
                <a:cubicBezTo>
                  <a:pt x="1921" y="1191"/>
                  <a:pt x="1914" y="1182"/>
                  <a:pt x="1914" y="1177"/>
                </a:cubicBezTo>
                <a:lnTo>
                  <a:pt x="1914" y="1177"/>
                </a:lnTo>
                <a:cubicBezTo>
                  <a:pt x="1885" y="1184"/>
                  <a:pt x="1846" y="1180"/>
                  <a:pt x="1815" y="1191"/>
                </a:cubicBezTo>
                <a:lnTo>
                  <a:pt x="1815" y="1191"/>
                </a:lnTo>
                <a:cubicBezTo>
                  <a:pt x="1834" y="1197"/>
                  <a:pt x="1829" y="1197"/>
                  <a:pt x="1841" y="1191"/>
                </a:cubicBezTo>
                <a:lnTo>
                  <a:pt x="1841" y="1191"/>
                </a:lnTo>
                <a:cubicBezTo>
                  <a:pt x="1839" y="1219"/>
                  <a:pt x="1822" y="1235"/>
                  <a:pt x="1844" y="1250"/>
                </a:cubicBezTo>
                <a:lnTo>
                  <a:pt x="1844" y="1250"/>
                </a:lnTo>
                <a:cubicBezTo>
                  <a:pt x="1793" y="1276"/>
                  <a:pt x="1749" y="1214"/>
                  <a:pt x="1713" y="1214"/>
                </a:cubicBezTo>
                <a:lnTo>
                  <a:pt x="1713" y="1214"/>
                </a:lnTo>
                <a:cubicBezTo>
                  <a:pt x="1701" y="1214"/>
                  <a:pt x="1696" y="1228"/>
                  <a:pt x="1685" y="1228"/>
                </a:cubicBezTo>
                <a:lnTo>
                  <a:pt x="1685" y="1228"/>
                </a:lnTo>
                <a:cubicBezTo>
                  <a:pt x="1665" y="1228"/>
                  <a:pt x="1654" y="1209"/>
                  <a:pt x="1634" y="1209"/>
                </a:cubicBezTo>
                <a:lnTo>
                  <a:pt x="1634" y="1209"/>
                </a:lnTo>
                <a:cubicBezTo>
                  <a:pt x="1580" y="1209"/>
                  <a:pt x="1555" y="1255"/>
                  <a:pt x="1533" y="1278"/>
                </a:cubicBezTo>
                <a:lnTo>
                  <a:pt x="1533" y="1278"/>
                </a:lnTo>
                <a:cubicBezTo>
                  <a:pt x="1518" y="1292"/>
                  <a:pt x="1502" y="1279"/>
                  <a:pt x="1484" y="1286"/>
                </a:cubicBezTo>
                <a:lnTo>
                  <a:pt x="1484" y="1286"/>
                </a:lnTo>
                <a:cubicBezTo>
                  <a:pt x="1443" y="1301"/>
                  <a:pt x="1420" y="1350"/>
                  <a:pt x="1420" y="1406"/>
                </a:cubicBezTo>
                <a:lnTo>
                  <a:pt x="1420" y="1406"/>
                </a:lnTo>
                <a:cubicBezTo>
                  <a:pt x="1420" y="1411"/>
                  <a:pt x="1428" y="1419"/>
                  <a:pt x="1428" y="1424"/>
                </a:cubicBezTo>
                <a:lnTo>
                  <a:pt x="1428" y="1424"/>
                </a:lnTo>
                <a:cubicBezTo>
                  <a:pt x="1397" y="1420"/>
                  <a:pt x="1352" y="1411"/>
                  <a:pt x="1337" y="1397"/>
                </a:cubicBezTo>
                <a:lnTo>
                  <a:pt x="1337" y="1397"/>
                </a:lnTo>
                <a:cubicBezTo>
                  <a:pt x="1278" y="1338"/>
                  <a:pt x="1280" y="1204"/>
                  <a:pt x="1172" y="1204"/>
                </a:cubicBezTo>
                <a:lnTo>
                  <a:pt x="1172" y="1204"/>
                </a:lnTo>
                <a:cubicBezTo>
                  <a:pt x="1132" y="1204"/>
                  <a:pt x="1143" y="1255"/>
                  <a:pt x="1108" y="1255"/>
                </a:cubicBezTo>
                <a:lnTo>
                  <a:pt x="1108" y="1255"/>
                </a:lnTo>
                <a:cubicBezTo>
                  <a:pt x="1070" y="1255"/>
                  <a:pt x="1040" y="1193"/>
                  <a:pt x="1025" y="1167"/>
                </a:cubicBezTo>
                <a:lnTo>
                  <a:pt x="1025" y="1167"/>
                </a:lnTo>
                <a:cubicBezTo>
                  <a:pt x="994" y="1114"/>
                  <a:pt x="960" y="1107"/>
                  <a:pt x="897" y="1091"/>
                </a:cubicBezTo>
                <a:lnTo>
                  <a:pt x="860" y="1091"/>
                </a:lnTo>
                <a:lnTo>
                  <a:pt x="860" y="1113"/>
                </a:lnTo>
                <a:lnTo>
                  <a:pt x="708" y="1113"/>
                </a:lnTo>
                <a:lnTo>
                  <a:pt x="512" y="1048"/>
                </a:lnTo>
                <a:lnTo>
                  <a:pt x="397" y="1048"/>
                </a:lnTo>
                <a:lnTo>
                  <a:pt x="397" y="1048"/>
                </a:lnTo>
                <a:cubicBezTo>
                  <a:pt x="370" y="993"/>
                  <a:pt x="276" y="955"/>
                  <a:pt x="210" y="929"/>
                </a:cubicBezTo>
                <a:lnTo>
                  <a:pt x="210" y="929"/>
                </a:lnTo>
                <a:cubicBezTo>
                  <a:pt x="196" y="924"/>
                  <a:pt x="201" y="903"/>
                  <a:pt x="196" y="889"/>
                </a:cubicBezTo>
                <a:lnTo>
                  <a:pt x="196" y="889"/>
                </a:lnTo>
                <a:cubicBezTo>
                  <a:pt x="170" y="825"/>
                  <a:pt x="119" y="803"/>
                  <a:pt x="128" y="728"/>
                </a:cubicBezTo>
                <a:lnTo>
                  <a:pt x="128" y="728"/>
                </a:lnTo>
                <a:cubicBezTo>
                  <a:pt x="89" y="722"/>
                  <a:pt x="49" y="641"/>
                  <a:pt x="18" y="587"/>
                </a:cubicBezTo>
                <a:lnTo>
                  <a:pt x="18" y="587"/>
                </a:lnTo>
                <a:cubicBezTo>
                  <a:pt x="9" y="570"/>
                  <a:pt x="25" y="559"/>
                  <a:pt x="36" y="551"/>
                </a:cubicBezTo>
                <a:lnTo>
                  <a:pt x="36" y="551"/>
                </a:lnTo>
                <a:cubicBezTo>
                  <a:pt x="16" y="512"/>
                  <a:pt x="35" y="444"/>
                  <a:pt x="18" y="398"/>
                </a:cubicBezTo>
                <a:lnTo>
                  <a:pt x="18" y="398"/>
                </a:lnTo>
                <a:cubicBezTo>
                  <a:pt x="0" y="353"/>
                  <a:pt x="49" y="249"/>
                  <a:pt x="49" y="193"/>
                </a:cubicBezTo>
                <a:lnTo>
                  <a:pt x="49" y="193"/>
                </a:lnTo>
                <a:cubicBezTo>
                  <a:pt x="49" y="152"/>
                  <a:pt x="3" y="136"/>
                  <a:pt x="3" y="96"/>
                </a:cubicBezTo>
                <a:lnTo>
                  <a:pt x="3" y="96"/>
                </a:lnTo>
                <a:cubicBezTo>
                  <a:pt x="3" y="85"/>
                  <a:pt x="23" y="83"/>
                  <a:pt x="30" y="83"/>
                </a:cubicBezTo>
                <a:lnTo>
                  <a:pt x="30" y="83"/>
                </a:lnTo>
                <a:cubicBezTo>
                  <a:pt x="58" y="83"/>
                  <a:pt x="75" y="97"/>
                  <a:pt x="83" y="114"/>
                </a:cubicBezTo>
                <a:lnTo>
                  <a:pt x="83" y="114"/>
                </a:lnTo>
                <a:cubicBezTo>
                  <a:pt x="93" y="103"/>
                  <a:pt x="109" y="81"/>
                  <a:pt x="109" y="64"/>
                </a:cubicBezTo>
                <a:lnTo>
                  <a:pt x="109" y="64"/>
                </a:lnTo>
                <a:cubicBezTo>
                  <a:pt x="109" y="46"/>
                  <a:pt x="93" y="41"/>
                  <a:pt x="85" y="22"/>
                </a:cubicBezTo>
                <a:lnTo>
                  <a:pt x="1551" y="22"/>
                </a:lnTo>
                <a:lnTo>
                  <a:pt x="1551" y="0"/>
                </a:lnTo>
                <a:lnTo>
                  <a:pt x="1551" y="0"/>
                </a:lnTo>
                <a:cubicBezTo>
                  <a:pt x="1575" y="19"/>
                  <a:pt x="1574" y="33"/>
                  <a:pt x="1597" y="46"/>
                </a:cubicBezTo>
                <a:lnTo>
                  <a:pt x="1688" y="46"/>
                </a:lnTo>
                <a:lnTo>
                  <a:pt x="1688" y="46"/>
                </a:lnTo>
                <a:cubicBezTo>
                  <a:pt x="1726" y="83"/>
                  <a:pt x="1773" y="83"/>
                  <a:pt x="1841" y="83"/>
                </a:cubicBezTo>
                <a:lnTo>
                  <a:pt x="1841" y="83"/>
                </a:lnTo>
                <a:cubicBezTo>
                  <a:pt x="1791" y="116"/>
                  <a:pt x="1740" y="134"/>
                  <a:pt x="1698" y="187"/>
                </a:cubicBezTo>
                <a:lnTo>
                  <a:pt x="1726" y="187"/>
                </a:lnTo>
                <a:lnTo>
                  <a:pt x="1726" y="187"/>
                </a:lnTo>
                <a:cubicBezTo>
                  <a:pt x="1738" y="182"/>
                  <a:pt x="1746" y="176"/>
                  <a:pt x="1758" y="175"/>
                </a:cubicBezTo>
                <a:lnTo>
                  <a:pt x="1758" y="175"/>
                </a:lnTo>
                <a:cubicBezTo>
                  <a:pt x="1766" y="191"/>
                  <a:pt x="1771" y="193"/>
                  <a:pt x="1786" y="193"/>
                </a:cubicBezTo>
                <a:lnTo>
                  <a:pt x="1786" y="193"/>
                </a:lnTo>
                <a:cubicBezTo>
                  <a:pt x="1817" y="193"/>
                  <a:pt x="1819" y="169"/>
                  <a:pt x="1835" y="169"/>
                </a:cubicBezTo>
                <a:lnTo>
                  <a:pt x="1835" y="169"/>
                </a:lnTo>
                <a:cubicBezTo>
                  <a:pt x="1855" y="169"/>
                  <a:pt x="1888" y="134"/>
                  <a:pt x="1916" y="129"/>
                </a:cubicBezTo>
                <a:lnTo>
                  <a:pt x="1916" y="129"/>
                </a:lnTo>
                <a:cubicBezTo>
                  <a:pt x="1916" y="154"/>
                  <a:pt x="1903" y="160"/>
                  <a:pt x="1896" y="175"/>
                </a:cubicBezTo>
                <a:lnTo>
                  <a:pt x="1932" y="175"/>
                </a:lnTo>
                <a:lnTo>
                  <a:pt x="1932" y="175"/>
                </a:lnTo>
                <a:cubicBezTo>
                  <a:pt x="1934" y="187"/>
                  <a:pt x="1950" y="196"/>
                  <a:pt x="1963" y="196"/>
                </a:cubicBezTo>
                <a:lnTo>
                  <a:pt x="1963" y="196"/>
                </a:lnTo>
                <a:cubicBezTo>
                  <a:pt x="1988" y="196"/>
                  <a:pt x="1994" y="178"/>
                  <a:pt x="2015" y="178"/>
                </a:cubicBezTo>
                <a:lnTo>
                  <a:pt x="2015" y="178"/>
                </a:lnTo>
                <a:cubicBezTo>
                  <a:pt x="2059" y="178"/>
                  <a:pt x="2081" y="202"/>
                  <a:pt x="2119" y="202"/>
                </a:cubicBezTo>
                <a:lnTo>
                  <a:pt x="2119" y="224"/>
                </a:lnTo>
                <a:lnTo>
                  <a:pt x="2119" y="224"/>
                </a:lnTo>
                <a:cubicBezTo>
                  <a:pt x="2092" y="233"/>
                  <a:pt x="2052" y="224"/>
                  <a:pt x="2037" y="224"/>
                </a:cubicBezTo>
                <a:lnTo>
                  <a:pt x="2037" y="224"/>
                </a:lnTo>
                <a:cubicBezTo>
                  <a:pt x="1996" y="224"/>
                  <a:pt x="1923" y="275"/>
                  <a:pt x="1919" y="312"/>
                </a:cubicBezTo>
                <a:lnTo>
                  <a:pt x="1919" y="312"/>
                </a:lnTo>
                <a:cubicBezTo>
                  <a:pt x="1938" y="301"/>
                  <a:pt x="1945" y="286"/>
                  <a:pt x="1963" y="286"/>
                </a:cubicBezTo>
                <a:lnTo>
                  <a:pt x="1963" y="286"/>
                </a:lnTo>
                <a:cubicBezTo>
                  <a:pt x="1932" y="327"/>
                  <a:pt x="1918" y="420"/>
                  <a:pt x="1918" y="468"/>
                </a:cubicBezTo>
                <a:lnTo>
                  <a:pt x="1918" y="468"/>
                </a:lnTo>
                <a:cubicBezTo>
                  <a:pt x="1918" y="488"/>
                  <a:pt x="1940" y="504"/>
                  <a:pt x="1960" y="504"/>
                </a:cubicBezTo>
                <a:lnTo>
                  <a:pt x="1960" y="504"/>
                </a:lnTo>
                <a:cubicBezTo>
                  <a:pt x="1988" y="504"/>
                  <a:pt x="1996" y="449"/>
                  <a:pt x="1996" y="425"/>
                </a:cubicBezTo>
                <a:lnTo>
                  <a:pt x="1996" y="367"/>
                </a:lnTo>
                <a:lnTo>
                  <a:pt x="1996" y="367"/>
                </a:lnTo>
                <a:cubicBezTo>
                  <a:pt x="1996" y="344"/>
                  <a:pt x="1996" y="288"/>
                  <a:pt x="2016" y="287"/>
                </a:cubicBezTo>
                <a:lnTo>
                  <a:pt x="2016" y="287"/>
                </a:lnTo>
                <a:cubicBezTo>
                  <a:pt x="2083" y="283"/>
                  <a:pt x="2053" y="238"/>
                  <a:pt x="2083" y="238"/>
                </a:cubicBezTo>
                <a:lnTo>
                  <a:pt x="2083" y="238"/>
                </a:lnTo>
                <a:cubicBezTo>
                  <a:pt x="2097" y="238"/>
                  <a:pt x="2165" y="272"/>
                  <a:pt x="2165" y="293"/>
                </a:cubicBezTo>
                <a:lnTo>
                  <a:pt x="2165" y="293"/>
                </a:lnTo>
                <a:cubicBezTo>
                  <a:pt x="2165" y="319"/>
                  <a:pt x="2150" y="336"/>
                  <a:pt x="2145" y="361"/>
                </a:cubicBezTo>
                <a:lnTo>
                  <a:pt x="2145" y="361"/>
                </a:lnTo>
                <a:cubicBezTo>
                  <a:pt x="2166" y="361"/>
                  <a:pt x="2163" y="354"/>
                  <a:pt x="2181" y="348"/>
                </a:cubicBezTo>
                <a:lnTo>
                  <a:pt x="2181" y="348"/>
                </a:lnTo>
                <a:cubicBezTo>
                  <a:pt x="2189" y="378"/>
                  <a:pt x="2189" y="391"/>
                  <a:pt x="2207" y="405"/>
                </a:cubicBezTo>
                <a:lnTo>
                  <a:pt x="2207" y="405"/>
                </a:lnTo>
                <a:cubicBezTo>
                  <a:pt x="2185" y="427"/>
                  <a:pt x="2166" y="440"/>
                  <a:pt x="2166" y="468"/>
                </a:cubicBezTo>
                <a:lnTo>
                  <a:pt x="2166" y="468"/>
                </a:lnTo>
                <a:cubicBezTo>
                  <a:pt x="2166" y="486"/>
                  <a:pt x="2174" y="513"/>
                  <a:pt x="2193" y="513"/>
                </a:cubicBezTo>
                <a:lnTo>
                  <a:pt x="2193" y="513"/>
                </a:lnTo>
                <a:cubicBezTo>
                  <a:pt x="2240" y="513"/>
                  <a:pt x="2326" y="468"/>
                  <a:pt x="2363" y="449"/>
                </a:cubicBezTo>
                <a:lnTo>
                  <a:pt x="2363" y="449"/>
                </a:lnTo>
                <a:cubicBezTo>
                  <a:pt x="2357" y="431"/>
                  <a:pt x="2350" y="414"/>
                  <a:pt x="2345" y="405"/>
                </a:cubicBezTo>
                <a:lnTo>
                  <a:pt x="2345" y="405"/>
                </a:lnTo>
                <a:cubicBezTo>
                  <a:pt x="2357" y="405"/>
                  <a:pt x="2357" y="404"/>
                  <a:pt x="2366" y="404"/>
                </a:cubicBezTo>
                <a:lnTo>
                  <a:pt x="2366" y="404"/>
                </a:lnTo>
                <a:cubicBezTo>
                  <a:pt x="2420" y="404"/>
                  <a:pt x="2537" y="421"/>
                  <a:pt x="2537" y="352"/>
                </a:cubicBezTo>
                <a:lnTo>
                  <a:pt x="2537" y="352"/>
                </a:lnTo>
                <a:cubicBezTo>
                  <a:pt x="2541" y="350"/>
                  <a:pt x="2608" y="284"/>
                  <a:pt x="2619" y="274"/>
                </a:cubicBezTo>
                <a:lnTo>
                  <a:pt x="2619" y="274"/>
                </a:lnTo>
                <a:cubicBezTo>
                  <a:pt x="2628" y="267"/>
                  <a:pt x="2672" y="270"/>
                  <a:pt x="2715" y="270"/>
                </a:cubicBezTo>
                <a:lnTo>
                  <a:pt x="2760" y="270"/>
                </a:lnTo>
                <a:lnTo>
                  <a:pt x="2760" y="270"/>
                </a:lnTo>
                <a:cubicBezTo>
                  <a:pt x="2777" y="270"/>
                  <a:pt x="2795" y="264"/>
                  <a:pt x="2807" y="263"/>
                </a:cubicBezTo>
                <a:lnTo>
                  <a:pt x="2807" y="263"/>
                </a:lnTo>
                <a:cubicBezTo>
                  <a:pt x="2825" y="261"/>
                  <a:pt x="2820" y="253"/>
                  <a:pt x="2827" y="246"/>
                </a:cubicBezTo>
                <a:lnTo>
                  <a:pt x="2827" y="246"/>
                </a:lnTo>
                <a:cubicBezTo>
                  <a:pt x="2860" y="212"/>
                  <a:pt x="2859" y="151"/>
                  <a:pt x="2905" y="119"/>
                </a:cubicBezTo>
                <a:lnTo>
                  <a:pt x="2905" y="119"/>
                </a:lnTo>
                <a:cubicBezTo>
                  <a:pt x="2927" y="147"/>
                  <a:pt x="2962" y="107"/>
                  <a:pt x="2976" y="132"/>
                </a:cubicBezTo>
                <a:lnTo>
                  <a:pt x="2976" y="132"/>
                </a:lnTo>
                <a:cubicBezTo>
                  <a:pt x="3006" y="184"/>
                  <a:pt x="2982" y="258"/>
                  <a:pt x="3017" y="303"/>
                </a:cubicBezTo>
                <a:lnTo>
                  <a:pt x="3017" y="303"/>
                </a:lnTo>
                <a:cubicBezTo>
                  <a:pt x="3004" y="323"/>
                  <a:pt x="2984" y="334"/>
                  <a:pt x="2958" y="334"/>
                </a:cubicBezTo>
                <a:lnTo>
                  <a:pt x="2958" y="334"/>
                </a:lnTo>
                <a:cubicBezTo>
                  <a:pt x="2936" y="334"/>
                  <a:pt x="2935" y="324"/>
                  <a:pt x="2916" y="334"/>
                </a:cubicBezTo>
                <a:lnTo>
                  <a:pt x="2916" y="334"/>
                </a:lnTo>
                <a:cubicBezTo>
                  <a:pt x="2887" y="363"/>
                  <a:pt x="2824" y="383"/>
                  <a:pt x="2824" y="453"/>
                </a:cubicBezTo>
                <a:lnTo>
                  <a:pt x="2824" y="453"/>
                </a:lnTo>
                <a:cubicBezTo>
                  <a:pt x="2824" y="458"/>
                  <a:pt x="2827" y="468"/>
                  <a:pt x="2832" y="469"/>
                </a:cubicBezTo>
                <a:lnTo>
                  <a:pt x="2832" y="469"/>
                </a:lnTo>
                <a:cubicBezTo>
                  <a:pt x="2832" y="478"/>
                  <a:pt x="2839" y="502"/>
                  <a:pt x="2850" y="502"/>
                </a:cubicBezTo>
                <a:lnTo>
                  <a:pt x="2850" y="502"/>
                </a:lnTo>
                <a:cubicBezTo>
                  <a:pt x="2854" y="502"/>
                  <a:pt x="2870" y="489"/>
                  <a:pt x="2870" y="489"/>
                </a:cubicBezTo>
                <a:lnTo>
                  <a:pt x="2870" y="502"/>
                </a:lnTo>
                <a:lnTo>
                  <a:pt x="2870" y="502"/>
                </a:lnTo>
                <a:cubicBezTo>
                  <a:pt x="2849" y="508"/>
                  <a:pt x="2817" y="515"/>
                  <a:pt x="2810" y="508"/>
                </a:cubicBezTo>
                <a:lnTo>
                  <a:pt x="2810" y="508"/>
                </a:lnTo>
                <a:cubicBezTo>
                  <a:pt x="2773" y="535"/>
                  <a:pt x="2711" y="524"/>
                  <a:pt x="2675" y="548"/>
                </a:cubicBezTo>
                <a:lnTo>
                  <a:pt x="2693" y="548"/>
                </a:lnTo>
                <a:lnTo>
                  <a:pt x="2693" y="548"/>
                </a:lnTo>
                <a:cubicBezTo>
                  <a:pt x="2709" y="548"/>
                  <a:pt x="2726" y="539"/>
                  <a:pt x="2739" y="548"/>
                </a:cubicBezTo>
                <a:lnTo>
                  <a:pt x="2739" y="548"/>
                </a:lnTo>
                <a:cubicBezTo>
                  <a:pt x="2713" y="558"/>
                  <a:pt x="2695" y="558"/>
                  <a:pt x="2669" y="558"/>
                </a:cubicBezTo>
                <a:lnTo>
                  <a:pt x="2669" y="558"/>
                </a:lnTo>
                <a:cubicBezTo>
                  <a:pt x="2663" y="558"/>
                  <a:pt x="2658" y="555"/>
                  <a:pt x="2652" y="555"/>
                </a:cubicBezTo>
                <a:lnTo>
                  <a:pt x="2652" y="555"/>
                </a:lnTo>
                <a:cubicBezTo>
                  <a:pt x="2647" y="558"/>
                  <a:pt x="2642" y="563"/>
                  <a:pt x="2642" y="568"/>
                </a:cubicBezTo>
                <a:lnTo>
                  <a:pt x="2642" y="568"/>
                </a:lnTo>
                <a:cubicBezTo>
                  <a:pt x="2642" y="578"/>
                  <a:pt x="2658" y="590"/>
                  <a:pt x="2658" y="590"/>
                </a:cubicBezTo>
                <a:lnTo>
                  <a:pt x="2658" y="590"/>
                </a:lnTo>
                <a:cubicBezTo>
                  <a:pt x="2654" y="605"/>
                  <a:pt x="2619" y="669"/>
                  <a:pt x="2607" y="669"/>
                </a:cubicBezTo>
                <a:lnTo>
                  <a:pt x="2607" y="669"/>
                </a:lnTo>
                <a:cubicBezTo>
                  <a:pt x="2601" y="669"/>
                  <a:pt x="2598" y="658"/>
                  <a:pt x="2594" y="654"/>
                </a:cubicBezTo>
                <a:lnTo>
                  <a:pt x="2585" y="664"/>
                </a:lnTo>
                <a:lnTo>
                  <a:pt x="2585" y="664"/>
                </a:lnTo>
                <a:cubicBezTo>
                  <a:pt x="2588" y="678"/>
                  <a:pt x="2601" y="684"/>
                  <a:pt x="2601" y="699"/>
                </a:cubicBezTo>
                <a:lnTo>
                  <a:pt x="2601" y="699"/>
                </a:lnTo>
                <a:cubicBezTo>
                  <a:pt x="2601" y="710"/>
                  <a:pt x="2564" y="774"/>
                  <a:pt x="2559" y="774"/>
                </a:cubicBezTo>
                <a:lnTo>
                  <a:pt x="2559" y="774"/>
                </a:lnTo>
                <a:cubicBezTo>
                  <a:pt x="2556" y="774"/>
                  <a:pt x="2552" y="766"/>
                  <a:pt x="2552" y="762"/>
                </a:cubicBezTo>
                <a:lnTo>
                  <a:pt x="2552" y="742"/>
                </a:lnTo>
                <a:lnTo>
                  <a:pt x="2552" y="742"/>
                </a:lnTo>
                <a:cubicBezTo>
                  <a:pt x="2552" y="730"/>
                  <a:pt x="2536" y="700"/>
                  <a:pt x="2531" y="682"/>
                </a:cubicBezTo>
                <a:lnTo>
                  <a:pt x="2531" y="682"/>
                </a:lnTo>
                <a:cubicBezTo>
                  <a:pt x="2528" y="691"/>
                  <a:pt x="2529" y="705"/>
                  <a:pt x="2529" y="705"/>
                </a:cubicBezTo>
                <a:lnTo>
                  <a:pt x="2529" y="705"/>
                </a:lnTo>
                <a:cubicBezTo>
                  <a:pt x="2529" y="719"/>
                  <a:pt x="2539" y="751"/>
                  <a:pt x="2539" y="770"/>
                </a:cubicBezTo>
                <a:lnTo>
                  <a:pt x="2539" y="770"/>
                </a:lnTo>
                <a:cubicBezTo>
                  <a:pt x="2539" y="788"/>
                  <a:pt x="2528" y="787"/>
                  <a:pt x="2539" y="797"/>
                </a:cubicBezTo>
                <a:lnTo>
                  <a:pt x="2552" y="797"/>
                </a:lnTo>
                <a:lnTo>
                  <a:pt x="2552" y="816"/>
                </a:lnTo>
                <a:lnTo>
                  <a:pt x="2552" y="816"/>
                </a:lnTo>
                <a:cubicBezTo>
                  <a:pt x="2552" y="830"/>
                  <a:pt x="2537" y="838"/>
                  <a:pt x="2527" y="838"/>
                </a:cubicBezTo>
                <a:lnTo>
                  <a:pt x="2527" y="838"/>
                </a:lnTo>
                <a:cubicBezTo>
                  <a:pt x="2535" y="851"/>
                  <a:pt x="2544" y="852"/>
                  <a:pt x="2552" y="854"/>
                </a:cubicBezTo>
                <a:lnTo>
                  <a:pt x="2552" y="854"/>
                </a:lnTo>
                <a:cubicBezTo>
                  <a:pt x="2549" y="874"/>
                  <a:pt x="2541" y="872"/>
                  <a:pt x="2524" y="872"/>
                </a:cubicBezTo>
                <a:lnTo>
                  <a:pt x="2524" y="887"/>
                </a:lnTo>
                <a:lnTo>
                  <a:pt x="2546" y="900"/>
                </a:lnTo>
                <a:lnTo>
                  <a:pt x="2546" y="900"/>
                </a:lnTo>
                <a:cubicBezTo>
                  <a:pt x="2540" y="907"/>
                  <a:pt x="2534" y="918"/>
                  <a:pt x="2524" y="920"/>
                </a:cubicBezTo>
                <a:lnTo>
                  <a:pt x="2524" y="920"/>
                </a:lnTo>
                <a:cubicBezTo>
                  <a:pt x="2503" y="924"/>
                  <a:pt x="2493" y="938"/>
                  <a:pt x="2478" y="942"/>
                </a:cubicBezTo>
                <a:lnTo>
                  <a:pt x="2478" y="942"/>
                </a:lnTo>
                <a:cubicBezTo>
                  <a:pt x="2457" y="949"/>
                  <a:pt x="2458" y="955"/>
                  <a:pt x="2447" y="966"/>
                </a:cubicBezTo>
                <a:lnTo>
                  <a:pt x="2452" y="969"/>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12" name="Freeform 105">
            <a:extLst>
              <a:ext uri="{FF2B5EF4-FFF2-40B4-BE49-F238E27FC236}">
                <a16:creationId xmlns:a16="http://schemas.microsoft.com/office/drawing/2014/main" id="{B65F7F22-D9C9-40A2-A09E-3691108370DA}"/>
              </a:ext>
            </a:extLst>
          </p:cNvPr>
          <p:cNvSpPr>
            <a:spLocks noChangeArrowheads="1"/>
          </p:cNvSpPr>
          <p:nvPr/>
        </p:nvSpPr>
        <p:spPr bwMode="auto">
          <a:xfrm>
            <a:off x="706295" y="2969454"/>
            <a:ext cx="1429497" cy="737439"/>
          </a:xfrm>
          <a:custGeom>
            <a:avLst/>
            <a:gdLst>
              <a:gd name="T0" fmla="*/ 3942 w 4447"/>
              <a:gd name="T1" fmla="*/ 2080 h 2295"/>
              <a:gd name="T2" fmla="*/ 3906 w 4447"/>
              <a:gd name="T3" fmla="*/ 2144 h 2295"/>
              <a:gd name="T4" fmla="*/ 4162 w 4447"/>
              <a:gd name="T5" fmla="*/ 2065 h 2295"/>
              <a:gd name="T6" fmla="*/ 3985 w 4447"/>
              <a:gd name="T7" fmla="*/ 1902 h 2295"/>
              <a:gd name="T8" fmla="*/ 3920 w 4447"/>
              <a:gd name="T9" fmla="*/ 1809 h 2295"/>
              <a:gd name="T10" fmla="*/ 3896 w 4447"/>
              <a:gd name="T11" fmla="*/ 1745 h 2295"/>
              <a:gd name="T12" fmla="*/ 4446 w 4447"/>
              <a:gd name="T13" fmla="*/ 1595 h 2295"/>
              <a:gd name="T14" fmla="*/ 4400 w 4447"/>
              <a:gd name="T15" fmla="*/ 1457 h 2295"/>
              <a:gd name="T16" fmla="*/ 4357 w 4447"/>
              <a:gd name="T17" fmla="*/ 1436 h 2295"/>
              <a:gd name="T18" fmla="*/ 4117 w 4447"/>
              <a:gd name="T19" fmla="*/ 1288 h 2295"/>
              <a:gd name="T20" fmla="*/ 4071 w 4447"/>
              <a:gd name="T21" fmla="*/ 1127 h 2295"/>
              <a:gd name="T22" fmla="*/ 3933 w 4447"/>
              <a:gd name="T23" fmla="*/ 1054 h 2295"/>
              <a:gd name="T24" fmla="*/ 3719 w 4447"/>
              <a:gd name="T25" fmla="*/ 980 h 2295"/>
              <a:gd name="T26" fmla="*/ 3448 w 4447"/>
              <a:gd name="T27" fmla="*/ 847 h 2295"/>
              <a:gd name="T28" fmla="*/ 3261 w 4447"/>
              <a:gd name="T29" fmla="*/ 944 h 2295"/>
              <a:gd name="T30" fmla="*/ 3334 w 4447"/>
              <a:gd name="T31" fmla="*/ 1320 h 2295"/>
              <a:gd name="T32" fmla="*/ 3219 w 4447"/>
              <a:gd name="T33" fmla="*/ 1649 h 2295"/>
              <a:gd name="T34" fmla="*/ 3014 w 4447"/>
              <a:gd name="T35" fmla="*/ 1388 h 2295"/>
              <a:gd name="T36" fmla="*/ 2587 w 4447"/>
              <a:gd name="T37" fmla="*/ 1241 h 2295"/>
              <a:gd name="T38" fmla="*/ 2403 w 4447"/>
              <a:gd name="T39" fmla="*/ 1140 h 2295"/>
              <a:gd name="T40" fmla="*/ 2528 w 4447"/>
              <a:gd name="T41" fmla="*/ 807 h 2295"/>
              <a:gd name="T42" fmla="*/ 2629 w 4447"/>
              <a:gd name="T43" fmla="*/ 740 h 2295"/>
              <a:gd name="T44" fmla="*/ 2803 w 4447"/>
              <a:gd name="T45" fmla="*/ 605 h 2295"/>
              <a:gd name="T46" fmla="*/ 2849 w 4447"/>
              <a:gd name="T47" fmla="*/ 527 h 2295"/>
              <a:gd name="T48" fmla="*/ 2977 w 4447"/>
              <a:gd name="T49" fmla="*/ 508 h 2295"/>
              <a:gd name="T50" fmla="*/ 3063 w 4447"/>
              <a:gd name="T51" fmla="*/ 367 h 2295"/>
              <a:gd name="T52" fmla="*/ 2977 w 4447"/>
              <a:gd name="T53" fmla="*/ 206 h 2295"/>
              <a:gd name="T54" fmla="*/ 2913 w 4447"/>
              <a:gd name="T55" fmla="*/ 279 h 2295"/>
              <a:gd name="T56" fmla="*/ 2730 w 4447"/>
              <a:gd name="T57" fmla="*/ 352 h 2295"/>
              <a:gd name="T58" fmla="*/ 2620 w 4447"/>
              <a:gd name="T59" fmla="*/ 321 h 2295"/>
              <a:gd name="T60" fmla="*/ 2504 w 4447"/>
              <a:gd name="T61" fmla="*/ 200 h 2295"/>
              <a:gd name="T62" fmla="*/ 2381 w 4447"/>
              <a:gd name="T63" fmla="*/ 0 h 2295"/>
              <a:gd name="T64" fmla="*/ 2327 w 4447"/>
              <a:gd name="T65" fmla="*/ 114 h 2295"/>
              <a:gd name="T66" fmla="*/ 2412 w 4447"/>
              <a:gd name="T67" fmla="*/ 297 h 2295"/>
              <a:gd name="T68" fmla="*/ 2327 w 4447"/>
              <a:gd name="T69" fmla="*/ 343 h 2295"/>
              <a:gd name="T70" fmla="*/ 2042 w 4447"/>
              <a:gd name="T71" fmla="*/ 380 h 2295"/>
              <a:gd name="T72" fmla="*/ 1685 w 4447"/>
              <a:gd name="T73" fmla="*/ 341 h 2295"/>
              <a:gd name="T74" fmla="*/ 1709 w 4447"/>
              <a:gd name="T75" fmla="*/ 440 h 2295"/>
              <a:gd name="T76" fmla="*/ 1389 w 4447"/>
              <a:gd name="T77" fmla="*/ 383 h 2295"/>
              <a:gd name="T78" fmla="*/ 1236 w 4447"/>
              <a:gd name="T79" fmla="*/ 283 h 2295"/>
              <a:gd name="T80" fmla="*/ 835 w 4447"/>
              <a:gd name="T81" fmla="*/ 175 h 2295"/>
              <a:gd name="T82" fmla="*/ 606 w 4447"/>
              <a:gd name="T83" fmla="*/ 193 h 2295"/>
              <a:gd name="T84" fmla="*/ 361 w 4447"/>
              <a:gd name="T85" fmla="*/ 227 h 2295"/>
              <a:gd name="T86" fmla="*/ 47 w 4447"/>
              <a:gd name="T87" fmla="*/ 234 h 2295"/>
              <a:gd name="T88" fmla="*/ 0 w 4447"/>
              <a:gd name="T89" fmla="*/ 1003 h 2295"/>
              <a:gd name="T90" fmla="*/ 243 w 4447"/>
              <a:gd name="T91" fmla="*/ 1057 h 2295"/>
              <a:gd name="T92" fmla="*/ 432 w 4447"/>
              <a:gd name="T93" fmla="*/ 1222 h 2295"/>
              <a:gd name="T94" fmla="*/ 560 w 4447"/>
              <a:gd name="T95" fmla="*/ 1376 h 2295"/>
              <a:gd name="T96" fmla="*/ 564 w 4447"/>
              <a:gd name="T97" fmla="*/ 1520 h 2295"/>
              <a:gd name="T98" fmla="*/ 672 w 4447"/>
              <a:gd name="T99" fmla="*/ 1624 h 2295"/>
              <a:gd name="T100" fmla="*/ 908 w 4447"/>
              <a:gd name="T101" fmla="*/ 1816 h 2295"/>
              <a:gd name="T102" fmla="*/ 2394 w 4447"/>
              <a:gd name="T103" fmla="*/ 1805 h 2295"/>
              <a:gd name="T104" fmla="*/ 2731 w 4447"/>
              <a:gd name="T105" fmla="*/ 1878 h 2295"/>
              <a:gd name="T106" fmla="*/ 2806 w 4447"/>
              <a:gd name="T107" fmla="*/ 1855 h 2295"/>
              <a:gd name="T108" fmla="*/ 2927 w 4447"/>
              <a:gd name="T109" fmla="*/ 1980 h 2295"/>
              <a:gd name="T110" fmla="*/ 3151 w 4447"/>
              <a:gd name="T111" fmla="*/ 2124 h 2295"/>
              <a:gd name="T112" fmla="*/ 3009 w 4447"/>
              <a:gd name="T113" fmla="*/ 2273 h 2295"/>
              <a:gd name="T114" fmla="*/ 3133 w 4447"/>
              <a:gd name="T115" fmla="*/ 2262 h 2295"/>
              <a:gd name="T116" fmla="*/ 3195 w 4447"/>
              <a:gd name="T117" fmla="*/ 2224 h 2295"/>
              <a:gd name="T118" fmla="*/ 3380 w 4447"/>
              <a:gd name="T119" fmla="*/ 2157 h 2295"/>
              <a:gd name="T120" fmla="*/ 3603 w 4447"/>
              <a:gd name="T121" fmla="*/ 2075 h 2295"/>
              <a:gd name="T122" fmla="*/ 3748 w 4447"/>
              <a:gd name="T123" fmla="*/ 1924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47" h="2295">
                <a:moveTo>
                  <a:pt x="3851" y="2089"/>
                </a:moveTo>
                <a:lnTo>
                  <a:pt x="3851" y="2083"/>
                </a:lnTo>
                <a:lnTo>
                  <a:pt x="3851" y="2083"/>
                </a:lnTo>
                <a:cubicBezTo>
                  <a:pt x="3855" y="2086"/>
                  <a:pt x="3864" y="2083"/>
                  <a:pt x="3869" y="2083"/>
                </a:cubicBezTo>
                <a:lnTo>
                  <a:pt x="3869" y="2083"/>
                </a:lnTo>
                <a:cubicBezTo>
                  <a:pt x="3880" y="2083"/>
                  <a:pt x="3926" y="2091"/>
                  <a:pt x="3942" y="2080"/>
                </a:cubicBezTo>
                <a:lnTo>
                  <a:pt x="3942" y="2080"/>
                </a:lnTo>
                <a:cubicBezTo>
                  <a:pt x="3959" y="2069"/>
                  <a:pt x="3959" y="2045"/>
                  <a:pt x="3986" y="2043"/>
                </a:cubicBezTo>
                <a:lnTo>
                  <a:pt x="3986" y="2043"/>
                </a:lnTo>
                <a:cubicBezTo>
                  <a:pt x="3986" y="2069"/>
                  <a:pt x="3985" y="2071"/>
                  <a:pt x="4014" y="2071"/>
                </a:cubicBezTo>
                <a:lnTo>
                  <a:pt x="4014" y="2071"/>
                </a:lnTo>
                <a:cubicBezTo>
                  <a:pt x="3972" y="2075"/>
                  <a:pt x="3906" y="2104"/>
                  <a:pt x="3906" y="2144"/>
                </a:cubicBezTo>
                <a:lnTo>
                  <a:pt x="3906" y="2144"/>
                </a:lnTo>
                <a:cubicBezTo>
                  <a:pt x="3906" y="2160"/>
                  <a:pt x="3932" y="2190"/>
                  <a:pt x="3942" y="2190"/>
                </a:cubicBezTo>
                <a:lnTo>
                  <a:pt x="3942" y="2190"/>
                </a:lnTo>
                <a:cubicBezTo>
                  <a:pt x="3957" y="2190"/>
                  <a:pt x="3991" y="2141"/>
                  <a:pt x="4028" y="2130"/>
                </a:cubicBezTo>
                <a:lnTo>
                  <a:pt x="4028" y="2130"/>
                </a:lnTo>
                <a:cubicBezTo>
                  <a:pt x="4037" y="2128"/>
                  <a:pt x="4162" y="2080"/>
                  <a:pt x="4162" y="2065"/>
                </a:cubicBezTo>
                <a:lnTo>
                  <a:pt x="4162" y="2065"/>
                </a:lnTo>
                <a:cubicBezTo>
                  <a:pt x="4162" y="2045"/>
                  <a:pt x="4115" y="2043"/>
                  <a:pt x="4104" y="2043"/>
                </a:cubicBezTo>
                <a:lnTo>
                  <a:pt x="4104" y="2043"/>
                </a:lnTo>
                <a:cubicBezTo>
                  <a:pt x="4050" y="2043"/>
                  <a:pt x="3966" y="1992"/>
                  <a:pt x="3966" y="1946"/>
                </a:cubicBezTo>
                <a:lnTo>
                  <a:pt x="3966" y="1946"/>
                </a:lnTo>
                <a:cubicBezTo>
                  <a:pt x="3966" y="1936"/>
                  <a:pt x="3981" y="1921"/>
                  <a:pt x="3985" y="1902"/>
                </a:cubicBezTo>
                <a:lnTo>
                  <a:pt x="3985" y="1902"/>
                </a:lnTo>
                <a:cubicBezTo>
                  <a:pt x="3976" y="1902"/>
                  <a:pt x="3955" y="1897"/>
                  <a:pt x="3939" y="1897"/>
                </a:cubicBezTo>
                <a:lnTo>
                  <a:pt x="3939" y="1897"/>
                </a:lnTo>
                <a:cubicBezTo>
                  <a:pt x="3950" y="1882"/>
                  <a:pt x="4016" y="1873"/>
                  <a:pt x="4016" y="1836"/>
                </a:cubicBezTo>
                <a:lnTo>
                  <a:pt x="4016" y="1836"/>
                </a:lnTo>
                <a:cubicBezTo>
                  <a:pt x="4016" y="1802"/>
                  <a:pt x="3959" y="1809"/>
                  <a:pt x="3920" y="1809"/>
                </a:cubicBezTo>
                <a:lnTo>
                  <a:pt x="3920" y="1809"/>
                </a:lnTo>
                <a:cubicBezTo>
                  <a:pt x="3840" y="1809"/>
                  <a:pt x="3803" y="1866"/>
                  <a:pt x="3748" y="1873"/>
                </a:cubicBezTo>
                <a:lnTo>
                  <a:pt x="3748" y="1873"/>
                </a:lnTo>
                <a:cubicBezTo>
                  <a:pt x="3772" y="1824"/>
                  <a:pt x="3811" y="1840"/>
                  <a:pt x="3851" y="1800"/>
                </a:cubicBezTo>
                <a:lnTo>
                  <a:pt x="3851" y="1800"/>
                </a:lnTo>
                <a:cubicBezTo>
                  <a:pt x="3877" y="1774"/>
                  <a:pt x="3858" y="1757"/>
                  <a:pt x="3896" y="1745"/>
                </a:cubicBezTo>
                <a:lnTo>
                  <a:pt x="3896" y="1745"/>
                </a:lnTo>
                <a:cubicBezTo>
                  <a:pt x="3966" y="1723"/>
                  <a:pt x="4007" y="1736"/>
                  <a:pt x="4076" y="1736"/>
                </a:cubicBezTo>
                <a:lnTo>
                  <a:pt x="4076" y="1736"/>
                </a:lnTo>
                <a:cubicBezTo>
                  <a:pt x="4168" y="1736"/>
                  <a:pt x="4218" y="1766"/>
                  <a:pt x="4272" y="1695"/>
                </a:cubicBezTo>
                <a:lnTo>
                  <a:pt x="4272" y="1695"/>
                </a:lnTo>
                <a:cubicBezTo>
                  <a:pt x="4299" y="1661"/>
                  <a:pt x="4446" y="1653"/>
                  <a:pt x="4446" y="1595"/>
                </a:cubicBezTo>
                <a:lnTo>
                  <a:pt x="4446" y="1595"/>
                </a:lnTo>
                <a:cubicBezTo>
                  <a:pt x="4446" y="1553"/>
                  <a:pt x="4432" y="1534"/>
                  <a:pt x="4415" y="1507"/>
                </a:cubicBezTo>
                <a:lnTo>
                  <a:pt x="4415" y="1507"/>
                </a:lnTo>
                <a:cubicBezTo>
                  <a:pt x="4400" y="1507"/>
                  <a:pt x="4422" y="1489"/>
                  <a:pt x="4400" y="1479"/>
                </a:cubicBezTo>
                <a:lnTo>
                  <a:pt x="4400" y="1457"/>
                </a:lnTo>
                <a:lnTo>
                  <a:pt x="4400" y="1457"/>
                </a:lnTo>
                <a:cubicBezTo>
                  <a:pt x="4359" y="1481"/>
                  <a:pt x="4271" y="1512"/>
                  <a:pt x="4227" y="1512"/>
                </a:cubicBezTo>
                <a:lnTo>
                  <a:pt x="4227" y="1512"/>
                </a:lnTo>
                <a:cubicBezTo>
                  <a:pt x="4221" y="1512"/>
                  <a:pt x="4210" y="1509"/>
                  <a:pt x="4208" y="1505"/>
                </a:cubicBezTo>
                <a:lnTo>
                  <a:pt x="4208" y="1505"/>
                </a:lnTo>
                <a:cubicBezTo>
                  <a:pt x="4245" y="1484"/>
                  <a:pt x="4347" y="1471"/>
                  <a:pt x="4357" y="1436"/>
                </a:cubicBezTo>
                <a:lnTo>
                  <a:pt x="4357" y="1436"/>
                </a:lnTo>
                <a:cubicBezTo>
                  <a:pt x="4359" y="1427"/>
                  <a:pt x="4344" y="1424"/>
                  <a:pt x="4342" y="1415"/>
                </a:cubicBezTo>
                <a:lnTo>
                  <a:pt x="4342" y="1415"/>
                </a:lnTo>
                <a:cubicBezTo>
                  <a:pt x="4298" y="1420"/>
                  <a:pt x="4205" y="1400"/>
                  <a:pt x="4205" y="1338"/>
                </a:cubicBezTo>
                <a:lnTo>
                  <a:pt x="4205" y="1332"/>
                </a:lnTo>
                <a:lnTo>
                  <a:pt x="4205" y="1332"/>
                </a:lnTo>
                <a:cubicBezTo>
                  <a:pt x="4164" y="1332"/>
                  <a:pt x="4140" y="1307"/>
                  <a:pt x="4117" y="1288"/>
                </a:cubicBezTo>
                <a:lnTo>
                  <a:pt x="4117" y="1288"/>
                </a:lnTo>
                <a:cubicBezTo>
                  <a:pt x="4126" y="1283"/>
                  <a:pt x="4144" y="1278"/>
                  <a:pt x="4144" y="1255"/>
                </a:cubicBezTo>
                <a:lnTo>
                  <a:pt x="4144" y="1255"/>
                </a:lnTo>
                <a:cubicBezTo>
                  <a:pt x="4144" y="1237"/>
                  <a:pt x="4128" y="1222"/>
                  <a:pt x="4131" y="1204"/>
                </a:cubicBezTo>
                <a:lnTo>
                  <a:pt x="4131" y="1204"/>
                </a:lnTo>
                <a:cubicBezTo>
                  <a:pt x="4115" y="1199"/>
                  <a:pt x="4055" y="1161"/>
                  <a:pt x="4071" y="1127"/>
                </a:cubicBezTo>
                <a:lnTo>
                  <a:pt x="4071" y="1127"/>
                </a:lnTo>
                <a:cubicBezTo>
                  <a:pt x="4090" y="1086"/>
                  <a:pt x="4012" y="1076"/>
                  <a:pt x="4007" y="1026"/>
                </a:cubicBezTo>
                <a:lnTo>
                  <a:pt x="4007" y="1026"/>
                </a:lnTo>
                <a:cubicBezTo>
                  <a:pt x="4001" y="1026"/>
                  <a:pt x="3983" y="1010"/>
                  <a:pt x="3976" y="1003"/>
                </a:cubicBezTo>
                <a:lnTo>
                  <a:pt x="3976" y="1003"/>
                </a:lnTo>
                <a:cubicBezTo>
                  <a:pt x="3963" y="1012"/>
                  <a:pt x="3933" y="1029"/>
                  <a:pt x="3933" y="1054"/>
                </a:cubicBezTo>
                <a:lnTo>
                  <a:pt x="3933" y="1054"/>
                </a:lnTo>
                <a:cubicBezTo>
                  <a:pt x="3933" y="1081"/>
                  <a:pt x="3875" y="1149"/>
                  <a:pt x="3829" y="1149"/>
                </a:cubicBezTo>
                <a:lnTo>
                  <a:pt x="3829" y="1149"/>
                </a:lnTo>
                <a:cubicBezTo>
                  <a:pt x="3796" y="1149"/>
                  <a:pt x="3790" y="1109"/>
                  <a:pt x="3768" y="1109"/>
                </a:cubicBezTo>
                <a:lnTo>
                  <a:pt x="3768" y="1109"/>
                </a:lnTo>
                <a:cubicBezTo>
                  <a:pt x="3737" y="1109"/>
                  <a:pt x="3724" y="1019"/>
                  <a:pt x="3719" y="980"/>
                </a:cubicBezTo>
                <a:lnTo>
                  <a:pt x="3719" y="980"/>
                </a:lnTo>
                <a:cubicBezTo>
                  <a:pt x="3712" y="929"/>
                  <a:pt x="3613" y="966"/>
                  <a:pt x="3613" y="898"/>
                </a:cubicBezTo>
                <a:lnTo>
                  <a:pt x="3613" y="898"/>
                </a:lnTo>
                <a:cubicBezTo>
                  <a:pt x="3561" y="891"/>
                  <a:pt x="3551" y="829"/>
                  <a:pt x="3499" y="829"/>
                </a:cubicBezTo>
                <a:lnTo>
                  <a:pt x="3499" y="829"/>
                </a:lnTo>
                <a:cubicBezTo>
                  <a:pt x="3475" y="829"/>
                  <a:pt x="3475" y="847"/>
                  <a:pt x="3448" y="847"/>
                </a:cubicBezTo>
                <a:lnTo>
                  <a:pt x="3448" y="847"/>
                </a:lnTo>
                <a:cubicBezTo>
                  <a:pt x="3395" y="847"/>
                  <a:pt x="3362" y="816"/>
                  <a:pt x="3310" y="816"/>
                </a:cubicBezTo>
                <a:lnTo>
                  <a:pt x="3310" y="816"/>
                </a:lnTo>
                <a:cubicBezTo>
                  <a:pt x="3283" y="816"/>
                  <a:pt x="3255" y="829"/>
                  <a:pt x="3255" y="862"/>
                </a:cubicBezTo>
                <a:lnTo>
                  <a:pt x="3255" y="862"/>
                </a:lnTo>
                <a:cubicBezTo>
                  <a:pt x="3255" y="880"/>
                  <a:pt x="3320" y="906"/>
                  <a:pt x="3261" y="944"/>
                </a:cubicBezTo>
                <a:lnTo>
                  <a:pt x="3261" y="944"/>
                </a:lnTo>
                <a:cubicBezTo>
                  <a:pt x="3238" y="959"/>
                  <a:pt x="3294" y="999"/>
                  <a:pt x="3298" y="1026"/>
                </a:cubicBezTo>
                <a:lnTo>
                  <a:pt x="3298" y="1026"/>
                </a:lnTo>
                <a:cubicBezTo>
                  <a:pt x="3304" y="1081"/>
                  <a:pt x="3252" y="1095"/>
                  <a:pt x="3228" y="1104"/>
                </a:cubicBezTo>
                <a:lnTo>
                  <a:pt x="3228" y="1104"/>
                </a:lnTo>
                <a:cubicBezTo>
                  <a:pt x="3270" y="1176"/>
                  <a:pt x="3334" y="1199"/>
                  <a:pt x="3334" y="1320"/>
                </a:cubicBezTo>
                <a:lnTo>
                  <a:pt x="3334" y="1320"/>
                </a:lnTo>
                <a:cubicBezTo>
                  <a:pt x="3334" y="1353"/>
                  <a:pt x="3224" y="1435"/>
                  <a:pt x="3188" y="1443"/>
                </a:cubicBezTo>
                <a:lnTo>
                  <a:pt x="3188" y="1443"/>
                </a:lnTo>
                <a:cubicBezTo>
                  <a:pt x="3251" y="1475"/>
                  <a:pt x="3226" y="1574"/>
                  <a:pt x="3251" y="1605"/>
                </a:cubicBezTo>
                <a:lnTo>
                  <a:pt x="3251" y="1605"/>
                </a:lnTo>
                <a:cubicBezTo>
                  <a:pt x="3245" y="1616"/>
                  <a:pt x="3220" y="1629"/>
                  <a:pt x="3219" y="1649"/>
                </a:cubicBezTo>
                <a:lnTo>
                  <a:pt x="3219" y="1649"/>
                </a:lnTo>
                <a:cubicBezTo>
                  <a:pt x="3197" y="1649"/>
                  <a:pt x="3181" y="1685"/>
                  <a:pt x="3164" y="1671"/>
                </a:cubicBezTo>
                <a:lnTo>
                  <a:pt x="3164" y="1671"/>
                </a:lnTo>
                <a:cubicBezTo>
                  <a:pt x="3118" y="1635"/>
                  <a:pt x="3054" y="1578"/>
                  <a:pt x="3054" y="1525"/>
                </a:cubicBezTo>
                <a:lnTo>
                  <a:pt x="3054" y="1525"/>
                </a:lnTo>
                <a:cubicBezTo>
                  <a:pt x="3054" y="1466"/>
                  <a:pt x="3065" y="1420"/>
                  <a:pt x="3014" y="1388"/>
                </a:cubicBezTo>
                <a:lnTo>
                  <a:pt x="2895" y="1388"/>
                </a:lnTo>
                <a:lnTo>
                  <a:pt x="2895" y="1388"/>
                </a:lnTo>
                <a:cubicBezTo>
                  <a:pt x="2827" y="1338"/>
                  <a:pt x="2750" y="1309"/>
                  <a:pt x="2669" y="1278"/>
                </a:cubicBezTo>
                <a:lnTo>
                  <a:pt x="2669" y="1278"/>
                </a:lnTo>
                <a:cubicBezTo>
                  <a:pt x="2654" y="1272"/>
                  <a:pt x="2612" y="1241"/>
                  <a:pt x="2587" y="1241"/>
                </a:cubicBezTo>
                <a:lnTo>
                  <a:pt x="2587" y="1241"/>
                </a:lnTo>
                <a:cubicBezTo>
                  <a:pt x="2559" y="1241"/>
                  <a:pt x="2546" y="1268"/>
                  <a:pt x="2519" y="1268"/>
                </a:cubicBezTo>
                <a:lnTo>
                  <a:pt x="2519" y="1268"/>
                </a:lnTo>
                <a:cubicBezTo>
                  <a:pt x="2519" y="1224"/>
                  <a:pt x="2489" y="1122"/>
                  <a:pt x="2449" y="1122"/>
                </a:cubicBezTo>
                <a:lnTo>
                  <a:pt x="2449" y="1122"/>
                </a:lnTo>
                <a:cubicBezTo>
                  <a:pt x="2431" y="1122"/>
                  <a:pt x="2422" y="1137"/>
                  <a:pt x="2403" y="1140"/>
                </a:cubicBezTo>
                <a:lnTo>
                  <a:pt x="2403" y="1140"/>
                </a:lnTo>
                <a:cubicBezTo>
                  <a:pt x="2410" y="1118"/>
                  <a:pt x="2403" y="1111"/>
                  <a:pt x="2403" y="1057"/>
                </a:cubicBezTo>
                <a:lnTo>
                  <a:pt x="2403" y="1057"/>
                </a:lnTo>
                <a:cubicBezTo>
                  <a:pt x="2403" y="984"/>
                  <a:pt x="2425" y="941"/>
                  <a:pt x="2468" y="898"/>
                </a:cubicBezTo>
                <a:lnTo>
                  <a:pt x="2468" y="898"/>
                </a:lnTo>
                <a:cubicBezTo>
                  <a:pt x="2482" y="884"/>
                  <a:pt x="2513" y="812"/>
                  <a:pt x="2528" y="807"/>
                </a:cubicBezTo>
                <a:lnTo>
                  <a:pt x="2528" y="807"/>
                </a:lnTo>
                <a:cubicBezTo>
                  <a:pt x="2559" y="795"/>
                  <a:pt x="2614" y="814"/>
                  <a:pt x="2614" y="770"/>
                </a:cubicBezTo>
                <a:lnTo>
                  <a:pt x="2614" y="770"/>
                </a:lnTo>
                <a:cubicBezTo>
                  <a:pt x="2614" y="743"/>
                  <a:pt x="2544" y="740"/>
                  <a:pt x="2519" y="725"/>
                </a:cubicBezTo>
                <a:lnTo>
                  <a:pt x="2519" y="725"/>
                </a:lnTo>
                <a:cubicBezTo>
                  <a:pt x="2535" y="732"/>
                  <a:pt x="2479" y="694"/>
                  <a:pt x="2629" y="740"/>
                </a:cubicBezTo>
                <a:lnTo>
                  <a:pt x="2629" y="740"/>
                </a:lnTo>
                <a:cubicBezTo>
                  <a:pt x="2667" y="752"/>
                  <a:pt x="2644" y="700"/>
                  <a:pt x="2665" y="700"/>
                </a:cubicBezTo>
                <a:lnTo>
                  <a:pt x="2706" y="700"/>
                </a:lnTo>
                <a:lnTo>
                  <a:pt x="2706" y="700"/>
                </a:lnTo>
                <a:cubicBezTo>
                  <a:pt x="2750" y="700"/>
                  <a:pt x="2774" y="654"/>
                  <a:pt x="2803" y="633"/>
                </a:cubicBezTo>
                <a:lnTo>
                  <a:pt x="2803" y="605"/>
                </a:lnTo>
                <a:lnTo>
                  <a:pt x="2803" y="605"/>
                </a:lnTo>
                <a:cubicBezTo>
                  <a:pt x="2741" y="591"/>
                  <a:pt x="2678" y="600"/>
                  <a:pt x="2651" y="545"/>
                </a:cubicBezTo>
                <a:lnTo>
                  <a:pt x="2684" y="545"/>
                </a:lnTo>
                <a:lnTo>
                  <a:pt x="2684" y="545"/>
                </a:lnTo>
                <a:cubicBezTo>
                  <a:pt x="2708" y="559"/>
                  <a:pt x="2731" y="587"/>
                  <a:pt x="2766" y="587"/>
                </a:cubicBezTo>
                <a:lnTo>
                  <a:pt x="2766" y="587"/>
                </a:lnTo>
                <a:cubicBezTo>
                  <a:pt x="2795" y="587"/>
                  <a:pt x="2849" y="548"/>
                  <a:pt x="2849" y="527"/>
                </a:cubicBezTo>
                <a:lnTo>
                  <a:pt x="2849" y="527"/>
                </a:lnTo>
                <a:cubicBezTo>
                  <a:pt x="2849" y="519"/>
                  <a:pt x="2821" y="486"/>
                  <a:pt x="2836" y="486"/>
                </a:cubicBezTo>
                <a:lnTo>
                  <a:pt x="2836" y="486"/>
                </a:lnTo>
                <a:cubicBezTo>
                  <a:pt x="2876" y="486"/>
                  <a:pt x="2891" y="523"/>
                  <a:pt x="2916" y="523"/>
                </a:cubicBezTo>
                <a:lnTo>
                  <a:pt x="2916" y="523"/>
                </a:lnTo>
                <a:cubicBezTo>
                  <a:pt x="2933" y="523"/>
                  <a:pt x="2944" y="508"/>
                  <a:pt x="2977" y="508"/>
                </a:cubicBezTo>
                <a:lnTo>
                  <a:pt x="2977" y="508"/>
                </a:lnTo>
                <a:cubicBezTo>
                  <a:pt x="2968" y="497"/>
                  <a:pt x="2977" y="465"/>
                  <a:pt x="2999" y="499"/>
                </a:cubicBezTo>
                <a:lnTo>
                  <a:pt x="2999" y="499"/>
                </a:lnTo>
                <a:cubicBezTo>
                  <a:pt x="3011" y="517"/>
                  <a:pt x="3105" y="437"/>
                  <a:pt x="3105" y="412"/>
                </a:cubicBezTo>
                <a:lnTo>
                  <a:pt x="3105" y="412"/>
                </a:lnTo>
                <a:cubicBezTo>
                  <a:pt x="3105" y="396"/>
                  <a:pt x="3063" y="378"/>
                  <a:pt x="3063" y="367"/>
                </a:cubicBezTo>
                <a:lnTo>
                  <a:pt x="3063" y="367"/>
                </a:lnTo>
                <a:cubicBezTo>
                  <a:pt x="3063" y="354"/>
                  <a:pt x="3038" y="325"/>
                  <a:pt x="3096" y="297"/>
                </a:cubicBezTo>
                <a:lnTo>
                  <a:pt x="3096" y="297"/>
                </a:lnTo>
                <a:cubicBezTo>
                  <a:pt x="3104" y="281"/>
                  <a:pt x="3096" y="283"/>
                  <a:pt x="3096" y="252"/>
                </a:cubicBezTo>
                <a:lnTo>
                  <a:pt x="3096" y="252"/>
                </a:lnTo>
                <a:cubicBezTo>
                  <a:pt x="3037" y="252"/>
                  <a:pt x="3052" y="206"/>
                  <a:pt x="2977" y="206"/>
                </a:cubicBezTo>
                <a:lnTo>
                  <a:pt x="2977" y="206"/>
                </a:lnTo>
                <a:cubicBezTo>
                  <a:pt x="2960" y="204"/>
                  <a:pt x="2947" y="193"/>
                  <a:pt x="2931" y="193"/>
                </a:cubicBezTo>
                <a:lnTo>
                  <a:pt x="2931" y="193"/>
                </a:lnTo>
                <a:cubicBezTo>
                  <a:pt x="2909" y="193"/>
                  <a:pt x="2885" y="208"/>
                  <a:pt x="2885" y="229"/>
                </a:cubicBezTo>
                <a:lnTo>
                  <a:pt x="2885" y="229"/>
                </a:lnTo>
                <a:cubicBezTo>
                  <a:pt x="2885" y="253"/>
                  <a:pt x="2913" y="262"/>
                  <a:pt x="2913" y="279"/>
                </a:cubicBezTo>
                <a:lnTo>
                  <a:pt x="2913" y="279"/>
                </a:lnTo>
                <a:cubicBezTo>
                  <a:pt x="2913" y="297"/>
                  <a:pt x="2870" y="297"/>
                  <a:pt x="2862" y="316"/>
                </a:cubicBezTo>
                <a:lnTo>
                  <a:pt x="2862" y="316"/>
                </a:lnTo>
                <a:cubicBezTo>
                  <a:pt x="2847" y="347"/>
                  <a:pt x="2852" y="371"/>
                  <a:pt x="2825" y="405"/>
                </a:cubicBezTo>
                <a:lnTo>
                  <a:pt x="2825" y="405"/>
                </a:lnTo>
                <a:cubicBezTo>
                  <a:pt x="2784" y="458"/>
                  <a:pt x="2730" y="373"/>
                  <a:pt x="2730" y="352"/>
                </a:cubicBezTo>
                <a:lnTo>
                  <a:pt x="2730" y="352"/>
                </a:lnTo>
                <a:cubicBezTo>
                  <a:pt x="2730" y="329"/>
                  <a:pt x="2761" y="334"/>
                  <a:pt x="2761" y="306"/>
                </a:cubicBezTo>
                <a:lnTo>
                  <a:pt x="2761" y="306"/>
                </a:lnTo>
                <a:cubicBezTo>
                  <a:pt x="2761" y="294"/>
                  <a:pt x="2708" y="242"/>
                  <a:pt x="2693" y="242"/>
                </a:cubicBezTo>
                <a:lnTo>
                  <a:pt x="2693" y="242"/>
                </a:lnTo>
                <a:cubicBezTo>
                  <a:pt x="2640" y="242"/>
                  <a:pt x="2677" y="321"/>
                  <a:pt x="2620" y="321"/>
                </a:cubicBezTo>
                <a:lnTo>
                  <a:pt x="2620" y="321"/>
                </a:lnTo>
                <a:cubicBezTo>
                  <a:pt x="2620" y="290"/>
                  <a:pt x="2616" y="268"/>
                  <a:pt x="2577" y="250"/>
                </a:cubicBezTo>
                <a:lnTo>
                  <a:pt x="2577" y="250"/>
                </a:lnTo>
                <a:cubicBezTo>
                  <a:pt x="2583" y="240"/>
                  <a:pt x="2587" y="235"/>
                  <a:pt x="2595" y="227"/>
                </a:cubicBezTo>
                <a:lnTo>
                  <a:pt x="2595" y="227"/>
                </a:lnTo>
                <a:cubicBezTo>
                  <a:pt x="2567" y="209"/>
                  <a:pt x="2526" y="227"/>
                  <a:pt x="2504" y="200"/>
                </a:cubicBezTo>
                <a:lnTo>
                  <a:pt x="2504" y="200"/>
                </a:lnTo>
                <a:cubicBezTo>
                  <a:pt x="2517" y="193"/>
                  <a:pt x="2550" y="180"/>
                  <a:pt x="2550" y="156"/>
                </a:cubicBezTo>
                <a:lnTo>
                  <a:pt x="2550" y="156"/>
                </a:lnTo>
                <a:cubicBezTo>
                  <a:pt x="2550" y="121"/>
                  <a:pt x="2496" y="123"/>
                  <a:pt x="2495" y="95"/>
                </a:cubicBezTo>
                <a:lnTo>
                  <a:pt x="2495" y="95"/>
                </a:lnTo>
                <a:cubicBezTo>
                  <a:pt x="2493" y="38"/>
                  <a:pt x="2453" y="2"/>
                  <a:pt x="2381" y="0"/>
                </a:cubicBezTo>
                <a:lnTo>
                  <a:pt x="2381" y="0"/>
                </a:lnTo>
                <a:cubicBezTo>
                  <a:pt x="2347" y="0"/>
                  <a:pt x="2361" y="23"/>
                  <a:pt x="2363" y="41"/>
                </a:cubicBezTo>
                <a:lnTo>
                  <a:pt x="2363" y="41"/>
                </a:lnTo>
                <a:cubicBezTo>
                  <a:pt x="2341" y="46"/>
                  <a:pt x="2312" y="41"/>
                  <a:pt x="2312" y="68"/>
                </a:cubicBezTo>
                <a:lnTo>
                  <a:pt x="2312" y="68"/>
                </a:lnTo>
                <a:cubicBezTo>
                  <a:pt x="2312" y="86"/>
                  <a:pt x="2327" y="95"/>
                  <a:pt x="2327" y="114"/>
                </a:cubicBezTo>
                <a:lnTo>
                  <a:pt x="2327" y="114"/>
                </a:lnTo>
                <a:cubicBezTo>
                  <a:pt x="2327" y="133"/>
                  <a:pt x="2302" y="131"/>
                  <a:pt x="2302" y="156"/>
                </a:cubicBezTo>
                <a:lnTo>
                  <a:pt x="2302" y="156"/>
                </a:lnTo>
                <a:cubicBezTo>
                  <a:pt x="2302" y="217"/>
                  <a:pt x="2427" y="180"/>
                  <a:pt x="2427" y="242"/>
                </a:cubicBezTo>
                <a:lnTo>
                  <a:pt x="2427" y="242"/>
                </a:lnTo>
                <a:cubicBezTo>
                  <a:pt x="2427" y="253"/>
                  <a:pt x="2412" y="297"/>
                  <a:pt x="2412" y="297"/>
                </a:cubicBezTo>
                <a:lnTo>
                  <a:pt x="2412" y="297"/>
                </a:lnTo>
                <a:cubicBezTo>
                  <a:pt x="2425" y="290"/>
                  <a:pt x="2436" y="286"/>
                  <a:pt x="2451" y="279"/>
                </a:cubicBezTo>
                <a:lnTo>
                  <a:pt x="2451" y="279"/>
                </a:lnTo>
                <a:cubicBezTo>
                  <a:pt x="2475" y="354"/>
                  <a:pt x="2354" y="317"/>
                  <a:pt x="2354" y="407"/>
                </a:cubicBezTo>
                <a:lnTo>
                  <a:pt x="2354" y="407"/>
                </a:lnTo>
                <a:cubicBezTo>
                  <a:pt x="2294" y="423"/>
                  <a:pt x="2341" y="363"/>
                  <a:pt x="2327" y="343"/>
                </a:cubicBezTo>
                <a:lnTo>
                  <a:pt x="2327" y="343"/>
                </a:lnTo>
                <a:cubicBezTo>
                  <a:pt x="2321" y="334"/>
                  <a:pt x="2271" y="321"/>
                  <a:pt x="2244" y="321"/>
                </a:cubicBezTo>
                <a:lnTo>
                  <a:pt x="2244" y="321"/>
                </a:lnTo>
                <a:cubicBezTo>
                  <a:pt x="2211" y="321"/>
                  <a:pt x="2198" y="341"/>
                  <a:pt x="2198" y="380"/>
                </a:cubicBezTo>
                <a:lnTo>
                  <a:pt x="2198" y="380"/>
                </a:lnTo>
                <a:cubicBezTo>
                  <a:pt x="2167" y="376"/>
                  <a:pt x="2147" y="380"/>
                  <a:pt x="2042" y="380"/>
                </a:cubicBezTo>
                <a:lnTo>
                  <a:pt x="2042" y="380"/>
                </a:lnTo>
                <a:cubicBezTo>
                  <a:pt x="1944" y="380"/>
                  <a:pt x="1828" y="345"/>
                  <a:pt x="1804" y="270"/>
                </a:cubicBezTo>
                <a:lnTo>
                  <a:pt x="1804" y="270"/>
                </a:lnTo>
                <a:cubicBezTo>
                  <a:pt x="1772" y="279"/>
                  <a:pt x="1661" y="281"/>
                  <a:pt x="1661" y="321"/>
                </a:cubicBezTo>
                <a:lnTo>
                  <a:pt x="1661" y="321"/>
                </a:lnTo>
                <a:cubicBezTo>
                  <a:pt x="1661" y="334"/>
                  <a:pt x="1670" y="341"/>
                  <a:pt x="1685" y="341"/>
                </a:cubicBezTo>
                <a:lnTo>
                  <a:pt x="1685" y="341"/>
                </a:lnTo>
                <a:cubicBezTo>
                  <a:pt x="1714" y="341"/>
                  <a:pt x="1762" y="327"/>
                  <a:pt x="1784" y="312"/>
                </a:cubicBezTo>
                <a:lnTo>
                  <a:pt x="1784" y="312"/>
                </a:lnTo>
                <a:cubicBezTo>
                  <a:pt x="1792" y="373"/>
                  <a:pt x="1698" y="323"/>
                  <a:pt x="1698" y="386"/>
                </a:cubicBezTo>
                <a:lnTo>
                  <a:pt x="1698" y="386"/>
                </a:lnTo>
                <a:cubicBezTo>
                  <a:pt x="1698" y="398"/>
                  <a:pt x="1718" y="440"/>
                  <a:pt x="1709" y="440"/>
                </a:cubicBezTo>
                <a:lnTo>
                  <a:pt x="1709" y="440"/>
                </a:lnTo>
                <a:cubicBezTo>
                  <a:pt x="1672" y="440"/>
                  <a:pt x="1665" y="394"/>
                  <a:pt x="1634" y="380"/>
                </a:cubicBezTo>
                <a:lnTo>
                  <a:pt x="1607" y="367"/>
                </a:lnTo>
                <a:lnTo>
                  <a:pt x="1489" y="367"/>
                </a:lnTo>
                <a:lnTo>
                  <a:pt x="1489" y="367"/>
                </a:lnTo>
                <a:cubicBezTo>
                  <a:pt x="1453" y="367"/>
                  <a:pt x="1428" y="381"/>
                  <a:pt x="1389" y="383"/>
                </a:cubicBezTo>
                <a:lnTo>
                  <a:pt x="1389" y="383"/>
                </a:lnTo>
                <a:cubicBezTo>
                  <a:pt x="1316" y="387"/>
                  <a:pt x="1316" y="360"/>
                  <a:pt x="1316" y="354"/>
                </a:cubicBezTo>
                <a:lnTo>
                  <a:pt x="1316" y="354"/>
                </a:lnTo>
                <a:cubicBezTo>
                  <a:pt x="1316" y="338"/>
                  <a:pt x="1372" y="345"/>
                  <a:pt x="1383" y="334"/>
                </a:cubicBezTo>
                <a:lnTo>
                  <a:pt x="1383" y="334"/>
                </a:lnTo>
                <a:cubicBezTo>
                  <a:pt x="1332" y="263"/>
                  <a:pt x="1341" y="275"/>
                  <a:pt x="1236" y="283"/>
                </a:cubicBezTo>
                <a:lnTo>
                  <a:pt x="1236" y="283"/>
                </a:lnTo>
                <a:cubicBezTo>
                  <a:pt x="1125" y="291"/>
                  <a:pt x="1070" y="200"/>
                  <a:pt x="958" y="200"/>
                </a:cubicBezTo>
                <a:lnTo>
                  <a:pt x="958" y="200"/>
                </a:lnTo>
                <a:cubicBezTo>
                  <a:pt x="923" y="200"/>
                  <a:pt x="908" y="224"/>
                  <a:pt x="879" y="224"/>
                </a:cubicBezTo>
                <a:lnTo>
                  <a:pt x="879" y="224"/>
                </a:lnTo>
                <a:cubicBezTo>
                  <a:pt x="859" y="224"/>
                  <a:pt x="839" y="189"/>
                  <a:pt x="835" y="175"/>
                </a:cubicBezTo>
                <a:lnTo>
                  <a:pt x="835" y="175"/>
                </a:lnTo>
                <a:cubicBezTo>
                  <a:pt x="800" y="182"/>
                  <a:pt x="800" y="222"/>
                  <a:pt x="764" y="222"/>
                </a:cubicBezTo>
                <a:lnTo>
                  <a:pt x="764" y="222"/>
                </a:lnTo>
                <a:cubicBezTo>
                  <a:pt x="728" y="222"/>
                  <a:pt x="679" y="139"/>
                  <a:pt x="669" y="139"/>
                </a:cubicBezTo>
                <a:lnTo>
                  <a:pt x="669" y="139"/>
                </a:lnTo>
                <a:cubicBezTo>
                  <a:pt x="631" y="139"/>
                  <a:pt x="645" y="193"/>
                  <a:pt x="606" y="193"/>
                </a:cubicBezTo>
                <a:lnTo>
                  <a:pt x="606" y="193"/>
                </a:lnTo>
                <a:cubicBezTo>
                  <a:pt x="592" y="193"/>
                  <a:pt x="579" y="182"/>
                  <a:pt x="573" y="167"/>
                </a:cubicBezTo>
                <a:lnTo>
                  <a:pt x="573" y="167"/>
                </a:lnTo>
                <a:cubicBezTo>
                  <a:pt x="516" y="180"/>
                  <a:pt x="496" y="184"/>
                  <a:pt x="445" y="204"/>
                </a:cubicBezTo>
                <a:lnTo>
                  <a:pt x="445" y="204"/>
                </a:lnTo>
                <a:cubicBezTo>
                  <a:pt x="425" y="208"/>
                  <a:pt x="377" y="243"/>
                  <a:pt x="361" y="227"/>
                </a:cubicBezTo>
                <a:lnTo>
                  <a:pt x="361" y="227"/>
                </a:lnTo>
                <a:cubicBezTo>
                  <a:pt x="313" y="183"/>
                  <a:pt x="321" y="240"/>
                  <a:pt x="304" y="240"/>
                </a:cubicBezTo>
                <a:lnTo>
                  <a:pt x="304" y="240"/>
                </a:lnTo>
                <a:cubicBezTo>
                  <a:pt x="184" y="245"/>
                  <a:pt x="267" y="288"/>
                  <a:pt x="251" y="288"/>
                </a:cubicBezTo>
                <a:lnTo>
                  <a:pt x="251" y="288"/>
                </a:lnTo>
                <a:cubicBezTo>
                  <a:pt x="204" y="288"/>
                  <a:pt x="122" y="279"/>
                  <a:pt x="47" y="234"/>
                </a:cubicBezTo>
                <a:lnTo>
                  <a:pt x="47" y="234"/>
                </a:lnTo>
                <a:cubicBezTo>
                  <a:pt x="44" y="231"/>
                  <a:pt x="21" y="215"/>
                  <a:pt x="21" y="209"/>
                </a:cubicBezTo>
                <a:lnTo>
                  <a:pt x="21" y="209"/>
                </a:lnTo>
                <a:cubicBezTo>
                  <a:pt x="9" y="217"/>
                  <a:pt x="18" y="213"/>
                  <a:pt x="0" y="209"/>
                </a:cubicBezTo>
                <a:lnTo>
                  <a:pt x="0" y="1003"/>
                </a:lnTo>
                <a:lnTo>
                  <a:pt x="0" y="1003"/>
                </a:lnTo>
                <a:cubicBezTo>
                  <a:pt x="23" y="1026"/>
                  <a:pt x="78" y="995"/>
                  <a:pt x="100" y="1030"/>
                </a:cubicBezTo>
                <a:lnTo>
                  <a:pt x="100" y="1030"/>
                </a:lnTo>
                <a:cubicBezTo>
                  <a:pt x="117" y="1056"/>
                  <a:pt x="155" y="1104"/>
                  <a:pt x="192" y="1104"/>
                </a:cubicBezTo>
                <a:lnTo>
                  <a:pt x="192" y="1104"/>
                </a:lnTo>
                <a:cubicBezTo>
                  <a:pt x="217" y="1104"/>
                  <a:pt x="217" y="1065"/>
                  <a:pt x="243" y="1057"/>
                </a:cubicBezTo>
                <a:lnTo>
                  <a:pt x="243" y="1057"/>
                </a:lnTo>
                <a:cubicBezTo>
                  <a:pt x="254" y="1054"/>
                  <a:pt x="265" y="1057"/>
                  <a:pt x="278" y="1049"/>
                </a:cubicBezTo>
                <a:lnTo>
                  <a:pt x="278" y="1049"/>
                </a:lnTo>
                <a:cubicBezTo>
                  <a:pt x="333" y="1104"/>
                  <a:pt x="361" y="1124"/>
                  <a:pt x="408" y="1195"/>
                </a:cubicBezTo>
                <a:lnTo>
                  <a:pt x="408" y="1195"/>
                </a:lnTo>
                <a:cubicBezTo>
                  <a:pt x="412" y="1202"/>
                  <a:pt x="427" y="1206"/>
                  <a:pt x="432" y="1222"/>
                </a:cubicBezTo>
                <a:lnTo>
                  <a:pt x="432" y="1222"/>
                </a:lnTo>
                <a:cubicBezTo>
                  <a:pt x="439" y="1245"/>
                  <a:pt x="448" y="1272"/>
                  <a:pt x="469" y="1292"/>
                </a:cubicBezTo>
                <a:lnTo>
                  <a:pt x="469" y="1292"/>
                </a:lnTo>
                <a:cubicBezTo>
                  <a:pt x="479" y="1303"/>
                  <a:pt x="502" y="1298"/>
                  <a:pt x="512" y="1312"/>
                </a:cubicBezTo>
                <a:lnTo>
                  <a:pt x="512" y="1312"/>
                </a:lnTo>
                <a:cubicBezTo>
                  <a:pt x="529" y="1329"/>
                  <a:pt x="560" y="1338"/>
                  <a:pt x="560" y="1376"/>
                </a:cubicBezTo>
                <a:lnTo>
                  <a:pt x="560" y="1376"/>
                </a:lnTo>
                <a:cubicBezTo>
                  <a:pt x="560" y="1397"/>
                  <a:pt x="535" y="1400"/>
                  <a:pt x="535" y="1413"/>
                </a:cubicBezTo>
                <a:lnTo>
                  <a:pt x="535" y="1413"/>
                </a:lnTo>
                <a:cubicBezTo>
                  <a:pt x="535" y="1422"/>
                  <a:pt x="546" y="1428"/>
                  <a:pt x="546" y="1439"/>
                </a:cubicBezTo>
                <a:lnTo>
                  <a:pt x="546" y="1439"/>
                </a:lnTo>
                <a:cubicBezTo>
                  <a:pt x="546" y="1463"/>
                  <a:pt x="538" y="1512"/>
                  <a:pt x="564" y="1520"/>
                </a:cubicBezTo>
                <a:lnTo>
                  <a:pt x="564" y="1520"/>
                </a:lnTo>
                <a:cubicBezTo>
                  <a:pt x="579" y="1523"/>
                  <a:pt x="593" y="1523"/>
                  <a:pt x="604" y="1534"/>
                </a:cubicBezTo>
                <a:lnTo>
                  <a:pt x="604" y="1534"/>
                </a:lnTo>
                <a:cubicBezTo>
                  <a:pt x="620" y="1551"/>
                  <a:pt x="600" y="1574"/>
                  <a:pt x="623" y="1589"/>
                </a:cubicBezTo>
                <a:lnTo>
                  <a:pt x="623" y="1589"/>
                </a:lnTo>
                <a:cubicBezTo>
                  <a:pt x="623" y="1589"/>
                  <a:pt x="670" y="1618"/>
                  <a:pt x="672" y="1624"/>
                </a:cubicBezTo>
                <a:lnTo>
                  <a:pt x="672" y="1624"/>
                </a:lnTo>
                <a:cubicBezTo>
                  <a:pt x="685" y="1666"/>
                  <a:pt x="689" y="1715"/>
                  <a:pt x="751" y="1715"/>
                </a:cubicBezTo>
                <a:lnTo>
                  <a:pt x="751" y="1715"/>
                </a:lnTo>
                <a:cubicBezTo>
                  <a:pt x="760" y="1752"/>
                  <a:pt x="824" y="1728"/>
                  <a:pt x="839" y="1776"/>
                </a:cubicBezTo>
                <a:lnTo>
                  <a:pt x="839" y="1776"/>
                </a:lnTo>
                <a:cubicBezTo>
                  <a:pt x="844" y="1794"/>
                  <a:pt x="890" y="1798"/>
                  <a:pt x="908" y="1816"/>
                </a:cubicBezTo>
                <a:lnTo>
                  <a:pt x="908" y="1816"/>
                </a:lnTo>
                <a:cubicBezTo>
                  <a:pt x="912" y="1820"/>
                  <a:pt x="921" y="1824"/>
                  <a:pt x="929" y="1827"/>
                </a:cubicBezTo>
                <a:lnTo>
                  <a:pt x="929" y="1827"/>
                </a:lnTo>
                <a:lnTo>
                  <a:pt x="928" y="1827"/>
                </a:lnTo>
                <a:lnTo>
                  <a:pt x="2394" y="1827"/>
                </a:lnTo>
                <a:lnTo>
                  <a:pt x="2394" y="1805"/>
                </a:lnTo>
                <a:lnTo>
                  <a:pt x="2394" y="1805"/>
                </a:lnTo>
                <a:cubicBezTo>
                  <a:pt x="2418" y="1824"/>
                  <a:pt x="2417" y="1838"/>
                  <a:pt x="2440" y="1851"/>
                </a:cubicBezTo>
                <a:lnTo>
                  <a:pt x="2531" y="1851"/>
                </a:lnTo>
                <a:lnTo>
                  <a:pt x="2531" y="1851"/>
                </a:lnTo>
                <a:cubicBezTo>
                  <a:pt x="2569" y="1888"/>
                  <a:pt x="2616" y="1888"/>
                  <a:pt x="2684" y="1888"/>
                </a:cubicBezTo>
                <a:lnTo>
                  <a:pt x="2684" y="1888"/>
                </a:lnTo>
                <a:cubicBezTo>
                  <a:pt x="2708" y="1880"/>
                  <a:pt x="2711" y="1888"/>
                  <a:pt x="2731" y="1878"/>
                </a:cubicBezTo>
                <a:lnTo>
                  <a:pt x="2731" y="1878"/>
                </a:lnTo>
                <a:cubicBezTo>
                  <a:pt x="2750" y="1869"/>
                  <a:pt x="2742" y="1840"/>
                  <a:pt x="2761" y="1840"/>
                </a:cubicBezTo>
                <a:lnTo>
                  <a:pt x="2761" y="1840"/>
                </a:lnTo>
                <a:cubicBezTo>
                  <a:pt x="2783" y="1840"/>
                  <a:pt x="2797" y="1873"/>
                  <a:pt x="2805" y="1880"/>
                </a:cubicBezTo>
                <a:lnTo>
                  <a:pt x="2805" y="1880"/>
                </a:lnTo>
                <a:cubicBezTo>
                  <a:pt x="2808" y="1873"/>
                  <a:pt x="2806" y="1858"/>
                  <a:pt x="2806" y="1855"/>
                </a:cubicBezTo>
                <a:lnTo>
                  <a:pt x="2821" y="1855"/>
                </a:lnTo>
                <a:lnTo>
                  <a:pt x="2821" y="1855"/>
                </a:lnTo>
                <a:cubicBezTo>
                  <a:pt x="2832" y="1855"/>
                  <a:pt x="2909" y="1917"/>
                  <a:pt x="2913" y="1924"/>
                </a:cubicBezTo>
                <a:lnTo>
                  <a:pt x="2913" y="1924"/>
                </a:lnTo>
                <a:cubicBezTo>
                  <a:pt x="2924" y="1946"/>
                  <a:pt x="2913" y="1965"/>
                  <a:pt x="2927" y="1980"/>
                </a:cubicBezTo>
                <a:lnTo>
                  <a:pt x="2927" y="1980"/>
                </a:lnTo>
                <a:cubicBezTo>
                  <a:pt x="2970" y="2021"/>
                  <a:pt x="3027" y="2012"/>
                  <a:pt x="3072" y="2042"/>
                </a:cubicBezTo>
                <a:lnTo>
                  <a:pt x="3120" y="2042"/>
                </a:lnTo>
                <a:lnTo>
                  <a:pt x="3120" y="2042"/>
                </a:lnTo>
                <a:cubicBezTo>
                  <a:pt x="3142" y="2057"/>
                  <a:pt x="3169" y="2075"/>
                  <a:pt x="3169" y="2102"/>
                </a:cubicBezTo>
                <a:lnTo>
                  <a:pt x="3169" y="2102"/>
                </a:lnTo>
                <a:cubicBezTo>
                  <a:pt x="3169" y="2115"/>
                  <a:pt x="3162" y="2124"/>
                  <a:pt x="3151" y="2124"/>
                </a:cubicBezTo>
                <a:lnTo>
                  <a:pt x="3151" y="2124"/>
                </a:lnTo>
                <a:cubicBezTo>
                  <a:pt x="3129" y="2124"/>
                  <a:pt x="3107" y="2101"/>
                  <a:pt x="3099" y="2093"/>
                </a:cubicBezTo>
                <a:lnTo>
                  <a:pt x="3099" y="2093"/>
                </a:lnTo>
                <a:cubicBezTo>
                  <a:pt x="3092" y="2122"/>
                  <a:pt x="3076" y="2210"/>
                  <a:pt x="3050" y="2210"/>
                </a:cubicBezTo>
                <a:lnTo>
                  <a:pt x="3050" y="2210"/>
                </a:lnTo>
                <a:cubicBezTo>
                  <a:pt x="3028" y="2232"/>
                  <a:pt x="3009" y="2245"/>
                  <a:pt x="3009" y="2273"/>
                </a:cubicBezTo>
                <a:lnTo>
                  <a:pt x="3009" y="2273"/>
                </a:lnTo>
                <a:cubicBezTo>
                  <a:pt x="3016" y="2282"/>
                  <a:pt x="3027" y="2294"/>
                  <a:pt x="3037" y="2294"/>
                </a:cubicBezTo>
                <a:lnTo>
                  <a:pt x="3037" y="2294"/>
                </a:lnTo>
                <a:cubicBezTo>
                  <a:pt x="3054" y="2294"/>
                  <a:pt x="3055" y="2283"/>
                  <a:pt x="3063" y="2276"/>
                </a:cubicBezTo>
                <a:lnTo>
                  <a:pt x="3063" y="2276"/>
                </a:lnTo>
                <a:cubicBezTo>
                  <a:pt x="3079" y="2260"/>
                  <a:pt x="3107" y="2262"/>
                  <a:pt x="3133" y="2262"/>
                </a:cubicBezTo>
                <a:lnTo>
                  <a:pt x="3133" y="2262"/>
                </a:lnTo>
                <a:cubicBezTo>
                  <a:pt x="3157" y="2262"/>
                  <a:pt x="3168" y="2274"/>
                  <a:pt x="3177" y="2269"/>
                </a:cubicBezTo>
                <a:lnTo>
                  <a:pt x="3177" y="2269"/>
                </a:lnTo>
                <a:cubicBezTo>
                  <a:pt x="3188" y="2263"/>
                  <a:pt x="3198" y="2258"/>
                  <a:pt x="3206" y="2254"/>
                </a:cubicBezTo>
                <a:lnTo>
                  <a:pt x="3206" y="2254"/>
                </a:lnTo>
                <a:cubicBezTo>
                  <a:pt x="3203" y="2243"/>
                  <a:pt x="3199" y="2233"/>
                  <a:pt x="3195" y="2224"/>
                </a:cubicBezTo>
                <a:lnTo>
                  <a:pt x="3195" y="2224"/>
                </a:lnTo>
                <a:cubicBezTo>
                  <a:pt x="3193" y="2217"/>
                  <a:pt x="3184" y="2214"/>
                  <a:pt x="3184" y="2206"/>
                </a:cubicBezTo>
                <a:lnTo>
                  <a:pt x="3184" y="2206"/>
                </a:lnTo>
                <a:cubicBezTo>
                  <a:pt x="3184" y="2197"/>
                  <a:pt x="3202" y="2194"/>
                  <a:pt x="3208" y="2192"/>
                </a:cubicBezTo>
                <a:lnTo>
                  <a:pt x="3208" y="2192"/>
                </a:lnTo>
                <a:cubicBezTo>
                  <a:pt x="3248" y="2179"/>
                  <a:pt x="3334" y="2157"/>
                  <a:pt x="3380" y="2157"/>
                </a:cubicBezTo>
                <a:lnTo>
                  <a:pt x="3380" y="2157"/>
                </a:lnTo>
                <a:cubicBezTo>
                  <a:pt x="3384" y="2155"/>
                  <a:pt x="3451" y="2089"/>
                  <a:pt x="3462" y="2079"/>
                </a:cubicBezTo>
                <a:lnTo>
                  <a:pt x="3462" y="2079"/>
                </a:lnTo>
                <a:cubicBezTo>
                  <a:pt x="3471" y="2072"/>
                  <a:pt x="3515" y="2075"/>
                  <a:pt x="3558" y="2075"/>
                </a:cubicBezTo>
                <a:lnTo>
                  <a:pt x="3603" y="2075"/>
                </a:lnTo>
                <a:lnTo>
                  <a:pt x="3603" y="2075"/>
                </a:lnTo>
                <a:cubicBezTo>
                  <a:pt x="3620" y="2075"/>
                  <a:pt x="3638" y="2069"/>
                  <a:pt x="3650" y="2068"/>
                </a:cubicBezTo>
                <a:lnTo>
                  <a:pt x="3650" y="2068"/>
                </a:lnTo>
                <a:cubicBezTo>
                  <a:pt x="3668" y="2066"/>
                  <a:pt x="3663" y="2058"/>
                  <a:pt x="3670" y="2051"/>
                </a:cubicBezTo>
                <a:lnTo>
                  <a:pt x="3670" y="2051"/>
                </a:lnTo>
                <a:cubicBezTo>
                  <a:pt x="3703" y="2017"/>
                  <a:pt x="3702" y="1956"/>
                  <a:pt x="3748" y="1924"/>
                </a:cubicBezTo>
                <a:lnTo>
                  <a:pt x="3748" y="1924"/>
                </a:lnTo>
                <a:cubicBezTo>
                  <a:pt x="3770" y="1952"/>
                  <a:pt x="3805" y="1912"/>
                  <a:pt x="3819" y="1937"/>
                </a:cubicBezTo>
                <a:lnTo>
                  <a:pt x="3819" y="1937"/>
                </a:lnTo>
                <a:cubicBezTo>
                  <a:pt x="3846" y="1984"/>
                  <a:pt x="3829" y="2051"/>
                  <a:pt x="3852" y="2095"/>
                </a:cubicBezTo>
                <a:lnTo>
                  <a:pt x="3851" y="2089"/>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13" name="Freeform 106">
            <a:extLst>
              <a:ext uri="{FF2B5EF4-FFF2-40B4-BE49-F238E27FC236}">
                <a16:creationId xmlns:a16="http://schemas.microsoft.com/office/drawing/2014/main" id="{E62A2A81-C979-419C-B566-1F1BD2055B67}"/>
              </a:ext>
            </a:extLst>
          </p:cNvPr>
          <p:cNvSpPr>
            <a:spLocks noChangeArrowheads="1"/>
          </p:cNvSpPr>
          <p:nvPr/>
        </p:nvSpPr>
        <p:spPr bwMode="auto">
          <a:xfrm>
            <a:off x="259578" y="2987890"/>
            <a:ext cx="626823" cy="458064"/>
          </a:xfrm>
          <a:custGeom>
            <a:avLst/>
            <a:gdLst>
              <a:gd name="T0" fmla="*/ 1389 w 1950"/>
              <a:gd name="T1" fmla="*/ 944 h 1423"/>
              <a:gd name="T2" fmla="*/ 1581 w 1950"/>
              <a:gd name="T3" fmla="*/ 1045 h 1423"/>
              <a:gd name="T4" fmla="*/ 1632 w 1950"/>
              <a:gd name="T5" fmla="*/ 998 h 1423"/>
              <a:gd name="T6" fmla="*/ 1797 w 1950"/>
              <a:gd name="T7" fmla="*/ 1136 h 1423"/>
              <a:gd name="T8" fmla="*/ 1821 w 1950"/>
              <a:gd name="T9" fmla="*/ 1163 h 1423"/>
              <a:gd name="T10" fmla="*/ 1901 w 1950"/>
              <a:gd name="T11" fmla="*/ 1253 h 1423"/>
              <a:gd name="T12" fmla="*/ 1949 w 1950"/>
              <a:gd name="T13" fmla="*/ 1317 h 1423"/>
              <a:gd name="T14" fmla="*/ 1905 w 1950"/>
              <a:gd name="T15" fmla="*/ 1356 h 1423"/>
              <a:gd name="T16" fmla="*/ 1828 w 1950"/>
              <a:gd name="T17" fmla="*/ 1273 h 1423"/>
              <a:gd name="T18" fmla="*/ 1773 w 1950"/>
              <a:gd name="T19" fmla="*/ 1246 h 1423"/>
              <a:gd name="T20" fmla="*/ 1768 w 1950"/>
              <a:gd name="T21" fmla="*/ 1188 h 1423"/>
              <a:gd name="T22" fmla="*/ 1718 w 1950"/>
              <a:gd name="T23" fmla="*/ 1188 h 1423"/>
              <a:gd name="T24" fmla="*/ 1691 w 1950"/>
              <a:gd name="T25" fmla="*/ 1160 h 1423"/>
              <a:gd name="T26" fmla="*/ 1676 w 1950"/>
              <a:gd name="T27" fmla="*/ 1109 h 1423"/>
              <a:gd name="T28" fmla="*/ 1621 w 1950"/>
              <a:gd name="T29" fmla="*/ 1081 h 1423"/>
              <a:gd name="T30" fmla="*/ 1508 w 1950"/>
              <a:gd name="T31" fmla="*/ 1045 h 1423"/>
              <a:gd name="T32" fmla="*/ 1242 w 1950"/>
              <a:gd name="T33" fmla="*/ 980 h 1423"/>
              <a:gd name="T34" fmla="*/ 1070 w 1950"/>
              <a:gd name="T35" fmla="*/ 889 h 1423"/>
              <a:gd name="T36" fmla="*/ 1013 w 1950"/>
              <a:gd name="T37" fmla="*/ 942 h 1423"/>
              <a:gd name="T38" fmla="*/ 830 w 1950"/>
              <a:gd name="T39" fmla="*/ 1045 h 1423"/>
              <a:gd name="T40" fmla="*/ 826 w 1950"/>
              <a:gd name="T41" fmla="*/ 1017 h 1423"/>
              <a:gd name="T42" fmla="*/ 824 w 1950"/>
              <a:gd name="T43" fmla="*/ 995 h 1423"/>
              <a:gd name="T44" fmla="*/ 906 w 1950"/>
              <a:gd name="T45" fmla="*/ 889 h 1423"/>
              <a:gd name="T46" fmla="*/ 720 w 1950"/>
              <a:gd name="T47" fmla="*/ 1050 h 1423"/>
              <a:gd name="T48" fmla="*/ 638 w 1950"/>
              <a:gd name="T49" fmla="*/ 1151 h 1423"/>
              <a:gd name="T50" fmla="*/ 592 w 1950"/>
              <a:gd name="T51" fmla="*/ 1196 h 1423"/>
              <a:gd name="T52" fmla="*/ 326 w 1950"/>
              <a:gd name="T53" fmla="*/ 1334 h 1423"/>
              <a:gd name="T54" fmla="*/ 146 w 1950"/>
              <a:gd name="T55" fmla="*/ 1400 h 1423"/>
              <a:gd name="T56" fmla="*/ 293 w 1950"/>
              <a:gd name="T57" fmla="*/ 1301 h 1423"/>
              <a:gd name="T58" fmla="*/ 381 w 1950"/>
              <a:gd name="T59" fmla="*/ 1273 h 1423"/>
              <a:gd name="T60" fmla="*/ 613 w 1950"/>
              <a:gd name="T61" fmla="*/ 1063 h 1423"/>
              <a:gd name="T62" fmla="*/ 518 w 1950"/>
              <a:gd name="T63" fmla="*/ 1087 h 1423"/>
              <a:gd name="T64" fmla="*/ 469 w 1950"/>
              <a:gd name="T65" fmla="*/ 1072 h 1423"/>
              <a:gd name="T66" fmla="*/ 368 w 1950"/>
              <a:gd name="T67" fmla="*/ 1054 h 1423"/>
              <a:gd name="T68" fmla="*/ 344 w 1950"/>
              <a:gd name="T69" fmla="*/ 1081 h 1423"/>
              <a:gd name="T70" fmla="*/ 317 w 1950"/>
              <a:gd name="T71" fmla="*/ 1096 h 1423"/>
              <a:gd name="T72" fmla="*/ 298 w 1950"/>
              <a:gd name="T73" fmla="*/ 1013 h 1423"/>
              <a:gd name="T74" fmla="*/ 247 w 1950"/>
              <a:gd name="T75" fmla="*/ 1017 h 1423"/>
              <a:gd name="T76" fmla="*/ 124 w 1950"/>
              <a:gd name="T77" fmla="*/ 933 h 1423"/>
              <a:gd name="T78" fmla="*/ 78 w 1950"/>
              <a:gd name="T79" fmla="*/ 849 h 1423"/>
              <a:gd name="T80" fmla="*/ 216 w 1950"/>
              <a:gd name="T81" fmla="*/ 748 h 1423"/>
              <a:gd name="T82" fmla="*/ 326 w 1950"/>
              <a:gd name="T83" fmla="*/ 630 h 1423"/>
              <a:gd name="T84" fmla="*/ 353 w 1950"/>
              <a:gd name="T85" fmla="*/ 601 h 1423"/>
              <a:gd name="T86" fmla="*/ 326 w 1950"/>
              <a:gd name="T87" fmla="*/ 601 h 1423"/>
              <a:gd name="T88" fmla="*/ 170 w 1950"/>
              <a:gd name="T89" fmla="*/ 620 h 1423"/>
              <a:gd name="T90" fmla="*/ 49 w 1950"/>
              <a:gd name="T91" fmla="*/ 568 h 1423"/>
              <a:gd name="T92" fmla="*/ 55 w 1950"/>
              <a:gd name="T93" fmla="*/ 550 h 1423"/>
              <a:gd name="T94" fmla="*/ 165 w 1950"/>
              <a:gd name="T95" fmla="*/ 440 h 1423"/>
              <a:gd name="T96" fmla="*/ 265 w 1950"/>
              <a:gd name="T97" fmla="*/ 482 h 1423"/>
              <a:gd name="T98" fmla="*/ 317 w 1950"/>
              <a:gd name="T99" fmla="*/ 482 h 1423"/>
              <a:gd name="T100" fmla="*/ 152 w 1950"/>
              <a:gd name="T101" fmla="*/ 321 h 1423"/>
              <a:gd name="T102" fmla="*/ 55 w 1950"/>
              <a:gd name="T103" fmla="*/ 281 h 1423"/>
              <a:gd name="T104" fmla="*/ 183 w 1950"/>
              <a:gd name="T105" fmla="*/ 229 h 1423"/>
              <a:gd name="T106" fmla="*/ 485 w 1950"/>
              <a:gd name="T107" fmla="*/ 51 h 1423"/>
              <a:gd name="T108" fmla="*/ 564 w 1950"/>
              <a:gd name="T109" fmla="*/ 0 h 1423"/>
              <a:gd name="T110" fmla="*/ 605 w 1950"/>
              <a:gd name="T111" fmla="*/ 51 h 1423"/>
              <a:gd name="T112" fmla="*/ 650 w 1950"/>
              <a:gd name="T113" fmla="*/ 27 h 1423"/>
              <a:gd name="T114" fmla="*/ 784 w 1950"/>
              <a:gd name="T115" fmla="*/ 46 h 1423"/>
              <a:gd name="T116" fmla="*/ 980 w 1950"/>
              <a:gd name="T117" fmla="*/ 83 h 1423"/>
              <a:gd name="T118" fmla="*/ 1273 w 1950"/>
              <a:gd name="T119" fmla="*/ 116 h 1423"/>
              <a:gd name="T120" fmla="*/ 1389 w 1950"/>
              <a:gd name="T121" fmla="*/ 147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50" h="1423">
                <a:moveTo>
                  <a:pt x="1389" y="150"/>
                </a:moveTo>
                <a:lnTo>
                  <a:pt x="1389" y="944"/>
                </a:lnTo>
                <a:lnTo>
                  <a:pt x="1389" y="944"/>
                </a:lnTo>
                <a:cubicBezTo>
                  <a:pt x="1412" y="967"/>
                  <a:pt x="1467" y="936"/>
                  <a:pt x="1489" y="971"/>
                </a:cubicBezTo>
                <a:lnTo>
                  <a:pt x="1489" y="971"/>
                </a:lnTo>
                <a:cubicBezTo>
                  <a:pt x="1506" y="997"/>
                  <a:pt x="1544" y="1045"/>
                  <a:pt x="1581" y="1045"/>
                </a:cubicBezTo>
                <a:lnTo>
                  <a:pt x="1581" y="1045"/>
                </a:lnTo>
                <a:cubicBezTo>
                  <a:pt x="1606" y="1045"/>
                  <a:pt x="1606" y="1006"/>
                  <a:pt x="1632" y="998"/>
                </a:cubicBezTo>
                <a:lnTo>
                  <a:pt x="1632" y="998"/>
                </a:lnTo>
                <a:cubicBezTo>
                  <a:pt x="1643" y="995"/>
                  <a:pt x="1654" y="998"/>
                  <a:pt x="1667" y="990"/>
                </a:cubicBezTo>
                <a:lnTo>
                  <a:pt x="1667" y="990"/>
                </a:lnTo>
                <a:cubicBezTo>
                  <a:pt x="1722" y="1045"/>
                  <a:pt x="1750" y="1065"/>
                  <a:pt x="1797" y="1136"/>
                </a:cubicBezTo>
                <a:lnTo>
                  <a:pt x="1797" y="1136"/>
                </a:lnTo>
                <a:cubicBezTo>
                  <a:pt x="1801" y="1143"/>
                  <a:pt x="1816" y="1147"/>
                  <a:pt x="1821" y="1163"/>
                </a:cubicBezTo>
                <a:lnTo>
                  <a:pt x="1821" y="1163"/>
                </a:lnTo>
                <a:cubicBezTo>
                  <a:pt x="1828" y="1186"/>
                  <a:pt x="1837" y="1213"/>
                  <a:pt x="1858" y="1233"/>
                </a:cubicBezTo>
                <a:lnTo>
                  <a:pt x="1858" y="1233"/>
                </a:lnTo>
                <a:cubicBezTo>
                  <a:pt x="1868" y="1244"/>
                  <a:pt x="1891" y="1239"/>
                  <a:pt x="1901" y="1253"/>
                </a:cubicBezTo>
                <a:lnTo>
                  <a:pt x="1901" y="1253"/>
                </a:lnTo>
                <a:cubicBezTo>
                  <a:pt x="1918" y="1270"/>
                  <a:pt x="1949" y="1279"/>
                  <a:pt x="1949" y="1317"/>
                </a:cubicBezTo>
                <a:lnTo>
                  <a:pt x="1949" y="1317"/>
                </a:lnTo>
                <a:cubicBezTo>
                  <a:pt x="1949" y="1337"/>
                  <a:pt x="1924" y="1341"/>
                  <a:pt x="1924" y="1354"/>
                </a:cubicBezTo>
                <a:lnTo>
                  <a:pt x="1924" y="1354"/>
                </a:lnTo>
                <a:cubicBezTo>
                  <a:pt x="1914" y="1354"/>
                  <a:pt x="1914" y="1356"/>
                  <a:pt x="1905" y="1356"/>
                </a:cubicBezTo>
                <a:lnTo>
                  <a:pt x="1905" y="1356"/>
                </a:lnTo>
                <a:cubicBezTo>
                  <a:pt x="1874" y="1356"/>
                  <a:pt x="1828" y="1322"/>
                  <a:pt x="1828" y="1301"/>
                </a:cubicBezTo>
                <a:lnTo>
                  <a:pt x="1828" y="1273"/>
                </a:lnTo>
                <a:lnTo>
                  <a:pt x="1828" y="1273"/>
                </a:lnTo>
                <a:cubicBezTo>
                  <a:pt x="1828" y="1246"/>
                  <a:pt x="1806" y="1246"/>
                  <a:pt x="1773" y="1246"/>
                </a:cubicBezTo>
                <a:lnTo>
                  <a:pt x="1773" y="1246"/>
                </a:lnTo>
                <a:cubicBezTo>
                  <a:pt x="1747" y="1246"/>
                  <a:pt x="1741" y="1229"/>
                  <a:pt x="1741" y="1219"/>
                </a:cubicBezTo>
                <a:lnTo>
                  <a:pt x="1741" y="1219"/>
                </a:lnTo>
                <a:cubicBezTo>
                  <a:pt x="1741" y="1204"/>
                  <a:pt x="1768" y="1202"/>
                  <a:pt x="1768" y="1188"/>
                </a:cubicBezTo>
                <a:lnTo>
                  <a:pt x="1768" y="1163"/>
                </a:lnTo>
                <a:lnTo>
                  <a:pt x="1768" y="1163"/>
                </a:lnTo>
                <a:cubicBezTo>
                  <a:pt x="1733" y="1165"/>
                  <a:pt x="1742" y="1188"/>
                  <a:pt x="1718" y="1188"/>
                </a:cubicBezTo>
                <a:lnTo>
                  <a:pt x="1718" y="1188"/>
                </a:lnTo>
                <a:cubicBezTo>
                  <a:pt x="1711" y="1188"/>
                  <a:pt x="1691" y="1171"/>
                  <a:pt x="1691" y="1160"/>
                </a:cubicBezTo>
                <a:lnTo>
                  <a:pt x="1691" y="1160"/>
                </a:lnTo>
                <a:cubicBezTo>
                  <a:pt x="1691" y="1138"/>
                  <a:pt x="1703" y="1131"/>
                  <a:pt x="1709" y="1121"/>
                </a:cubicBezTo>
                <a:lnTo>
                  <a:pt x="1709" y="1121"/>
                </a:lnTo>
                <a:cubicBezTo>
                  <a:pt x="1700" y="1112"/>
                  <a:pt x="1683" y="1096"/>
                  <a:pt x="1676" y="1109"/>
                </a:cubicBezTo>
                <a:lnTo>
                  <a:pt x="1676" y="1109"/>
                </a:lnTo>
                <a:cubicBezTo>
                  <a:pt x="1649" y="1109"/>
                  <a:pt x="1636" y="1096"/>
                  <a:pt x="1621" y="1081"/>
                </a:cubicBezTo>
                <a:lnTo>
                  <a:pt x="1621" y="1081"/>
                </a:lnTo>
                <a:cubicBezTo>
                  <a:pt x="1616" y="1096"/>
                  <a:pt x="1608" y="1114"/>
                  <a:pt x="1593" y="1114"/>
                </a:cubicBezTo>
                <a:lnTo>
                  <a:pt x="1593" y="1114"/>
                </a:lnTo>
                <a:cubicBezTo>
                  <a:pt x="1555" y="1114"/>
                  <a:pt x="1530" y="1061"/>
                  <a:pt x="1508" y="1045"/>
                </a:cubicBezTo>
                <a:lnTo>
                  <a:pt x="1508" y="1045"/>
                </a:lnTo>
                <a:cubicBezTo>
                  <a:pt x="1460" y="1010"/>
                  <a:pt x="1398" y="1011"/>
                  <a:pt x="1343" y="980"/>
                </a:cubicBezTo>
                <a:lnTo>
                  <a:pt x="1242" y="980"/>
                </a:lnTo>
                <a:lnTo>
                  <a:pt x="1242" y="980"/>
                </a:lnTo>
                <a:cubicBezTo>
                  <a:pt x="1181" y="960"/>
                  <a:pt x="1101" y="953"/>
                  <a:pt x="1070" y="889"/>
                </a:cubicBezTo>
                <a:lnTo>
                  <a:pt x="1070" y="889"/>
                </a:lnTo>
                <a:cubicBezTo>
                  <a:pt x="1048" y="898"/>
                  <a:pt x="1011" y="907"/>
                  <a:pt x="995" y="916"/>
                </a:cubicBezTo>
                <a:lnTo>
                  <a:pt x="995" y="916"/>
                </a:lnTo>
                <a:cubicBezTo>
                  <a:pt x="1000" y="929"/>
                  <a:pt x="1004" y="935"/>
                  <a:pt x="1013" y="942"/>
                </a:cubicBezTo>
                <a:lnTo>
                  <a:pt x="1013" y="942"/>
                </a:lnTo>
                <a:cubicBezTo>
                  <a:pt x="989" y="978"/>
                  <a:pt x="872" y="1045"/>
                  <a:pt x="830" y="1045"/>
                </a:cubicBezTo>
                <a:lnTo>
                  <a:pt x="830" y="1045"/>
                </a:lnTo>
                <a:cubicBezTo>
                  <a:pt x="822" y="1045"/>
                  <a:pt x="811" y="1039"/>
                  <a:pt x="811" y="1032"/>
                </a:cubicBezTo>
                <a:lnTo>
                  <a:pt x="811" y="1032"/>
                </a:lnTo>
                <a:cubicBezTo>
                  <a:pt x="811" y="1021"/>
                  <a:pt x="822" y="1019"/>
                  <a:pt x="826" y="1017"/>
                </a:cubicBezTo>
                <a:lnTo>
                  <a:pt x="826" y="1017"/>
                </a:lnTo>
                <a:cubicBezTo>
                  <a:pt x="817" y="1004"/>
                  <a:pt x="824" y="1004"/>
                  <a:pt x="824" y="995"/>
                </a:cubicBezTo>
                <a:lnTo>
                  <a:pt x="824" y="995"/>
                </a:lnTo>
                <a:cubicBezTo>
                  <a:pt x="824" y="955"/>
                  <a:pt x="852" y="923"/>
                  <a:pt x="905" y="907"/>
                </a:cubicBezTo>
                <a:lnTo>
                  <a:pt x="905" y="907"/>
                </a:lnTo>
                <a:cubicBezTo>
                  <a:pt x="905" y="901"/>
                  <a:pt x="906" y="895"/>
                  <a:pt x="906" y="889"/>
                </a:cubicBezTo>
                <a:lnTo>
                  <a:pt x="885" y="889"/>
                </a:lnTo>
                <a:lnTo>
                  <a:pt x="885" y="889"/>
                </a:lnTo>
                <a:cubicBezTo>
                  <a:pt x="841" y="889"/>
                  <a:pt x="720" y="990"/>
                  <a:pt x="720" y="1050"/>
                </a:cubicBezTo>
                <a:lnTo>
                  <a:pt x="720" y="1078"/>
                </a:lnTo>
                <a:lnTo>
                  <a:pt x="720" y="1078"/>
                </a:lnTo>
                <a:cubicBezTo>
                  <a:pt x="720" y="1119"/>
                  <a:pt x="679" y="1134"/>
                  <a:pt x="638" y="1151"/>
                </a:cubicBezTo>
                <a:lnTo>
                  <a:pt x="638" y="1151"/>
                </a:lnTo>
                <a:cubicBezTo>
                  <a:pt x="613" y="1160"/>
                  <a:pt x="606" y="1178"/>
                  <a:pt x="592" y="1196"/>
                </a:cubicBezTo>
                <a:lnTo>
                  <a:pt x="592" y="1196"/>
                </a:lnTo>
                <a:cubicBezTo>
                  <a:pt x="564" y="1232"/>
                  <a:pt x="502" y="1250"/>
                  <a:pt x="472" y="1279"/>
                </a:cubicBezTo>
                <a:lnTo>
                  <a:pt x="472" y="1279"/>
                </a:lnTo>
                <a:cubicBezTo>
                  <a:pt x="445" y="1306"/>
                  <a:pt x="379" y="1327"/>
                  <a:pt x="326" y="1334"/>
                </a:cubicBezTo>
                <a:lnTo>
                  <a:pt x="326" y="1334"/>
                </a:lnTo>
                <a:cubicBezTo>
                  <a:pt x="260" y="1345"/>
                  <a:pt x="223" y="1422"/>
                  <a:pt x="146" y="1400"/>
                </a:cubicBezTo>
                <a:lnTo>
                  <a:pt x="146" y="1400"/>
                </a:lnTo>
                <a:cubicBezTo>
                  <a:pt x="168" y="1365"/>
                  <a:pt x="203" y="1380"/>
                  <a:pt x="234" y="1361"/>
                </a:cubicBezTo>
                <a:lnTo>
                  <a:pt x="234" y="1361"/>
                </a:lnTo>
                <a:cubicBezTo>
                  <a:pt x="256" y="1349"/>
                  <a:pt x="273" y="1312"/>
                  <a:pt x="293" y="1301"/>
                </a:cubicBezTo>
                <a:lnTo>
                  <a:pt x="293" y="1301"/>
                </a:lnTo>
                <a:cubicBezTo>
                  <a:pt x="324" y="1283"/>
                  <a:pt x="359" y="1301"/>
                  <a:pt x="381" y="1273"/>
                </a:cubicBezTo>
                <a:lnTo>
                  <a:pt x="381" y="1273"/>
                </a:lnTo>
                <a:cubicBezTo>
                  <a:pt x="412" y="1233"/>
                  <a:pt x="484" y="1202"/>
                  <a:pt x="528" y="1173"/>
                </a:cubicBezTo>
                <a:lnTo>
                  <a:pt x="528" y="1173"/>
                </a:lnTo>
                <a:cubicBezTo>
                  <a:pt x="569" y="1145"/>
                  <a:pt x="569" y="1090"/>
                  <a:pt x="613" y="1063"/>
                </a:cubicBezTo>
                <a:lnTo>
                  <a:pt x="586" y="1063"/>
                </a:lnTo>
                <a:lnTo>
                  <a:pt x="586" y="1063"/>
                </a:lnTo>
                <a:cubicBezTo>
                  <a:pt x="559" y="1074"/>
                  <a:pt x="546" y="1087"/>
                  <a:pt x="518" y="1087"/>
                </a:cubicBezTo>
                <a:lnTo>
                  <a:pt x="518" y="1087"/>
                </a:lnTo>
                <a:cubicBezTo>
                  <a:pt x="496" y="1087"/>
                  <a:pt x="487" y="1078"/>
                  <a:pt x="469" y="1072"/>
                </a:cubicBezTo>
                <a:lnTo>
                  <a:pt x="469" y="1072"/>
                </a:lnTo>
                <a:cubicBezTo>
                  <a:pt x="463" y="1087"/>
                  <a:pt x="458" y="1092"/>
                  <a:pt x="456" y="1105"/>
                </a:cubicBezTo>
                <a:lnTo>
                  <a:pt x="456" y="1105"/>
                </a:lnTo>
                <a:cubicBezTo>
                  <a:pt x="412" y="1088"/>
                  <a:pt x="399" y="1078"/>
                  <a:pt x="368" y="1054"/>
                </a:cubicBezTo>
                <a:lnTo>
                  <a:pt x="368" y="1054"/>
                </a:lnTo>
                <a:cubicBezTo>
                  <a:pt x="364" y="1065"/>
                  <a:pt x="366" y="1074"/>
                  <a:pt x="366" y="1081"/>
                </a:cubicBezTo>
                <a:lnTo>
                  <a:pt x="344" y="1081"/>
                </a:lnTo>
                <a:lnTo>
                  <a:pt x="344" y="1081"/>
                </a:lnTo>
                <a:cubicBezTo>
                  <a:pt x="333" y="1081"/>
                  <a:pt x="324" y="1096"/>
                  <a:pt x="317" y="1096"/>
                </a:cubicBezTo>
                <a:lnTo>
                  <a:pt x="317" y="1096"/>
                </a:lnTo>
                <a:cubicBezTo>
                  <a:pt x="306" y="1096"/>
                  <a:pt x="298" y="1065"/>
                  <a:pt x="298" y="1050"/>
                </a:cubicBezTo>
                <a:lnTo>
                  <a:pt x="298" y="1013"/>
                </a:lnTo>
                <a:lnTo>
                  <a:pt x="298" y="1013"/>
                </a:lnTo>
                <a:cubicBezTo>
                  <a:pt x="298" y="1008"/>
                  <a:pt x="300" y="986"/>
                  <a:pt x="284" y="986"/>
                </a:cubicBezTo>
                <a:lnTo>
                  <a:pt x="284" y="986"/>
                </a:lnTo>
                <a:cubicBezTo>
                  <a:pt x="269" y="986"/>
                  <a:pt x="255" y="1017"/>
                  <a:pt x="247" y="1017"/>
                </a:cubicBezTo>
                <a:lnTo>
                  <a:pt x="247" y="1017"/>
                </a:lnTo>
                <a:cubicBezTo>
                  <a:pt x="223" y="1017"/>
                  <a:pt x="137" y="949"/>
                  <a:pt x="124" y="933"/>
                </a:cubicBezTo>
                <a:lnTo>
                  <a:pt x="124" y="933"/>
                </a:lnTo>
                <a:cubicBezTo>
                  <a:pt x="134" y="933"/>
                  <a:pt x="142" y="927"/>
                  <a:pt x="152" y="927"/>
                </a:cubicBezTo>
                <a:lnTo>
                  <a:pt x="152" y="927"/>
                </a:lnTo>
                <a:cubicBezTo>
                  <a:pt x="137" y="887"/>
                  <a:pt x="78" y="878"/>
                  <a:pt x="78" y="849"/>
                </a:cubicBezTo>
                <a:lnTo>
                  <a:pt x="78" y="849"/>
                </a:lnTo>
                <a:cubicBezTo>
                  <a:pt x="78" y="794"/>
                  <a:pt x="177" y="748"/>
                  <a:pt x="216" y="748"/>
                </a:cubicBezTo>
                <a:lnTo>
                  <a:pt x="216" y="748"/>
                </a:lnTo>
                <a:cubicBezTo>
                  <a:pt x="232" y="748"/>
                  <a:pt x="357" y="698"/>
                  <a:pt x="357" y="674"/>
                </a:cubicBezTo>
                <a:lnTo>
                  <a:pt x="357" y="674"/>
                </a:lnTo>
                <a:cubicBezTo>
                  <a:pt x="357" y="661"/>
                  <a:pt x="328" y="636"/>
                  <a:pt x="326" y="630"/>
                </a:cubicBezTo>
                <a:lnTo>
                  <a:pt x="326" y="630"/>
                </a:lnTo>
                <a:cubicBezTo>
                  <a:pt x="344" y="620"/>
                  <a:pt x="340" y="621"/>
                  <a:pt x="353" y="628"/>
                </a:cubicBezTo>
                <a:lnTo>
                  <a:pt x="353" y="601"/>
                </a:lnTo>
                <a:lnTo>
                  <a:pt x="353" y="601"/>
                </a:lnTo>
                <a:cubicBezTo>
                  <a:pt x="337" y="599"/>
                  <a:pt x="337" y="601"/>
                  <a:pt x="326" y="601"/>
                </a:cubicBezTo>
                <a:lnTo>
                  <a:pt x="326" y="601"/>
                </a:lnTo>
                <a:cubicBezTo>
                  <a:pt x="296" y="601"/>
                  <a:pt x="286" y="633"/>
                  <a:pt x="247" y="633"/>
                </a:cubicBezTo>
                <a:lnTo>
                  <a:pt x="247" y="633"/>
                </a:lnTo>
                <a:cubicBezTo>
                  <a:pt x="211" y="633"/>
                  <a:pt x="197" y="614"/>
                  <a:pt x="170" y="620"/>
                </a:cubicBezTo>
                <a:lnTo>
                  <a:pt x="73" y="620"/>
                </a:lnTo>
                <a:lnTo>
                  <a:pt x="73" y="620"/>
                </a:lnTo>
                <a:cubicBezTo>
                  <a:pt x="71" y="592"/>
                  <a:pt x="49" y="584"/>
                  <a:pt x="49" y="568"/>
                </a:cubicBezTo>
                <a:lnTo>
                  <a:pt x="49" y="568"/>
                </a:lnTo>
                <a:cubicBezTo>
                  <a:pt x="49" y="563"/>
                  <a:pt x="53" y="555"/>
                  <a:pt x="55" y="550"/>
                </a:cubicBezTo>
                <a:lnTo>
                  <a:pt x="55" y="550"/>
                </a:lnTo>
                <a:cubicBezTo>
                  <a:pt x="25" y="550"/>
                  <a:pt x="9" y="539"/>
                  <a:pt x="0" y="520"/>
                </a:cubicBezTo>
                <a:lnTo>
                  <a:pt x="0" y="520"/>
                </a:lnTo>
                <a:cubicBezTo>
                  <a:pt x="45" y="493"/>
                  <a:pt x="121" y="469"/>
                  <a:pt x="165" y="440"/>
                </a:cubicBezTo>
                <a:lnTo>
                  <a:pt x="197" y="440"/>
                </a:lnTo>
                <a:lnTo>
                  <a:pt x="197" y="440"/>
                </a:lnTo>
                <a:cubicBezTo>
                  <a:pt x="197" y="499"/>
                  <a:pt x="227" y="482"/>
                  <a:pt x="265" y="482"/>
                </a:cubicBezTo>
                <a:lnTo>
                  <a:pt x="265" y="482"/>
                </a:lnTo>
                <a:cubicBezTo>
                  <a:pt x="291" y="482"/>
                  <a:pt x="295" y="487"/>
                  <a:pt x="317" y="482"/>
                </a:cubicBezTo>
                <a:lnTo>
                  <a:pt x="317" y="482"/>
                </a:lnTo>
                <a:cubicBezTo>
                  <a:pt x="298" y="423"/>
                  <a:pt x="260" y="419"/>
                  <a:pt x="207" y="394"/>
                </a:cubicBezTo>
                <a:lnTo>
                  <a:pt x="207" y="394"/>
                </a:lnTo>
                <a:cubicBezTo>
                  <a:pt x="192" y="387"/>
                  <a:pt x="170" y="332"/>
                  <a:pt x="152" y="321"/>
                </a:cubicBezTo>
                <a:lnTo>
                  <a:pt x="152" y="321"/>
                </a:lnTo>
                <a:cubicBezTo>
                  <a:pt x="130" y="308"/>
                  <a:pt x="55" y="293"/>
                  <a:pt x="55" y="281"/>
                </a:cubicBezTo>
                <a:lnTo>
                  <a:pt x="55" y="281"/>
                </a:lnTo>
                <a:cubicBezTo>
                  <a:pt x="55" y="281"/>
                  <a:pt x="80" y="235"/>
                  <a:pt x="82" y="229"/>
                </a:cubicBezTo>
                <a:lnTo>
                  <a:pt x="183" y="229"/>
                </a:lnTo>
                <a:lnTo>
                  <a:pt x="183" y="229"/>
                </a:lnTo>
                <a:cubicBezTo>
                  <a:pt x="238" y="156"/>
                  <a:pt x="320" y="86"/>
                  <a:pt x="417" y="55"/>
                </a:cubicBezTo>
                <a:lnTo>
                  <a:pt x="417" y="55"/>
                </a:lnTo>
                <a:cubicBezTo>
                  <a:pt x="443" y="47"/>
                  <a:pt x="459" y="60"/>
                  <a:pt x="485" y="51"/>
                </a:cubicBezTo>
                <a:lnTo>
                  <a:pt x="485" y="51"/>
                </a:lnTo>
                <a:cubicBezTo>
                  <a:pt x="515" y="40"/>
                  <a:pt x="533" y="0"/>
                  <a:pt x="564" y="0"/>
                </a:cubicBezTo>
                <a:lnTo>
                  <a:pt x="564" y="0"/>
                </a:lnTo>
                <a:cubicBezTo>
                  <a:pt x="588" y="0"/>
                  <a:pt x="597" y="20"/>
                  <a:pt x="621" y="27"/>
                </a:cubicBezTo>
                <a:lnTo>
                  <a:pt x="621" y="27"/>
                </a:lnTo>
                <a:cubicBezTo>
                  <a:pt x="611" y="39"/>
                  <a:pt x="610" y="42"/>
                  <a:pt x="605" y="51"/>
                </a:cubicBezTo>
                <a:lnTo>
                  <a:pt x="605" y="51"/>
                </a:lnTo>
                <a:cubicBezTo>
                  <a:pt x="623" y="55"/>
                  <a:pt x="641" y="42"/>
                  <a:pt x="650" y="27"/>
                </a:cubicBezTo>
                <a:lnTo>
                  <a:pt x="650" y="27"/>
                </a:lnTo>
                <a:cubicBezTo>
                  <a:pt x="670" y="35"/>
                  <a:pt x="676" y="40"/>
                  <a:pt x="693" y="46"/>
                </a:cubicBezTo>
                <a:lnTo>
                  <a:pt x="784" y="46"/>
                </a:lnTo>
                <a:lnTo>
                  <a:pt x="784" y="46"/>
                </a:lnTo>
                <a:cubicBezTo>
                  <a:pt x="806" y="60"/>
                  <a:pt x="813" y="70"/>
                  <a:pt x="839" y="83"/>
                </a:cubicBezTo>
                <a:lnTo>
                  <a:pt x="980" y="83"/>
                </a:lnTo>
                <a:lnTo>
                  <a:pt x="980" y="83"/>
                </a:lnTo>
                <a:cubicBezTo>
                  <a:pt x="1017" y="119"/>
                  <a:pt x="1130" y="128"/>
                  <a:pt x="1187" y="128"/>
                </a:cubicBezTo>
                <a:lnTo>
                  <a:pt x="1187" y="128"/>
                </a:lnTo>
                <a:cubicBezTo>
                  <a:pt x="1220" y="128"/>
                  <a:pt x="1240" y="116"/>
                  <a:pt x="1273" y="116"/>
                </a:cubicBezTo>
                <a:lnTo>
                  <a:pt x="1273" y="116"/>
                </a:lnTo>
                <a:cubicBezTo>
                  <a:pt x="1326" y="116"/>
                  <a:pt x="1343" y="137"/>
                  <a:pt x="1389" y="152"/>
                </a:cubicBezTo>
                <a:lnTo>
                  <a:pt x="1389" y="147"/>
                </a:lnTo>
                <a:lnTo>
                  <a:pt x="1389" y="150"/>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14" name="Freeform 107">
            <a:extLst>
              <a:ext uri="{FF2B5EF4-FFF2-40B4-BE49-F238E27FC236}">
                <a16:creationId xmlns:a16="http://schemas.microsoft.com/office/drawing/2014/main" id="{2830EF45-B54B-42DF-B096-CA3D9D5DC720}"/>
              </a:ext>
            </a:extLst>
          </p:cNvPr>
          <p:cNvSpPr>
            <a:spLocks noChangeArrowheads="1"/>
          </p:cNvSpPr>
          <p:nvPr/>
        </p:nvSpPr>
        <p:spPr bwMode="auto">
          <a:xfrm>
            <a:off x="824002" y="3390645"/>
            <a:ext cx="29781" cy="39708"/>
          </a:xfrm>
          <a:custGeom>
            <a:avLst/>
            <a:gdLst>
              <a:gd name="T0" fmla="*/ 40 w 93"/>
              <a:gd name="T1" fmla="*/ 44 h 122"/>
              <a:gd name="T2" fmla="*/ 40 w 93"/>
              <a:gd name="T3" fmla="*/ 44 h 122"/>
              <a:gd name="T4" fmla="*/ 0 w 93"/>
              <a:gd name="T5" fmla="*/ 44 h 122"/>
              <a:gd name="T6" fmla="*/ 0 w 93"/>
              <a:gd name="T7" fmla="*/ 44 h 122"/>
              <a:gd name="T8" fmla="*/ 48 w 93"/>
              <a:gd name="T9" fmla="*/ 8 h 122"/>
              <a:gd name="T10" fmla="*/ 48 w 93"/>
              <a:gd name="T11" fmla="*/ 8 h 122"/>
              <a:gd name="T12" fmla="*/ 92 w 93"/>
              <a:gd name="T13" fmla="*/ 103 h 122"/>
              <a:gd name="T14" fmla="*/ 92 w 93"/>
              <a:gd name="T15" fmla="*/ 103 h 122"/>
              <a:gd name="T16" fmla="*/ 77 w 93"/>
              <a:gd name="T17" fmla="*/ 121 h 122"/>
              <a:gd name="T18" fmla="*/ 77 w 93"/>
              <a:gd name="T19" fmla="*/ 121 h 122"/>
              <a:gd name="T20" fmla="*/ 40 w 93"/>
              <a:gd name="T21" fmla="*/ 81 h 122"/>
              <a:gd name="T22" fmla="*/ 40 w 93"/>
              <a:gd name="T23" fmla="*/ 81 h 122"/>
              <a:gd name="T24" fmla="*/ 40 w 93"/>
              <a:gd name="T25" fmla="*/ 4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2">
                <a:moveTo>
                  <a:pt x="40" y="44"/>
                </a:moveTo>
                <a:lnTo>
                  <a:pt x="40" y="44"/>
                </a:lnTo>
                <a:cubicBezTo>
                  <a:pt x="11" y="39"/>
                  <a:pt x="22" y="30"/>
                  <a:pt x="0" y="44"/>
                </a:cubicBezTo>
                <a:lnTo>
                  <a:pt x="0" y="44"/>
                </a:lnTo>
                <a:cubicBezTo>
                  <a:pt x="0" y="0"/>
                  <a:pt x="9" y="0"/>
                  <a:pt x="48" y="8"/>
                </a:cubicBezTo>
                <a:lnTo>
                  <a:pt x="48" y="8"/>
                </a:lnTo>
                <a:cubicBezTo>
                  <a:pt x="42" y="57"/>
                  <a:pt x="92" y="62"/>
                  <a:pt x="92" y="103"/>
                </a:cubicBezTo>
                <a:lnTo>
                  <a:pt x="92" y="103"/>
                </a:lnTo>
                <a:cubicBezTo>
                  <a:pt x="92" y="116"/>
                  <a:pt x="87" y="121"/>
                  <a:pt x="77" y="121"/>
                </a:cubicBezTo>
                <a:lnTo>
                  <a:pt x="77" y="121"/>
                </a:lnTo>
                <a:cubicBezTo>
                  <a:pt x="61" y="121"/>
                  <a:pt x="40" y="82"/>
                  <a:pt x="40" y="81"/>
                </a:cubicBezTo>
                <a:lnTo>
                  <a:pt x="40" y="81"/>
                </a:lnTo>
                <a:cubicBezTo>
                  <a:pt x="40" y="69"/>
                  <a:pt x="35" y="53"/>
                  <a:pt x="40" y="44"/>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15" name="Freeform 108">
            <a:extLst>
              <a:ext uri="{FF2B5EF4-FFF2-40B4-BE49-F238E27FC236}">
                <a16:creationId xmlns:a16="http://schemas.microsoft.com/office/drawing/2014/main" id="{B0C61351-EE97-49AD-9C2C-99CE3AC88B6F}"/>
              </a:ext>
            </a:extLst>
          </p:cNvPr>
          <p:cNvSpPr>
            <a:spLocks noChangeArrowheads="1"/>
          </p:cNvSpPr>
          <p:nvPr/>
        </p:nvSpPr>
        <p:spPr bwMode="auto">
          <a:xfrm>
            <a:off x="780039" y="3346683"/>
            <a:ext cx="31200" cy="48217"/>
          </a:xfrm>
          <a:custGeom>
            <a:avLst/>
            <a:gdLst>
              <a:gd name="T0" fmla="*/ 64 w 97"/>
              <a:gd name="T1" fmla="*/ 77 h 148"/>
              <a:gd name="T2" fmla="*/ 64 w 97"/>
              <a:gd name="T3" fmla="*/ 77 h 148"/>
              <a:gd name="T4" fmla="*/ 82 w 97"/>
              <a:gd name="T5" fmla="*/ 77 h 148"/>
              <a:gd name="T6" fmla="*/ 82 w 97"/>
              <a:gd name="T7" fmla="*/ 77 h 148"/>
              <a:gd name="T8" fmla="*/ 78 w 97"/>
              <a:gd name="T9" fmla="*/ 147 h 148"/>
              <a:gd name="T10" fmla="*/ 78 w 97"/>
              <a:gd name="T11" fmla="*/ 147 h 148"/>
              <a:gd name="T12" fmla="*/ 49 w 97"/>
              <a:gd name="T13" fmla="*/ 74 h 148"/>
              <a:gd name="T14" fmla="*/ 49 w 97"/>
              <a:gd name="T15" fmla="*/ 74 h 148"/>
              <a:gd name="T16" fmla="*/ 0 w 97"/>
              <a:gd name="T17" fmla="*/ 18 h 148"/>
              <a:gd name="T18" fmla="*/ 0 w 97"/>
              <a:gd name="T19" fmla="*/ 18 h 148"/>
              <a:gd name="T20" fmla="*/ 22 w 97"/>
              <a:gd name="T21" fmla="*/ 0 h 148"/>
              <a:gd name="T22" fmla="*/ 22 w 97"/>
              <a:gd name="T23" fmla="*/ 0 h 148"/>
              <a:gd name="T24" fmla="*/ 64 w 97"/>
              <a:gd name="T25" fmla="*/ 0 h 148"/>
              <a:gd name="T26" fmla="*/ 64 w 97"/>
              <a:gd name="T27" fmla="*/ 0 h 148"/>
              <a:gd name="T28" fmla="*/ 64 w 97"/>
              <a:gd name="T29" fmla="*/ 7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48">
                <a:moveTo>
                  <a:pt x="64" y="77"/>
                </a:moveTo>
                <a:lnTo>
                  <a:pt x="64" y="77"/>
                </a:lnTo>
                <a:cubicBezTo>
                  <a:pt x="64" y="82"/>
                  <a:pt x="78" y="79"/>
                  <a:pt x="82" y="77"/>
                </a:cubicBezTo>
                <a:lnTo>
                  <a:pt x="82" y="77"/>
                </a:lnTo>
                <a:cubicBezTo>
                  <a:pt x="78" y="103"/>
                  <a:pt x="96" y="128"/>
                  <a:pt x="78" y="147"/>
                </a:cubicBezTo>
                <a:lnTo>
                  <a:pt x="78" y="147"/>
                </a:lnTo>
                <a:cubicBezTo>
                  <a:pt x="56" y="125"/>
                  <a:pt x="49" y="103"/>
                  <a:pt x="49" y="74"/>
                </a:cubicBezTo>
                <a:lnTo>
                  <a:pt x="49" y="74"/>
                </a:lnTo>
                <a:cubicBezTo>
                  <a:pt x="22" y="70"/>
                  <a:pt x="0" y="46"/>
                  <a:pt x="0" y="18"/>
                </a:cubicBezTo>
                <a:lnTo>
                  <a:pt x="0" y="18"/>
                </a:lnTo>
                <a:cubicBezTo>
                  <a:pt x="0" y="4"/>
                  <a:pt x="14" y="0"/>
                  <a:pt x="22" y="0"/>
                </a:cubicBezTo>
                <a:lnTo>
                  <a:pt x="22" y="0"/>
                </a:lnTo>
                <a:cubicBezTo>
                  <a:pt x="54" y="0"/>
                  <a:pt x="38" y="15"/>
                  <a:pt x="64" y="0"/>
                </a:cubicBezTo>
                <a:lnTo>
                  <a:pt x="64" y="0"/>
                </a:lnTo>
                <a:cubicBezTo>
                  <a:pt x="64" y="48"/>
                  <a:pt x="54" y="48"/>
                  <a:pt x="64" y="77"/>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16" name="Freeform 109">
            <a:extLst>
              <a:ext uri="{FF2B5EF4-FFF2-40B4-BE49-F238E27FC236}">
                <a16:creationId xmlns:a16="http://schemas.microsoft.com/office/drawing/2014/main" id="{4C4324F7-DAF2-4DBF-A983-889E93ABF32D}"/>
              </a:ext>
            </a:extLst>
          </p:cNvPr>
          <p:cNvSpPr>
            <a:spLocks noChangeArrowheads="1"/>
          </p:cNvSpPr>
          <p:nvPr/>
        </p:nvSpPr>
        <p:spPr bwMode="auto">
          <a:xfrm>
            <a:off x="1065088" y="2904219"/>
            <a:ext cx="309157" cy="163087"/>
          </a:xfrm>
          <a:custGeom>
            <a:avLst/>
            <a:gdLst>
              <a:gd name="T0" fmla="*/ 889 w 963"/>
              <a:gd name="T1" fmla="*/ 397 h 505"/>
              <a:gd name="T2" fmla="*/ 865 w 963"/>
              <a:gd name="T3" fmla="*/ 416 h 505"/>
              <a:gd name="T4" fmla="*/ 892 w 963"/>
              <a:gd name="T5" fmla="*/ 430 h 505"/>
              <a:gd name="T6" fmla="*/ 910 w 963"/>
              <a:gd name="T7" fmla="*/ 456 h 505"/>
              <a:gd name="T8" fmla="*/ 806 w 963"/>
              <a:gd name="T9" fmla="*/ 489 h 505"/>
              <a:gd name="T10" fmla="*/ 656 w 963"/>
              <a:gd name="T11" fmla="*/ 435 h 505"/>
              <a:gd name="T12" fmla="*/ 608 w 963"/>
              <a:gd name="T13" fmla="*/ 467 h 505"/>
              <a:gd name="T14" fmla="*/ 311 w 963"/>
              <a:gd name="T15" fmla="*/ 504 h 505"/>
              <a:gd name="T16" fmla="*/ 279 w 963"/>
              <a:gd name="T17" fmla="*/ 458 h 505"/>
              <a:gd name="T18" fmla="*/ 178 w 963"/>
              <a:gd name="T19" fmla="*/ 448 h 505"/>
              <a:gd name="T20" fmla="*/ 92 w 963"/>
              <a:gd name="T21" fmla="*/ 385 h 505"/>
              <a:gd name="T22" fmla="*/ 270 w 963"/>
              <a:gd name="T23" fmla="*/ 343 h 505"/>
              <a:gd name="T24" fmla="*/ 330 w 963"/>
              <a:gd name="T25" fmla="*/ 339 h 505"/>
              <a:gd name="T26" fmla="*/ 284 w 963"/>
              <a:gd name="T27" fmla="*/ 320 h 505"/>
              <a:gd name="T28" fmla="*/ 187 w 963"/>
              <a:gd name="T29" fmla="*/ 320 h 505"/>
              <a:gd name="T30" fmla="*/ 46 w 963"/>
              <a:gd name="T31" fmla="*/ 287 h 505"/>
              <a:gd name="T32" fmla="*/ 119 w 963"/>
              <a:gd name="T33" fmla="*/ 249 h 505"/>
              <a:gd name="T34" fmla="*/ 56 w 963"/>
              <a:gd name="T35" fmla="*/ 247 h 505"/>
              <a:gd name="T36" fmla="*/ 0 w 963"/>
              <a:gd name="T37" fmla="*/ 211 h 505"/>
              <a:gd name="T38" fmla="*/ 233 w 963"/>
              <a:gd name="T39" fmla="*/ 55 h 505"/>
              <a:gd name="T40" fmla="*/ 264 w 963"/>
              <a:gd name="T41" fmla="*/ 119 h 505"/>
              <a:gd name="T42" fmla="*/ 321 w 963"/>
              <a:gd name="T43" fmla="*/ 86 h 505"/>
              <a:gd name="T44" fmla="*/ 403 w 963"/>
              <a:gd name="T45" fmla="*/ 141 h 505"/>
              <a:gd name="T46" fmla="*/ 458 w 963"/>
              <a:gd name="T47" fmla="*/ 128 h 505"/>
              <a:gd name="T48" fmla="*/ 490 w 963"/>
              <a:gd name="T49" fmla="*/ 95 h 505"/>
              <a:gd name="T50" fmla="*/ 550 w 963"/>
              <a:gd name="T51" fmla="*/ 146 h 505"/>
              <a:gd name="T52" fmla="*/ 581 w 963"/>
              <a:gd name="T53" fmla="*/ 214 h 505"/>
              <a:gd name="T54" fmla="*/ 605 w 963"/>
              <a:gd name="T55" fmla="*/ 199 h 505"/>
              <a:gd name="T56" fmla="*/ 563 w 963"/>
              <a:gd name="T57" fmla="*/ 73 h 505"/>
              <a:gd name="T58" fmla="*/ 596 w 963"/>
              <a:gd name="T59" fmla="*/ 49 h 505"/>
              <a:gd name="T60" fmla="*/ 647 w 963"/>
              <a:gd name="T61" fmla="*/ 49 h 505"/>
              <a:gd name="T62" fmla="*/ 645 w 963"/>
              <a:gd name="T63" fmla="*/ 31 h 505"/>
              <a:gd name="T64" fmla="*/ 700 w 963"/>
              <a:gd name="T65" fmla="*/ 0 h 505"/>
              <a:gd name="T66" fmla="*/ 764 w 963"/>
              <a:gd name="T67" fmla="*/ 40 h 505"/>
              <a:gd name="T68" fmla="*/ 724 w 963"/>
              <a:gd name="T69" fmla="*/ 101 h 505"/>
              <a:gd name="T70" fmla="*/ 773 w 963"/>
              <a:gd name="T71" fmla="*/ 256 h 505"/>
              <a:gd name="T72" fmla="*/ 962 w 963"/>
              <a:gd name="T73" fmla="*/ 383 h 505"/>
              <a:gd name="T74" fmla="*/ 889 w 963"/>
              <a:gd name="T75" fmla="*/ 39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3" h="505">
                <a:moveTo>
                  <a:pt x="889" y="397"/>
                </a:moveTo>
                <a:lnTo>
                  <a:pt x="889" y="397"/>
                </a:lnTo>
                <a:cubicBezTo>
                  <a:pt x="874" y="397"/>
                  <a:pt x="865" y="403"/>
                  <a:pt x="865" y="416"/>
                </a:cubicBezTo>
                <a:lnTo>
                  <a:pt x="865" y="416"/>
                </a:lnTo>
                <a:cubicBezTo>
                  <a:pt x="865" y="430"/>
                  <a:pt x="885" y="430"/>
                  <a:pt x="892" y="430"/>
                </a:cubicBezTo>
                <a:lnTo>
                  <a:pt x="892" y="430"/>
                </a:lnTo>
                <a:cubicBezTo>
                  <a:pt x="894" y="445"/>
                  <a:pt x="904" y="451"/>
                  <a:pt x="910" y="456"/>
                </a:cubicBezTo>
                <a:lnTo>
                  <a:pt x="910" y="456"/>
                </a:lnTo>
                <a:cubicBezTo>
                  <a:pt x="894" y="491"/>
                  <a:pt x="852" y="489"/>
                  <a:pt x="806" y="489"/>
                </a:cubicBezTo>
                <a:lnTo>
                  <a:pt x="806" y="489"/>
                </a:lnTo>
                <a:cubicBezTo>
                  <a:pt x="735" y="489"/>
                  <a:pt x="709" y="435"/>
                  <a:pt x="656" y="435"/>
                </a:cubicBezTo>
                <a:lnTo>
                  <a:pt x="656" y="435"/>
                </a:lnTo>
                <a:cubicBezTo>
                  <a:pt x="623" y="435"/>
                  <a:pt x="636" y="454"/>
                  <a:pt x="608" y="467"/>
                </a:cubicBezTo>
                <a:lnTo>
                  <a:pt x="608" y="467"/>
                </a:lnTo>
                <a:cubicBezTo>
                  <a:pt x="561" y="491"/>
                  <a:pt x="515" y="476"/>
                  <a:pt x="477" y="504"/>
                </a:cubicBezTo>
                <a:lnTo>
                  <a:pt x="311" y="504"/>
                </a:lnTo>
                <a:lnTo>
                  <a:pt x="311" y="504"/>
                </a:lnTo>
                <a:cubicBezTo>
                  <a:pt x="280" y="504"/>
                  <a:pt x="300" y="474"/>
                  <a:pt x="279" y="458"/>
                </a:cubicBezTo>
                <a:lnTo>
                  <a:pt x="279" y="458"/>
                </a:lnTo>
                <a:cubicBezTo>
                  <a:pt x="259" y="443"/>
                  <a:pt x="203" y="448"/>
                  <a:pt x="178" y="448"/>
                </a:cubicBezTo>
                <a:lnTo>
                  <a:pt x="178" y="448"/>
                </a:lnTo>
                <a:cubicBezTo>
                  <a:pt x="138" y="448"/>
                  <a:pt x="105" y="407"/>
                  <a:pt x="92" y="385"/>
                </a:cubicBezTo>
                <a:lnTo>
                  <a:pt x="92" y="385"/>
                </a:lnTo>
                <a:cubicBezTo>
                  <a:pt x="136" y="352"/>
                  <a:pt x="192" y="343"/>
                  <a:pt x="270" y="343"/>
                </a:cubicBezTo>
                <a:lnTo>
                  <a:pt x="270" y="343"/>
                </a:lnTo>
                <a:cubicBezTo>
                  <a:pt x="297" y="343"/>
                  <a:pt x="308" y="340"/>
                  <a:pt x="330" y="339"/>
                </a:cubicBezTo>
                <a:lnTo>
                  <a:pt x="330" y="339"/>
                </a:lnTo>
                <a:cubicBezTo>
                  <a:pt x="318" y="332"/>
                  <a:pt x="302" y="320"/>
                  <a:pt x="284" y="320"/>
                </a:cubicBezTo>
                <a:lnTo>
                  <a:pt x="187" y="320"/>
                </a:lnTo>
                <a:lnTo>
                  <a:pt x="187" y="320"/>
                </a:lnTo>
                <a:cubicBezTo>
                  <a:pt x="147" y="320"/>
                  <a:pt x="46" y="339"/>
                  <a:pt x="46" y="287"/>
                </a:cubicBezTo>
                <a:lnTo>
                  <a:pt x="46" y="287"/>
                </a:lnTo>
                <a:cubicBezTo>
                  <a:pt x="46" y="247"/>
                  <a:pt x="99" y="262"/>
                  <a:pt x="119" y="249"/>
                </a:cubicBezTo>
                <a:lnTo>
                  <a:pt x="119" y="249"/>
                </a:lnTo>
                <a:cubicBezTo>
                  <a:pt x="90" y="242"/>
                  <a:pt x="79" y="247"/>
                  <a:pt x="56" y="247"/>
                </a:cubicBezTo>
                <a:lnTo>
                  <a:pt x="56" y="247"/>
                </a:lnTo>
                <a:cubicBezTo>
                  <a:pt x="35" y="247"/>
                  <a:pt x="0" y="220"/>
                  <a:pt x="0" y="211"/>
                </a:cubicBezTo>
                <a:lnTo>
                  <a:pt x="0" y="211"/>
                </a:lnTo>
                <a:cubicBezTo>
                  <a:pt x="0" y="121"/>
                  <a:pt x="167" y="55"/>
                  <a:pt x="233" y="55"/>
                </a:cubicBezTo>
                <a:lnTo>
                  <a:pt x="233" y="55"/>
                </a:lnTo>
                <a:cubicBezTo>
                  <a:pt x="259" y="55"/>
                  <a:pt x="257" y="108"/>
                  <a:pt x="264" y="119"/>
                </a:cubicBezTo>
                <a:lnTo>
                  <a:pt x="264" y="119"/>
                </a:lnTo>
                <a:cubicBezTo>
                  <a:pt x="279" y="110"/>
                  <a:pt x="292" y="86"/>
                  <a:pt x="321" y="86"/>
                </a:cubicBezTo>
                <a:lnTo>
                  <a:pt x="321" y="86"/>
                </a:lnTo>
                <a:cubicBezTo>
                  <a:pt x="372" y="86"/>
                  <a:pt x="390" y="108"/>
                  <a:pt x="403" y="141"/>
                </a:cubicBezTo>
                <a:lnTo>
                  <a:pt x="403" y="141"/>
                </a:lnTo>
                <a:cubicBezTo>
                  <a:pt x="424" y="137"/>
                  <a:pt x="438" y="134"/>
                  <a:pt x="458" y="128"/>
                </a:cubicBezTo>
                <a:lnTo>
                  <a:pt x="458" y="128"/>
                </a:lnTo>
                <a:cubicBezTo>
                  <a:pt x="457" y="111"/>
                  <a:pt x="452" y="106"/>
                  <a:pt x="449" y="95"/>
                </a:cubicBezTo>
                <a:lnTo>
                  <a:pt x="490" y="95"/>
                </a:lnTo>
                <a:lnTo>
                  <a:pt x="490" y="95"/>
                </a:lnTo>
                <a:cubicBezTo>
                  <a:pt x="515" y="103"/>
                  <a:pt x="541" y="127"/>
                  <a:pt x="550" y="146"/>
                </a:cubicBezTo>
                <a:lnTo>
                  <a:pt x="550" y="146"/>
                </a:lnTo>
                <a:cubicBezTo>
                  <a:pt x="561" y="168"/>
                  <a:pt x="548" y="214"/>
                  <a:pt x="581" y="214"/>
                </a:cubicBezTo>
                <a:lnTo>
                  <a:pt x="581" y="214"/>
                </a:lnTo>
                <a:cubicBezTo>
                  <a:pt x="596" y="214"/>
                  <a:pt x="596" y="207"/>
                  <a:pt x="605" y="199"/>
                </a:cubicBezTo>
                <a:lnTo>
                  <a:pt x="605" y="199"/>
                </a:lnTo>
                <a:cubicBezTo>
                  <a:pt x="590" y="176"/>
                  <a:pt x="563" y="90"/>
                  <a:pt x="563" y="73"/>
                </a:cubicBezTo>
                <a:lnTo>
                  <a:pt x="563" y="73"/>
                </a:lnTo>
                <a:cubicBezTo>
                  <a:pt x="563" y="59"/>
                  <a:pt x="581" y="49"/>
                  <a:pt x="596" y="49"/>
                </a:cubicBezTo>
                <a:lnTo>
                  <a:pt x="596" y="49"/>
                </a:lnTo>
                <a:cubicBezTo>
                  <a:pt x="629" y="49"/>
                  <a:pt x="617" y="64"/>
                  <a:pt x="647" y="49"/>
                </a:cubicBezTo>
                <a:lnTo>
                  <a:pt x="647" y="49"/>
                </a:lnTo>
                <a:cubicBezTo>
                  <a:pt x="645" y="44"/>
                  <a:pt x="645" y="37"/>
                  <a:pt x="645" y="31"/>
                </a:cubicBezTo>
                <a:lnTo>
                  <a:pt x="645" y="31"/>
                </a:lnTo>
                <a:cubicBezTo>
                  <a:pt x="645" y="13"/>
                  <a:pt x="671" y="0"/>
                  <a:pt x="700" y="0"/>
                </a:cubicBezTo>
                <a:lnTo>
                  <a:pt x="700" y="0"/>
                </a:lnTo>
                <a:cubicBezTo>
                  <a:pt x="733" y="0"/>
                  <a:pt x="764" y="13"/>
                  <a:pt x="764" y="40"/>
                </a:cubicBezTo>
                <a:lnTo>
                  <a:pt x="764" y="40"/>
                </a:lnTo>
                <a:cubicBezTo>
                  <a:pt x="764" y="68"/>
                  <a:pt x="724" y="84"/>
                  <a:pt x="724" y="101"/>
                </a:cubicBezTo>
                <a:lnTo>
                  <a:pt x="724" y="101"/>
                </a:lnTo>
                <a:cubicBezTo>
                  <a:pt x="724" y="166"/>
                  <a:pt x="773" y="209"/>
                  <a:pt x="773" y="256"/>
                </a:cubicBezTo>
                <a:lnTo>
                  <a:pt x="773" y="256"/>
                </a:lnTo>
                <a:cubicBezTo>
                  <a:pt x="773" y="315"/>
                  <a:pt x="927" y="355"/>
                  <a:pt x="962" y="383"/>
                </a:cubicBezTo>
                <a:lnTo>
                  <a:pt x="962" y="383"/>
                </a:lnTo>
                <a:cubicBezTo>
                  <a:pt x="929" y="405"/>
                  <a:pt x="922" y="397"/>
                  <a:pt x="889" y="397"/>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17" name="Freeform 110">
            <a:extLst>
              <a:ext uri="{FF2B5EF4-FFF2-40B4-BE49-F238E27FC236}">
                <a16:creationId xmlns:a16="http://schemas.microsoft.com/office/drawing/2014/main" id="{5AA10774-A774-477F-AFF5-5CBD6B2B7896}"/>
              </a:ext>
            </a:extLst>
          </p:cNvPr>
          <p:cNvSpPr>
            <a:spLocks noChangeArrowheads="1"/>
          </p:cNvSpPr>
          <p:nvPr/>
        </p:nvSpPr>
        <p:spPr bwMode="auto">
          <a:xfrm>
            <a:off x="951636" y="2877274"/>
            <a:ext cx="173015" cy="114871"/>
          </a:xfrm>
          <a:custGeom>
            <a:avLst/>
            <a:gdLst>
              <a:gd name="T0" fmla="*/ 115 w 537"/>
              <a:gd name="T1" fmla="*/ 338 h 358"/>
              <a:gd name="T2" fmla="*/ 115 w 537"/>
              <a:gd name="T3" fmla="*/ 338 h 358"/>
              <a:gd name="T4" fmla="*/ 88 w 537"/>
              <a:gd name="T5" fmla="*/ 302 h 358"/>
              <a:gd name="T6" fmla="*/ 88 w 537"/>
              <a:gd name="T7" fmla="*/ 302 h 358"/>
              <a:gd name="T8" fmla="*/ 0 w 537"/>
              <a:gd name="T9" fmla="*/ 265 h 358"/>
              <a:gd name="T10" fmla="*/ 0 w 537"/>
              <a:gd name="T11" fmla="*/ 265 h 358"/>
              <a:gd name="T12" fmla="*/ 91 w 537"/>
              <a:gd name="T13" fmla="*/ 85 h 358"/>
              <a:gd name="T14" fmla="*/ 91 w 537"/>
              <a:gd name="T15" fmla="*/ 85 h 358"/>
              <a:gd name="T16" fmla="*/ 64 w 537"/>
              <a:gd name="T17" fmla="*/ 21 h 358"/>
              <a:gd name="T18" fmla="*/ 64 w 537"/>
              <a:gd name="T19" fmla="*/ 21 h 358"/>
              <a:gd name="T20" fmla="*/ 174 w 537"/>
              <a:gd name="T21" fmla="*/ 21 h 358"/>
              <a:gd name="T22" fmla="*/ 174 w 537"/>
              <a:gd name="T23" fmla="*/ 21 h 358"/>
              <a:gd name="T24" fmla="*/ 247 w 537"/>
              <a:gd name="T25" fmla="*/ 8 h 358"/>
              <a:gd name="T26" fmla="*/ 247 w 537"/>
              <a:gd name="T27" fmla="*/ 8 h 358"/>
              <a:gd name="T28" fmla="*/ 346 w 537"/>
              <a:gd name="T29" fmla="*/ 45 h 358"/>
              <a:gd name="T30" fmla="*/ 346 w 537"/>
              <a:gd name="T31" fmla="*/ 45 h 358"/>
              <a:gd name="T32" fmla="*/ 409 w 537"/>
              <a:gd name="T33" fmla="*/ 40 h 358"/>
              <a:gd name="T34" fmla="*/ 409 w 537"/>
              <a:gd name="T35" fmla="*/ 40 h 358"/>
              <a:gd name="T36" fmla="*/ 536 w 537"/>
              <a:gd name="T37" fmla="*/ 119 h 358"/>
              <a:gd name="T38" fmla="*/ 536 w 537"/>
              <a:gd name="T39" fmla="*/ 119 h 358"/>
              <a:gd name="T40" fmla="*/ 421 w 537"/>
              <a:gd name="T41" fmla="*/ 159 h 358"/>
              <a:gd name="T42" fmla="*/ 421 w 537"/>
              <a:gd name="T43" fmla="*/ 159 h 358"/>
              <a:gd name="T44" fmla="*/ 283 w 537"/>
              <a:gd name="T45" fmla="*/ 296 h 358"/>
              <a:gd name="T46" fmla="*/ 283 w 537"/>
              <a:gd name="T47" fmla="*/ 296 h 358"/>
              <a:gd name="T48" fmla="*/ 142 w 537"/>
              <a:gd name="T49" fmla="*/ 357 h 358"/>
              <a:gd name="T50" fmla="*/ 142 w 537"/>
              <a:gd name="T51" fmla="*/ 357 h 358"/>
              <a:gd name="T52" fmla="*/ 115 w 537"/>
              <a:gd name="T53" fmla="*/ 33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7" h="358">
                <a:moveTo>
                  <a:pt x="115" y="338"/>
                </a:moveTo>
                <a:lnTo>
                  <a:pt x="115" y="338"/>
                </a:lnTo>
                <a:cubicBezTo>
                  <a:pt x="106" y="338"/>
                  <a:pt x="93" y="311"/>
                  <a:pt x="88" y="302"/>
                </a:cubicBezTo>
                <a:lnTo>
                  <a:pt x="88" y="302"/>
                </a:lnTo>
                <a:cubicBezTo>
                  <a:pt x="73" y="281"/>
                  <a:pt x="0" y="287"/>
                  <a:pt x="0" y="265"/>
                </a:cubicBezTo>
                <a:lnTo>
                  <a:pt x="0" y="265"/>
                </a:lnTo>
                <a:cubicBezTo>
                  <a:pt x="0" y="203"/>
                  <a:pt x="91" y="152"/>
                  <a:pt x="91" y="85"/>
                </a:cubicBezTo>
                <a:lnTo>
                  <a:pt x="91" y="85"/>
                </a:lnTo>
                <a:cubicBezTo>
                  <a:pt x="91" y="71"/>
                  <a:pt x="66" y="42"/>
                  <a:pt x="64" y="21"/>
                </a:cubicBezTo>
                <a:lnTo>
                  <a:pt x="64" y="21"/>
                </a:lnTo>
                <a:cubicBezTo>
                  <a:pt x="109" y="3"/>
                  <a:pt x="129" y="21"/>
                  <a:pt x="174" y="21"/>
                </a:cubicBezTo>
                <a:lnTo>
                  <a:pt x="174" y="21"/>
                </a:lnTo>
                <a:cubicBezTo>
                  <a:pt x="196" y="21"/>
                  <a:pt x="214" y="0"/>
                  <a:pt x="247" y="8"/>
                </a:cubicBezTo>
                <a:lnTo>
                  <a:pt x="247" y="8"/>
                </a:lnTo>
                <a:cubicBezTo>
                  <a:pt x="288" y="20"/>
                  <a:pt x="306" y="42"/>
                  <a:pt x="346" y="45"/>
                </a:cubicBezTo>
                <a:lnTo>
                  <a:pt x="346" y="45"/>
                </a:lnTo>
                <a:cubicBezTo>
                  <a:pt x="362" y="62"/>
                  <a:pt x="384" y="40"/>
                  <a:pt x="409" y="40"/>
                </a:cubicBezTo>
                <a:lnTo>
                  <a:pt x="409" y="40"/>
                </a:lnTo>
                <a:cubicBezTo>
                  <a:pt x="447" y="40"/>
                  <a:pt x="536" y="76"/>
                  <a:pt x="536" y="119"/>
                </a:cubicBezTo>
                <a:lnTo>
                  <a:pt x="536" y="119"/>
                </a:lnTo>
                <a:cubicBezTo>
                  <a:pt x="536" y="139"/>
                  <a:pt x="439" y="154"/>
                  <a:pt x="421" y="159"/>
                </a:cubicBezTo>
                <a:lnTo>
                  <a:pt x="421" y="159"/>
                </a:lnTo>
                <a:cubicBezTo>
                  <a:pt x="364" y="177"/>
                  <a:pt x="283" y="254"/>
                  <a:pt x="283" y="296"/>
                </a:cubicBezTo>
                <a:lnTo>
                  <a:pt x="283" y="296"/>
                </a:lnTo>
                <a:cubicBezTo>
                  <a:pt x="283" y="311"/>
                  <a:pt x="157" y="357"/>
                  <a:pt x="142" y="357"/>
                </a:cubicBezTo>
                <a:lnTo>
                  <a:pt x="142" y="357"/>
                </a:lnTo>
                <a:cubicBezTo>
                  <a:pt x="129" y="357"/>
                  <a:pt x="124" y="338"/>
                  <a:pt x="115" y="338"/>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18" name="Freeform 111">
            <a:extLst>
              <a:ext uri="{FF2B5EF4-FFF2-40B4-BE49-F238E27FC236}">
                <a16:creationId xmlns:a16="http://schemas.microsoft.com/office/drawing/2014/main" id="{4951282D-A00D-4CEB-8D4A-21CD5539DDE0}"/>
              </a:ext>
            </a:extLst>
          </p:cNvPr>
          <p:cNvSpPr>
            <a:spLocks noChangeArrowheads="1"/>
          </p:cNvSpPr>
          <p:nvPr/>
        </p:nvSpPr>
        <p:spPr bwMode="auto">
          <a:xfrm>
            <a:off x="1089196" y="2797858"/>
            <a:ext cx="207050" cy="86508"/>
          </a:xfrm>
          <a:custGeom>
            <a:avLst/>
            <a:gdLst>
              <a:gd name="T0" fmla="*/ 219 w 642"/>
              <a:gd name="T1" fmla="*/ 269 h 270"/>
              <a:gd name="T2" fmla="*/ 168 w 642"/>
              <a:gd name="T3" fmla="*/ 242 h 270"/>
              <a:gd name="T4" fmla="*/ 219 w 642"/>
              <a:gd name="T5" fmla="*/ 220 h 270"/>
              <a:gd name="T6" fmla="*/ 188 w 642"/>
              <a:gd name="T7" fmla="*/ 178 h 270"/>
              <a:gd name="T8" fmla="*/ 168 w 642"/>
              <a:gd name="T9" fmla="*/ 202 h 270"/>
              <a:gd name="T10" fmla="*/ 91 w 642"/>
              <a:gd name="T11" fmla="*/ 215 h 270"/>
              <a:gd name="T12" fmla="*/ 27 w 642"/>
              <a:gd name="T13" fmla="*/ 202 h 270"/>
              <a:gd name="T14" fmla="*/ 0 w 642"/>
              <a:gd name="T15" fmla="*/ 174 h 270"/>
              <a:gd name="T16" fmla="*/ 0 w 642"/>
              <a:gd name="T17" fmla="*/ 147 h 270"/>
              <a:gd name="T18" fmla="*/ 45 w 642"/>
              <a:gd name="T19" fmla="*/ 128 h 270"/>
              <a:gd name="T20" fmla="*/ 128 w 642"/>
              <a:gd name="T21" fmla="*/ 147 h 270"/>
              <a:gd name="T22" fmla="*/ 45 w 642"/>
              <a:gd name="T23" fmla="*/ 96 h 270"/>
              <a:gd name="T24" fmla="*/ 77 w 642"/>
              <a:gd name="T25" fmla="*/ 96 h 270"/>
              <a:gd name="T26" fmla="*/ 159 w 642"/>
              <a:gd name="T27" fmla="*/ 108 h 270"/>
              <a:gd name="T28" fmla="*/ 67 w 642"/>
              <a:gd name="T29" fmla="*/ 88 h 270"/>
              <a:gd name="T30" fmla="*/ 104 w 642"/>
              <a:gd name="T31" fmla="*/ 68 h 270"/>
              <a:gd name="T32" fmla="*/ 150 w 642"/>
              <a:gd name="T33" fmla="*/ 73 h 270"/>
              <a:gd name="T34" fmla="*/ 95 w 642"/>
              <a:gd name="T35" fmla="*/ 50 h 270"/>
              <a:gd name="T36" fmla="*/ 155 w 642"/>
              <a:gd name="T37" fmla="*/ 50 h 270"/>
              <a:gd name="T38" fmla="*/ 186 w 642"/>
              <a:gd name="T39" fmla="*/ 77 h 270"/>
              <a:gd name="T40" fmla="*/ 228 w 642"/>
              <a:gd name="T41" fmla="*/ 77 h 270"/>
              <a:gd name="T42" fmla="*/ 403 w 642"/>
              <a:gd name="T43" fmla="*/ 147 h 270"/>
              <a:gd name="T44" fmla="*/ 443 w 642"/>
              <a:gd name="T45" fmla="*/ 123 h 270"/>
              <a:gd name="T46" fmla="*/ 406 w 642"/>
              <a:gd name="T47" fmla="*/ 117 h 270"/>
              <a:gd name="T48" fmla="*/ 424 w 642"/>
              <a:gd name="T49" fmla="*/ 86 h 270"/>
              <a:gd name="T50" fmla="*/ 378 w 642"/>
              <a:gd name="T51" fmla="*/ 59 h 270"/>
              <a:gd name="T52" fmla="*/ 445 w 642"/>
              <a:gd name="T53" fmla="*/ 0 h 270"/>
              <a:gd name="T54" fmla="*/ 480 w 642"/>
              <a:gd name="T55" fmla="*/ 13 h 270"/>
              <a:gd name="T56" fmla="*/ 480 w 642"/>
              <a:gd name="T57" fmla="*/ 37 h 270"/>
              <a:gd name="T58" fmla="*/ 549 w 642"/>
              <a:gd name="T59" fmla="*/ 104 h 270"/>
              <a:gd name="T60" fmla="*/ 599 w 642"/>
              <a:gd name="T61" fmla="*/ 82 h 270"/>
              <a:gd name="T62" fmla="*/ 641 w 642"/>
              <a:gd name="T63" fmla="*/ 128 h 270"/>
              <a:gd name="T64" fmla="*/ 581 w 642"/>
              <a:gd name="T65" fmla="*/ 215 h 270"/>
              <a:gd name="T66" fmla="*/ 461 w 642"/>
              <a:gd name="T67" fmla="*/ 211 h 270"/>
              <a:gd name="T68" fmla="*/ 339 w 642"/>
              <a:gd name="T69" fmla="*/ 242 h 270"/>
              <a:gd name="T70" fmla="*/ 219 w 642"/>
              <a:gd name="T71" fmla="*/ 26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2" h="270">
                <a:moveTo>
                  <a:pt x="219" y="269"/>
                </a:moveTo>
                <a:lnTo>
                  <a:pt x="219" y="269"/>
                </a:lnTo>
                <a:cubicBezTo>
                  <a:pt x="198" y="269"/>
                  <a:pt x="168" y="253"/>
                  <a:pt x="168" y="242"/>
                </a:cubicBezTo>
                <a:lnTo>
                  <a:pt x="168" y="242"/>
                </a:lnTo>
                <a:cubicBezTo>
                  <a:pt x="168" y="215"/>
                  <a:pt x="195" y="220"/>
                  <a:pt x="219" y="220"/>
                </a:cubicBezTo>
                <a:lnTo>
                  <a:pt x="219" y="220"/>
                </a:lnTo>
                <a:cubicBezTo>
                  <a:pt x="208" y="205"/>
                  <a:pt x="192" y="196"/>
                  <a:pt x="188" y="178"/>
                </a:cubicBezTo>
                <a:lnTo>
                  <a:pt x="188" y="178"/>
                </a:lnTo>
                <a:cubicBezTo>
                  <a:pt x="177" y="179"/>
                  <a:pt x="168" y="191"/>
                  <a:pt x="168" y="202"/>
                </a:cubicBezTo>
                <a:lnTo>
                  <a:pt x="168" y="202"/>
                </a:lnTo>
                <a:cubicBezTo>
                  <a:pt x="137" y="205"/>
                  <a:pt x="113" y="215"/>
                  <a:pt x="91" y="215"/>
                </a:cubicBezTo>
                <a:lnTo>
                  <a:pt x="91" y="215"/>
                </a:lnTo>
                <a:cubicBezTo>
                  <a:pt x="67" y="215"/>
                  <a:pt x="40" y="202"/>
                  <a:pt x="27" y="202"/>
                </a:cubicBezTo>
                <a:lnTo>
                  <a:pt x="27" y="202"/>
                </a:lnTo>
                <a:cubicBezTo>
                  <a:pt x="12" y="202"/>
                  <a:pt x="0" y="189"/>
                  <a:pt x="0" y="174"/>
                </a:cubicBezTo>
                <a:lnTo>
                  <a:pt x="0" y="174"/>
                </a:lnTo>
                <a:cubicBezTo>
                  <a:pt x="0" y="156"/>
                  <a:pt x="7" y="159"/>
                  <a:pt x="0" y="147"/>
                </a:cubicBezTo>
                <a:lnTo>
                  <a:pt x="0" y="147"/>
                </a:lnTo>
                <a:cubicBezTo>
                  <a:pt x="18" y="143"/>
                  <a:pt x="27" y="128"/>
                  <a:pt x="45" y="128"/>
                </a:cubicBezTo>
                <a:lnTo>
                  <a:pt x="45" y="128"/>
                </a:lnTo>
                <a:cubicBezTo>
                  <a:pt x="82" y="128"/>
                  <a:pt x="100" y="145"/>
                  <a:pt x="128" y="147"/>
                </a:cubicBezTo>
                <a:lnTo>
                  <a:pt x="128" y="147"/>
                </a:lnTo>
                <a:cubicBezTo>
                  <a:pt x="96" y="143"/>
                  <a:pt x="69" y="132"/>
                  <a:pt x="45" y="123"/>
                </a:cubicBezTo>
                <a:lnTo>
                  <a:pt x="45" y="96"/>
                </a:lnTo>
                <a:lnTo>
                  <a:pt x="45" y="96"/>
                </a:lnTo>
                <a:cubicBezTo>
                  <a:pt x="60" y="94"/>
                  <a:pt x="77" y="96"/>
                  <a:pt x="77" y="96"/>
                </a:cubicBezTo>
                <a:lnTo>
                  <a:pt x="77" y="96"/>
                </a:lnTo>
                <a:cubicBezTo>
                  <a:pt x="84" y="96"/>
                  <a:pt x="141" y="107"/>
                  <a:pt x="159" y="108"/>
                </a:cubicBezTo>
                <a:lnTo>
                  <a:pt x="159" y="108"/>
                </a:lnTo>
                <a:cubicBezTo>
                  <a:pt x="124" y="101"/>
                  <a:pt x="93" y="104"/>
                  <a:pt x="67" y="88"/>
                </a:cubicBezTo>
                <a:lnTo>
                  <a:pt x="67" y="88"/>
                </a:lnTo>
                <a:cubicBezTo>
                  <a:pt x="74" y="77"/>
                  <a:pt x="89" y="68"/>
                  <a:pt x="104" y="68"/>
                </a:cubicBezTo>
                <a:lnTo>
                  <a:pt x="104" y="68"/>
                </a:lnTo>
                <a:cubicBezTo>
                  <a:pt x="128" y="68"/>
                  <a:pt x="133" y="76"/>
                  <a:pt x="150" y="73"/>
                </a:cubicBezTo>
                <a:lnTo>
                  <a:pt x="150" y="73"/>
                </a:lnTo>
                <a:cubicBezTo>
                  <a:pt x="128" y="76"/>
                  <a:pt x="95" y="71"/>
                  <a:pt x="95" y="50"/>
                </a:cubicBezTo>
                <a:lnTo>
                  <a:pt x="95" y="50"/>
                </a:lnTo>
                <a:cubicBezTo>
                  <a:pt x="128" y="44"/>
                  <a:pt x="139" y="50"/>
                  <a:pt x="155" y="50"/>
                </a:cubicBezTo>
                <a:lnTo>
                  <a:pt x="155" y="50"/>
                </a:lnTo>
                <a:cubicBezTo>
                  <a:pt x="162" y="50"/>
                  <a:pt x="185" y="55"/>
                  <a:pt x="186" y="77"/>
                </a:cubicBezTo>
                <a:lnTo>
                  <a:pt x="228" y="77"/>
                </a:lnTo>
                <a:lnTo>
                  <a:pt x="228" y="77"/>
                </a:lnTo>
                <a:cubicBezTo>
                  <a:pt x="283" y="77"/>
                  <a:pt x="322" y="147"/>
                  <a:pt x="403" y="147"/>
                </a:cubicBezTo>
                <a:lnTo>
                  <a:pt x="403" y="147"/>
                </a:lnTo>
                <a:cubicBezTo>
                  <a:pt x="426" y="147"/>
                  <a:pt x="436" y="139"/>
                  <a:pt x="443" y="123"/>
                </a:cubicBezTo>
                <a:lnTo>
                  <a:pt x="443" y="123"/>
                </a:lnTo>
                <a:cubicBezTo>
                  <a:pt x="422" y="123"/>
                  <a:pt x="414" y="121"/>
                  <a:pt x="406" y="117"/>
                </a:cubicBezTo>
                <a:lnTo>
                  <a:pt x="406" y="117"/>
                </a:lnTo>
                <a:cubicBezTo>
                  <a:pt x="408" y="114"/>
                  <a:pt x="419" y="110"/>
                  <a:pt x="424" y="110"/>
                </a:cubicBezTo>
                <a:lnTo>
                  <a:pt x="424" y="86"/>
                </a:lnTo>
                <a:lnTo>
                  <a:pt x="424" y="86"/>
                </a:lnTo>
                <a:cubicBezTo>
                  <a:pt x="412" y="84"/>
                  <a:pt x="378" y="76"/>
                  <a:pt x="378" y="59"/>
                </a:cubicBezTo>
                <a:lnTo>
                  <a:pt x="378" y="59"/>
                </a:lnTo>
                <a:cubicBezTo>
                  <a:pt x="378" y="29"/>
                  <a:pt x="426" y="15"/>
                  <a:pt x="445" y="0"/>
                </a:cubicBezTo>
                <a:lnTo>
                  <a:pt x="445" y="0"/>
                </a:lnTo>
                <a:cubicBezTo>
                  <a:pt x="456" y="7"/>
                  <a:pt x="467" y="13"/>
                  <a:pt x="480" y="13"/>
                </a:cubicBezTo>
                <a:lnTo>
                  <a:pt x="480" y="13"/>
                </a:lnTo>
                <a:cubicBezTo>
                  <a:pt x="478" y="27"/>
                  <a:pt x="480" y="33"/>
                  <a:pt x="480" y="37"/>
                </a:cubicBezTo>
                <a:lnTo>
                  <a:pt x="480" y="37"/>
                </a:lnTo>
                <a:cubicBezTo>
                  <a:pt x="480" y="64"/>
                  <a:pt x="514" y="104"/>
                  <a:pt x="549" y="104"/>
                </a:cubicBezTo>
                <a:lnTo>
                  <a:pt x="549" y="104"/>
                </a:lnTo>
                <a:cubicBezTo>
                  <a:pt x="566" y="104"/>
                  <a:pt x="575" y="82"/>
                  <a:pt x="599" y="82"/>
                </a:cubicBezTo>
                <a:lnTo>
                  <a:pt x="599" y="82"/>
                </a:lnTo>
                <a:cubicBezTo>
                  <a:pt x="621" y="82"/>
                  <a:pt x="641" y="107"/>
                  <a:pt x="641" y="128"/>
                </a:cubicBezTo>
                <a:lnTo>
                  <a:pt x="641" y="128"/>
                </a:lnTo>
                <a:cubicBezTo>
                  <a:pt x="641" y="154"/>
                  <a:pt x="597" y="209"/>
                  <a:pt x="581" y="215"/>
                </a:cubicBezTo>
                <a:lnTo>
                  <a:pt x="581" y="215"/>
                </a:lnTo>
                <a:cubicBezTo>
                  <a:pt x="569" y="218"/>
                  <a:pt x="461" y="205"/>
                  <a:pt x="461" y="211"/>
                </a:cubicBezTo>
                <a:lnTo>
                  <a:pt x="461" y="211"/>
                </a:lnTo>
                <a:cubicBezTo>
                  <a:pt x="461" y="215"/>
                  <a:pt x="344" y="240"/>
                  <a:pt x="339" y="242"/>
                </a:cubicBezTo>
                <a:lnTo>
                  <a:pt x="339" y="242"/>
                </a:lnTo>
                <a:cubicBezTo>
                  <a:pt x="302" y="256"/>
                  <a:pt x="265" y="269"/>
                  <a:pt x="219" y="269"/>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19" name="Freeform 112">
            <a:extLst>
              <a:ext uri="{FF2B5EF4-FFF2-40B4-BE49-F238E27FC236}">
                <a16:creationId xmlns:a16="http://schemas.microsoft.com/office/drawing/2014/main" id="{2BD1F882-0E82-48CF-8005-1C4FB4DAF59E}"/>
              </a:ext>
            </a:extLst>
          </p:cNvPr>
          <p:cNvSpPr>
            <a:spLocks noChangeArrowheads="1"/>
          </p:cNvSpPr>
          <p:nvPr/>
        </p:nvSpPr>
        <p:spPr bwMode="auto">
          <a:xfrm>
            <a:off x="1059415" y="2829058"/>
            <a:ext cx="28363" cy="21273"/>
          </a:xfrm>
          <a:custGeom>
            <a:avLst/>
            <a:gdLst>
              <a:gd name="T0" fmla="*/ 31 w 87"/>
              <a:gd name="T1" fmla="*/ 65 h 66"/>
              <a:gd name="T2" fmla="*/ 31 w 87"/>
              <a:gd name="T3" fmla="*/ 65 h 66"/>
              <a:gd name="T4" fmla="*/ 0 w 87"/>
              <a:gd name="T5" fmla="*/ 44 h 66"/>
              <a:gd name="T6" fmla="*/ 0 w 87"/>
              <a:gd name="T7" fmla="*/ 44 h 66"/>
              <a:gd name="T8" fmla="*/ 86 w 87"/>
              <a:gd name="T9" fmla="*/ 2 h 66"/>
              <a:gd name="T10" fmla="*/ 86 w 87"/>
              <a:gd name="T11" fmla="*/ 2 h 66"/>
              <a:gd name="T12" fmla="*/ 31 w 87"/>
              <a:gd name="T13" fmla="*/ 65 h 66"/>
            </a:gdLst>
            <a:ahLst/>
            <a:cxnLst>
              <a:cxn ang="0">
                <a:pos x="T0" y="T1"/>
              </a:cxn>
              <a:cxn ang="0">
                <a:pos x="T2" y="T3"/>
              </a:cxn>
              <a:cxn ang="0">
                <a:pos x="T4" y="T5"/>
              </a:cxn>
              <a:cxn ang="0">
                <a:pos x="T6" y="T7"/>
              </a:cxn>
              <a:cxn ang="0">
                <a:pos x="T8" y="T9"/>
              </a:cxn>
              <a:cxn ang="0">
                <a:pos x="T10" y="T11"/>
              </a:cxn>
              <a:cxn ang="0">
                <a:pos x="T12" y="T13"/>
              </a:cxn>
            </a:cxnLst>
            <a:rect l="0" t="0" r="r" b="b"/>
            <a:pathLst>
              <a:path w="87" h="66">
                <a:moveTo>
                  <a:pt x="31" y="65"/>
                </a:moveTo>
                <a:lnTo>
                  <a:pt x="31" y="65"/>
                </a:lnTo>
                <a:cubicBezTo>
                  <a:pt x="16" y="65"/>
                  <a:pt x="0" y="56"/>
                  <a:pt x="0" y="44"/>
                </a:cubicBezTo>
                <a:lnTo>
                  <a:pt x="0" y="44"/>
                </a:lnTo>
                <a:cubicBezTo>
                  <a:pt x="0" y="14"/>
                  <a:pt x="67" y="0"/>
                  <a:pt x="86" y="2"/>
                </a:cubicBezTo>
                <a:lnTo>
                  <a:pt x="86" y="2"/>
                </a:lnTo>
                <a:cubicBezTo>
                  <a:pt x="82" y="27"/>
                  <a:pt x="55" y="65"/>
                  <a:pt x="31" y="65"/>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20" name="Freeform 113">
            <a:extLst>
              <a:ext uri="{FF2B5EF4-FFF2-40B4-BE49-F238E27FC236}">
                <a16:creationId xmlns:a16="http://schemas.microsoft.com/office/drawing/2014/main" id="{B8B1DCB8-77E3-4C81-A5F1-3CB8F8AFB304}"/>
              </a:ext>
            </a:extLst>
          </p:cNvPr>
          <p:cNvSpPr>
            <a:spLocks noChangeArrowheads="1"/>
          </p:cNvSpPr>
          <p:nvPr/>
        </p:nvSpPr>
        <p:spPr bwMode="auto">
          <a:xfrm>
            <a:off x="1134577" y="2799277"/>
            <a:ext cx="21273" cy="7091"/>
          </a:xfrm>
          <a:custGeom>
            <a:avLst/>
            <a:gdLst>
              <a:gd name="T0" fmla="*/ 23 w 65"/>
              <a:gd name="T1" fmla="*/ 23 h 24"/>
              <a:gd name="T2" fmla="*/ 23 w 65"/>
              <a:gd name="T3" fmla="*/ 23 h 24"/>
              <a:gd name="T4" fmla="*/ 0 w 65"/>
              <a:gd name="T5" fmla="*/ 0 h 24"/>
              <a:gd name="T6" fmla="*/ 64 w 65"/>
              <a:gd name="T7" fmla="*/ 0 h 24"/>
              <a:gd name="T8" fmla="*/ 64 w 65"/>
              <a:gd name="T9" fmla="*/ 23 h 24"/>
              <a:gd name="T10" fmla="*/ 23 w 65"/>
              <a:gd name="T11" fmla="*/ 23 h 24"/>
            </a:gdLst>
            <a:ahLst/>
            <a:cxnLst>
              <a:cxn ang="0">
                <a:pos x="T0" y="T1"/>
              </a:cxn>
              <a:cxn ang="0">
                <a:pos x="T2" y="T3"/>
              </a:cxn>
              <a:cxn ang="0">
                <a:pos x="T4" y="T5"/>
              </a:cxn>
              <a:cxn ang="0">
                <a:pos x="T6" y="T7"/>
              </a:cxn>
              <a:cxn ang="0">
                <a:pos x="T8" y="T9"/>
              </a:cxn>
              <a:cxn ang="0">
                <a:pos x="T10" y="T11"/>
              </a:cxn>
            </a:cxnLst>
            <a:rect l="0" t="0" r="r" b="b"/>
            <a:pathLst>
              <a:path w="65" h="24">
                <a:moveTo>
                  <a:pt x="23" y="23"/>
                </a:moveTo>
                <a:lnTo>
                  <a:pt x="23" y="23"/>
                </a:lnTo>
                <a:cubicBezTo>
                  <a:pt x="14" y="23"/>
                  <a:pt x="0" y="16"/>
                  <a:pt x="0" y="0"/>
                </a:cubicBezTo>
                <a:lnTo>
                  <a:pt x="64" y="0"/>
                </a:lnTo>
                <a:lnTo>
                  <a:pt x="64" y="23"/>
                </a:lnTo>
                <a:lnTo>
                  <a:pt x="23" y="23"/>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21" name="Freeform 114">
            <a:extLst>
              <a:ext uri="{FF2B5EF4-FFF2-40B4-BE49-F238E27FC236}">
                <a16:creationId xmlns:a16="http://schemas.microsoft.com/office/drawing/2014/main" id="{DC6CE269-2B7A-4D7F-A5D9-5FDBED7F3B46}"/>
              </a:ext>
            </a:extLst>
          </p:cNvPr>
          <p:cNvSpPr>
            <a:spLocks noChangeArrowheads="1"/>
          </p:cNvSpPr>
          <p:nvPr/>
        </p:nvSpPr>
        <p:spPr bwMode="auto">
          <a:xfrm>
            <a:off x="999853" y="2772331"/>
            <a:ext cx="117706" cy="65235"/>
          </a:xfrm>
          <a:custGeom>
            <a:avLst/>
            <a:gdLst>
              <a:gd name="T0" fmla="*/ 366 w 367"/>
              <a:gd name="T1" fmla="*/ 34 h 205"/>
              <a:gd name="T2" fmla="*/ 366 w 367"/>
              <a:gd name="T3" fmla="*/ 34 h 205"/>
              <a:gd name="T4" fmla="*/ 342 w 367"/>
              <a:gd name="T5" fmla="*/ 62 h 205"/>
              <a:gd name="T6" fmla="*/ 342 w 367"/>
              <a:gd name="T7" fmla="*/ 62 h 205"/>
              <a:gd name="T8" fmla="*/ 357 w 367"/>
              <a:gd name="T9" fmla="*/ 99 h 205"/>
              <a:gd name="T10" fmla="*/ 278 w 367"/>
              <a:gd name="T11" fmla="*/ 158 h 205"/>
              <a:gd name="T12" fmla="*/ 278 w 367"/>
              <a:gd name="T13" fmla="*/ 158 h 205"/>
              <a:gd name="T14" fmla="*/ 232 w 367"/>
              <a:gd name="T15" fmla="*/ 107 h 205"/>
              <a:gd name="T16" fmla="*/ 232 w 367"/>
              <a:gd name="T17" fmla="*/ 107 h 205"/>
              <a:gd name="T18" fmla="*/ 170 w 367"/>
              <a:gd name="T19" fmla="*/ 163 h 205"/>
              <a:gd name="T20" fmla="*/ 170 w 367"/>
              <a:gd name="T21" fmla="*/ 163 h 205"/>
              <a:gd name="T22" fmla="*/ 131 w 367"/>
              <a:gd name="T23" fmla="*/ 204 h 205"/>
              <a:gd name="T24" fmla="*/ 131 w 367"/>
              <a:gd name="T25" fmla="*/ 204 h 205"/>
              <a:gd name="T26" fmla="*/ 100 w 367"/>
              <a:gd name="T27" fmla="*/ 177 h 205"/>
              <a:gd name="T28" fmla="*/ 100 w 367"/>
              <a:gd name="T29" fmla="*/ 177 h 205"/>
              <a:gd name="T30" fmla="*/ 49 w 367"/>
              <a:gd name="T31" fmla="*/ 177 h 205"/>
              <a:gd name="T32" fmla="*/ 49 w 367"/>
              <a:gd name="T33" fmla="*/ 177 h 205"/>
              <a:gd name="T34" fmla="*/ 18 w 367"/>
              <a:gd name="T35" fmla="*/ 191 h 205"/>
              <a:gd name="T36" fmla="*/ 18 w 367"/>
              <a:gd name="T37" fmla="*/ 191 h 205"/>
              <a:gd name="T38" fmla="*/ 0 w 367"/>
              <a:gd name="T39" fmla="*/ 163 h 205"/>
              <a:gd name="T40" fmla="*/ 0 w 367"/>
              <a:gd name="T41" fmla="*/ 163 h 205"/>
              <a:gd name="T42" fmla="*/ 40 w 367"/>
              <a:gd name="T43" fmla="*/ 131 h 205"/>
              <a:gd name="T44" fmla="*/ 40 w 367"/>
              <a:gd name="T45" fmla="*/ 131 h 205"/>
              <a:gd name="T46" fmla="*/ 128 w 367"/>
              <a:gd name="T47" fmla="*/ 94 h 205"/>
              <a:gd name="T48" fmla="*/ 128 w 367"/>
              <a:gd name="T49" fmla="*/ 94 h 205"/>
              <a:gd name="T50" fmla="*/ 223 w 367"/>
              <a:gd name="T51" fmla="*/ 26 h 205"/>
              <a:gd name="T52" fmla="*/ 223 w 367"/>
              <a:gd name="T53" fmla="*/ 26 h 205"/>
              <a:gd name="T54" fmla="*/ 257 w 367"/>
              <a:gd name="T55" fmla="*/ 30 h 205"/>
              <a:gd name="T56" fmla="*/ 257 w 367"/>
              <a:gd name="T57" fmla="*/ 30 h 205"/>
              <a:gd name="T58" fmla="*/ 366 w 367"/>
              <a:gd name="T59" fmla="*/ 3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7" h="205">
                <a:moveTo>
                  <a:pt x="366" y="34"/>
                </a:moveTo>
                <a:lnTo>
                  <a:pt x="366" y="34"/>
                </a:lnTo>
                <a:cubicBezTo>
                  <a:pt x="366" y="46"/>
                  <a:pt x="355" y="59"/>
                  <a:pt x="342" y="62"/>
                </a:cubicBezTo>
                <a:lnTo>
                  <a:pt x="342" y="62"/>
                </a:lnTo>
                <a:cubicBezTo>
                  <a:pt x="344" y="81"/>
                  <a:pt x="357" y="85"/>
                  <a:pt x="357" y="99"/>
                </a:cubicBezTo>
                <a:lnTo>
                  <a:pt x="278" y="158"/>
                </a:lnTo>
                <a:lnTo>
                  <a:pt x="278" y="158"/>
                </a:lnTo>
                <a:cubicBezTo>
                  <a:pt x="247" y="158"/>
                  <a:pt x="249" y="116"/>
                  <a:pt x="232" y="107"/>
                </a:cubicBezTo>
                <a:lnTo>
                  <a:pt x="232" y="107"/>
                </a:lnTo>
                <a:cubicBezTo>
                  <a:pt x="229" y="138"/>
                  <a:pt x="201" y="167"/>
                  <a:pt x="170" y="163"/>
                </a:cubicBezTo>
                <a:lnTo>
                  <a:pt x="170" y="163"/>
                </a:lnTo>
                <a:cubicBezTo>
                  <a:pt x="166" y="183"/>
                  <a:pt x="152" y="204"/>
                  <a:pt x="131" y="204"/>
                </a:cubicBezTo>
                <a:lnTo>
                  <a:pt x="131" y="204"/>
                </a:lnTo>
                <a:cubicBezTo>
                  <a:pt x="117" y="204"/>
                  <a:pt x="104" y="183"/>
                  <a:pt x="100" y="177"/>
                </a:cubicBezTo>
                <a:lnTo>
                  <a:pt x="100" y="177"/>
                </a:lnTo>
                <a:cubicBezTo>
                  <a:pt x="78" y="188"/>
                  <a:pt x="67" y="177"/>
                  <a:pt x="49" y="177"/>
                </a:cubicBezTo>
                <a:lnTo>
                  <a:pt x="49" y="177"/>
                </a:lnTo>
                <a:cubicBezTo>
                  <a:pt x="38" y="177"/>
                  <a:pt x="33" y="189"/>
                  <a:pt x="18" y="191"/>
                </a:cubicBezTo>
                <a:lnTo>
                  <a:pt x="18" y="191"/>
                </a:lnTo>
                <a:cubicBezTo>
                  <a:pt x="15" y="178"/>
                  <a:pt x="0" y="169"/>
                  <a:pt x="0" y="163"/>
                </a:cubicBezTo>
                <a:lnTo>
                  <a:pt x="0" y="163"/>
                </a:lnTo>
                <a:cubicBezTo>
                  <a:pt x="0" y="160"/>
                  <a:pt x="33" y="134"/>
                  <a:pt x="40" y="131"/>
                </a:cubicBezTo>
                <a:lnTo>
                  <a:pt x="40" y="131"/>
                </a:lnTo>
                <a:cubicBezTo>
                  <a:pt x="69" y="116"/>
                  <a:pt x="97" y="112"/>
                  <a:pt x="128" y="94"/>
                </a:cubicBezTo>
                <a:lnTo>
                  <a:pt x="128" y="94"/>
                </a:lnTo>
                <a:cubicBezTo>
                  <a:pt x="163" y="74"/>
                  <a:pt x="172" y="26"/>
                  <a:pt x="223" y="26"/>
                </a:cubicBezTo>
                <a:lnTo>
                  <a:pt x="223" y="26"/>
                </a:lnTo>
                <a:cubicBezTo>
                  <a:pt x="238" y="26"/>
                  <a:pt x="240" y="28"/>
                  <a:pt x="257" y="30"/>
                </a:cubicBezTo>
                <a:lnTo>
                  <a:pt x="257" y="30"/>
                </a:lnTo>
                <a:cubicBezTo>
                  <a:pt x="257" y="30"/>
                  <a:pt x="366" y="0"/>
                  <a:pt x="366" y="34"/>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22" name="Freeform 115">
            <a:extLst>
              <a:ext uri="{FF2B5EF4-FFF2-40B4-BE49-F238E27FC236}">
                <a16:creationId xmlns:a16="http://schemas.microsoft.com/office/drawing/2014/main" id="{2AA2E86D-736D-4632-AB0E-7F6766C818DD}"/>
              </a:ext>
            </a:extLst>
          </p:cNvPr>
          <p:cNvSpPr>
            <a:spLocks noChangeArrowheads="1"/>
          </p:cNvSpPr>
          <p:nvPr/>
        </p:nvSpPr>
        <p:spPr bwMode="auto">
          <a:xfrm>
            <a:off x="1157267" y="2729787"/>
            <a:ext cx="68072" cy="21273"/>
          </a:xfrm>
          <a:custGeom>
            <a:avLst/>
            <a:gdLst>
              <a:gd name="T0" fmla="*/ 82 w 211"/>
              <a:gd name="T1" fmla="*/ 65 h 66"/>
              <a:gd name="T2" fmla="*/ 82 w 211"/>
              <a:gd name="T3" fmla="*/ 65 h 66"/>
              <a:gd name="T4" fmla="*/ 36 w 211"/>
              <a:gd name="T5" fmla="*/ 50 h 66"/>
              <a:gd name="T6" fmla="*/ 36 w 211"/>
              <a:gd name="T7" fmla="*/ 50 h 66"/>
              <a:gd name="T8" fmla="*/ 0 w 211"/>
              <a:gd name="T9" fmla="*/ 65 h 66"/>
              <a:gd name="T10" fmla="*/ 0 w 211"/>
              <a:gd name="T11" fmla="*/ 65 h 66"/>
              <a:gd name="T12" fmla="*/ 133 w 211"/>
              <a:gd name="T13" fmla="*/ 0 h 66"/>
              <a:gd name="T14" fmla="*/ 133 w 211"/>
              <a:gd name="T15" fmla="*/ 0 h 66"/>
              <a:gd name="T16" fmla="*/ 210 w 211"/>
              <a:gd name="T17" fmla="*/ 46 h 66"/>
              <a:gd name="T18" fmla="*/ 210 w 211"/>
              <a:gd name="T19" fmla="*/ 46 h 66"/>
              <a:gd name="T20" fmla="*/ 161 w 211"/>
              <a:gd name="T21" fmla="*/ 65 h 66"/>
              <a:gd name="T22" fmla="*/ 82 w 211"/>
              <a:gd name="T2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1" h="66">
                <a:moveTo>
                  <a:pt x="82" y="65"/>
                </a:moveTo>
                <a:lnTo>
                  <a:pt x="82" y="65"/>
                </a:lnTo>
                <a:cubicBezTo>
                  <a:pt x="61" y="65"/>
                  <a:pt x="55" y="50"/>
                  <a:pt x="36" y="50"/>
                </a:cubicBezTo>
                <a:lnTo>
                  <a:pt x="36" y="50"/>
                </a:lnTo>
                <a:cubicBezTo>
                  <a:pt x="22" y="50"/>
                  <a:pt x="14" y="63"/>
                  <a:pt x="0" y="65"/>
                </a:cubicBezTo>
                <a:lnTo>
                  <a:pt x="0" y="65"/>
                </a:lnTo>
                <a:cubicBezTo>
                  <a:pt x="0" y="40"/>
                  <a:pt x="110" y="0"/>
                  <a:pt x="133" y="0"/>
                </a:cubicBezTo>
                <a:lnTo>
                  <a:pt x="133" y="0"/>
                </a:lnTo>
                <a:cubicBezTo>
                  <a:pt x="172" y="0"/>
                  <a:pt x="203" y="22"/>
                  <a:pt x="210" y="46"/>
                </a:cubicBezTo>
                <a:lnTo>
                  <a:pt x="210" y="46"/>
                </a:lnTo>
                <a:cubicBezTo>
                  <a:pt x="196" y="53"/>
                  <a:pt x="183" y="65"/>
                  <a:pt x="161" y="65"/>
                </a:cubicBezTo>
                <a:lnTo>
                  <a:pt x="82" y="65"/>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23" name="Freeform 116">
            <a:extLst>
              <a:ext uri="{FF2B5EF4-FFF2-40B4-BE49-F238E27FC236}">
                <a16:creationId xmlns:a16="http://schemas.microsoft.com/office/drawing/2014/main" id="{26822722-CC82-4E95-8233-72F840AA6241}"/>
              </a:ext>
            </a:extLst>
          </p:cNvPr>
          <p:cNvSpPr>
            <a:spLocks noChangeArrowheads="1"/>
          </p:cNvSpPr>
          <p:nvPr/>
        </p:nvSpPr>
        <p:spPr bwMode="auto">
          <a:xfrm>
            <a:off x="1158686" y="2753896"/>
            <a:ext cx="59563" cy="31200"/>
          </a:xfrm>
          <a:custGeom>
            <a:avLst/>
            <a:gdLst>
              <a:gd name="T0" fmla="*/ 156 w 185"/>
              <a:gd name="T1" fmla="*/ 40 h 96"/>
              <a:gd name="T2" fmla="*/ 156 w 185"/>
              <a:gd name="T3" fmla="*/ 40 h 96"/>
              <a:gd name="T4" fmla="*/ 59 w 185"/>
              <a:gd name="T5" fmla="*/ 95 h 96"/>
              <a:gd name="T6" fmla="*/ 59 w 185"/>
              <a:gd name="T7" fmla="*/ 95 h 96"/>
              <a:gd name="T8" fmla="*/ 0 w 185"/>
              <a:gd name="T9" fmla="*/ 46 h 96"/>
              <a:gd name="T10" fmla="*/ 0 w 185"/>
              <a:gd name="T11" fmla="*/ 46 h 96"/>
              <a:gd name="T12" fmla="*/ 151 w 185"/>
              <a:gd name="T13" fmla="*/ 0 h 96"/>
              <a:gd name="T14" fmla="*/ 151 w 185"/>
              <a:gd name="T15" fmla="*/ 0 h 96"/>
              <a:gd name="T16" fmla="*/ 184 w 185"/>
              <a:gd name="T17" fmla="*/ 18 h 96"/>
              <a:gd name="T18" fmla="*/ 184 w 185"/>
              <a:gd name="T19" fmla="*/ 18 h 96"/>
              <a:gd name="T20" fmla="*/ 105 w 185"/>
              <a:gd name="T21" fmla="*/ 40 h 96"/>
              <a:gd name="T22" fmla="*/ 156 w 185"/>
              <a:gd name="T23"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96">
                <a:moveTo>
                  <a:pt x="156" y="40"/>
                </a:moveTo>
                <a:lnTo>
                  <a:pt x="156" y="40"/>
                </a:lnTo>
                <a:cubicBezTo>
                  <a:pt x="159" y="79"/>
                  <a:pt x="99" y="95"/>
                  <a:pt x="59" y="95"/>
                </a:cubicBezTo>
                <a:lnTo>
                  <a:pt x="59" y="95"/>
                </a:lnTo>
                <a:cubicBezTo>
                  <a:pt x="31" y="95"/>
                  <a:pt x="0" y="62"/>
                  <a:pt x="0" y="46"/>
                </a:cubicBezTo>
                <a:lnTo>
                  <a:pt x="0" y="46"/>
                </a:lnTo>
                <a:cubicBezTo>
                  <a:pt x="0" y="3"/>
                  <a:pt x="112" y="0"/>
                  <a:pt x="151" y="0"/>
                </a:cubicBezTo>
                <a:lnTo>
                  <a:pt x="151" y="0"/>
                </a:lnTo>
                <a:cubicBezTo>
                  <a:pt x="171" y="0"/>
                  <a:pt x="178" y="11"/>
                  <a:pt x="184" y="18"/>
                </a:cubicBezTo>
                <a:lnTo>
                  <a:pt x="184" y="18"/>
                </a:lnTo>
                <a:cubicBezTo>
                  <a:pt x="164" y="34"/>
                  <a:pt x="132" y="40"/>
                  <a:pt x="105" y="40"/>
                </a:cubicBezTo>
                <a:lnTo>
                  <a:pt x="156" y="40"/>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24" name="Freeform 117">
            <a:extLst>
              <a:ext uri="{FF2B5EF4-FFF2-40B4-BE49-F238E27FC236}">
                <a16:creationId xmlns:a16="http://schemas.microsoft.com/office/drawing/2014/main" id="{E66EEC28-D33A-4CF5-99EF-FDE08DC91B69}"/>
              </a:ext>
            </a:extLst>
          </p:cNvPr>
          <p:cNvSpPr>
            <a:spLocks noChangeArrowheads="1"/>
          </p:cNvSpPr>
          <p:nvPr/>
        </p:nvSpPr>
        <p:spPr bwMode="auto">
          <a:xfrm>
            <a:off x="1131741" y="2749641"/>
            <a:ext cx="21273" cy="24109"/>
          </a:xfrm>
          <a:custGeom>
            <a:avLst/>
            <a:gdLst>
              <a:gd name="T0" fmla="*/ 63 w 64"/>
              <a:gd name="T1" fmla="*/ 51 h 74"/>
              <a:gd name="T2" fmla="*/ 63 w 64"/>
              <a:gd name="T3" fmla="*/ 51 h 74"/>
              <a:gd name="T4" fmla="*/ 37 w 64"/>
              <a:gd name="T5" fmla="*/ 73 h 74"/>
              <a:gd name="T6" fmla="*/ 37 w 64"/>
              <a:gd name="T7" fmla="*/ 73 h 74"/>
              <a:gd name="T8" fmla="*/ 0 w 64"/>
              <a:gd name="T9" fmla="*/ 46 h 74"/>
              <a:gd name="T10" fmla="*/ 0 w 64"/>
              <a:gd name="T11" fmla="*/ 46 h 74"/>
              <a:gd name="T12" fmla="*/ 63 w 64"/>
              <a:gd name="T13" fmla="*/ 51 h 74"/>
            </a:gdLst>
            <a:ahLst/>
            <a:cxnLst>
              <a:cxn ang="0">
                <a:pos x="T0" y="T1"/>
              </a:cxn>
              <a:cxn ang="0">
                <a:pos x="T2" y="T3"/>
              </a:cxn>
              <a:cxn ang="0">
                <a:pos x="T4" y="T5"/>
              </a:cxn>
              <a:cxn ang="0">
                <a:pos x="T6" y="T7"/>
              </a:cxn>
              <a:cxn ang="0">
                <a:pos x="T8" y="T9"/>
              </a:cxn>
              <a:cxn ang="0">
                <a:pos x="T10" y="T11"/>
              </a:cxn>
              <a:cxn ang="0">
                <a:pos x="T12" y="T13"/>
              </a:cxn>
            </a:cxnLst>
            <a:rect l="0" t="0" r="r" b="b"/>
            <a:pathLst>
              <a:path w="64" h="74">
                <a:moveTo>
                  <a:pt x="63" y="51"/>
                </a:moveTo>
                <a:lnTo>
                  <a:pt x="63" y="51"/>
                </a:lnTo>
                <a:cubicBezTo>
                  <a:pt x="55" y="62"/>
                  <a:pt x="50" y="73"/>
                  <a:pt x="37" y="73"/>
                </a:cubicBezTo>
                <a:lnTo>
                  <a:pt x="37" y="73"/>
                </a:lnTo>
                <a:cubicBezTo>
                  <a:pt x="21" y="73"/>
                  <a:pt x="0" y="55"/>
                  <a:pt x="0" y="46"/>
                </a:cubicBezTo>
                <a:lnTo>
                  <a:pt x="0" y="46"/>
                </a:lnTo>
                <a:cubicBezTo>
                  <a:pt x="0" y="0"/>
                  <a:pt x="52" y="46"/>
                  <a:pt x="63" y="51"/>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25" name="Freeform 118">
            <a:extLst>
              <a:ext uri="{FF2B5EF4-FFF2-40B4-BE49-F238E27FC236}">
                <a16:creationId xmlns:a16="http://schemas.microsoft.com/office/drawing/2014/main" id="{4ED98616-C95B-48F9-8E2A-FC6A298B274E}"/>
              </a:ext>
            </a:extLst>
          </p:cNvPr>
          <p:cNvSpPr>
            <a:spLocks noChangeArrowheads="1"/>
          </p:cNvSpPr>
          <p:nvPr/>
        </p:nvSpPr>
        <p:spPr bwMode="auto">
          <a:xfrm>
            <a:off x="1348718" y="2902801"/>
            <a:ext cx="100689" cy="82253"/>
          </a:xfrm>
          <a:custGeom>
            <a:avLst/>
            <a:gdLst>
              <a:gd name="T0" fmla="*/ 276 w 313"/>
              <a:gd name="T1" fmla="*/ 95 h 256"/>
              <a:gd name="T2" fmla="*/ 276 w 313"/>
              <a:gd name="T3" fmla="*/ 95 h 256"/>
              <a:gd name="T4" fmla="*/ 269 w 313"/>
              <a:gd name="T5" fmla="*/ 123 h 256"/>
              <a:gd name="T6" fmla="*/ 269 w 313"/>
              <a:gd name="T7" fmla="*/ 123 h 256"/>
              <a:gd name="T8" fmla="*/ 312 w 313"/>
              <a:gd name="T9" fmla="*/ 132 h 256"/>
              <a:gd name="T10" fmla="*/ 312 w 313"/>
              <a:gd name="T11" fmla="*/ 132 h 256"/>
              <a:gd name="T12" fmla="*/ 238 w 313"/>
              <a:gd name="T13" fmla="*/ 228 h 256"/>
              <a:gd name="T14" fmla="*/ 238 w 313"/>
              <a:gd name="T15" fmla="*/ 228 h 256"/>
              <a:gd name="T16" fmla="*/ 202 w 313"/>
              <a:gd name="T17" fmla="*/ 255 h 256"/>
              <a:gd name="T18" fmla="*/ 202 w 313"/>
              <a:gd name="T19" fmla="*/ 255 h 256"/>
              <a:gd name="T20" fmla="*/ 162 w 313"/>
              <a:gd name="T21" fmla="*/ 224 h 256"/>
              <a:gd name="T22" fmla="*/ 162 w 313"/>
              <a:gd name="T23" fmla="*/ 224 h 256"/>
              <a:gd name="T24" fmla="*/ 0 w 313"/>
              <a:gd name="T25" fmla="*/ 127 h 256"/>
              <a:gd name="T26" fmla="*/ 0 w 313"/>
              <a:gd name="T27" fmla="*/ 95 h 256"/>
              <a:gd name="T28" fmla="*/ 0 w 313"/>
              <a:gd name="T29" fmla="*/ 95 h 256"/>
              <a:gd name="T30" fmla="*/ 83 w 313"/>
              <a:gd name="T31" fmla="*/ 118 h 256"/>
              <a:gd name="T32" fmla="*/ 110 w 313"/>
              <a:gd name="T33" fmla="*/ 118 h 256"/>
              <a:gd name="T34" fmla="*/ 110 w 313"/>
              <a:gd name="T35" fmla="*/ 68 h 256"/>
              <a:gd name="T36" fmla="*/ 110 w 313"/>
              <a:gd name="T37" fmla="*/ 68 h 256"/>
              <a:gd name="T38" fmla="*/ 52 w 313"/>
              <a:gd name="T39" fmla="*/ 44 h 256"/>
              <a:gd name="T40" fmla="*/ 52 w 313"/>
              <a:gd name="T41" fmla="*/ 44 h 256"/>
              <a:gd name="T42" fmla="*/ 65 w 313"/>
              <a:gd name="T43" fmla="*/ 29 h 256"/>
              <a:gd name="T44" fmla="*/ 65 w 313"/>
              <a:gd name="T45" fmla="*/ 29 h 256"/>
              <a:gd name="T46" fmla="*/ 175 w 313"/>
              <a:gd name="T47" fmla="*/ 7 h 256"/>
              <a:gd name="T48" fmla="*/ 248 w 313"/>
              <a:gd name="T49" fmla="*/ 7 h 256"/>
              <a:gd name="T50" fmla="*/ 248 w 313"/>
              <a:gd name="T51" fmla="*/ 7 h 256"/>
              <a:gd name="T52" fmla="*/ 266 w 313"/>
              <a:gd name="T53" fmla="*/ 26 h 256"/>
              <a:gd name="T54" fmla="*/ 266 w 313"/>
              <a:gd name="T55" fmla="*/ 26 h 256"/>
              <a:gd name="T56" fmla="*/ 207 w 313"/>
              <a:gd name="T57" fmla="*/ 94 h 256"/>
              <a:gd name="T58" fmla="*/ 207 w 313"/>
              <a:gd name="T59" fmla="*/ 94 h 256"/>
              <a:gd name="T60" fmla="*/ 276 w 313"/>
              <a:gd name="T61" fmla="*/ 9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3" h="256">
                <a:moveTo>
                  <a:pt x="276" y="95"/>
                </a:moveTo>
                <a:lnTo>
                  <a:pt x="276" y="95"/>
                </a:lnTo>
                <a:cubicBezTo>
                  <a:pt x="276" y="121"/>
                  <a:pt x="269" y="105"/>
                  <a:pt x="269" y="123"/>
                </a:cubicBezTo>
                <a:lnTo>
                  <a:pt x="269" y="123"/>
                </a:lnTo>
                <a:cubicBezTo>
                  <a:pt x="277" y="125"/>
                  <a:pt x="301" y="128"/>
                  <a:pt x="312" y="132"/>
                </a:cubicBezTo>
                <a:lnTo>
                  <a:pt x="312" y="132"/>
                </a:lnTo>
                <a:cubicBezTo>
                  <a:pt x="303" y="232"/>
                  <a:pt x="297" y="205"/>
                  <a:pt x="238" y="228"/>
                </a:cubicBezTo>
                <a:lnTo>
                  <a:pt x="238" y="228"/>
                </a:lnTo>
                <a:cubicBezTo>
                  <a:pt x="222" y="233"/>
                  <a:pt x="218" y="255"/>
                  <a:pt x="202" y="255"/>
                </a:cubicBezTo>
                <a:lnTo>
                  <a:pt x="202" y="255"/>
                </a:lnTo>
                <a:cubicBezTo>
                  <a:pt x="176" y="255"/>
                  <a:pt x="173" y="235"/>
                  <a:pt x="162" y="224"/>
                </a:cubicBezTo>
                <a:lnTo>
                  <a:pt x="162" y="224"/>
                </a:lnTo>
                <a:cubicBezTo>
                  <a:pt x="110" y="172"/>
                  <a:pt x="54" y="180"/>
                  <a:pt x="0" y="127"/>
                </a:cubicBezTo>
                <a:lnTo>
                  <a:pt x="0" y="95"/>
                </a:lnTo>
                <a:lnTo>
                  <a:pt x="0" y="95"/>
                </a:lnTo>
                <a:cubicBezTo>
                  <a:pt x="24" y="95"/>
                  <a:pt x="52" y="118"/>
                  <a:pt x="83" y="118"/>
                </a:cubicBezTo>
                <a:lnTo>
                  <a:pt x="110" y="118"/>
                </a:lnTo>
                <a:lnTo>
                  <a:pt x="110" y="68"/>
                </a:lnTo>
                <a:lnTo>
                  <a:pt x="110" y="68"/>
                </a:lnTo>
                <a:cubicBezTo>
                  <a:pt x="86" y="64"/>
                  <a:pt x="52" y="68"/>
                  <a:pt x="52" y="44"/>
                </a:cubicBezTo>
                <a:lnTo>
                  <a:pt x="52" y="44"/>
                </a:lnTo>
                <a:cubicBezTo>
                  <a:pt x="52" y="39"/>
                  <a:pt x="63" y="35"/>
                  <a:pt x="65" y="29"/>
                </a:cubicBezTo>
                <a:lnTo>
                  <a:pt x="65" y="29"/>
                </a:lnTo>
                <a:cubicBezTo>
                  <a:pt x="94" y="0"/>
                  <a:pt x="134" y="7"/>
                  <a:pt x="175" y="7"/>
                </a:cubicBezTo>
                <a:lnTo>
                  <a:pt x="248" y="7"/>
                </a:lnTo>
                <a:lnTo>
                  <a:pt x="248" y="7"/>
                </a:lnTo>
                <a:cubicBezTo>
                  <a:pt x="253" y="7"/>
                  <a:pt x="266" y="17"/>
                  <a:pt x="266" y="26"/>
                </a:cubicBezTo>
                <a:lnTo>
                  <a:pt x="266" y="26"/>
                </a:lnTo>
                <a:cubicBezTo>
                  <a:pt x="266" y="63"/>
                  <a:pt x="220" y="77"/>
                  <a:pt x="207" y="94"/>
                </a:cubicBezTo>
                <a:lnTo>
                  <a:pt x="207" y="94"/>
                </a:lnTo>
                <a:cubicBezTo>
                  <a:pt x="222" y="92"/>
                  <a:pt x="276" y="76"/>
                  <a:pt x="276" y="95"/>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26" name="Freeform 119">
            <a:extLst>
              <a:ext uri="{FF2B5EF4-FFF2-40B4-BE49-F238E27FC236}">
                <a16:creationId xmlns:a16="http://schemas.microsoft.com/office/drawing/2014/main" id="{DADE1ECA-9AC6-4052-B787-F88EB69C11B1}"/>
              </a:ext>
            </a:extLst>
          </p:cNvPr>
          <p:cNvSpPr>
            <a:spLocks noChangeArrowheads="1"/>
          </p:cNvSpPr>
          <p:nvPr/>
        </p:nvSpPr>
        <p:spPr bwMode="auto">
          <a:xfrm>
            <a:off x="1313264" y="2806367"/>
            <a:ext cx="112035" cy="59563"/>
          </a:xfrm>
          <a:custGeom>
            <a:avLst/>
            <a:gdLst>
              <a:gd name="T0" fmla="*/ 18 w 349"/>
              <a:gd name="T1" fmla="*/ 44 h 186"/>
              <a:gd name="T2" fmla="*/ 18 w 349"/>
              <a:gd name="T3" fmla="*/ 44 h 186"/>
              <a:gd name="T4" fmla="*/ 0 w 349"/>
              <a:gd name="T5" fmla="*/ 7 h 186"/>
              <a:gd name="T6" fmla="*/ 21 w 349"/>
              <a:gd name="T7" fmla="*/ 7 h 186"/>
              <a:gd name="T8" fmla="*/ 21 w 349"/>
              <a:gd name="T9" fmla="*/ 7 h 186"/>
              <a:gd name="T10" fmla="*/ 159 w 349"/>
              <a:gd name="T11" fmla="*/ 84 h 186"/>
              <a:gd name="T12" fmla="*/ 159 w 349"/>
              <a:gd name="T13" fmla="*/ 84 h 186"/>
              <a:gd name="T14" fmla="*/ 122 w 349"/>
              <a:gd name="T15" fmla="*/ 53 h 186"/>
              <a:gd name="T16" fmla="*/ 122 w 349"/>
              <a:gd name="T17" fmla="*/ 31 h 186"/>
              <a:gd name="T18" fmla="*/ 122 w 349"/>
              <a:gd name="T19" fmla="*/ 31 h 186"/>
              <a:gd name="T20" fmla="*/ 223 w 349"/>
              <a:gd name="T21" fmla="*/ 72 h 186"/>
              <a:gd name="T22" fmla="*/ 223 w 349"/>
              <a:gd name="T23" fmla="*/ 31 h 186"/>
              <a:gd name="T24" fmla="*/ 223 w 349"/>
              <a:gd name="T25" fmla="*/ 31 h 186"/>
              <a:gd name="T26" fmla="*/ 159 w 349"/>
              <a:gd name="T27" fmla="*/ 5 h 186"/>
              <a:gd name="T28" fmla="*/ 159 w 349"/>
              <a:gd name="T29" fmla="*/ 5 h 186"/>
              <a:gd name="T30" fmla="*/ 192 w 349"/>
              <a:gd name="T31" fmla="*/ 3 h 186"/>
              <a:gd name="T32" fmla="*/ 192 w 349"/>
              <a:gd name="T33" fmla="*/ 3 h 186"/>
              <a:gd name="T34" fmla="*/ 275 w 349"/>
              <a:gd name="T35" fmla="*/ 22 h 186"/>
              <a:gd name="T36" fmla="*/ 275 w 349"/>
              <a:gd name="T37" fmla="*/ 22 h 186"/>
              <a:gd name="T38" fmla="*/ 311 w 349"/>
              <a:gd name="T39" fmla="*/ 7 h 186"/>
              <a:gd name="T40" fmla="*/ 311 w 349"/>
              <a:gd name="T41" fmla="*/ 7 h 186"/>
              <a:gd name="T42" fmla="*/ 348 w 349"/>
              <a:gd name="T43" fmla="*/ 53 h 186"/>
              <a:gd name="T44" fmla="*/ 348 w 349"/>
              <a:gd name="T45" fmla="*/ 53 h 186"/>
              <a:gd name="T46" fmla="*/ 333 w 349"/>
              <a:gd name="T47" fmla="*/ 168 h 186"/>
              <a:gd name="T48" fmla="*/ 333 w 349"/>
              <a:gd name="T49" fmla="*/ 168 h 186"/>
              <a:gd name="T50" fmla="*/ 260 w 349"/>
              <a:gd name="T51" fmla="*/ 178 h 186"/>
              <a:gd name="T52" fmla="*/ 260 w 349"/>
              <a:gd name="T53" fmla="*/ 178 h 186"/>
              <a:gd name="T54" fmla="*/ 201 w 349"/>
              <a:gd name="T55" fmla="*/ 168 h 186"/>
              <a:gd name="T56" fmla="*/ 201 w 349"/>
              <a:gd name="T57" fmla="*/ 168 h 186"/>
              <a:gd name="T58" fmla="*/ 214 w 349"/>
              <a:gd name="T59" fmla="*/ 150 h 186"/>
              <a:gd name="T60" fmla="*/ 214 w 349"/>
              <a:gd name="T61" fmla="*/ 150 h 186"/>
              <a:gd name="T62" fmla="*/ 214 w 349"/>
              <a:gd name="T63" fmla="*/ 132 h 186"/>
              <a:gd name="T64" fmla="*/ 214 w 349"/>
              <a:gd name="T65" fmla="*/ 132 h 186"/>
              <a:gd name="T66" fmla="*/ 260 w 349"/>
              <a:gd name="T67" fmla="*/ 104 h 186"/>
              <a:gd name="T68" fmla="*/ 260 w 349"/>
              <a:gd name="T69" fmla="*/ 104 h 186"/>
              <a:gd name="T70" fmla="*/ 238 w 349"/>
              <a:gd name="T71" fmla="*/ 99 h 186"/>
              <a:gd name="T72" fmla="*/ 238 w 349"/>
              <a:gd name="T73" fmla="*/ 99 h 186"/>
              <a:gd name="T74" fmla="*/ 104 w 349"/>
              <a:gd name="T75" fmla="*/ 117 h 186"/>
              <a:gd name="T76" fmla="*/ 104 w 349"/>
              <a:gd name="T77" fmla="*/ 117 h 186"/>
              <a:gd name="T78" fmla="*/ 82 w 349"/>
              <a:gd name="T79" fmla="*/ 95 h 186"/>
              <a:gd name="T80" fmla="*/ 55 w 349"/>
              <a:gd name="T81" fmla="*/ 95 h 186"/>
              <a:gd name="T82" fmla="*/ 49 w 349"/>
              <a:gd name="T83" fmla="*/ 77 h 186"/>
              <a:gd name="T84" fmla="*/ 49 w 349"/>
              <a:gd name="T85" fmla="*/ 77 h 186"/>
              <a:gd name="T86" fmla="*/ 3 w 349"/>
              <a:gd name="T87" fmla="*/ 58 h 186"/>
              <a:gd name="T88" fmla="*/ 3 w 349"/>
              <a:gd name="T89" fmla="*/ 26 h 186"/>
              <a:gd name="T90" fmla="*/ 18 w 349"/>
              <a:gd name="T91" fmla="*/ 4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9" h="186">
                <a:moveTo>
                  <a:pt x="18" y="44"/>
                </a:moveTo>
                <a:lnTo>
                  <a:pt x="18" y="44"/>
                </a:lnTo>
                <a:cubicBezTo>
                  <a:pt x="11" y="35"/>
                  <a:pt x="0" y="26"/>
                  <a:pt x="0" y="7"/>
                </a:cubicBezTo>
                <a:lnTo>
                  <a:pt x="21" y="7"/>
                </a:lnTo>
                <a:lnTo>
                  <a:pt x="21" y="7"/>
                </a:lnTo>
                <a:cubicBezTo>
                  <a:pt x="75" y="7"/>
                  <a:pt x="102" y="101"/>
                  <a:pt x="159" y="84"/>
                </a:cubicBezTo>
                <a:lnTo>
                  <a:pt x="159" y="84"/>
                </a:lnTo>
                <a:cubicBezTo>
                  <a:pt x="145" y="75"/>
                  <a:pt x="129" y="62"/>
                  <a:pt x="122" y="53"/>
                </a:cubicBezTo>
                <a:lnTo>
                  <a:pt x="122" y="31"/>
                </a:lnTo>
                <a:lnTo>
                  <a:pt x="122" y="31"/>
                </a:lnTo>
                <a:cubicBezTo>
                  <a:pt x="163" y="31"/>
                  <a:pt x="178" y="72"/>
                  <a:pt x="223" y="72"/>
                </a:cubicBezTo>
                <a:lnTo>
                  <a:pt x="223" y="31"/>
                </a:lnTo>
                <a:lnTo>
                  <a:pt x="223" y="31"/>
                </a:lnTo>
                <a:cubicBezTo>
                  <a:pt x="192" y="31"/>
                  <a:pt x="167" y="31"/>
                  <a:pt x="159" y="5"/>
                </a:cubicBezTo>
                <a:lnTo>
                  <a:pt x="159" y="5"/>
                </a:lnTo>
                <a:cubicBezTo>
                  <a:pt x="172" y="0"/>
                  <a:pt x="179" y="3"/>
                  <a:pt x="192" y="3"/>
                </a:cubicBezTo>
                <a:lnTo>
                  <a:pt x="192" y="3"/>
                </a:lnTo>
                <a:cubicBezTo>
                  <a:pt x="222" y="3"/>
                  <a:pt x="240" y="22"/>
                  <a:pt x="275" y="22"/>
                </a:cubicBezTo>
                <a:lnTo>
                  <a:pt x="275" y="22"/>
                </a:lnTo>
                <a:cubicBezTo>
                  <a:pt x="289" y="22"/>
                  <a:pt x="297" y="7"/>
                  <a:pt x="311" y="7"/>
                </a:cubicBezTo>
                <a:lnTo>
                  <a:pt x="311" y="7"/>
                </a:lnTo>
                <a:cubicBezTo>
                  <a:pt x="344" y="7"/>
                  <a:pt x="348" y="26"/>
                  <a:pt x="348" y="53"/>
                </a:cubicBezTo>
                <a:lnTo>
                  <a:pt x="348" y="53"/>
                </a:lnTo>
                <a:cubicBezTo>
                  <a:pt x="348" y="95"/>
                  <a:pt x="326" y="117"/>
                  <a:pt x="333" y="168"/>
                </a:cubicBezTo>
                <a:lnTo>
                  <a:pt x="333" y="168"/>
                </a:lnTo>
                <a:cubicBezTo>
                  <a:pt x="306" y="178"/>
                  <a:pt x="265" y="178"/>
                  <a:pt x="260" y="178"/>
                </a:cubicBezTo>
                <a:lnTo>
                  <a:pt x="260" y="178"/>
                </a:lnTo>
                <a:cubicBezTo>
                  <a:pt x="249" y="178"/>
                  <a:pt x="201" y="185"/>
                  <a:pt x="201" y="168"/>
                </a:cubicBezTo>
                <a:lnTo>
                  <a:pt x="201" y="168"/>
                </a:lnTo>
                <a:cubicBezTo>
                  <a:pt x="201" y="161"/>
                  <a:pt x="207" y="154"/>
                  <a:pt x="214" y="150"/>
                </a:cubicBezTo>
                <a:lnTo>
                  <a:pt x="214" y="150"/>
                </a:lnTo>
                <a:cubicBezTo>
                  <a:pt x="212" y="145"/>
                  <a:pt x="212" y="137"/>
                  <a:pt x="214" y="132"/>
                </a:cubicBezTo>
                <a:lnTo>
                  <a:pt x="214" y="132"/>
                </a:lnTo>
                <a:cubicBezTo>
                  <a:pt x="214" y="115"/>
                  <a:pt x="249" y="115"/>
                  <a:pt x="260" y="104"/>
                </a:cubicBezTo>
                <a:lnTo>
                  <a:pt x="260" y="104"/>
                </a:lnTo>
                <a:cubicBezTo>
                  <a:pt x="255" y="101"/>
                  <a:pt x="245" y="99"/>
                  <a:pt x="238" y="99"/>
                </a:cubicBezTo>
                <a:lnTo>
                  <a:pt x="238" y="99"/>
                </a:lnTo>
                <a:cubicBezTo>
                  <a:pt x="205" y="99"/>
                  <a:pt x="140" y="117"/>
                  <a:pt x="104" y="117"/>
                </a:cubicBezTo>
                <a:lnTo>
                  <a:pt x="104" y="117"/>
                </a:lnTo>
                <a:cubicBezTo>
                  <a:pt x="91" y="117"/>
                  <a:pt x="82" y="106"/>
                  <a:pt x="82" y="95"/>
                </a:cubicBezTo>
                <a:lnTo>
                  <a:pt x="55" y="95"/>
                </a:lnTo>
                <a:lnTo>
                  <a:pt x="49" y="77"/>
                </a:lnTo>
                <a:lnTo>
                  <a:pt x="49" y="77"/>
                </a:lnTo>
                <a:cubicBezTo>
                  <a:pt x="31" y="83"/>
                  <a:pt x="18" y="70"/>
                  <a:pt x="3" y="58"/>
                </a:cubicBezTo>
                <a:lnTo>
                  <a:pt x="3" y="26"/>
                </a:lnTo>
                <a:lnTo>
                  <a:pt x="18" y="44"/>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27" name="Freeform 120">
            <a:extLst>
              <a:ext uri="{FF2B5EF4-FFF2-40B4-BE49-F238E27FC236}">
                <a16:creationId xmlns:a16="http://schemas.microsoft.com/office/drawing/2014/main" id="{41F91249-5CBB-41A4-A402-3C9850C2F108}"/>
              </a:ext>
            </a:extLst>
          </p:cNvPr>
          <p:cNvSpPr>
            <a:spLocks noChangeArrowheads="1"/>
          </p:cNvSpPr>
          <p:nvPr/>
        </p:nvSpPr>
        <p:spPr bwMode="auto">
          <a:xfrm>
            <a:off x="1398353" y="3030435"/>
            <a:ext cx="66654" cy="39708"/>
          </a:xfrm>
          <a:custGeom>
            <a:avLst/>
            <a:gdLst>
              <a:gd name="T0" fmla="*/ 160 w 207"/>
              <a:gd name="T1" fmla="*/ 123 h 124"/>
              <a:gd name="T2" fmla="*/ 160 w 207"/>
              <a:gd name="T3" fmla="*/ 123 h 124"/>
              <a:gd name="T4" fmla="*/ 0 w 207"/>
              <a:gd name="T5" fmla="*/ 67 h 124"/>
              <a:gd name="T6" fmla="*/ 0 w 207"/>
              <a:gd name="T7" fmla="*/ 67 h 124"/>
              <a:gd name="T8" fmla="*/ 41 w 207"/>
              <a:gd name="T9" fmla="*/ 59 h 124"/>
              <a:gd name="T10" fmla="*/ 41 w 207"/>
              <a:gd name="T11" fmla="*/ 59 h 124"/>
              <a:gd name="T12" fmla="*/ 92 w 207"/>
              <a:gd name="T13" fmla="*/ 0 h 124"/>
              <a:gd name="T14" fmla="*/ 92 w 207"/>
              <a:gd name="T15" fmla="*/ 0 h 124"/>
              <a:gd name="T16" fmla="*/ 206 w 207"/>
              <a:gd name="T17" fmla="*/ 93 h 124"/>
              <a:gd name="T18" fmla="*/ 206 w 207"/>
              <a:gd name="T19" fmla="*/ 93 h 124"/>
              <a:gd name="T20" fmla="*/ 160 w 207"/>
              <a:gd name="T21"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124">
                <a:moveTo>
                  <a:pt x="160" y="123"/>
                </a:moveTo>
                <a:lnTo>
                  <a:pt x="160" y="123"/>
                </a:lnTo>
                <a:cubicBezTo>
                  <a:pt x="136" y="123"/>
                  <a:pt x="0" y="73"/>
                  <a:pt x="0" y="67"/>
                </a:cubicBezTo>
                <a:lnTo>
                  <a:pt x="0" y="67"/>
                </a:lnTo>
                <a:cubicBezTo>
                  <a:pt x="0" y="53"/>
                  <a:pt x="34" y="60"/>
                  <a:pt x="41" y="59"/>
                </a:cubicBezTo>
                <a:lnTo>
                  <a:pt x="41" y="59"/>
                </a:lnTo>
                <a:cubicBezTo>
                  <a:pt x="62" y="51"/>
                  <a:pt x="55" y="0"/>
                  <a:pt x="92" y="0"/>
                </a:cubicBezTo>
                <a:lnTo>
                  <a:pt x="92" y="0"/>
                </a:lnTo>
                <a:cubicBezTo>
                  <a:pt x="119" y="0"/>
                  <a:pt x="195" y="67"/>
                  <a:pt x="206" y="93"/>
                </a:cubicBezTo>
                <a:lnTo>
                  <a:pt x="206" y="93"/>
                </a:lnTo>
                <a:cubicBezTo>
                  <a:pt x="187" y="104"/>
                  <a:pt x="180" y="123"/>
                  <a:pt x="160" y="123"/>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28" name="Freeform 121">
            <a:extLst>
              <a:ext uri="{FF2B5EF4-FFF2-40B4-BE49-F238E27FC236}">
                <a16:creationId xmlns:a16="http://schemas.microsoft.com/office/drawing/2014/main" id="{90CFD05B-4A43-4A8C-A10B-33FF411287FF}"/>
              </a:ext>
            </a:extLst>
          </p:cNvPr>
          <p:cNvSpPr>
            <a:spLocks noChangeArrowheads="1"/>
          </p:cNvSpPr>
          <p:nvPr/>
        </p:nvSpPr>
        <p:spPr bwMode="auto">
          <a:xfrm>
            <a:off x="1460752" y="2892875"/>
            <a:ext cx="87926" cy="70908"/>
          </a:xfrm>
          <a:custGeom>
            <a:avLst/>
            <a:gdLst>
              <a:gd name="T0" fmla="*/ 272 w 273"/>
              <a:gd name="T1" fmla="*/ 46 h 221"/>
              <a:gd name="T2" fmla="*/ 272 w 273"/>
              <a:gd name="T3" fmla="*/ 46 h 221"/>
              <a:gd name="T4" fmla="*/ 239 w 273"/>
              <a:gd name="T5" fmla="*/ 74 h 221"/>
              <a:gd name="T6" fmla="*/ 239 w 273"/>
              <a:gd name="T7" fmla="*/ 74 h 221"/>
              <a:gd name="T8" fmla="*/ 134 w 273"/>
              <a:gd name="T9" fmla="*/ 147 h 221"/>
              <a:gd name="T10" fmla="*/ 134 w 273"/>
              <a:gd name="T11" fmla="*/ 147 h 221"/>
              <a:gd name="T12" fmla="*/ 83 w 273"/>
              <a:gd name="T13" fmla="*/ 160 h 221"/>
              <a:gd name="T14" fmla="*/ 107 w 273"/>
              <a:gd name="T15" fmla="*/ 160 h 221"/>
              <a:gd name="T16" fmla="*/ 107 w 273"/>
              <a:gd name="T17" fmla="*/ 160 h 221"/>
              <a:gd name="T18" fmla="*/ 64 w 273"/>
              <a:gd name="T19" fmla="*/ 220 h 221"/>
              <a:gd name="T20" fmla="*/ 28 w 273"/>
              <a:gd name="T21" fmla="*/ 220 h 221"/>
              <a:gd name="T22" fmla="*/ 28 w 273"/>
              <a:gd name="T23" fmla="*/ 220 h 221"/>
              <a:gd name="T24" fmla="*/ 30 w 273"/>
              <a:gd name="T25" fmla="*/ 165 h 221"/>
              <a:gd name="T26" fmla="*/ 30 w 273"/>
              <a:gd name="T27" fmla="*/ 165 h 221"/>
              <a:gd name="T28" fmla="*/ 0 w 273"/>
              <a:gd name="T29" fmla="*/ 77 h 221"/>
              <a:gd name="T30" fmla="*/ 0 w 273"/>
              <a:gd name="T31" fmla="*/ 46 h 221"/>
              <a:gd name="T32" fmla="*/ 42 w 273"/>
              <a:gd name="T33" fmla="*/ 46 h 221"/>
              <a:gd name="T34" fmla="*/ 42 w 273"/>
              <a:gd name="T35" fmla="*/ 46 h 221"/>
              <a:gd name="T36" fmla="*/ 42 w 273"/>
              <a:gd name="T37" fmla="*/ 28 h 221"/>
              <a:gd name="T38" fmla="*/ 42 w 273"/>
              <a:gd name="T39" fmla="*/ 28 h 221"/>
              <a:gd name="T40" fmla="*/ 92 w 273"/>
              <a:gd name="T41" fmla="*/ 0 h 221"/>
              <a:gd name="T42" fmla="*/ 92 w 273"/>
              <a:gd name="T43" fmla="*/ 0 h 221"/>
              <a:gd name="T44" fmla="*/ 272 w 273"/>
              <a:gd name="T45" fmla="*/ 22 h 221"/>
              <a:gd name="T46" fmla="*/ 272 w 273"/>
              <a:gd name="T47" fmla="*/ 22 h 221"/>
              <a:gd name="T48" fmla="*/ 272 w 273"/>
              <a:gd name="T49" fmla="*/ 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3" h="221">
                <a:moveTo>
                  <a:pt x="272" y="46"/>
                </a:moveTo>
                <a:lnTo>
                  <a:pt x="272" y="46"/>
                </a:lnTo>
                <a:cubicBezTo>
                  <a:pt x="272" y="50"/>
                  <a:pt x="239" y="74"/>
                  <a:pt x="239" y="74"/>
                </a:cubicBezTo>
                <a:lnTo>
                  <a:pt x="239" y="74"/>
                </a:lnTo>
                <a:cubicBezTo>
                  <a:pt x="215" y="107"/>
                  <a:pt x="189" y="147"/>
                  <a:pt x="134" y="147"/>
                </a:cubicBezTo>
                <a:lnTo>
                  <a:pt x="134" y="147"/>
                </a:lnTo>
                <a:cubicBezTo>
                  <a:pt x="94" y="147"/>
                  <a:pt x="94" y="123"/>
                  <a:pt x="83" y="160"/>
                </a:cubicBezTo>
                <a:lnTo>
                  <a:pt x="107" y="160"/>
                </a:lnTo>
                <a:lnTo>
                  <a:pt x="107" y="160"/>
                </a:lnTo>
                <a:cubicBezTo>
                  <a:pt x="101" y="192"/>
                  <a:pt x="87" y="198"/>
                  <a:pt x="64" y="220"/>
                </a:cubicBezTo>
                <a:lnTo>
                  <a:pt x="28" y="220"/>
                </a:lnTo>
                <a:lnTo>
                  <a:pt x="28" y="220"/>
                </a:lnTo>
                <a:cubicBezTo>
                  <a:pt x="28" y="197"/>
                  <a:pt x="28" y="174"/>
                  <a:pt x="30" y="165"/>
                </a:cubicBezTo>
                <a:lnTo>
                  <a:pt x="30" y="165"/>
                </a:lnTo>
                <a:cubicBezTo>
                  <a:pt x="0" y="136"/>
                  <a:pt x="13" y="114"/>
                  <a:pt x="0" y="77"/>
                </a:cubicBezTo>
                <a:lnTo>
                  <a:pt x="0" y="46"/>
                </a:lnTo>
                <a:lnTo>
                  <a:pt x="42" y="46"/>
                </a:lnTo>
                <a:lnTo>
                  <a:pt x="42" y="46"/>
                </a:lnTo>
                <a:cubicBezTo>
                  <a:pt x="39" y="44"/>
                  <a:pt x="42" y="33"/>
                  <a:pt x="42" y="28"/>
                </a:cubicBezTo>
                <a:lnTo>
                  <a:pt x="42" y="28"/>
                </a:lnTo>
                <a:cubicBezTo>
                  <a:pt x="42" y="26"/>
                  <a:pt x="54" y="0"/>
                  <a:pt x="92" y="0"/>
                </a:cubicBezTo>
                <a:lnTo>
                  <a:pt x="92" y="0"/>
                </a:lnTo>
                <a:cubicBezTo>
                  <a:pt x="154" y="0"/>
                  <a:pt x="206" y="22"/>
                  <a:pt x="272" y="22"/>
                </a:cubicBezTo>
                <a:lnTo>
                  <a:pt x="272" y="22"/>
                </a:lnTo>
                <a:cubicBezTo>
                  <a:pt x="270" y="31"/>
                  <a:pt x="272" y="37"/>
                  <a:pt x="272" y="46"/>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29" name="Freeform 122">
            <a:extLst>
              <a:ext uri="{FF2B5EF4-FFF2-40B4-BE49-F238E27FC236}">
                <a16:creationId xmlns:a16="http://schemas.microsoft.com/office/drawing/2014/main" id="{265C8328-E921-4D5E-A6E7-07EB88C8A1F0}"/>
              </a:ext>
            </a:extLst>
          </p:cNvPr>
          <p:cNvSpPr>
            <a:spLocks noChangeArrowheads="1"/>
          </p:cNvSpPr>
          <p:nvPr/>
        </p:nvSpPr>
        <p:spPr bwMode="auto">
          <a:xfrm>
            <a:off x="1284901" y="2766658"/>
            <a:ext cx="28363" cy="24109"/>
          </a:xfrm>
          <a:custGeom>
            <a:avLst/>
            <a:gdLst>
              <a:gd name="T0" fmla="*/ 89 w 90"/>
              <a:gd name="T1" fmla="*/ 52 h 74"/>
              <a:gd name="T2" fmla="*/ 89 w 90"/>
              <a:gd name="T3" fmla="*/ 52 h 74"/>
              <a:gd name="T4" fmla="*/ 64 w 90"/>
              <a:gd name="T5" fmla="*/ 73 h 74"/>
              <a:gd name="T6" fmla="*/ 64 w 90"/>
              <a:gd name="T7" fmla="*/ 73 h 74"/>
              <a:gd name="T8" fmla="*/ 0 w 90"/>
              <a:gd name="T9" fmla="*/ 0 h 74"/>
              <a:gd name="T10" fmla="*/ 0 w 90"/>
              <a:gd name="T11" fmla="*/ 0 h 74"/>
              <a:gd name="T12" fmla="*/ 89 w 90"/>
              <a:gd name="T13" fmla="*/ 52 h 74"/>
            </a:gdLst>
            <a:ahLst/>
            <a:cxnLst>
              <a:cxn ang="0">
                <a:pos x="T0" y="T1"/>
              </a:cxn>
              <a:cxn ang="0">
                <a:pos x="T2" y="T3"/>
              </a:cxn>
              <a:cxn ang="0">
                <a:pos x="T4" y="T5"/>
              </a:cxn>
              <a:cxn ang="0">
                <a:pos x="T6" y="T7"/>
              </a:cxn>
              <a:cxn ang="0">
                <a:pos x="T8" y="T9"/>
              </a:cxn>
              <a:cxn ang="0">
                <a:pos x="T10" y="T11"/>
              </a:cxn>
              <a:cxn ang="0">
                <a:pos x="T12" y="T13"/>
              </a:cxn>
            </a:cxnLst>
            <a:rect l="0" t="0" r="r" b="b"/>
            <a:pathLst>
              <a:path w="90" h="74">
                <a:moveTo>
                  <a:pt x="89" y="52"/>
                </a:moveTo>
                <a:lnTo>
                  <a:pt x="89" y="52"/>
                </a:lnTo>
                <a:cubicBezTo>
                  <a:pt x="88" y="64"/>
                  <a:pt x="76" y="73"/>
                  <a:pt x="64" y="73"/>
                </a:cubicBezTo>
                <a:lnTo>
                  <a:pt x="64" y="73"/>
                </a:lnTo>
                <a:cubicBezTo>
                  <a:pt x="44" y="73"/>
                  <a:pt x="0" y="24"/>
                  <a:pt x="0" y="0"/>
                </a:cubicBezTo>
                <a:lnTo>
                  <a:pt x="0" y="0"/>
                </a:lnTo>
                <a:cubicBezTo>
                  <a:pt x="48" y="0"/>
                  <a:pt x="51" y="39"/>
                  <a:pt x="89" y="52"/>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30" name="Freeform 123">
            <a:extLst>
              <a:ext uri="{FF2B5EF4-FFF2-40B4-BE49-F238E27FC236}">
                <a16:creationId xmlns:a16="http://schemas.microsoft.com/office/drawing/2014/main" id="{C50FDAF9-54E2-4099-83BB-4E8DC53FA748}"/>
              </a:ext>
            </a:extLst>
          </p:cNvPr>
          <p:cNvSpPr>
            <a:spLocks noChangeArrowheads="1"/>
          </p:cNvSpPr>
          <p:nvPr/>
        </p:nvSpPr>
        <p:spPr bwMode="auto">
          <a:xfrm>
            <a:off x="1301919" y="2846075"/>
            <a:ext cx="21273" cy="17018"/>
          </a:xfrm>
          <a:custGeom>
            <a:avLst/>
            <a:gdLst>
              <a:gd name="T0" fmla="*/ 51 w 65"/>
              <a:gd name="T1" fmla="*/ 0 h 53"/>
              <a:gd name="T2" fmla="*/ 51 w 65"/>
              <a:gd name="T3" fmla="*/ 0 h 53"/>
              <a:gd name="T4" fmla="*/ 64 w 65"/>
              <a:gd name="T5" fmla="*/ 28 h 53"/>
              <a:gd name="T6" fmla="*/ 64 w 65"/>
              <a:gd name="T7" fmla="*/ 28 h 53"/>
              <a:gd name="T8" fmla="*/ 36 w 65"/>
              <a:gd name="T9" fmla="*/ 52 h 53"/>
              <a:gd name="T10" fmla="*/ 36 w 65"/>
              <a:gd name="T11" fmla="*/ 52 h 53"/>
              <a:gd name="T12" fmla="*/ 0 w 65"/>
              <a:gd name="T13" fmla="*/ 50 h 53"/>
              <a:gd name="T14" fmla="*/ 0 w 65"/>
              <a:gd name="T15" fmla="*/ 50 h 53"/>
              <a:gd name="T16" fmla="*/ 51 w 65"/>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3">
                <a:moveTo>
                  <a:pt x="51" y="0"/>
                </a:moveTo>
                <a:lnTo>
                  <a:pt x="51" y="0"/>
                </a:lnTo>
                <a:cubicBezTo>
                  <a:pt x="54" y="9"/>
                  <a:pt x="64" y="15"/>
                  <a:pt x="64" y="28"/>
                </a:cubicBezTo>
                <a:lnTo>
                  <a:pt x="64" y="28"/>
                </a:lnTo>
                <a:cubicBezTo>
                  <a:pt x="64" y="50"/>
                  <a:pt x="47" y="52"/>
                  <a:pt x="36" y="52"/>
                </a:cubicBezTo>
                <a:lnTo>
                  <a:pt x="36" y="52"/>
                </a:lnTo>
                <a:cubicBezTo>
                  <a:pt x="18" y="52"/>
                  <a:pt x="14" y="48"/>
                  <a:pt x="0" y="50"/>
                </a:cubicBezTo>
                <a:lnTo>
                  <a:pt x="0" y="50"/>
                </a:lnTo>
                <a:cubicBezTo>
                  <a:pt x="7" y="19"/>
                  <a:pt x="26" y="9"/>
                  <a:pt x="51" y="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31" name="Freeform 124">
            <a:extLst>
              <a:ext uri="{FF2B5EF4-FFF2-40B4-BE49-F238E27FC236}">
                <a16:creationId xmlns:a16="http://schemas.microsoft.com/office/drawing/2014/main" id="{0A7F21DC-1D01-467C-B8D6-1A582B6E7642}"/>
              </a:ext>
            </a:extLst>
          </p:cNvPr>
          <p:cNvSpPr>
            <a:spLocks noChangeArrowheads="1"/>
          </p:cNvSpPr>
          <p:nvPr/>
        </p:nvSpPr>
        <p:spPr bwMode="auto">
          <a:xfrm>
            <a:off x="1291992" y="2708515"/>
            <a:ext cx="109197" cy="58144"/>
          </a:xfrm>
          <a:custGeom>
            <a:avLst/>
            <a:gdLst>
              <a:gd name="T0" fmla="*/ 223 w 340"/>
              <a:gd name="T1" fmla="*/ 134 h 180"/>
              <a:gd name="T2" fmla="*/ 223 w 340"/>
              <a:gd name="T3" fmla="*/ 134 h 180"/>
              <a:gd name="T4" fmla="*/ 137 w 340"/>
              <a:gd name="T5" fmla="*/ 126 h 180"/>
              <a:gd name="T6" fmla="*/ 137 w 340"/>
              <a:gd name="T7" fmla="*/ 126 h 180"/>
              <a:gd name="T8" fmla="*/ 77 w 340"/>
              <a:gd name="T9" fmla="*/ 119 h 180"/>
              <a:gd name="T10" fmla="*/ 77 w 340"/>
              <a:gd name="T11" fmla="*/ 119 h 180"/>
              <a:gd name="T12" fmla="*/ 27 w 340"/>
              <a:gd name="T13" fmla="*/ 104 h 180"/>
              <a:gd name="T14" fmla="*/ 27 w 340"/>
              <a:gd name="T15" fmla="*/ 104 h 180"/>
              <a:gd name="T16" fmla="*/ 82 w 340"/>
              <a:gd name="T17" fmla="*/ 82 h 180"/>
              <a:gd name="T18" fmla="*/ 82 w 340"/>
              <a:gd name="T19" fmla="*/ 82 h 180"/>
              <a:gd name="T20" fmla="*/ 82 w 340"/>
              <a:gd name="T21" fmla="*/ 60 h 180"/>
              <a:gd name="T22" fmla="*/ 82 w 340"/>
              <a:gd name="T23" fmla="*/ 60 h 180"/>
              <a:gd name="T24" fmla="*/ 18 w 340"/>
              <a:gd name="T25" fmla="*/ 60 h 180"/>
              <a:gd name="T26" fmla="*/ 18 w 340"/>
              <a:gd name="T27" fmla="*/ 60 h 180"/>
              <a:gd name="T28" fmla="*/ 31 w 340"/>
              <a:gd name="T29" fmla="*/ 42 h 180"/>
              <a:gd name="T30" fmla="*/ 31 w 340"/>
              <a:gd name="T31" fmla="*/ 42 h 180"/>
              <a:gd name="T32" fmla="*/ 0 w 340"/>
              <a:gd name="T33" fmla="*/ 14 h 180"/>
              <a:gd name="T34" fmla="*/ 0 w 340"/>
              <a:gd name="T35" fmla="*/ 14 h 180"/>
              <a:gd name="T36" fmla="*/ 58 w 340"/>
              <a:gd name="T37" fmla="*/ 0 h 180"/>
              <a:gd name="T38" fmla="*/ 58 w 340"/>
              <a:gd name="T39" fmla="*/ 0 h 180"/>
              <a:gd name="T40" fmla="*/ 128 w 340"/>
              <a:gd name="T41" fmla="*/ 33 h 180"/>
              <a:gd name="T42" fmla="*/ 128 w 340"/>
              <a:gd name="T43" fmla="*/ 33 h 180"/>
              <a:gd name="T44" fmla="*/ 165 w 340"/>
              <a:gd name="T45" fmla="*/ 18 h 180"/>
              <a:gd name="T46" fmla="*/ 165 w 340"/>
              <a:gd name="T47" fmla="*/ 18 h 180"/>
              <a:gd name="T48" fmla="*/ 219 w 340"/>
              <a:gd name="T49" fmla="*/ 60 h 180"/>
              <a:gd name="T50" fmla="*/ 219 w 340"/>
              <a:gd name="T51" fmla="*/ 60 h 180"/>
              <a:gd name="T52" fmla="*/ 247 w 340"/>
              <a:gd name="T53" fmla="*/ 45 h 180"/>
              <a:gd name="T54" fmla="*/ 247 w 340"/>
              <a:gd name="T55" fmla="*/ 45 h 180"/>
              <a:gd name="T56" fmla="*/ 302 w 340"/>
              <a:gd name="T57" fmla="*/ 88 h 180"/>
              <a:gd name="T58" fmla="*/ 302 w 340"/>
              <a:gd name="T59" fmla="*/ 88 h 180"/>
              <a:gd name="T60" fmla="*/ 287 w 340"/>
              <a:gd name="T61" fmla="*/ 106 h 180"/>
              <a:gd name="T62" fmla="*/ 287 w 340"/>
              <a:gd name="T63" fmla="*/ 106 h 180"/>
              <a:gd name="T64" fmla="*/ 339 w 340"/>
              <a:gd name="T65" fmla="*/ 156 h 180"/>
              <a:gd name="T66" fmla="*/ 339 w 340"/>
              <a:gd name="T67" fmla="*/ 156 h 180"/>
              <a:gd name="T68" fmla="*/ 305 w 340"/>
              <a:gd name="T69" fmla="*/ 179 h 180"/>
              <a:gd name="T70" fmla="*/ 305 w 340"/>
              <a:gd name="T71" fmla="*/ 179 h 180"/>
              <a:gd name="T72" fmla="*/ 223 w 340"/>
              <a:gd name="T73" fmla="*/ 1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0" h="180">
                <a:moveTo>
                  <a:pt x="223" y="134"/>
                </a:moveTo>
                <a:lnTo>
                  <a:pt x="223" y="134"/>
                </a:lnTo>
                <a:cubicBezTo>
                  <a:pt x="190" y="134"/>
                  <a:pt x="170" y="122"/>
                  <a:pt x="137" y="126"/>
                </a:cubicBezTo>
                <a:lnTo>
                  <a:pt x="137" y="126"/>
                </a:lnTo>
                <a:cubicBezTo>
                  <a:pt x="128" y="109"/>
                  <a:pt x="104" y="119"/>
                  <a:pt x="77" y="119"/>
                </a:cubicBezTo>
                <a:lnTo>
                  <a:pt x="77" y="119"/>
                </a:lnTo>
                <a:cubicBezTo>
                  <a:pt x="51" y="119"/>
                  <a:pt x="44" y="120"/>
                  <a:pt x="27" y="104"/>
                </a:cubicBezTo>
                <a:lnTo>
                  <a:pt x="27" y="104"/>
                </a:lnTo>
                <a:cubicBezTo>
                  <a:pt x="44" y="88"/>
                  <a:pt x="60" y="89"/>
                  <a:pt x="82" y="82"/>
                </a:cubicBezTo>
                <a:lnTo>
                  <a:pt x="82" y="82"/>
                </a:lnTo>
                <a:cubicBezTo>
                  <a:pt x="78" y="76"/>
                  <a:pt x="78" y="66"/>
                  <a:pt x="82" y="60"/>
                </a:cubicBezTo>
                <a:lnTo>
                  <a:pt x="82" y="60"/>
                </a:lnTo>
                <a:cubicBezTo>
                  <a:pt x="42" y="60"/>
                  <a:pt x="32" y="71"/>
                  <a:pt x="18" y="60"/>
                </a:cubicBezTo>
                <a:lnTo>
                  <a:pt x="18" y="60"/>
                </a:lnTo>
                <a:cubicBezTo>
                  <a:pt x="24" y="56"/>
                  <a:pt x="29" y="49"/>
                  <a:pt x="31" y="42"/>
                </a:cubicBezTo>
                <a:lnTo>
                  <a:pt x="31" y="42"/>
                </a:lnTo>
                <a:cubicBezTo>
                  <a:pt x="5" y="42"/>
                  <a:pt x="0" y="36"/>
                  <a:pt x="0" y="14"/>
                </a:cubicBezTo>
                <a:lnTo>
                  <a:pt x="0" y="14"/>
                </a:lnTo>
                <a:cubicBezTo>
                  <a:pt x="21" y="11"/>
                  <a:pt x="36" y="0"/>
                  <a:pt x="58" y="0"/>
                </a:cubicBezTo>
                <a:lnTo>
                  <a:pt x="58" y="0"/>
                </a:lnTo>
                <a:cubicBezTo>
                  <a:pt x="97" y="0"/>
                  <a:pt x="106" y="33"/>
                  <a:pt x="128" y="33"/>
                </a:cubicBezTo>
                <a:lnTo>
                  <a:pt x="128" y="33"/>
                </a:lnTo>
                <a:cubicBezTo>
                  <a:pt x="142" y="33"/>
                  <a:pt x="150" y="18"/>
                  <a:pt x="165" y="18"/>
                </a:cubicBezTo>
                <a:lnTo>
                  <a:pt x="165" y="18"/>
                </a:lnTo>
                <a:cubicBezTo>
                  <a:pt x="201" y="18"/>
                  <a:pt x="199" y="60"/>
                  <a:pt x="219" y="60"/>
                </a:cubicBezTo>
                <a:lnTo>
                  <a:pt x="219" y="60"/>
                </a:lnTo>
                <a:cubicBezTo>
                  <a:pt x="231" y="60"/>
                  <a:pt x="236" y="45"/>
                  <a:pt x="247" y="45"/>
                </a:cubicBezTo>
                <a:lnTo>
                  <a:pt x="247" y="45"/>
                </a:lnTo>
                <a:cubicBezTo>
                  <a:pt x="273" y="45"/>
                  <a:pt x="293" y="78"/>
                  <a:pt x="302" y="88"/>
                </a:cubicBezTo>
                <a:lnTo>
                  <a:pt x="302" y="88"/>
                </a:lnTo>
                <a:cubicBezTo>
                  <a:pt x="298" y="93"/>
                  <a:pt x="291" y="101"/>
                  <a:pt x="287" y="106"/>
                </a:cubicBezTo>
                <a:lnTo>
                  <a:pt x="287" y="106"/>
                </a:lnTo>
                <a:cubicBezTo>
                  <a:pt x="302" y="120"/>
                  <a:pt x="339" y="135"/>
                  <a:pt x="339" y="156"/>
                </a:cubicBezTo>
                <a:lnTo>
                  <a:pt x="339" y="156"/>
                </a:lnTo>
                <a:cubicBezTo>
                  <a:pt x="339" y="174"/>
                  <a:pt x="320" y="179"/>
                  <a:pt x="305" y="179"/>
                </a:cubicBezTo>
                <a:lnTo>
                  <a:pt x="305" y="179"/>
                </a:lnTo>
                <a:cubicBezTo>
                  <a:pt x="262" y="179"/>
                  <a:pt x="265" y="134"/>
                  <a:pt x="223" y="134"/>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32" name="Freeform 125">
            <a:extLst>
              <a:ext uri="{FF2B5EF4-FFF2-40B4-BE49-F238E27FC236}">
                <a16:creationId xmlns:a16="http://schemas.microsoft.com/office/drawing/2014/main" id="{E3879771-3307-4C58-AE25-B23448E5FEAD}"/>
              </a:ext>
            </a:extLst>
          </p:cNvPr>
          <p:cNvSpPr>
            <a:spLocks noChangeArrowheads="1"/>
          </p:cNvSpPr>
          <p:nvPr/>
        </p:nvSpPr>
        <p:spPr bwMode="auto">
          <a:xfrm>
            <a:off x="1334537" y="2758150"/>
            <a:ext cx="29781" cy="8509"/>
          </a:xfrm>
          <a:custGeom>
            <a:avLst/>
            <a:gdLst>
              <a:gd name="T0" fmla="*/ 33 w 93"/>
              <a:gd name="T1" fmla="*/ 27 h 28"/>
              <a:gd name="T2" fmla="*/ 33 w 93"/>
              <a:gd name="T3" fmla="*/ 27 h 28"/>
              <a:gd name="T4" fmla="*/ 50 w 93"/>
              <a:gd name="T5" fmla="*/ 0 h 28"/>
              <a:gd name="T6" fmla="*/ 50 w 93"/>
              <a:gd name="T7" fmla="*/ 0 h 28"/>
              <a:gd name="T8" fmla="*/ 92 w 93"/>
              <a:gd name="T9" fmla="*/ 14 h 28"/>
              <a:gd name="T10" fmla="*/ 92 w 93"/>
              <a:gd name="T11" fmla="*/ 14 h 28"/>
              <a:gd name="T12" fmla="*/ 33 w 93"/>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93" h="28">
                <a:moveTo>
                  <a:pt x="33" y="27"/>
                </a:moveTo>
                <a:lnTo>
                  <a:pt x="33" y="27"/>
                </a:lnTo>
                <a:cubicBezTo>
                  <a:pt x="0" y="27"/>
                  <a:pt x="42" y="0"/>
                  <a:pt x="50" y="0"/>
                </a:cubicBezTo>
                <a:lnTo>
                  <a:pt x="50" y="0"/>
                </a:lnTo>
                <a:cubicBezTo>
                  <a:pt x="70" y="0"/>
                  <a:pt x="76" y="9"/>
                  <a:pt x="92" y="14"/>
                </a:cubicBezTo>
                <a:lnTo>
                  <a:pt x="92" y="14"/>
                </a:lnTo>
                <a:cubicBezTo>
                  <a:pt x="83" y="27"/>
                  <a:pt x="60" y="27"/>
                  <a:pt x="33" y="27"/>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33" name="Freeform 126">
            <a:extLst>
              <a:ext uri="{FF2B5EF4-FFF2-40B4-BE49-F238E27FC236}">
                <a16:creationId xmlns:a16="http://schemas.microsoft.com/office/drawing/2014/main" id="{D4A2B31D-CD36-4247-AF6E-68624292025C}"/>
              </a:ext>
            </a:extLst>
          </p:cNvPr>
          <p:cNvSpPr>
            <a:spLocks noChangeArrowheads="1"/>
          </p:cNvSpPr>
          <p:nvPr/>
        </p:nvSpPr>
        <p:spPr bwMode="auto">
          <a:xfrm>
            <a:off x="1442316" y="2792185"/>
            <a:ext cx="289303" cy="92181"/>
          </a:xfrm>
          <a:custGeom>
            <a:avLst/>
            <a:gdLst>
              <a:gd name="T0" fmla="*/ 893 w 900"/>
              <a:gd name="T1" fmla="*/ 188 h 286"/>
              <a:gd name="T2" fmla="*/ 893 w 900"/>
              <a:gd name="T3" fmla="*/ 188 h 286"/>
              <a:gd name="T4" fmla="*/ 875 w 900"/>
              <a:gd name="T5" fmla="*/ 213 h 286"/>
              <a:gd name="T6" fmla="*/ 875 w 900"/>
              <a:gd name="T7" fmla="*/ 213 h 286"/>
              <a:gd name="T8" fmla="*/ 899 w 900"/>
              <a:gd name="T9" fmla="*/ 215 h 286"/>
              <a:gd name="T10" fmla="*/ 899 w 900"/>
              <a:gd name="T11" fmla="*/ 215 h 286"/>
              <a:gd name="T12" fmla="*/ 747 w 900"/>
              <a:gd name="T13" fmla="*/ 280 h 286"/>
              <a:gd name="T14" fmla="*/ 747 w 900"/>
              <a:gd name="T15" fmla="*/ 280 h 286"/>
              <a:gd name="T16" fmla="*/ 710 w 900"/>
              <a:gd name="T17" fmla="*/ 252 h 286"/>
              <a:gd name="T18" fmla="*/ 710 w 900"/>
              <a:gd name="T19" fmla="*/ 252 h 286"/>
              <a:gd name="T20" fmla="*/ 664 w 900"/>
              <a:gd name="T21" fmla="*/ 275 h 286"/>
              <a:gd name="T22" fmla="*/ 517 w 900"/>
              <a:gd name="T23" fmla="*/ 275 h 286"/>
              <a:gd name="T24" fmla="*/ 517 w 900"/>
              <a:gd name="T25" fmla="*/ 275 h 286"/>
              <a:gd name="T26" fmla="*/ 426 w 900"/>
              <a:gd name="T27" fmla="*/ 248 h 286"/>
              <a:gd name="T28" fmla="*/ 404 w 900"/>
              <a:gd name="T29" fmla="*/ 248 h 286"/>
              <a:gd name="T30" fmla="*/ 404 w 900"/>
              <a:gd name="T31" fmla="*/ 248 h 286"/>
              <a:gd name="T32" fmla="*/ 352 w 900"/>
              <a:gd name="T33" fmla="*/ 280 h 286"/>
              <a:gd name="T34" fmla="*/ 352 w 900"/>
              <a:gd name="T35" fmla="*/ 280 h 286"/>
              <a:gd name="T36" fmla="*/ 221 w 900"/>
              <a:gd name="T37" fmla="*/ 197 h 286"/>
              <a:gd name="T38" fmla="*/ 221 w 900"/>
              <a:gd name="T39" fmla="*/ 197 h 286"/>
              <a:gd name="T40" fmla="*/ 242 w 900"/>
              <a:gd name="T41" fmla="*/ 167 h 286"/>
              <a:gd name="T42" fmla="*/ 242 w 900"/>
              <a:gd name="T43" fmla="*/ 167 h 286"/>
              <a:gd name="T44" fmla="*/ 169 w 900"/>
              <a:gd name="T45" fmla="*/ 74 h 286"/>
              <a:gd name="T46" fmla="*/ 169 w 900"/>
              <a:gd name="T47" fmla="*/ 74 h 286"/>
              <a:gd name="T48" fmla="*/ 133 w 900"/>
              <a:gd name="T49" fmla="*/ 92 h 286"/>
              <a:gd name="T50" fmla="*/ 133 w 900"/>
              <a:gd name="T51" fmla="*/ 92 h 286"/>
              <a:gd name="T52" fmla="*/ 0 w 900"/>
              <a:gd name="T53" fmla="*/ 28 h 286"/>
              <a:gd name="T54" fmla="*/ 0 w 900"/>
              <a:gd name="T55" fmla="*/ 28 h 286"/>
              <a:gd name="T56" fmla="*/ 56 w 900"/>
              <a:gd name="T57" fmla="*/ 0 h 286"/>
              <a:gd name="T58" fmla="*/ 56 w 900"/>
              <a:gd name="T59" fmla="*/ 0 h 286"/>
              <a:gd name="T60" fmla="*/ 215 w 900"/>
              <a:gd name="T61" fmla="*/ 65 h 286"/>
              <a:gd name="T62" fmla="*/ 215 w 900"/>
              <a:gd name="T63" fmla="*/ 65 h 286"/>
              <a:gd name="T64" fmla="*/ 252 w 900"/>
              <a:gd name="T65" fmla="*/ 50 h 286"/>
              <a:gd name="T66" fmla="*/ 285 w 900"/>
              <a:gd name="T67" fmla="*/ 50 h 286"/>
              <a:gd name="T68" fmla="*/ 285 w 900"/>
              <a:gd name="T69" fmla="*/ 50 h 286"/>
              <a:gd name="T70" fmla="*/ 371 w 900"/>
              <a:gd name="T71" fmla="*/ 105 h 286"/>
              <a:gd name="T72" fmla="*/ 298 w 900"/>
              <a:gd name="T73" fmla="*/ 105 h 286"/>
              <a:gd name="T74" fmla="*/ 298 w 900"/>
              <a:gd name="T75" fmla="*/ 105 h 286"/>
              <a:gd name="T76" fmla="*/ 380 w 900"/>
              <a:gd name="T77" fmla="*/ 147 h 286"/>
              <a:gd name="T78" fmla="*/ 380 w 900"/>
              <a:gd name="T79" fmla="*/ 147 h 286"/>
              <a:gd name="T80" fmla="*/ 367 w 900"/>
              <a:gd name="T81" fmla="*/ 157 h 286"/>
              <a:gd name="T82" fmla="*/ 367 w 900"/>
              <a:gd name="T83" fmla="*/ 157 h 286"/>
              <a:gd name="T84" fmla="*/ 396 w 900"/>
              <a:gd name="T85" fmla="*/ 166 h 286"/>
              <a:gd name="T86" fmla="*/ 396 w 900"/>
              <a:gd name="T87" fmla="*/ 166 h 286"/>
              <a:gd name="T88" fmla="*/ 523 w 900"/>
              <a:gd name="T89" fmla="*/ 188 h 286"/>
              <a:gd name="T90" fmla="*/ 523 w 900"/>
              <a:gd name="T91" fmla="*/ 188 h 286"/>
              <a:gd name="T92" fmla="*/ 752 w 900"/>
              <a:gd name="T93" fmla="*/ 142 h 286"/>
              <a:gd name="T94" fmla="*/ 752 w 900"/>
              <a:gd name="T95" fmla="*/ 142 h 286"/>
              <a:gd name="T96" fmla="*/ 899 w 900"/>
              <a:gd name="T97" fmla="*/ 193 h 286"/>
              <a:gd name="T98" fmla="*/ 899 w 900"/>
              <a:gd name="T99" fmla="*/ 193 h 286"/>
              <a:gd name="T100" fmla="*/ 880 w 900"/>
              <a:gd name="T101" fmla="*/ 197 h 286"/>
              <a:gd name="T102" fmla="*/ 893 w 900"/>
              <a:gd name="T103" fmla="*/ 18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0" h="286">
                <a:moveTo>
                  <a:pt x="893" y="188"/>
                </a:moveTo>
                <a:lnTo>
                  <a:pt x="893" y="188"/>
                </a:lnTo>
                <a:cubicBezTo>
                  <a:pt x="886" y="193"/>
                  <a:pt x="879" y="201"/>
                  <a:pt x="875" y="213"/>
                </a:cubicBezTo>
                <a:lnTo>
                  <a:pt x="875" y="213"/>
                </a:lnTo>
                <a:cubicBezTo>
                  <a:pt x="888" y="217"/>
                  <a:pt x="899" y="215"/>
                  <a:pt x="899" y="215"/>
                </a:cubicBezTo>
                <a:lnTo>
                  <a:pt x="899" y="215"/>
                </a:lnTo>
                <a:cubicBezTo>
                  <a:pt x="893" y="280"/>
                  <a:pt x="810" y="280"/>
                  <a:pt x="747" y="280"/>
                </a:cubicBezTo>
                <a:lnTo>
                  <a:pt x="747" y="280"/>
                </a:lnTo>
                <a:cubicBezTo>
                  <a:pt x="723" y="280"/>
                  <a:pt x="714" y="265"/>
                  <a:pt x="710" y="252"/>
                </a:cubicBezTo>
                <a:lnTo>
                  <a:pt x="710" y="252"/>
                </a:lnTo>
                <a:cubicBezTo>
                  <a:pt x="684" y="255"/>
                  <a:pt x="681" y="265"/>
                  <a:pt x="664" y="275"/>
                </a:cubicBezTo>
                <a:lnTo>
                  <a:pt x="517" y="275"/>
                </a:lnTo>
                <a:lnTo>
                  <a:pt x="517" y="275"/>
                </a:lnTo>
                <a:cubicBezTo>
                  <a:pt x="479" y="285"/>
                  <a:pt x="422" y="280"/>
                  <a:pt x="426" y="248"/>
                </a:cubicBezTo>
                <a:lnTo>
                  <a:pt x="404" y="248"/>
                </a:lnTo>
                <a:lnTo>
                  <a:pt x="404" y="248"/>
                </a:lnTo>
                <a:cubicBezTo>
                  <a:pt x="396" y="257"/>
                  <a:pt x="369" y="280"/>
                  <a:pt x="352" y="280"/>
                </a:cubicBezTo>
                <a:lnTo>
                  <a:pt x="352" y="280"/>
                </a:lnTo>
                <a:cubicBezTo>
                  <a:pt x="312" y="280"/>
                  <a:pt x="221" y="234"/>
                  <a:pt x="221" y="197"/>
                </a:cubicBezTo>
                <a:lnTo>
                  <a:pt x="221" y="197"/>
                </a:lnTo>
                <a:cubicBezTo>
                  <a:pt x="221" y="184"/>
                  <a:pt x="235" y="171"/>
                  <a:pt x="242" y="167"/>
                </a:cubicBezTo>
                <a:lnTo>
                  <a:pt x="242" y="167"/>
                </a:lnTo>
                <a:cubicBezTo>
                  <a:pt x="210" y="134"/>
                  <a:pt x="200" y="105"/>
                  <a:pt x="169" y="74"/>
                </a:cubicBezTo>
                <a:lnTo>
                  <a:pt x="169" y="74"/>
                </a:lnTo>
                <a:cubicBezTo>
                  <a:pt x="159" y="85"/>
                  <a:pt x="147" y="92"/>
                  <a:pt x="133" y="92"/>
                </a:cubicBezTo>
                <a:lnTo>
                  <a:pt x="133" y="92"/>
                </a:lnTo>
                <a:cubicBezTo>
                  <a:pt x="113" y="92"/>
                  <a:pt x="0" y="45"/>
                  <a:pt x="0" y="28"/>
                </a:cubicBezTo>
                <a:lnTo>
                  <a:pt x="0" y="28"/>
                </a:lnTo>
                <a:cubicBezTo>
                  <a:pt x="0" y="0"/>
                  <a:pt x="34" y="0"/>
                  <a:pt x="56" y="0"/>
                </a:cubicBezTo>
                <a:lnTo>
                  <a:pt x="56" y="0"/>
                </a:lnTo>
                <a:cubicBezTo>
                  <a:pt x="138" y="0"/>
                  <a:pt x="153" y="65"/>
                  <a:pt x="215" y="65"/>
                </a:cubicBezTo>
                <a:lnTo>
                  <a:pt x="215" y="65"/>
                </a:lnTo>
                <a:cubicBezTo>
                  <a:pt x="234" y="65"/>
                  <a:pt x="244" y="61"/>
                  <a:pt x="252" y="50"/>
                </a:cubicBezTo>
                <a:lnTo>
                  <a:pt x="285" y="50"/>
                </a:lnTo>
                <a:lnTo>
                  <a:pt x="285" y="50"/>
                </a:lnTo>
                <a:cubicBezTo>
                  <a:pt x="270" y="92"/>
                  <a:pt x="355" y="81"/>
                  <a:pt x="371" y="105"/>
                </a:cubicBezTo>
                <a:lnTo>
                  <a:pt x="298" y="105"/>
                </a:lnTo>
                <a:lnTo>
                  <a:pt x="298" y="105"/>
                </a:lnTo>
                <a:cubicBezTo>
                  <a:pt x="309" y="155"/>
                  <a:pt x="355" y="127"/>
                  <a:pt x="380" y="147"/>
                </a:cubicBezTo>
                <a:lnTo>
                  <a:pt x="380" y="147"/>
                </a:lnTo>
                <a:cubicBezTo>
                  <a:pt x="376" y="151"/>
                  <a:pt x="367" y="151"/>
                  <a:pt x="367" y="157"/>
                </a:cubicBezTo>
                <a:lnTo>
                  <a:pt x="367" y="157"/>
                </a:lnTo>
                <a:cubicBezTo>
                  <a:pt x="367" y="182"/>
                  <a:pt x="389" y="171"/>
                  <a:pt x="396" y="166"/>
                </a:cubicBezTo>
                <a:lnTo>
                  <a:pt x="396" y="166"/>
                </a:lnTo>
                <a:cubicBezTo>
                  <a:pt x="441" y="177"/>
                  <a:pt x="477" y="188"/>
                  <a:pt x="523" y="188"/>
                </a:cubicBezTo>
                <a:lnTo>
                  <a:pt x="523" y="188"/>
                </a:lnTo>
                <a:cubicBezTo>
                  <a:pt x="624" y="188"/>
                  <a:pt x="657" y="142"/>
                  <a:pt x="752" y="142"/>
                </a:cubicBezTo>
                <a:lnTo>
                  <a:pt x="752" y="142"/>
                </a:lnTo>
                <a:cubicBezTo>
                  <a:pt x="825" y="142"/>
                  <a:pt x="873" y="146"/>
                  <a:pt x="899" y="193"/>
                </a:cubicBezTo>
                <a:lnTo>
                  <a:pt x="899" y="193"/>
                </a:lnTo>
                <a:cubicBezTo>
                  <a:pt x="895" y="195"/>
                  <a:pt x="886" y="197"/>
                  <a:pt x="880" y="197"/>
                </a:cubicBezTo>
                <a:lnTo>
                  <a:pt x="893" y="188"/>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34" name="Freeform 127">
            <a:extLst>
              <a:ext uri="{FF2B5EF4-FFF2-40B4-BE49-F238E27FC236}">
                <a16:creationId xmlns:a16="http://schemas.microsoft.com/office/drawing/2014/main" id="{31999653-C394-4D5F-928F-4131CC386BD5}"/>
              </a:ext>
            </a:extLst>
          </p:cNvPr>
          <p:cNvSpPr>
            <a:spLocks noChangeArrowheads="1"/>
          </p:cNvSpPr>
          <p:nvPr/>
        </p:nvSpPr>
        <p:spPr bwMode="auto">
          <a:xfrm>
            <a:off x="1446570" y="2840403"/>
            <a:ext cx="51054" cy="38291"/>
          </a:xfrm>
          <a:custGeom>
            <a:avLst/>
            <a:gdLst>
              <a:gd name="T0" fmla="*/ 25 w 157"/>
              <a:gd name="T1" fmla="*/ 42 h 120"/>
              <a:gd name="T2" fmla="*/ 25 w 157"/>
              <a:gd name="T3" fmla="*/ 42 h 120"/>
              <a:gd name="T4" fmla="*/ 79 w 157"/>
              <a:gd name="T5" fmla="*/ 0 h 120"/>
              <a:gd name="T6" fmla="*/ 79 w 157"/>
              <a:gd name="T7" fmla="*/ 0 h 120"/>
              <a:gd name="T8" fmla="*/ 156 w 157"/>
              <a:gd name="T9" fmla="*/ 60 h 120"/>
              <a:gd name="T10" fmla="*/ 156 w 157"/>
              <a:gd name="T11" fmla="*/ 60 h 120"/>
              <a:gd name="T12" fmla="*/ 120 w 157"/>
              <a:gd name="T13" fmla="*/ 119 h 120"/>
              <a:gd name="T14" fmla="*/ 120 w 157"/>
              <a:gd name="T15" fmla="*/ 119 h 120"/>
              <a:gd name="T16" fmla="*/ 0 w 157"/>
              <a:gd name="T17" fmla="*/ 70 h 120"/>
              <a:gd name="T18" fmla="*/ 0 w 157"/>
              <a:gd name="T19" fmla="*/ 70 h 120"/>
              <a:gd name="T20" fmla="*/ 25 w 157"/>
              <a:gd name="T21" fmla="*/ 4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20">
                <a:moveTo>
                  <a:pt x="25" y="42"/>
                </a:moveTo>
                <a:lnTo>
                  <a:pt x="25" y="42"/>
                </a:lnTo>
                <a:cubicBezTo>
                  <a:pt x="45" y="42"/>
                  <a:pt x="37" y="0"/>
                  <a:pt x="79" y="0"/>
                </a:cubicBezTo>
                <a:lnTo>
                  <a:pt x="79" y="0"/>
                </a:lnTo>
                <a:cubicBezTo>
                  <a:pt x="112" y="0"/>
                  <a:pt x="156" y="37"/>
                  <a:pt x="156" y="60"/>
                </a:cubicBezTo>
                <a:lnTo>
                  <a:pt x="156" y="60"/>
                </a:lnTo>
                <a:cubicBezTo>
                  <a:pt x="156" y="91"/>
                  <a:pt x="146" y="119"/>
                  <a:pt x="120" y="119"/>
                </a:cubicBezTo>
                <a:lnTo>
                  <a:pt x="120" y="119"/>
                </a:lnTo>
                <a:cubicBezTo>
                  <a:pt x="107" y="119"/>
                  <a:pt x="0" y="70"/>
                  <a:pt x="0" y="70"/>
                </a:cubicBezTo>
                <a:lnTo>
                  <a:pt x="0" y="70"/>
                </a:lnTo>
                <a:cubicBezTo>
                  <a:pt x="0" y="51"/>
                  <a:pt x="21" y="42"/>
                  <a:pt x="25" y="42"/>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35" name="Freeform 128">
            <a:extLst>
              <a:ext uri="{FF2B5EF4-FFF2-40B4-BE49-F238E27FC236}">
                <a16:creationId xmlns:a16="http://schemas.microsoft.com/office/drawing/2014/main" id="{DB3E7E1B-FAE7-4014-A98F-013DEE875B03}"/>
              </a:ext>
            </a:extLst>
          </p:cNvPr>
          <p:cNvSpPr>
            <a:spLocks noChangeArrowheads="1"/>
          </p:cNvSpPr>
          <p:nvPr/>
        </p:nvSpPr>
        <p:spPr bwMode="auto">
          <a:xfrm>
            <a:off x="1452242" y="2766659"/>
            <a:ext cx="46800" cy="14182"/>
          </a:xfrm>
          <a:custGeom>
            <a:avLst/>
            <a:gdLst>
              <a:gd name="T0" fmla="*/ 119 w 144"/>
              <a:gd name="T1" fmla="*/ 0 h 43"/>
              <a:gd name="T2" fmla="*/ 119 w 144"/>
              <a:gd name="T3" fmla="*/ 0 h 43"/>
              <a:gd name="T4" fmla="*/ 143 w 144"/>
              <a:gd name="T5" fmla="*/ 0 h 43"/>
              <a:gd name="T6" fmla="*/ 143 w 144"/>
              <a:gd name="T7" fmla="*/ 24 h 43"/>
              <a:gd name="T8" fmla="*/ 143 w 144"/>
              <a:gd name="T9" fmla="*/ 24 h 43"/>
              <a:gd name="T10" fmla="*/ 115 w 144"/>
              <a:gd name="T11" fmla="*/ 42 h 43"/>
              <a:gd name="T12" fmla="*/ 115 w 144"/>
              <a:gd name="T13" fmla="*/ 42 h 43"/>
              <a:gd name="T14" fmla="*/ 0 w 144"/>
              <a:gd name="T15" fmla="*/ 22 h 43"/>
              <a:gd name="T16" fmla="*/ 0 w 144"/>
              <a:gd name="T17" fmla="*/ 22 h 43"/>
              <a:gd name="T18" fmla="*/ 119 w 144"/>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43">
                <a:moveTo>
                  <a:pt x="119" y="0"/>
                </a:moveTo>
                <a:lnTo>
                  <a:pt x="119" y="0"/>
                </a:lnTo>
                <a:cubicBezTo>
                  <a:pt x="139" y="0"/>
                  <a:pt x="125" y="3"/>
                  <a:pt x="143" y="0"/>
                </a:cubicBezTo>
                <a:lnTo>
                  <a:pt x="143" y="24"/>
                </a:lnTo>
                <a:lnTo>
                  <a:pt x="143" y="24"/>
                </a:lnTo>
                <a:cubicBezTo>
                  <a:pt x="143" y="33"/>
                  <a:pt x="132" y="42"/>
                  <a:pt x="115" y="42"/>
                </a:cubicBezTo>
                <a:lnTo>
                  <a:pt x="115" y="42"/>
                </a:lnTo>
                <a:cubicBezTo>
                  <a:pt x="106" y="42"/>
                  <a:pt x="0" y="22"/>
                  <a:pt x="0" y="22"/>
                </a:cubicBezTo>
                <a:lnTo>
                  <a:pt x="0" y="22"/>
                </a:lnTo>
                <a:cubicBezTo>
                  <a:pt x="18" y="3"/>
                  <a:pt x="84" y="0"/>
                  <a:pt x="119" y="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36" name="Freeform 129">
            <a:extLst>
              <a:ext uri="{FF2B5EF4-FFF2-40B4-BE49-F238E27FC236}">
                <a16:creationId xmlns:a16="http://schemas.microsoft.com/office/drawing/2014/main" id="{2107ED1F-71E7-46CC-8B34-EBADCB51273A}"/>
              </a:ext>
            </a:extLst>
          </p:cNvPr>
          <p:cNvSpPr>
            <a:spLocks noChangeArrowheads="1"/>
          </p:cNvSpPr>
          <p:nvPr/>
        </p:nvSpPr>
        <p:spPr bwMode="auto">
          <a:xfrm>
            <a:off x="1416789" y="2722696"/>
            <a:ext cx="55308" cy="45381"/>
          </a:xfrm>
          <a:custGeom>
            <a:avLst/>
            <a:gdLst>
              <a:gd name="T0" fmla="*/ 42 w 171"/>
              <a:gd name="T1" fmla="*/ 116 h 139"/>
              <a:gd name="T2" fmla="*/ 42 w 171"/>
              <a:gd name="T3" fmla="*/ 116 h 139"/>
              <a:gd name="T4" fmla="*/ 60 w 171"/>
              <a:gd name="T5" fmla="*/ 98 h 139"/>
              <a:gd name="T6" fmla="*/ 60 w 171"/>
              <a:gd name="T7" fmla="*/ 98 h 139"/>
              <a:gd name="T8" fmla="*/ 0 w 171"/>
              <a:gd name="T9" fmla="*/ 28 h 139"/>
              <a:gd name="T10" fmla="*/ 0 w 171"/>
              <a:gd name="T11" fmla="*/ 28 h 139"/>
              <a:gd name="T12" fmla="*/ 42 w 171"/>
              <a:gd name="T13" fmla="*/ 0 h 139"/>
              <a:gd name="T14" fmla="*/ 42 w 171"/>
              <a:gd name="T15" fmla="*/ 0 h 139"/>
              <a:gd name="T16" fmla="*/ 106 w 171"/>
              <a:gd name="T17" fmla="*/ 28 h 139"/>
              <a:gd name="T18" fmla="*/ 106 w 171"/>
              <a:gd name="T19" fmla="*/ 28 h 139"/>
              <a:gd name="T20" fmla="*/ 170 w 171"/>
              <a:gd name="T21" fmla="*/ 70 h 139"/>
              <a:gd name="T22" fmla="*/ 170 w 171"/>
              <a:gd name="T23" fmla="*/ 70 h 139"/>
              <a:gd name="T24" fmla="*/ 170 w 171"/>
              <a:gd name="T25" fmla="*/ 116 h 139"/>
              <a:gd name="T26" fmla="*/ 170 w 171"/>
              <a:gd name="T27" fmla="*/ 116 h 139"/>
              <a:gd name="T28" fmla="*/ 42 w 171"/>
              <a:gd name="T29" fmla="*/ 1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39">
                <a:moveTo>
                  <a:pt x="42" y="116"/>
                </a:moveTo>
                <a:lnTo>
                  <a:pt x="42" y="116"/>
                </a:lnTo>
                <a:cubicBezTo>
                  <a:pt x="42" y="107"/>
                  <a:pt x="55" y="100"/>
                  <a:pt x="60" y="98"/>
                </a:cubicBezTo>
                <a:lnTo>
                  <a:pt x="60" y="98"/>
                </a:lnTo>
                <a:cubicBezTo>
                  <a:pt x="38" y="75"/>
                  <a:pt x="0" y="64"/>
                  <a:pt x="0" y="28"/>
                </a:cubicBezTo>
                <a:lnTo>
                  <a:pt x="0" y="28"/>
                </a:lnTo>
                <a:cubicBezTo>
                  <a:pt x="0" y="10"/>
                  <a:pt x="24" y="2"/>
                  <a:pt x="42" y="0"/>
                </a:cubicBezTo>
                <a:lnTo>
                  <a:pt x="42" y="0"/>
                </a:lnTo>
                <a:cubicBezTo>
                  <a:pt x="47" y="15"/>
                  <a:pt x="86" y="28"/>
                  <a:pt x="106" y="28"/>
                </a:cubicBezTo>
                <a:lnTo>
                  <a:pt x="106" y="28"/>
                </a:lnTo>
                <a:cubicBezTo>
                  <a:pt x="106" y="72"/>
                  <a:pt x="170" y="31"/>
                  <a:pt x="170" y="70"/>
                </a:cubicBezTo>
                <a:lnTo>
                  <a:pt x="170" y="70"/>
                </a:lnTo>
                <a:cubicBezTo>
                  <a:pt x="170" y="83"/>
                  <a:pt x="165" y="96"/>
                  <a:pt x="170" y="116"/>
                </a:cubicBezTo>
                <a:lnTo>
                  <a:pt x="170" y="116"/>
                </a:lnTo>
                <a:cubicBezTo>
                  <a:pt x="106" y="131"/>
                  <a:pt x="42" y="138"/>
                  <a:pt x="42" y="116"/>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37" name="Freeform 130">
            <a:extLst>
              <a:ext uri="{FF2B5EF4-FFF2-40B4-BE49-F238E27FC236}">
                <a16:creationId xmlns:a16="http://schemas.microsoft.com/office/drawing/2014/main" id="{03F13A19-38F3-40B5-92BA-9CDC44034D85}"/>
              </a:ext>
            </a:extLst>
          </p:cNvPr>
          <p:cNvSpPr>
            <a:spLocks noChangeArrowheads="1"/>
          </p:cNvSpPr>
          <p:nvPr/>
        </p:nvSpPr>
        <p:spPr bwMode="auto">
          <a:xfrm>
            <a:off x="1396935" y="2682988"/>
            <a:ext cx="21272" cy="12763"/>
          </a:xfrm>
          <a:custGeom>
            <a:avLst/>
            <a:gdLst>
              <a:gd name="T0" fmla="*/ 64 w 65"/>
              <a:gd name="T1" fmla="*/ 2 h 40"/>
              <a:gd name="T2" fmla="*/ 64 w 65"/>
              <a:gd name="T3" fmla="*/ 39 h 40"/>
              <a:gd name="T4" fmla="*/ 33 w 65"/>
              <a:gd name="T5" fmla="*/ 39 h 40"/>
              <a:gd name="T6" fmla="*/ 33 w 65"/>
              <a:gd name="T7" fmla="*/ 39 h 40"/>
              <a:gd name="T8" fmla="*/ 0 w 65"/>
              <a:gd name="T9" fmla="*/ 2 h 40"/>
              <a:gd name="T10" fmla="*/ 0 w 65"/>
              <a:gd name="T11" fmla="*/ 2 h 40"/>
              <a:gd name="T12" fmla="*/ 64 w 65"/>
              <a:gd name="T13" fmla="*/ 2 h 40"/>
            </a:gdLst>
            <a:ahLst/>
            <a:cxnLst>
              <a:cxn ang="0">
                <a:pos x="T0" y="T1"/>
              </a:cxn>
              <a:cxn ang="0">
                <a:pos x="T2" y="T3"/>
              </a:cxn>
              <a:cxn ang="0">
                <a:pos x="T4" y="T5"/>
              </a:cxn>
              <a:cxn ang="0">
                <a:pos x="T6" y="T7"/>
              </a:cxn>
              <a:cxn ang="0">
                <a:pos x="T8" y="T9"/>
              </a:cxn>
              <a:cxn ang="0">
                <a:pos x="T10" y="T11"/>
              </a:cxn>
              <a:cxn ang="0">
                <a:pos x="T12" y="T13"/>
              </a:cxn>
            </a:cxnLst>
            <a:rect l="0" t="0" r="r" b="b"/>
            <a:pathLst>
              <a:path w="65" h="40">
                <a:moveTo>
                  <a:pt x="64" y="2"/>
                </a:moveTo>
                <a:lnTo>
                  <a:pt x="64" y="39"/>
                </a:lnTo>
                <a:lnTo>
                  <a:pt x="33" y="39"/>
                </a:lnTo>
                <a:lnTo>
                  <a:pt x="33" y="39"/>
                </a:lnTo>
                <a:cubicBezTo>
                  <a:pt x="22" y="27"/>
                  <a:pt x="0" y="24"/>
                  <a:pt x="0" y="2"/>
                </a:cubicBezTo>
                <a:lnTo>
                  <a:pt x="0" y="2"/>
                </a:lnTo>
                <a:cubicBezTo>
                  <a:pt x="24" y="0"/>
                  <a:pt x="51" y="2"/>
                  <a:pt x="64" y="2"/>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38" name="Freeform 131">
            <a:extLst>
              <a:ext uri="{FF2B5EF4-FFF2-40B4-BE49-F238E27FC236}">
                <a16:creationId xmlns:a16="http://schemas.microsoft.com/office/drawing/2014/main" id="{0D889DF3-3D20-43E5-A334-58C176307E62}"/>
              </a:ext>
            </a:extLst>
          </p:cNvPr>
          <p:cNvSpPr>
            <a:spLocks noChangeArrowheads="1"/>
          </p:cNvSpPr>
          <p:nvPr/>
        </p:nvSpPr>
        <p:spPr bwMode="auto">
          <a:xfrm>
            <a:off x="1455079" y="2630516"/>
            <a:ext cx="182942" cy="123380"/>
          </a:xfrm>
          <a:custGeom>
            <a:avLst/>
            <a:gdLst>
              <a:gd name="T0" fmla="*/ 403 w 571"/>
              <a:gd name="T1" fmla="*/ 154 h 384"/>
              <a:gd name="T2" fmla="*/ 394 w 571"/>
              <a:gd name="T3" fmla="*/ 117 h 384"/>
              <a:gd name="T4" fmla="*/ 412 w 571"/>
              <a:gd name="T5" fmla="*/ 117 h 384"/>
              <a:gd name="T6" fmla="*/ 436 w 571"/>
              <a:gd name="T7" fmla="*/ 148 h 384"/>
              <a:gd name="T8" fmla="*/ 458 w 571"/>
              <a:gd name="T9" fmla="*/ 175 h 384"/>
              <a:gd name="T10" fmla="*/ 445 w 571"/>
              <a:gd name="T11" fmla="*/ 203 h 384"/>
              <a:gd name="T12" fmla="*/ 476 w 571"/>
              <a:gd name="T13" fmla="*/ 203 h 384"/>
              <a:gd name="T14" fmla="*/ 566 w 571"/>
              <a:gd name="T15" fmla="*/ 227 h 384"/>
              <a:gd name="T16" fmla="*/ 565 w 571"/>
              <a:gd name="T17" fmla="*/ 254 h 384"/>
              <a:gd name="T18" fmla="*/ 522 w 571"/>
              <a:gd name="T19" fmla="*/ 264 h 384"/>
              <a:gd name="T20" fmla="*/ 436 w 571"/>
              <a:gd name="T21" fmla="*/ 322 h 384"/>
              <a:gd name="T22" fmla="*/ 407 w 571"/>
              <a:gd name="T23" fmla="*/ 285 h 384"/>
              <a:gd name="T24" fmla="*/ 385 w 571"/>
              <a:gd name="T25" fmla="*/ 313 h 384"/>
              <a:gd name="T26" fmla="*/ 376 w 571"/>
              <a:gd name="T27" fmla="*/ 349 h 384"/>
              <a:gd name="T28" fmla="*/ 376 w 571"/>
              <a:gd name="T29" fmla="*/ 374 h 384"/>
              <a:gd name="T30" fmla="*/ 310 w 571"/>
              <a:gd name="T31" fmla="*/ 341 h 384"/>
              <a:gd name="T32" fmla="*/ 265 w 571"/>
              <a:gd name="T33" fmla="*/ 383 h 384"/>
              <a:gd name="T34" fmla="*/ 193 w 571"/>
              <a:gd name="T35" fmla="*/ 349 h 384"/>
              <a:gd name="T36" fmla="*/ 216 w 571"/>
              <a:gd name="T37" fmla="*/ 337 h 384"/>
              <a:gd name="T38" fmla="*/ 134 w 571"/>
              <a:gd name="T39" fmla="*/ 291 h 384"/>
              <a:gd name="T40" fmla="*/ 273 w 571"/>
              <a:gd name="T41" fmla="*/ 254 h 384"/>
              <a:gd name="T42" fmla="*/ 198 w 571"/>
              <a:gd name="T43" fmla="*/ 240 h 384"/>
              <a:gd name="T44" fmla="*/ 143 w 571"/>
              <a:gd name="T45" fmla="*/ 254 h 384"/>
              <a:gd name="T46" fmla="*/ 118 w 571"/>
              <a:gd name="T47" fmla="*/ 231 h 384"/>
              <a:gd name="T48" fmla="*/ 79 w 571"/>
              <a:gd name="T49" fmla="*/ 245 h 384"/>
              <a:gd name="T50" fmla="*/ 64 w 571"/>
              <a:gd name="T51" fmla="*/ 227 h 384"/>
              <a:gd name="T52" fmla="*/ 106 w 571"/>
              <a:gd name="T53" fmla="*/ 203 h 384"/>
              <a:gd name="T54" fmla="*/ 28 w 571"/>
              <a:gd name="T55" fmla="*/ 144 h 384"/>
              <a:gd name="T56" fmla="*/ 82 w 571"/>
              <a:gd name="T57" fmla="*/ 163 h 384"/>
              <a:gd name="T58" fmla="*/ 99 w 571"/>
              <a:gd name="T59" fmla="*/ 148 h 384"/>
              <a:gd name="T60" fmla="*/ 18 w 571"/>
              <a:gd name="T61" fmla="*/ 108 h 384"/>
              <a:gd name="T62" fmla="*/ 60 w 571"/>
              <a:gd name="T63" fmla="*/ 90 h 384"/>
              <a:gd name="T64" fmla="*/ 110 w 571"/>
              <a:gd name="T65" fmla="*/ 102 h 384"/>
              <a:gd name="T66" fmla="*/ 130 w 571"/>
              <a:gd name="T67" fmla="*/ 84 h 384"/>
              <a:gd name="T68" fmla="*/ 79 w 571"/>
              <a:gd name="T69" fmla="*/ 84 h 384"/>
              <a:gd name="T70" fmla="*/ 55 w 571"/>
              <a:gd name="T71" fmla="*/ 54 h 384"/>
              <a:gd name="T72" fmla="*/ 125 w 571"/>
              <a:gd name="T73" fmla="*/ 38 h 384"/>
              <a:gd name="T74" fmla="*/ 156 w 571"/>
              <a:gd name="T75" fmla="*/ 38 h 384"/>
              <a:gd name="T76" fmla="*/ 101 w 571"/>
              <a:gd name="T77" fmla="*/ 0 h 384"/>
              <a:gd name="T78" fmla="*/ 216 w 571"/>
              <a:gd name="T79" fmla="*/ 20 h 384"/>
              <a:gd name="T80" fmla="*/ 275 w 571"/>
              <a:gd name="T81" fmla="*/ 99 h 384"/>
              <a:gd name="T82" fmla="*/ 348 w 571"/>
              <a:gd name="T83" fmla="*/ 10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384">
                <a:moveTo>
                  <a:pt x="381" y="154"/>
                </a:moveTo>
                <a:lnTo>
                  <a:pt x="403" y="154"/>
                </a:lnTo>
                <a:lnTo>
                  <a:pt x="403" y="130"/>
                </a:lnTo>
                <a:lnTo>
                  <a:pt x="394" y="117"/>
                </a:lnTo>
                <a:lnTo>
                  <a:pt x="412" y="117"/>
                </a:lnTo>
                <a:lnTo>
                  <a:pt x="412" y="117"/>
                </a:lnTo>
                <a:cubicBezTo>
                  <a:pt x="438" y="117"/>
                  <a:pt x="436" y="126"/>
                  <a:pt x="436" y="148"/>
                </a:cubicBezTo>
                <a:lnTo>
                  <a:pt x="436" y="148"/>
                </a:lnTo>
                <a:cubicBezTo>
                  <a:pt x="436" y="161"/>
                  <a:pt x="458" y="163"/>
                  <a:pt x="458" y="175"/>
                </a:cubicBezTo>
                <a:lnTo>
                  <a:pt x="458" y="175"/>
                </a:lnTo>
                <a:cubicBezTo>
                  <a:pt x="458" y="188"/>
                  <a:pt x="445" y="192"/>
                  <a:pt x="445" y="203"/>
                </a:cubicBezTo>
                <a:lnTo>
                  <a:pt x="445" y="203"/>
                </a:lnTo>
                <a:cubicBezTo>
                  <a:pt x="445" y="220"/>
                  <a:pt x="473" y="203"/>
                  <a:pt x="476" y="203"/>
                </a:cubicBezTo>
                <a:lnTo>
                  <a:pt x="476" y="203"/>
                </a:lnTo>
                <a:cubicBezTo>
                  <a:pt x="495" y="203"/>
                  <a:pt x="542" y="225"/>
                  <a:pt x="566" y="227"/>
                </a:cubicBezTo>
                <a:lnTo>
                  <a:pt x="566" y="227"/>
                </a:lnTo>
                <a:cubicBezTo>
                  <a:pt x="566" y="240"/>
                  <a:pt x="570" y="247"/>
                  <a:pt x="565" y="254"/>
                </a:cubicBezTo>
                <a:lnTo>
                  <a:pt x="565" y="254"/>
                </a:lnTo>
                <a:cubicBezTo>
                  <a:pt x="557" y="265"/>
                  <a:pt x="537" y="262"/>
                  <a:pt x="522" y="264"/>
                </a:cubicBezTo>
                <a:lnTo>
                  <a:pt x="522" y="264"/>
                </a:lnTo>
                <a:cubicBezTo>
                  <a:pt x="486" y="267"/>
                  <a:pt x="460" y="322"/>
                  <a:pt x="436" y="322"/>
                </a:cubicBezTo>
                <a:lnTo>
                  <a:pt x="436" y="322"/>
                </a:lnTo>
                <a:cubicBezTo>
                  <a:pt x="412" y="322"/>
                  <a:pt x="412" y="306"/>
                  <a:pt x="407" y="285"/>
                </a:cubicBezTo>
                <a:lnTo>
                  <a:pt x="407" y="285"/>
                </a:lnTo>
                <a:cubicBezTo>
                  <a:pt x="398" y="295"/>
                  <a:pt x="394" y="304"/>
                  <a:pt x="385" y="313"/>
                </a:cubicBezTo>
                <a:lnTo>
                  <a:pt x="385" y="313"/>
                </a:lnTo>
                <a:cubicBezTo>
                  <a:pt x="396" y="331"/>
                  <a:pt x="403" y="335"/>
                  <a:pt x="409" y="349"/>
                </a:cubicBezTo>
                <a:lnTo>
                  <a:pt x="376" y="349"/>
                </a:lnTo>
                <a:lnTo>
                  <a:pt x="376" y="374"/>
                </a:lnTo>
                <a:lnTo>
                  <a:pt x="376" y="374"/>
                </a:lnTo>
                <a:cubicBezTo>
                  <a:pt x="359" y="375"/>
                  <a:pt x="326" y="352"/>
                  <a:pt x="310" y="341"/>
                </a:cubicBezTo>
                <a:lnTo>
                  <a:pt x="310" y="341"/>
                </a:lnTo>
                <a:cubicBezTo>
                  <a:pt x="310" y="374"/>
                  <a:pt x="293" y="383"/>
                  <a:pt x="265" y="383"/>
                </a:cubicBezTo>
                <a:lnTo>
                  <a:pt x="265" y="383"/>
                </a:lnTo>
                <a:cubicBezTo>
                  <a:pt x="237" y="383"/>
                  <a:pt x="196" y="375"/>
                  <a:pt x="193" y="349"/>
                </a:cubicBezTo>
                <a:lnTo>
                  <a:pt x="193" y="349"/>
                </a:lnTo>
                <a:cubicBezTo>
                  <a:pt x="205" y="348"/>
                  <a:pt x="211" y="342"/>
                  <a:pt x="216" y="337"/>
                </a:cubicBezTo>
                <a:lnTo>
                  <a:pt x="216" y="337"/>
                </a:lnTo>
                <a:cubicBezTo>
                  <a:pt x="185" y="337"/>
                  <a:pt x="134" y="318"/>
                  <a:pt x="134" y="291"/>
                </a:cubicBezTo>
                <a:lnTo>
                  <a:pt x="134" y="291"/>
                </a:lnTo>
                <a:cubicBezTo>
                  <a:pt x="134" y="256"/>
                  <a:pt x="247" y="260"/>
                  <a:pt x="273" y="254"/>
                </a:cubicBezTo>
                <a:lnTo>
                  <a:pt x="273" y="254"/>
                </a:lnTo>
                <a:cubicBezTo>
                  <a:pt x="246" y="247"/>
                  <a:pt x="226" y="240"/>
                  <a:pt x="198" y="240"/>
                </a:cubicBezTo>
                <a:lnTo>
                  <a:pt x="198" y="240"/>
                </a:lnTo>
                <a:cubicBezTo>
                  <a:pt x="170" y="240"/>
                  <a:pt x="165" y="254"/>
                  <a:pt x="143" y="254"/>
                </a:cubicBezTo>
                <a:lnTo>
                  <a:pt x="143" y="254"/>
                </a:lnTo>
                <a:cubicBezTo>
                  <a:pt x="125" y="254"/>
                  <a:pt x="123" y="241"/>
                  <a:pt x="118" y="231"/>
                </a:cubicBezTo>
                <a:lnTo>
                  <a:pt x="118" y="231"/>
                </a:lnTo>
                <a:cubicBezTo>
                  <a:pt x="99" y="238"/>
                  <a:pt x="93" y="245"/>
                  <a:pt x="79" y="245"/>
                </a:cubicBezTo>
                <a:lnTo>
                  <a:pt x="79" y="245"/>
                </a:lnTo>
                <a:cubicBezTo>
                  <a:pt x="66" y="245"/>
                  <a:pt x="64" y="238"/>
                  <a:pt x="64" y="227"/>
                </a:cubicBezTo>
                <a:lnTo>
                  <a:pt x="64" y="227"/>
                </a:lnTo>
                <a:cubicBezTo>
                  <a:pt x="82" y="220"/>
                  <a:pt x="95" y="218"/>
                  <a:pt x="106" y="203"/>
                </a:cubicBezTo>
                <a:lnTo>
                  <a:pt x="106" y="203"/>
                </a:lnTo>
                <a:cubicBezTo>
                  <a:pt x="44" y="203"/>
                  <a:pt x="5" y="198"/>
                  <a:pt x="0" y="144"/>
                </a:cubicBezTo>
                <a:lnTo>
                  <a:pt x="28" y="144"/>
                </a:lnTo>
                <a:lnTo>
                  <a:pt x="28" y="144"/>
                </a:lnTo>
                <a:cubicBezTo>
                  <a:pt x="37" y="152"/>
                  <a:pt x="66" y="163"/>
                  <a:pt x="82" y="163"/>
                </a:cubicBezTo>
                <a:lnTo>
                  <a:pt x="82" y="163"/>
                </a:lnTo>
                <a:cubicBezTo>
                  <a:pt x="90" y="163"/>
                  <a:pt x="99" y="148"/>
                  <a:pt x="99" y="148"/>
                </a:cubicBezTo>
                <a:lnTo>
                  <a:pt x="99" y="148"/>
                </a:lnTo>
                <a:cubicBezTo>
                  <a:pt x="75" y="141"/>
                  <a:pt x="18" y="128"/>
                  <a:pt x="18" y="108"/>
                </a:cubicBezTo>
                <a:lnTo>
                  <a:pt x="18" y="108"/>
                </a:lnTo>
                <a:cubicBezTo>
                  <a:pt x="18" y="87"/>
                  <a:pt x="44" y="90"/>
                  <a:pt x="60" y="90"/>
                </a:cubicBezTo>
                <a:lnTo>
                  <a:pt x="60" y="90"/>
                </a:lnTo>
                <a:cubicBezTo>
                  <a:pt x="87" y="90"/>
                  <a:pt x="95" y="102"/>
                  <a:pt x="110" y="102"/>
                </a:cubicBezTo>
                <a:lnTo>
                  <a:pt x="110" y="102"/>
                </a:lnTo>
                <a:cubicBezTo>
                  <a:pt x="121" y="102"/>
                  <a:pt x="125" y="90"/>
                  <a:pt x="130" y="84"/>
                </a:cubicBezTo>
                <a:lnTo>
                  <a:pt x="130" y="84"/>
                </a:lnTo>
                <a:cubicBezTo>
                  <a:pt x="112" y="73"/>
                  <a:pt x="90" y="84"/>
                  <a:pt x="79" y="84"/>
                </a:cubicBezTo>
                <a:lnTo>
                  <a:pt x="79" y="84"/>
                </a:lnTo>
                <a:cubicBezTo>
                  <a:pt x="72" y="84"/>
                  <a:pt x="55" y="56"/>
                  <a:pt x="55" y="54"/>
                </a:cubicBezTo>
                <a:lnTo>
                  <a:pt x="55" y="54"/>
                </a:lnTo>
                <a:cubicBezTo>
                  <a:pt x="77" y="42"/>
                  <a:pt x="92" y="31"/>
                  <a:pt x="125" y="38"/>
                </a:cubicBezTo>
                <a:lnTo>
                  <a:pt x="156" y="38"/>
                </a:lnTo>
                <a:lnTo>
                  <a:pt x="156" y="38"/>
                </a:lnTo>
                <a:cubicBezTo>
                  <a:pt x="134" y="27"/>
                  <a:pt x="103" y="25"/>
                  <a:pt x="101" y="0"/>
                </a:cubicBezTo>
                <a:lnTo>
                  <a:pt x="101" y="0"/>
                </a:lnTo>
                <a:cubicBezTo>
                  <a:pt x="147" y="3"/>
                  <a:pt x="183" y="7"/>
                  <a:pt x="216" y="20"/>
                </a:cubicBezTo>
                <a:lnTo>
                  <a:pt x="216" y="20"/>
                </a:lnTo>
                <a:cubicBezTo>
                  <a:pt x="253" y="34"/>
                  <a:pt x="246" y="87"/>
                  <a:pt x="275" y="99"/>
                </a:cubicBezTo>
                <a:lnTo>
                  <a:pt x="275" y="99"/>
                </a:lnTo>
                <a:cubicBezTo>
                  <a:pt x="303" y="110"/>
                  <a:pt x="321" y="92"/>
                  <a:pt x="348" y="102"/>
                </a:cubicBezTo>
                <a:lnTo>
                  <a:pt x="348" y="102"/>
                </a:lnTo>
                <a:cubicBezTo>
                  <a:pt x="376" y="113"/>
                  <a:pt x="365" y="137"/>
                  <a:pt x="381" y="154"/>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39" name="Freeform 132">
            <a:extLst>
              <a:ext uri="{FF2B5EF4-FFF2-40B4-BE49-F238E27FC236}">
                <a16:creationId xmlns:a16="http://schemas.microsoft.com/office/drawing/2014/main" id="{04672EF7-75D1-4F87-91C8-2A3510D20A62}"/>
              </a:ext>
            </a:extLst>
          </p:cNvPr>
          <p:cNvSpPr>
            <a:spLocks noChangeArrowheads="1"/>
          </p:cNvSpPr>
          <p:nvPr/>
        </p:nvSpPr>
        <p:spPr bwMode="auto">
          <a:xfrm>
            <a:off x="1602566" y="3143887"/>
            <a:ext cx="120544" cy="75163"/>
          </a:xfrm>
          <a:custGeom>
            <a:avLst/>
            <a:gdLst>
              <a:gd name="T0" fmla="*/ 28 w 373"/>
              <a:gd name="T1" fmla="*/ 161 h 235"/>
              <a:gd name="T2" fmla="*/ 28 w 373"/>
              <a:gd name="T3" fmla="*/ 161 h 235"/>
              <a:gd name="T4" fmla="*/ 46 w 373"/>
              <a:gd name="T5" fmla="*/ 137 h 235"/>
              <a:gd name="T6" fmla="*/ 46 w 373"/>
              <a:gd name="T7" fmla="*/ 109 h 235"/>
              <a:gd name="T8" fmla="*/ 46 w 373"/>
              <a:gd name="T9" fmla="*/ 109 h 235"/>
              <a:gd name="T10" fmla="*/ 107 w 373"/>
              <a:gd name="T11" fmla="*/ 0 h 235"/>
              <a:gd name="T12" fmla="*/ 107 w 373"/>
              <a:gd name="T13" fmla="*/ 0 h 235"/>
              <a:gd name="T14" fmla="*/ 134 w 373"/>
              <a:gd name="T15" fmla="*/ 51 h 235"/>
              <a:gd name="T16" fmla="*/ 134 w 373"/>
              <a:gd name="T17" fmla="*/ 51 h 235"/>
              <a:gd name="T18" fmla="*/ 150 w 373"/>
              <a:gd name="T19" fmla="*/ 36 h 235"/>
              <a:gd name="T20" fmla="*/ 150 w 373"/>
              <a:gd name="T21" fmla="*/ 36 h 235"/>
              <a:gd name="T22" fmla="*/ 280 w 373"/>
              <a:gd name="T23" fmla="*/ 109 h 235"/>
              <a:gd name="T24" fmla="*/ 280 w 373"/>
              <a:gd name="T25" fmla="*/ 109 h 235"/>
              <a:gd name="T26" fmla="*/ 293 w 373"/>
              <a:gd name="T27" fmla="*/ 142 h 235"/>
              <a:gd name="T28" fmla="*/ 293 w 373"/>
              <a:gd name="T29" fmla="*/ 142 h 235"/>
              <a:gd name="T30" fmla="*/ 372 w 373"/>
              <a:gd name="T31" fmla="*/ 178 h 235"/>
              <a:gd name="T32" fmla="*/ 372 w 373"/>
              <a:gd name="T33" fmla="*/ 178 h 235"/>
              <a:gd name="T34" fmla="*/ 311 w 373"/>
              <a:gd name="T35" fmla="*/ 198 h 235"/>
              <a:gd name="T36" fmla="*/ 262 w 373"/>
              <a:gd name="T37" fmla="*/ 198 h 235"/>
              <a:gd name="T38" fmla="*/ 262 w 373"/>
              <a:gd name="T39" fmla="*/ 198 h 235"/>
              <a:gd name="T40" fmla="*/ 193 w 373"/>
              <a:gd name="T41" fmla="*/ 152 h 235"/>
              <a:gd name="T42" fmla="*/ 193 w 373"/>
              <a:gd name="T43" fmla="*/ 152 h 235"/>
              <a:gd name="T44" fmla="*/ 107 w 373"/>
              <a:gd name="T45" fmla="*/ 219 h 235"/>
              <a:gd name="T46" fmla="*/ 107 w 373"/>
              <a:gd name="T47" fmla="*/ 219 h 235"/>
              <a:gd name="T48" fmla="*/ 92 w 373"/>
              <a:gd name="T49" fmla="*/ 234 h 235"/>
              <a:gd name="T50" fmla="*/ 92 w 373"/>
              <a:gd name="T51" fmla="*/ 234 h 235"/>
              <a:gd name="T52" fmla="*/ 79 w 373"/>
              <a:gd name="T53" fmla="*/ 198 h 235"/>
              <a:gd name="T54" fmla="*/ 79 w 373"/>
              <a:gd name="T55" fmla="*/ 198 h 235"/>
              <a:gd name="T56" fmla="*/ 0 w 373"/>
              <a:gd name="T57" fmla="*/ 198 h 235"/>
              <a:gd name="T58" fmla="*/ 0 w 373"/>
              <a:gd name="T59" fmla="*/ 198 h 235"/>
              <a:gd name="T60" fmla="*/ 28 w 373"/>
              <a:gd name="T61" fmla="*/ 16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3" h="235">
                <a:moveTo>
                  <a:pt x="28" y="161"/>
                </a:moveTo>
                <a:lnTo>
                  <a:pt x="28" y="161"/>
                </a:lnTo>
                <a:cubicBezTo>
                  <a:pt x="37" y="154"/>
                  <a:pt x="46" y="148"/>
                  <a:pt x="46" y="137"/>
                </a:cubicBezTo>
                <a:lnTo>
                  <a:pt x="46" y="109"/>
                </a:lnTo>
                <a:lnTo>
                  <a:pt x="46" y="109"/>
                </a:lnTo>
                <a:cubicBezTo>
                  <a:pt x="46" y="78"/>
                  <a:pt x="55" y="5"/>
                  <a:pt x="107" y="0"/>
                </a:cubicBezTo>
                <a:lnTo>
                  <a:pt x="107" y="0"/>
                </a:lnTo>
                <a:cubicBezTo>
                  <a:pt x="116" y="27"/>
                  <a:pt x="125" y="33"/>
                  <a:pt x="134" y="51"/>
                </a:cubicBezTo>
                <a:lnTo>
                  <a:pt x="134" y="51"/>
                </a:lnTo>
                <a:cubicBezTo>
                  <a:pt x="139" y="44"/>
                  <a:pt x="145" y="40"/>
                  <a:pt x="150" y="36"/>
                </a:cubicBezTo>
                <a:lnTo>
                  <a:pt x="150" y="36"/>
                </a:lnTo>
                <a:cubicBezTo>
                  <a:pt x="189" y="84"/>
                  <a:pt x="248" y="66"/>
                  <a:pt x="280" y="109"/>
                </a:cubicBezTo>
                <a:lnTo>
                  <a:pt x="280" y="109"/>
                </a:lnTo>
                <a:cubicBezTo>
                  <a:pt x="290" y="122"/>
                  <a:pt x="284" y="135"/>
                  <a:pt x="293" y="142"/>
                </a:cubicBezTo>
                <a:lnTo>
                  <a:pt x="293" y="142"/>
                </a:lnTo>
                <a:cubicBezTo>
                  <a:pt x="322" y="165"/>
                  <a:pt x="356" y="155"/>
                  <a:pt x="372" y="178"/>
                </a:cubicBezTo>
                <a:lnTo>
                  <a:pt x="372" y="178"/>
                </a:lnTo>
                <a:cubicBezTo>
                  <a:pt x="352" y="190"/>
                  <a:pt x="336" y="198"/>
                  <a:pt x="311" y="198"/>
                </a:cubicBezTo>
                <a:lnTo>
                  <a:pt x="262" y="198"/>
                </a:lnTo>
                <a:lnTo>
                  <a:pt x="262" y="198"/>
                </a:lnTo>
                <a:cubicBezTo>
                  <a:pt x="262" y="198"/>
                  <a:pt x="203" y="155"/>
                  <a:pt x="193" y="152"/>
                </a:cubicBezTo>
                <a:lnTo>
                  <a:pt x="193" y="152"/>
                </a:lnTo>
                <a:cubicBezTo>
                  <a:pt x="193" y="192"/>
                  <a:pt x="132" y="230"/>
                  <a:pt x="107" y="219"/>
                </a:cubicBezTo>
                <a:lnTo>
                  <a:pt x="107" y="219"/>
                </a:lnTo>
                <a:cubicBezTo>
                  <a:pt x="101" y="229"/>
                  <a:pt x="101" y="234"/>
                  <a:pt x="92" y="234"/>
                </a:cubicBezTo>
                <a:lnTo>
                  <a:pt x="92" y="234"/>
                </a:lnTo>
                <a:cubicBezTo>
                  <a:pt x="70" y="234"/>
                  <a:pt x="75" y="216"/>
                  <a:pt x="79" y="198"/>
                </a:cubicBezTo>
                <a:lnTo>
                  <a:pt x="79" y="198"/>
                </a:lnTo>
                <a:cubicBezTo>
                  <a:pt x="49" y="190"/>
                  <a:pt x="15" y="196"/>
                  <a:pt x="0" y="198"/>
                </a:cubicBezTo>
                <a:lnTo>
                  <a:pt x="0" y="198"/>
                </a:lnTo>
                <a:cubicBezTo>
                  <a:pt x="2" y="167"/>
                  <a:pt x="24" y="170"/>
                  <a:pt x="28" y="161"/>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40" name="Freeform 133">
            <a:extLst>
              <a:ext uri="{FF2B5EF4-FFF2-40B4-BE49-F238E27FC236}">
                <a16:creationId xmlns:a16="http://schemas.microsoft.com/office/drawing/2014/main" id="{9ACF21F6-EE7F-4E9E-B269-F81F8C694044}"/>
              </a:ext>
            </a:extLst>
          </p:cNvPr>
          <p:cNvSpPr>
            <a:spLocks noChangeArrowheads="1"/>
          </p:cNvSpPr>
          <p:nvPr/>
        </p:nvSpPr>
        <p:spPr bwMode="auto">
          <a:xfrm>
            <a:off x="1772745" y="3068725"/>
            <a:ext cx="36872" cy="36872"/>
          </a:xfrm>
          <a:custGeom>
            <a:avLst/>
            <a:gdLst>
              <a:gd name="T0" fmla="*/ 114 w 115"/>
              <a:gd name="T1" fmla="*/ 74 h 115"/>
              <a:gd name="T2" fmla="*/ 114 w 115"/>
              <a:gd name="T3" fmla="*/ 74 h 115"/>
              <a:gd name="T4" fmla="*/ 45 w 115"/>
              <a:gd name="T5" fmla="*/ 114 h 115"/>
              <a:gd name="T6" fmla="*/ 45 w 115"/>
              <a:gd name="T7" fmla="*/ 114 h 115"/>
              <a:gd name="T8" fmla="*/ 0 w 115"/>
              <a:gd name="T9" fmla="*/ 74 h 115"/>
              <a:gd name="T10" fmla="*/ 0 w 115"/>
              <a:gd name="T11" fmla="*/ 74 h 115"/>
              <a:gd name="T12" fmla="*/ 114 w 115"/>
              <a:gd name="T13" fmla="*/ 74 h 115"/>
            </a:gdLst>
            <a:ahLst/>
            <a:cxnLst>
              <a:cxn ang="0">
                <a:pos x="T0" y="T1"/>
              </a:cxn>
              <a:cxn ang="0">
                <a:pos x="T2" y="T3"/>
              </a:cxn>
              <a:cxn ang="0">
                <a:pos x="T4" y="T5"/>
              </a:cxn>
              <a:cxn ang="0">
                <a:pos x="T6" y="T7"/>
              </a:cxn>
              <a:cxn ang="0">
                <a:pos x="T8" y="T9"/>
              </a:cxn>
              <a:cxn ang="0">
                <a:pos x="T10" y="T11"/>
              </a:cxn>
              <a:cxn ang="0">
                <a:pos x="T12" y="T13"/>
              </a:cxn>
            </a:cxnLst>
            <a:rect l="0" t="0" r="r" b="b"/>
            <a:pathLst>
              <a:path w="115" h="115">
                <a:moveTo>
                  <a:pt x="114" y="74"/>
                </a:moveTo>
                <a:lnTo>
                  <a:pt x="114" y="74"/>
                </a:lnTo>
                <a:cubicBezTo>
                  <a:pt x="114" y="97"/>
                  <a:pt x="68" y="114"/>
                  <a:pt x="45" y="114"/>
                </a:cubicBezTo>
                <a:lnTo>
                  <a:pt x="45" y="114"/>
                </a:lnTo>
                <a:cubicBezTo>
                  <a:pt x="18" y="114"/>
                  <a:pt x="0" y="95"/>
                  <a:pt x="0" y="74"/>
                </a:cubicBezTo>
                <a:lnTo>
                  <a:pt x="0" y="74"/>
                </a:lnTo>
                <a:cubicBezTo>
                  <a:pt x="0" y="0"/>
                  <a:pt x="114" y="13"/>
                  <a:pt x="114" y="74"/>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41" name="Freeform 134">
            <a:extLst>
              <a:ext uri="{FF2B5EF4-FFF2-40B4-BE49-F238E27FC236}">
                <a16:creationId xmlns:a16="http://schemas.microsoft.com/office/drawing/2014/main" id="{5F23E79F-8B9B-4B73-AFF7-A576284F9820}"/>
              </a:ext>
            </a:extLst>
          </p:cNvPr>
          <p:cNvSpPr>
            <a:spLocks noChangeArrowheads="1"/>
          </p:cNvSpPr>
          <p:nvPr/>
        </p:nvSpPr>
        <p:spPr bwMode="auto">
          <a:xfrm>
            <a:off x="1663548" y="3223303"/>
            <a:ext cx="29781" cy="22691"/>
          </a:xfrm>
          <a:custGeom>
            <a:avLst/>
            <a:gdLst>
              <a:gd name="T0" fmla="*/ 40 w 92"/>
              <a:gd name="T1" fmla="*/ 2 h 72"/>
              <a:gd name="T2" fmla="*/ 40 w 92"/>
              <a:gd name="T3" fmla="*/ 2 h 72"/>
              <a:gd name="T4" fmla="*/ 91 w 92"/>
              <a:gd name="T5" fmla="*/ 10 h 72"/>
              <a:gd name="T6" fmla="*/ 91 w 92"/>
              <a:gd name="T7" fmla="*/ 10 h 72"/>
              <a:gd name="T8" fmla="*/ 0 w 92"/>
              <a:gd name="T9" fmla="*/ 71 h 72"/>
              <a:gd name="T10" fmla="*/ 0 w 92"/>
              <a:gd name="T11" fmla="*/ 48 h 72"/>
              <a:gd name="T12" fmla="*/ 0 w 92"/>
              <a:gd name="T13" fmla="*/ 48 h 72"/>
              <a:gd name="T14" fmla="*/ 40 w 92"/>
              <a:gd name="T15" fmla="*/ 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72">
                <a:moveTo>
                  <a:pt x="40" y="2"/>
                </a:moveTo>
                <a:lnTo>
                  <a:pt x="40" y="2"/>
                </a:lnTo>
                <a:cubicBezTo>
                  <a:pt x="77" y="0"/>
                  <a:pt x="70" y="0"/>
                  <a:pt x="91" y="10"/>
                </a:cubicBezTo>
                <a:lnTo>
                  <a:pt x="91" y="10"/>
                </a:lnTo>
                <a:cubicBezTo>
                  <a:pt x="75" y="31"/>
                  <a:pt x="29" y="68"/>
                  <a:pt x="0" y="71"/>
                </a:cubicBezTo>
                <a:lnTo>
                  <a:pt x="0" y="48"/>
                </a:lnTo>
                <a:lnTo>
                  <a:pt x="0" y="48"/>
                </a:lnTo>
                <a:cubicBezTo>
                  <a:pt x="14" y="30"/>
                  <a:pt x="39" y="13"/>
                  <a:pt x="40" y="2"/>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42" name="Freeform 135">
            <a:extLst>
              <a:ext uri="{FF2B5EF4-FFF2-40B4-BE49-F238E27FC236}">
                <a16:creationId xmlns:a16="http://schemas.microsoft.com/office/drawing/2014/main" id="{BE9F9F3C-6F99-4EBA-8367-B95427B3A850}"/>
              </a:ext>
            </a:extLst>
          </p:cNvPr>
          <p:cNvSpPr>
            <a:spLocks noChangeArrowheads="1"/>
          </p:cNvSpPr>
          <p:nvPr/>
        </p:nvSpPr>
        <p:spPr bwMode="auto">
          <a:xfrm>
            <a:off x="1710346" y="2905637"/>
            <a:ext cx="79417" cy="34036"/>
          </a:xfrm>
          <a:custGeom>
            <a:avLst/>
            <a:gdLst>
              <a:gd name="T0" fmla="*/ 91 w 248"/>
              <a:gd name="T1" fmla="*/ 107 h 108"/>
              <a:gd name="T2" fmla="*/ 91 w 248"/>
              <a:gd name="T3" fmla="*/ 107 h 108"/>
              <a:gd name="T4" fmla="*/ 36 w 248"/>
              <a:gd name="T5" fmla="*/ 67 h 108"/>
              <a:gd name="T6" fmla="*/ 36 w 248"/>
              <a:gd name="T7" fmla="*/ 67 h 108"/>
              <a:gd name="T8" fmla="*/ 0 w 248"/>
              <a:gd name="T9" fmla="*/ 28 h 108"/>
              <a:gd name="T10" fmla="*/ 0 w 248"/>
              <a:gd name="T11" fmla="*/ 28 h 108"/>
              <a:gd name="T12" fmla="*/ 31 w 248"/>
              <a:gd name="T13" fmla="*/ 0 h 108"/>
              <a:gd name="T14" fmla="*/ 31 w 248"/>
              <a:gd name="T15" fmla="*/ 0 h 108"/>
              <a:gd name="T16" fmla="*/ 122 w 248"/>
              <a:gd name="T17" fmla="*/ 15 h 108"/>
              <a:gd name="T18" fmla="*/ 122 w 248"/>
              <a:gd name="T19" fmla="*/ 15 h 108"/>
              <a:gd name="T20" fmla="*/ 247 w 248"/>
              <a:gd name="T21" fmla="*/ 72 h 108"/>
              <a:gd name="T22" fmla="*/ 247 w 248"/>
              <a:gd name="T23" fmla="*/ 72 h 108"/>
              <a:gd name="T24" fmla="*/ 214 w 248"/>
              <a:gd name="T25" fmla="*/ 101 h 108"/>
              <a:gd name="T26" fmla="*/ 214 w 248"/>
              <a:gd name="T27" fmla="*/ 101 h 108"/>
              <a:gd name="T28" fmla="*/ 159 w 248"/>
              <a:gd name="T29" fmla="*/ 88 h 108"/>
              <a:gd name="T30" fmla="*/ 159 w 248"/>
              <a:gd name="T31" fmla="*/ 88 h 108"/>
              <a:gd name="T32" fmla="*/ 91 w 248"/>
              <a:gd name="T33" fmla="*/ 10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108">
                <a:moveTo>
                  <a:pt x="91" y="107"/>
                </a:moveTo>
                <a:lnTo>
                  <a:pt x="91" y="107"/>
                </a:lnTo>
                <a:cubicBezTo>
                  <a:pt x="55" y="107"/>
                  <a:pt x="23" y="98"/>
                  <a:pt x="36" y="67"/>
                </a:cubicBezTo>
                <a:lnTo>
                  <a:pt x="36" y="67"/>
                </a:lnTo>
                <a:cubicBezTo>
                  <a:pt x="20" y="57"/>
                  <a:pt x="0" y="49"/>
                  <a:pt x="0" y="28"/>
                </a:cubicBezTo>
                <a:lnTo>
                  <a:pt x="0" y="28"/>
                </a:lnTo>
                <a:cubicBezTo>
                  <a:pt x="0" y="10"/>
                  <a:pt x="16" y="0"/>
                  <a:pt x="31" y="0"/>
                </a:cubicBezTo>
                <a:lnTo>
                  <a:pt x="31" y="0"/>
                </a:lnTo>
                <a:cubicBezTo>
                  <a:pt x="71" y="0"/>
                  <a:pt x="84" y="15"/>
                  <a:pt x="122" y="15"/>
                </a:cubicBezTo>
                <a:lnTo>
                  <a:pt x="122" y="15"/>
                </a:lnTo>
                <a:cubicBezTo>
                  <a:pt x="172" y="15"/>
                  <a:pt x="214" y="56"/>
                  <a:pt x="247" y="72"/>
                </a:cubicBezTo>
                <a:lnTo>
                  <a:pt x="247" y="72"/>
                </a:lnTo>
                <a:cubicBezTo>
                  <a:pt x="241" y="88"/>
                  <a:pt x="230" y="101"/>
                  <a:pt x="214" y="101"/>
                </a:cubicBezTo>
                <a:lnTo>
                  <a:pt x="214" y="101"/>
                </a:lnTo>
                <a:cubicBezTo>
                  <a:pt x="190" y="101"/>
                  <a:pt x="179" y="88"/>
                  <a:pt x="159" y="88"/>
                </a:cubicBezTo>
                <a:lnTo>
                  <a:pt x="159" y="88"/>
                </a:lnTo>
                <a:cubicBezTo>
                  <a:pt x="139" y="88"/>
                  <a:pt x="122" y="107"/>
                  <a:pt x="91" y="107"/>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43" name="Freeform 136">
            <a:extLst>
              <a:ext uri="{FF2B5EF4-FFF2-40B4-BE49-F238E27FC236}">
                <a16:creationId xmlns:a16="http://schemas.microsoft.com/office/drawing/2014/main" id="{9243340B-0FE6-49EF-9878-22B08E39068B}"/>
              </a:ext>
            </a:extLst>
          </p:cNvPr>
          <p:cNvSpPr>
            <a:spLocks noChangeArrowheads="1"/>
          </p:cNvSpPr>
          <p:nvPr/>
        </p:nvSpPr>
        <p:spPr bwMode="auto">
          <a:xfrm>
            <a:off x="1717438" y="3237485"/>
            <a:ext cx="19854" cy="19854"/>
          </a:xfrm>
          <a:custGeom>
            <a:avLst/>
            <a:gdLst>
              <a:gd name="T0" fmla="*/ 61 w 62"/>
              <a:gd name="T1" fmla="*/ 22 h 63"/>
              <a:gd name="T2" fmla="*/ 61 w 62"/>
              <a:gd name="T3" fmla="*/ 22 h 63"/>
              <a:gd name="T4" fmla="*/ 28 w 62"/>
              <a:gd name="T5" fmla="*/ 62 h 63"/>
              <a:gd name="T6" fmla="*/ 28 w 62"/>
              <a:gd name="T7" fmla="*/ 62 h 63"/>
              <a:gd name="T8" fmla="*/ 0 w 62"/>
              <a:gd name="T9" fmla="*/ 35 h 63"/>
              <a:gd name="T10" fmla="*/ 0 w 62"/>
              <a:gd name="T11" fmla="*/ 35 h 63"/>
              <a:gd name="T12" fmla="*/ 61 w 62"/>
              <a:gd name="T13" fmla="*/ 22 h 63"/>
            </a:gdLst>
            <a:ahLst/>
            <a:cxnLst>
              <a:cxn ang="0">
                <a:pos x="T0" y="T1"/>
              </a:cxn>
              <a:cxn ang="0">
                <a:pos x="T2" y="T3"/>
              </a:cxn>
              <a:cxn ang="0">
                <a:pos x="T4" y="T5"/>
              </a:cxn>
              <a:cxn ang="0">
                <a:pos x="T6" y="T7"/>
              </a:cxn>
              <a:cxn ang="0">
                <a:pos x="T8" y="T9"/>
              </a:cxn>
              <a:cxn ang="0">
                <a:pos x="T10" y="T11"/>
              </a:cxn>
              <a:cxn ang="0">
                <a:pos x="T12" y="T13"/>
              </a:cxn>
            </a:cxnLst>
            <a:rect l="0" t="0" r="r" b="b"/>
            <a:pathLst>
              <a:path w="62" h="63">
                <a:moveTo>
                  <a:pt x="61" y="22"/>
                </a:moveTo>
                <a:lnTo>
                  <a:pt x="61" y="22"/>
                </a:lnTo>
                <a:cubicBezTo>
                  <a:pt x="50" y="37"/>
                  <a:pt x="46" y="62"/>
                  <a:pt x="28" y="62"/>
                </a:cubicBezTo>
                <a:lnTo>
                  <a:pt x="28" y="62"/>
                </a:lnTo>
                <a:cubicBezTo>
                  <a:pt x="24" y="62"/>
                  <a:pt x="0" y="35"/>
                  <a:pt x="0" y="35"/>
                </a:cubicBezTo>
                <a:lnTo>
                  <a:pt x="0" y="35"/>
                </a:lnTo>
                <a:cubicBezTo>
                  <a:pt x="0" y="2"/>
                  <a:pt x="43" y="0"/>
                  <a:pt x="61" y="22"/>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44" name="Freeform 137">
            <a:extLst>
              <a:ext uri="{FF2B5EF4-FFF2-40B4-BE49-F238E27FC236}">
                <a16:creationId xmlns:a16="http://schemas.microsoft.com/office/drawing/2014/main" id="{FC520F41-EE85-4FE6-8B8C-8FB3EC3BE6FC}"/>
              </a:ext>
            </a:extLst>
          </p:cNvPr>
          <p:cNvSpPr>
            <a:spLocks noChangeArrowheads="1"/>
          </p:cNvSpPr>
          <p:nvPr/>
        </p:nvSpPr>
        <p:spPr bwMode="auto">
          <a:xfrm>
            <a:off x="1815290" y="3078652"/>
            <a:ext cx="19854" cy="11345"/>
          </a:xfrm>
          <a:custGeom>
            <a:avLst/>
            <a:gdLst>
              <a:gd name="T0" fmla="*/ 24 w 61"/>
              <a:gd name="T1" fmla="*/ 33 h 36"/>
              <a:gd name="T2" fmla="*/ 24 w 61"/>
              <a:gd name="T3" fmla="*/ 33 h 36"/>
              <a:gd name="T4" fmla="*/ 0 w 61"/>
              <a:gd name="T5" fmla="*/ 18 h 36"/>
              <a:gd name="T6" fmla="*/ 0 w 61"/>
              <a:gd name="T7" fmla="*/ 18 h 36"/>
              <a:gd name="T8" fmla="*/ 24 w 61"/>
              <a:gd name="T9" fmla="*/ 0 h 36"/>
              <a:gd name="T10" fmla="*/ 24 w 61"/>
              <a:gd name="T11" fmla="*/ 0 h 36"/>
              <a:gd name="T12" fmla="*/ 60 w 61"/>
              <a:gd name="T13" fmla="*/ 30 h 36"/>
              <a:gd name="T14" fmla="*/ 60 w 61"/>
              <a:gd name="T15" fmla="*/ 30 h 36"/>
              <a:gd name="T16" fmla="*/ 24 w 61"/>
              <a:gd name="T1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6">
                <a:moveTo>
                  <a:pt x="24" y="33"/>
                </a:moveTo>
                <a:lnTo>
                  <a:pt x="24" y="33"/>
                </a:lnTo>
                <a:cubicBezTo>
                  <a:pt x="11" y="33"/>
                  <a:pt x="0" y="30"/>
                  <a:pt x="0" y="18"/>
                </a:cubicBezTo>
                <a:lnTo>
                  <a:pt x="0" y="18"/>
                </a:lnTo>
                <a:cubicBezTo>
                  <a:pt x="0" y="13"/>
                  <a:pt x="20" y="0"/>
                  <a:pt x="24" y="0"/>
                </a:cubicBezTo>
                <a:lnTo>
                  <a:pt x="24" y="0"/>
                </a:lnTo>
                <a:cubicBezTo>
                  <a:pt x="40" y="0"/>
                  <a:pt x="55" y="22"/>
                  <a:pt x="60" y="30"/>
                </a:cubicBezTo>
                <a:lnTo>
                  <a:pt x="60" y="30"/>
                </a:lnTo>
                <a:cubicBezTo>
                  <a:pt x="37" y="35"/>
                  <a:pt x="42" y="33"/>
                  <a:pt x="24" y="33"/>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45" name="Freeform 138">
            <a:extLst>
              <a:ext uri="{FF2B5EF4-FFF2-40B4-BE49-F238E27FC236}">
                <a16:creationId xmlns:a16="http://schemas.microsoft.com/office/drawing/2014/main" id="{27CAC5A3-BD52-4764-BB03-9D75B5FC58E4}"/>
              </a:ext>
            </a:extLst>
          </p:cNvPr>
          <p:cNvSpPr>
            <a:spLocks noChangeArrowheads="1"/>
          </p:cNvSpPr>
          <p:nvPr/>
        </p:nvSpPr>
        <p:spPr bwMode="auto">
          <a:xfrm>
            <a:off x="1731619" y="3044616"/>
            <a:ext cx="21272" cy="14182"/>
          </a:xfrm>
          <a:custGeom>
            <a:avLst/>
            <a:gdLst>
              <a:gd name="T0" fmla="*/ 21 w 64"/>
              <a:gd name="T1" fmla="*/ 42 h 43"/>
              <a:gd name="T2" fmla="*/ 21 w 64"/>
              <a:gd name="T3" fmla="*/ 42 h 43"/>
              <a:gd name="T4" fmla="*/ 63 w 64"/>
              <a:gd name="T5" fmla="*/ 0 h 43"/>
              <a:gd name="T6" fmla="*/ 63 w 64"/>
              <a:gd name="T7" fmla="*/ 0 h 43"/>
              <a:gd name="T8" fmla="*/ 21 w 64"/>
              <a:gd name="T9" fmla="*/ 42 h 43"/>
            </a:gdLst>
            <a:ahLst/>
            <a:cxnLst>
              <a:cxn ang="0">
                <a:pos x="T0" y="T1"/>
              </a:cxn>
              <a:cxn ang="0">
                <a:pos x="T2" y="T3"/>
              </a:cxn>
              <a:cxn ang="0">
                <a:pos x="T4" y="T5"/>
              </a:cxn>
              <a:cxn ang="0">
                <a:pos x="T6" y="T7"/>
              </a:cxn>
              <a:cxn ang="0">
                <a:pos x="T8" y="T9"/>
              </a:cxn>
            </a:cxnLst>
            <a:rect l="0" t="0" r="r" b="b"/>
            <a:pathLst>
              <a:path w="64" h="43">
                <a:moveTo>
                  <a:pt x="21" y="42"/>
                </a:moveTo>
                <a:lnTo>
                  <a:pt x="21" y="42"/>
                </a:lnTo>
                <a:cubicBezTo>
                  <a:pt x="0" y="42"/>
                  <a:pt x="42" y="0"/>
                  <a:pt x="63" y="0"/>
                </a:cubicBezTo>
                <a:lnTo>
                  <a:pt x="63" y="0"/>
                </a:lnTo>
                <a:cubicBezTo>
                  <a:pt x="58" y="22"/>
                  <a:pt x="43" y="42"/>
                  <a:pt x="21" y="42"/>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46" name="Freeform 139">
            <a:extLst>
              <a:ext uri="{FF2B5EF4-FFF2-40B4-BE49-F238E27FC236}">
                <a16:creationId xmlns:a16="http://schemas.microsoft.com/office/drawing/2014/main" id="{A2EA2C31-BA72-4266-B5FE-549ED09F72EC}"/>
              </a:ext>
            </a:extLst>
          </p:cNvPr>
          <p:cNvSpPr>
            <a:spLocks noChangeArrowheads="1"/>
          </p:cNvSpPr>
          <p:nvPr/>
        </p:nvSpPr>
        <p:spPr bwMode="auto">
          <a:xfrm>
            <a:off x="1554350" y="2904220"/>
            <a:ext cx="485008" cy="348865"/>
          </a:xfrm>
          <a:custGeom>
            <a:avLst/>
            <a:gdLst>
              <a:gd name="T0" fmla="*/ 1387 w 1507"/>
              <a:gd name="T1" fmla="*/ 815 h 1086"/>
              <a:gd name="T2" fmla="*/ 1204 w 1507"/>
              <a:gd name="T3" fmla="*/ 691 h 1086"/>
              <a:gd name="T4" fmla="*/ 1204 w 1507"/>
              <a:gd name="T5" fmla="*/ 714 h 1086"/>
              <a:gd name="T6" fmla="*/ 1176 w 1507"/>
              <a:gd name="T7" fmla="*/ 736 h 1086"/>
              <a:gd name="T8" fmla="*/ 1200 w 1507"/>
              <a:gd name="T9" fmla="*/ 764 h 1086"/>
              <a:gd name="T10" fmla="*/ 1292 w 1507"/>
              <a:gd name="T11" fmla="*/ 855 h 1086"/>
              <a:gd name="T12" fmla="*/ 1323 w 1507"/>
              <a:gd name="T13" fmla="*/ 893 h 1086"/>
              <a:gd name="T14" fmla="*/ 1356 w 1507"/>
              <a:gd name="T15" fmla="*/ 934 h 1086"/>
              <a:gd name="T16" fmla="*/ 1158 w 1507"/>
              <a:gd name="T17" fmla="*/ 934 h 1086"/>
              <a:gd name="T18" fmla="*/ 1264 w 1507"/>
              <a:gd name="T19" fmla="*/ 1063 h 1086"/>
              <a:gd name="T20" fmla="*/ 1246 w 1507"/>
              <a:gd name="T21" fmla="*/ 1085 h 1086"/>
              <a:gd name="T22" fmla="*/ 1094 w 1507"/>
              <a:gd name="T23" fmla="*/ 1021 h 1086"/>
              <a:gd name="T24" fmla="*/ 971 w 1507"/>
              <a:gd name="T25" fmla="*/ 938 h 1086"/>
              <a:gd name="T26" fmla="*/ 792 w 1507"/>
              <a:gd name="T27" fmla="*/ 874 h 1086"/>
              <a:gd name="T28" fmla="*/ 761 w 1507"/>
              <a:gd name="T29" fmla="*/ 861 h 1086"/>
              <a:gd name="T30" fmla="*/ 626 w 1507"/>
              <a:gd name="T31" fmla="*/ 837 h 1086"/>
              <a:gd name="T32" fmla="*/ 779 w 1507"/>
              <a:gd name="T33" fmla="*/ 788 h 1086"/>
              <a:gd name="T34" fmla="*/ 861 w 1507"/>
              <a:gd name="T35" fmla="*/ 762 h 1086"/>
              <a:gd name="T36" fmla="*/ 874 w 1507"/>
              <a:gd name="T37" fmla="*/ 696 h 1086"/>
              <a:gd name="T38" fmla="*/ 929 w 1507"/>
              <a:gd name="T39" fmla="*/ 613 h 1086"/>
              <a:gd name="T40" fmla="*/ 714 w 1507"/>
              <a:gd name="T41" fmla="*/ 498 h 1086"/>
              <a:gd name="T42" fmla="*/ 700 w 1507"/>
              <a:gd name="T43" fmla="*/ 476 h 1086"/>
              <a:gd name="T44" fmla="*/ 608 w 1507"/>
              <a:gd name="T45" fmla="*/ 352 h 1086"/>
              <a:gd name="T46" fmla="*/ 522 w 1507"/>
              <a:gd name="T47" fmla="*/ 421 h 1086"/>
              <a:gd name="T48" fmla="*/ 229 w 1507"/>
              <a:gd name="T49" fmla="*/ 379 h 1086"/>
              <a:gd name="T50" fmla="*/ 86 w 1507"/>
              <a:gd name="T51" fmla="*/ 343 h 1086"/>
              <a:gd name="T52" fmla="*/ 46 w 1507"/>
              <a:gd name="T53" fmla="*/ 287 h 1086"/>
              <a:gd name="T54" fmla="*/ 128 w 1507"/>
              <a:gd name="T55" fmla="*/ 269 h 1086"/>
              <a:gd name="T56" fmla="*/ 0 w 1507"/>
              <a:gd name="T57" fmla="*/ 201 h 1086"/>
              <a:gd name="T58" fmla="*/ 37 w 1507"/>
              <a:gd name="T59" fmla="*/ 119 h 1086"/>
              <a:gd name="T60" fmla="*/ 196 w 1507"/>
              <a:gd name="T61" fmla="*/ 0 h 1086"/>
              <a:gd name="T62" fmla="*/ 257 w 1507"/>
              <a:gd name="T63" fmla="*/ 18 h 1086"/>
              <a:gd name="T64" fmla="*/ 193 w 1507"/>
              <a:gd name="T65" fmla="*/ 132 h 1086"/>
              <a:gd name="T66" fmla="*/ 193 w 1507"/>
              <a:gd name="T67" fmla="*/ 165 h 1086"/>
              <a:gd name="T68" fmla="*/ 247 w 1507"/>
              <a:gd name="T69" fmla="*/ 160 h 1086"/>
              <a:gd name="T70" fmla="*/ 229 w 1507"/>
              <a:gd name="T71" fmla="*/ 110 h 1086"/>
              <a:gd name="T72" fmla="*/ 499 w 1507"/>
              <a:gd name="T73" fmla="*/ 123 h 1086"/>
              <a:gd name="T74" fmla="*/ 499 w 1507"/>
              <a:gd name="T75" fmla="*/ 160 h 1086"/>
              <a:gd name="T76" fmla="*/ 577 w 1507"/>
              <a:gd name="T77" fmla="*/ 160 h 1086"/>
              <a:gd name="T78" fmla="*/ 651 w 1507"/>
              <a:gd name="T79" fmla="*/ 114 h 1086"/>
              <a:gd name="T80" fmla="*/ 901 w 1507"/>
              <a:gd name="T81" fmla="*/ 232 h 1086"/>
              <a:gd name="T82" fmla="*/ 1008 w 1507"/>
              <a:gd name="T83" fmla="*/ 269 h 1086"/>
              <a:gd name="T84" fmla="*/ 1136 w 1507"/>
              <a:gd name="T85" fmla="*/ 352 h 1086"/>
              <a:gd name="T86" fmla="*/ 1219 w 1507"/>
              <a:gd name="T87" fmla="*/ 396 h 1086"/>
              <a:gd name="T88" fmla="*/ 1154 w 1507"/>
              <a:gd name="T89" fmla="*/ 421 h 1086"/>
              <a:gd name="T90" fmla="*/ 1237 w 1507"/>
              <a:gd name="T91" fmla="*/ 441 h 1086"/>
              <a:gd name="T92" fmla="*/ 1176 w 1507"/>
              <a:gd name="T93" fmla="*/ 484 h 1086"/>
              <a:gd name="T94" fmla="*/ 1319 w 1507"/>
              <a:gd name="T95" fmla="*/ 562 h 1086"/>
              <a:gd name="T96" fmla="*/ 1360 w 1507"/>
              <a:gd name="T97" fmla="*/ 627 h 1086"/>
              <a:gd name="T98" fmla="*/ 1456 w 1507"/>
              <a:gd name="T99" fmla="*/ 645 h 1086"/>
              <a:gd name="T100" fmla="*/ 1506 w 1507"/>
              <a:gd name="T101" fmla="*/ 687 h 1086"/>
              <a:gd name="T102" fmla="*/ 1451 w 1507"/>
              <a:gd name="T103" fmla="*/ 742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7" h="1086">
                <a:moveTo>
                  <a:pt x="1411" y="764"/>
                </a:moveTo>
                <a:lnTo>
                  <a:pt x="1411" y="764"/>
                </a:lnTo>
                <a:cubicBezTo>
                  <a:pt x="1411" y="784"/>
                  <a:pt x="1407" y="815"/>
                  <a:pt x="1387" y="815"/>
                </a:cubicBezTo>
                <a:lnTo>
                  <a:pt x="1387" y="815"/>
                </a:lnTo>
                <a:cubicBezTo>
                  <a:pt x="1295" y="815"/>
                  <a:pt x="1292" y="691"/>
                  <a:pt x="1204" y="691"/>
                </a:cubicBezTo>
                <a:lnTo>
                  <a:pt x="1204" y="691"/>
                </a:lnTo>
                <a:cubicBezTo>
                  <a:pt x="1193" y="691"/>
                  <a:pt x="1169" y="711"/>
                  <a:pt x="1167" y="711"/>
                </a:cubicBezTo>
                <a:lnTo>
                  <a:pt x="1167" y="711"/>
                </a:lnTo>
                <a:cubicBezTo>
                  <a:pt x="1184" y="720"/>
                  <a:pt x="1187" y="718"/>
                  <a:pt x="1204" y="714"/>
                </a:cubicBezTo>
                <a:lnTo>
                  <a:pt x="1204" y="736"/>
                </a:lnTo>
                <a:lnTo>
                  <a:pt x="1204" y="736"/>
                </a:lnTo>
                <a:cubicBezTo>
                  <a:pt x="1193" y="740"/>
                  <a:pt x="1184" y="742"/>
                  <a:pt x="1176" y="736"/>
                </a:cubicBezTo>
                <a:lnTo>
                  <a:pt x="1176" y="764"/>
                </a:lnTo>
                <a:lnTo>
                  <a:pt x="1200" y="764"/>
                </a:lnTo>
                <a:lnTo>
                  <a:pt x="1200" y="764"/>
                </a:lnTo>
                <a:cubicBezTo>
                  <a:pt x="1204" y="788"/>
                  <a:pt x="1226" y="828"/>
                  <a:pt x="1240" y="834"/>
                </a:cubicBezTo>
                <a:lnTo>
                  <a:pt x="1240" y="834"/>
                </a:lnTo>
                <a:cubicBezTo>
                  <a:pt x="1276" y="847"/>
                  <a:pt x="1288" y="824"/>
                  <a:pt x="1292" y="855"/>
                </a:cubicBezTo>
                <a:lnTo>
                  <a:pt x="1323" y="855"/>
                </a:lnTo>
                <a:lnTo>
                  <a:pt x="1323" y="855"/>
                </a:lnTo>
                <a:cubicBezTo>
                  <a:pt x="1321" y="885"/>
                  <a:pt x="1321" y="885"/>
                  <a:pt x="1323" y="893"/>
                </a:cubicBezTo>
                <a:lnTo>
                  <a:pt x="1323" y="893"/>
                </a:lnTo>
                <a:cubicBezTo>
                  <a:pt x="1323" y="905"/>
                  <a:pt x="1356" y="914"/>
                  <a:pt x="1356" y="934"/>
                </a:cubicBezTo>
                <a:lnTo>
                  <a:pt x="1356" y="934"/>
                </a:lnTo>
                <a:cubicBezTo>
                  <a:pt x="1356" y="953"/>
                  <a:pt x="1335" y="988"/>
                  <a:pt x="1328" y="1008"/>
                </a:cubicBezTo>
                <a:lnTo>
                  <a:pt x="1328" y="1008"/>
                </a:lnTo>
                <a:cubicBezTo>
                  <a:pt x="1295" y="1004"/>
                  <a:pt x="1178" y="960"/>
                  <a:pt x="1158" y="934"/>
                </a:cubicBezTo>
                <a:lnTo>
                  <a:pt x="1130" y="934"/>
                </a:lnTo>
                <a:lnTo>
                  <a:pt x="1130" y="934"/>
                </a:lnTo>
                <a:cubicBezTo>
                  <a:pt x="1161" y="973"/>
                  <a:pt x="1264" y="1011"/>
                  <a:pt x="1264" y="1063"/>
                </a:cubicBezTo>
                <a:lnTo>
                  <a:pt x="1264" y="1063"/>
                </a:lnTo>
                <a:cubicBezTo>
                  <a:pt x="1264" y="1076"/>
                  <a:pt x="1253" y="1085"/>
                  <a:pt x="1246" y="1085"/>
                </a:cubicBezTo>
                <a:lnTo>
                  <a:pt x="1246" y="1085"/>
                </a:lnTo>
                <a:cubicBezTo>
                  <a:pt x="1237" y="1085"/>
                  <a:pt x="1233" y="1065"/>
                  <a:pt x="1227" y="1063"/>
                </a:cubicBezTo>
                <a:lnTo>
                  <a:pt x="1227" y="1063"/>
                </a:lnTo>
                <a:cubicBezTo>
                  <a:pt x="1175" y="1037"/>
                  <a:pt x="1140" y="1048"/>
                  <a:pt x="1094" y="1021"/>
                </a:cubicBezTo>
                <a:lnTo>
                  <a:pt x="1094" y="1021"/>
                </a:lnTo>
                <a:cubicBezTo>
                  <a:pt x="1050" y="995"/>
                  <a:pt x="940" y="996"/>
                  <a:pt x="971" y="938"/>
                </a:cubicBezTo>
                <a:lnTo>
                  <a:pt x="971" y="938"/>
                </a:lnTo>
                <a:cubicBezTo>
                  <a:pt x="911" y="913"/>
                  <a:pt x="881" y="878"/>
                  <a:pt x="828" y="847"/>
                </a:cubicBezTo>
                <a:lnTo>
                  <a:pt x="828" y="847"/>
                </a:lnTo>
                <a:cubicBezTo>
                  <a:pt x="819" y="859"/>
                  <a:pt x="808" y="874"/>
                  <a:pt x="792" y="874"/>
                </a:cubicBezTo>
                <a:lnTo>
                  <a:pt x="792" y="874"/>
                </a:lnTo>
                <a:cubicBezTo>
                  <a:pt x="773" y="874"/>
                  <a:pt x="777" y="861"/>
                  <a:pt x="761" y="861"/>
                </a:cubicBezTo>
                <a:lnTo>
                  <a:pt x="761" y="861"/>
                </a:lnTo>
                <a:cubicBezTo>
                  <a:pt x="739" y="861"/>
                  <a:pt x="727" y="888"/>
                  <a:pt x="705" y="888"/>
                </a:cubicBezTo>
                <a:lnTo>
                  <a:pt x="705" y="888"/>
                </a:lnTo>
                <a:cubicBezTo>
                  <a:pt x="685" y="888"/>
                  <a:pt x="626" y="863"/>
                  <a:pt x="626" y="837"/>
                </a:cubicBezTo>
                <a:lnTo>
                  <a:pt x="626" y="837"/>
                </a:lnTo>
                <a:cubicBezTo>
                  <a:pt x="626" y="819"/>
                  <a:pt x="674" y="788"/>
                  <a:pt x="700" y="788"/>
                </a:cubicBezTo>
                <a:lnTo>
                  <a:pt x="779" y="788"/>
                </a:lnTo>
                <a:lnTo>
                  <a:pt x="779" y="788"/>
                </a:lnTo>
                <a:cubicBezTo>
                  <a:pt x="795" y="788"/>
                  <a:pt x="839" y="777"/>
                  <a:pt x="861" y="762"/>
                </a:cubicBezTo>
                <a:lnTo>
                  <a:pt x="861" y="762"/>
                </a:lnTo>
                <a:cubicBezTo>
                  <a:pt x="852" y="757"/>
                  <a:pt x="828" y="738"/>
                  <a:pt x="828" y="724"/>
                </a:cubicBezTo>
                <a:lnTo>
                  <a:pt x="828" y="724"/>
                </a:lnTo>
                <a:cubicBezTo>
                  <a:pt x="828" y="692"/>
                  <a:pt x="861" y="709"/>
                  <a:pt x="874" y="696"/>
                </a:cubicBezTo>
                <a:lnTo>
                  <a:pt x="874" y="696"/>
                </a:lnTo>
                <a:cubicBezTo>
                  <a:pt x="890" y="679"/>
                  <a:pt x="929" y="639"/>
                  <a:pt x="929" y="613"/>
                </a:cubicBezTo>
                <a:lnTo>
                  <a:pt x="929" y="613"/>
                </a:lnTo>
                <a:cubicBezTo>
                  <a:pt x="929" y="566"/>
                  <a:pt x="812" y="476"/>
                  <a:pt x="773" y="476"/>
                </a:cubicBezTo>
                <a:lnTo>
                  <a:pt x="773" y="476"/>
                </a:lnTo>
                <a:cubicBezTo>
                  <a:pt x="749" y="476"/>
                  <a:pt x="739" y="498"/>
                  <a:pt x="714" y="498"/>
                </a:cubicBezTo>
                <a:lnTo>
                  <a:pt x="714" y="498"/>
                </a:lnTo>
                <a:cubicBezTo>
                  <a:pt x="707" y="498"/>
                  <a:pt x="700" y="480"/>
                  <a:pt x="700" y="476"/>
                </a:cubicBezTo>
                <a:lnTo>
                  <a:pt x="700" y="476"/>
                </a:lnTo>
                <a:cubicBezTo>
                  <a:pt x="700" y="458"/>
                  <a:pt x="733" y="454"/>
                  <a:pt x="744" y="453"/>
                </a:cubicBezTo>
                <a:lnTo>
                  <a:pt x="744" y="453"/>
                </a:lnTo>
                <a:cubicBezTo>
                  <a:pt x="727" y="436"/>
                  <a:pt x="628" y="352"/>
                  <a:pt x="608" y="352"/>
                </a:cubicBezTo>
                <a:lnTo>
                  <a:pt x="608" y="352"/>
                </a:lnTo>
                <a:cubicBezTo>
                  <a:pt x="584" y="352"/>
                  <a:pt x="555" y="421"/>
                  <a:pt x="522" y="421"/>
                </a:cubicBezTo>
                <a:lnTo>
                  <a:pt x="522" y="421"/>
                </a:lnTo>
                <a:cubicBezTo>
                  <a:pt x="499" y="421"/>
                  <a:pt x="506" y="392"/>
                  <a:pt x="507" y="379"/>
                </a:cubicBezTo>
                <a:lnTo>
                  <a:pt x="507" y="379"/>
                </a:lnTo>
                <a:cubicBezTo>
                  <a:pt x="451" y="374"/>
                  <a:pt x="312" y="379"/>
                  <a:pt x="229" y="379"/>
                </a:cubicBezTo>
                <a:lnTo>
                  <a:pt x="229" y="379"/>
                </a:lnTo>
                <a:cubicBezTo>
                  <a:pt x="214" y="379"/>
                  <a:pt x="185" y="357"/>
                  <a:pt x="174" y="343"/>
                </a:cubicBezTo>
                <a:lnTo>
                  <a:pt x="86" y="343"/>
                </a:lnTo>
                <a:lnTo>
                  <a:pt x="86" y="343"/>
                </a:lnTo>
                <a:cubicBezTo>
                  <a:pt x="77" y="317"/>
                  <a:pt x="49" y="314"/>
                  <a:pt x="46" y="287"/>
                </a:cubicBezTo>
                <a:lnTo>
                  <a:pt x="46" y="287"/>
                </a:lnTo>
                <a:cubicBezTo>
                  <a:pt x="70" y="278"/>
                  <a:pt x="97" y="289"/>
                  <a:pt x="128" y="293"/>
                </a:cubicBezTo>
                <a:lnTo>
                  <a:pt x="128" y="269"/>
                </a:lnTo>
                <a:lnTo>
                  <a:pt x="128" y="269"/>
                </a:lnTo>
                <a:cubicBezTo>
                  <a:pt x="112" y="258"/>
                  <a:pt x="27" y="251"/>
                  <a:pt x="27" y="251"/>
                </a:cubicBezTo>
                <a:lnTo>
                  <a:pt x="27" y="251"/>
                </a:lnTo>
                <a:cubicBezTo>
                  <a:pt x="27" y="251"/>
                  <a:pt x="0" y="218"/>
                  <a:pt x="0" y="201"/>
                </a:cubicBezTo>
                <a:lnTo>
                  <a:pt x="0" y="201"/>
                </a:lnTo>
                <a:cubicBezTo>
                  <a:pt x="0" y="150"/>
                  <a:pt x="9" y="139"/>
                  <a:pt x="37" y="119"/>
                </a:cubicBezTo>
                <a:lnTo>
                  <a:pt x="37" y="119"/>
                </a:lnTo>
                <a:cubicBezTo>
                  <a:pt x="51" y="108"/>
                  <a:pt x="42" y="75"/>
                  <a:pt x="49" y="68"/>
                </a:cubicBezTo>
                <a:lnTo>
                  <a:pt x="49" y="68"/>
                </a:lnTo>
                <a:cubicBezTo>
                  <a:pt x="86" y="31"/>
                  <a:pt x="134" y="0"/>
                  <a:pt x="196" y="0"/>
                </a:cubicBezTo>
                <a:lnTo>
                  <a:pt x="196" y="0"/>
                </a:lnTo>
                <a:cubicBezTo>
                  <a:pt x="196" y="0"/>
                  <a:pt x="255" y="18"/>
                  <a:pt x="257" y="18"/>
                </a:cubicBezTo>
                <a:lnTo>
                  <a:pt x="257" y="18"/>
                </a:lnTo>
                <a:cubicBezTo>
                  <a:pt x="238" y="57"/>
                  <a:pt x="178" y="60"/>
                  <a:pt x="178" y="114"/>
                </a:cubicBezTo>
                <a:lnTo>
                  <a:pt x="178" y="114"/>
                </a:lnTo>
                <a:cubicBezTo>
                  <a:pt x="178" y="124"/>
                  <a:pt x="183" y="132"/>
                  <a:pt x="193" y="132"/>
                </a:cubicBezTo>
                <a:lnTo>
                  <a:pt x="193" y="132"/>
                </a:lnTo>
                <a:cubicBezTo>
                  <a:pt x="189" y="145"/>
                  <a:pt x="193" y="165"/>
                  <a:pt x="193" y="165"/>
                </a:cubicBezTo>
                <a:lnTo>
                  <a:pt x="193" y="165"/>
                </a:lnTo>
                <a:cubicBezTo>
                  <a:pt x="193" y="180"/>
                  <a:pt x="189" y="196"/>
                  <a:pt x="211" y="196"/>
                </a:cubicBezTo>
                <a:lnTo>
                  <a:pt x="211" y="196"/>
                </a:lnTo>
                <a:cubicBezTo>
                  <a:pt x="222" y="196"/>
                  <a:pt x="247" y="174"/>
                  <a:pt x="247" y="160"/>
                </a:cubicBezTo>
                <a:lnTo>
                  <a:pt x="247" y="160"/>
                </a:lnTo>
                <a:cubicBezTo>
                  <a:pt x="247" y="141"/>
                  <a:pt x="229" y="128"/>
                  <a:pt x="229" y="110"/>
                </a:cubicBezTo>
                <a:lnTo>
                  <a:pt x="229" y="110"/>
                </a:lnTo>
                <a:cubicBezTo>
                  <a:pt x="229" y="40"/>
                  <a:pt x="352" y="18"/>
                  <a:pt x="425" y="18"/>
                </a:cubicBezTo>
                <a:lnTo>
                  <a:pt x="425" y="18"/>
                </a:lnTo>
                <a:cubicBezTo>
                  <a:pt x="472" y="18"/>
                  <a:pt x="499" y="83"/>
                  <a:pt x="499" y="123"/>
                </a:cubicBezTo>
                <a:lnTo>
                  <a:pt x="499" y="123"/>
                </a:lnTo>
                <a:cubicBezTo>
                  <a:pt x="499" y="130"/>
                  <a:pt x="489" y="160"/>
                  <a:pt x="499" y="160"/>
                </a:cubicBezTo>
                <a:lnTo>
                  <a:pt x="499" y="160"/>
                </a:lnTo>
                <a:cubicBezTo>
                  <a:pt x="509" y="160"/>
                  <a:pt x="517" y="141"/>
                  <a:pt x="535" y="141"/>
                </a:cubicBezTo>
                <a:lnTo>
                  <a:pt x="535" y="141"/>
                </a:lnTo>
                <a:cubicBezTo>
                  <a:pt x="555" y="141"/>
                  <a:pt x="561" y="160"/>
                  <a:pt x="577" y="160"/>
                </a:cubicBezTo>
                <a:lnTo>
                  <a:pt x="577" y="160"/>
                </a:lnTo>
                <a:cubicBezTo>
                  <a:pt x="608" y="160"/>
                  <a:pt x="617" y="114"/>
                  <a:pt x="651" y="114"/>
                </a:cubicBezTo>
                <a:lnTo>
                  <a:pt x="651" y="114"/>
                </a:lnTo>
                <a:cubicBezTo>
                  <a:pt x="685" y="114"/>
                  <a:pt x="764" y="124"/>
                  <a:pt x="788" y="141"/>
                </a:cubicBezTo>
                <a:lnTo>
                  <a:pt x="788" y="141"/>
                </a:lnTo>
                <a:cubicBezTo>
                  <a:pt x="828" y="170"/>
                  <a:pt x="841" y="232"/>
                  <a:pt x="901" y="232"/>
                </a:cubicBezTo>
                <a:lnTo>
                  <a:pt x="947" y="232"/>
                </a:lnTo>
                <a:lnTo>
                  <a:pt x="947" y="232"/>
                </a:lnTo>
                <a:cubicBezTo>
                  <a:pt x="967" y="232"/>
                  <a:pt x="1013" y="238"/>
                  <a:pt x="1008" y="269"/>
                </a:cubicBezTo>
                <a:lnTo>
                  <a:pt x="1008" y="269"/>
                </a:lnTo>
                <a:cubicBezTo>
                  <a:pt x="1057" y="286"/>
                  <a:pt x="1085" y="315"/>
                  <a:pt x="1136" y="320"/>
                </a:cubicBezTo>
                <a:lnTo>
                  <a:pt x="1136" y="352"/>
                </a:lnTo>
                <a:lnTo>
                  <a:pt x="1167" y="352"/>
                </a:lnTo>
                <a:lnTo>
                  <a:pt x="1167" y="352"/>
                </a:lnTo>
                <a:cubicBezTo>
                  <a:pt x="1193" y="352"/>
                  <a:pt x="1207" y="370"/>
                  <a:pt x="1219" y="396"/>
                </a:cubicBezTo>
                <a:lnTo>
                  <a:pt x="1219" y="396"/>
                </a:lnTo>
                <a:cubicBezTo>
                  <a:pt x="1193" y="401"/>
                  <a:pt x="1169" y="399"/>
                  <a:pt x="1154" y="421"/>
                </a:cubicBezTo>
                <a:lnTo>
                  <a:pt x="1154" y="421"/>
                </a:lnTo>
                <a:cubicBezTo>
                  <a:pt x="1186" y="425"/>
                  <a:pt x="1193" y="425"/>
                  <a:pt x="1209" y="425"/>
                </a:cubicBezTo>
                <a:lnTo>
                  <a:pt x="1209" y="425"/>
                </a:lnTo>
                <a:cubicBezTo>
                  <a:pt x="1219" y="425"/>
                  <a:pt x="1231" y="430"/>
                  <a:pt x="1237" y="441"/>
                </a:cubicBezTo>
                <a:lnTo>
                  <a:pt x="1237" y="441"/>
                </a:lnTo>
                <a:cubicBezTo>
                  <a:pt x="1207" y="456"/>
                  <a:pt x="1193" y="456"/>
                  <a:pt x="1176" y="484"/>
                </a:cubicBezTo>
                <a:lnTo>
                  <a:pt x="1176" y="484"/>
                </a:lnTo>
                <a:cubicBezTo>
                  <a:pt x="1193" y="492"/>
                  <a:pt x="1204" y="498"/>
                  <a:pt x="1227" y="498"/>
                </a:cubicBezTo>
                <a:lnTo>
                  <a:pt x="1227" y="498"/>
                </a:lnTo>
                <a:cubicBezTo>
                  <a:pt x="1231" y="541"/>
                  <a:pt x="1281" y="559"/>
                  <a:pt x="1319" y="562"/>
                </a:cubicBezTo>
                <a:lnTo>
                  <a:pt x="1319" y="562"/>
                </a:lnTo>
                <a:cubicBezTo>
                  <a:pt x="1323" y="595"/>
                  <a:pt x="1332" y="627"/>
                  <a:pt x="1360" y="627"/>
                </a:cubicBezTo>
                <a:lnTo>
                  <a:pt x="1360" y="627"/>
                </a:lnTo>
                <a:cubicBezTo>
                  <a:pt x="1400" y="627"/>
                  <a:pt x="1409" y="601"/>
                  <a:pt x="1423" y="636"/>
                </a:cubicBezTo>
                <a:lnTo>
                  <a:pt x="1423" y="636"/>
                </a:lnTo>
                <a:cubicBezTo>
                  <a:pt x="1433" y="645"/>
                  <a:pt x="1448" y="645"/>
                  <a:pt x="1456" y="645"/>
                </a:cubicBezTo>
                <a:lnTo>
                  <a:pt x="1456" y="645"/>
                </a:lnTo>
                <a:cubicBezTo>
                  <a:pt x="1492" y="645"/>
                  <a:pt x="1506" y="658"/>
                  <a:pt x="1506" y="687"/>
                </a:cubicBezTo>
                <a:lnTo>
                  <a:pt x="1506" y="687"/>
                </a:lnTo>
                <a:cubicBezTo>
                  <a:pt x="1506" y="711"/>
                  <a:pt x="1474" y="718"/>
                  <a:pt x="1451" y="718"/>
                </a:cubicBezTo>
                <a:lnTo>
                  <a:pt x="1451" y="718"/>
                </a:lnTo>
                <a:cubicBezTo>
                  <a:pt x="1453" y="738"/>
                  <a:pt x="1451" y="733"/>
                  <a:pt x="1451" y="742"/>
                </a:cubicBezTo>
                <a:lnTo>
                  <a:pt x="1451" y="742"/>
                </a:lnTo>
                <a:cubicBezTo>
                  <a:pt x="1451" y="747"/>
                  <a:pt x="1446" y="764"/>
                  <a:pt x="1411" y="764"/>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47" name="Freeform 140">
            <a:extLst>
              <a:ext uri="{FF2B5EF4-FFF2-40B4-BE49-F238E27FC236}">
                <a16:creationId xmlns:a16="http://schemas.microsoft.com/office/drawing/2014/main" id="{5D7D27E6-1E1B-4DDB-8427-D3591A861545}"/>
              </a:ext>
            </a:extLst>
          </p:cNvPr>
          <p:cNvSpPr>
            <a:spLocks noChangeArrowheads="1"/>
          </p:cNvSpPr>
          <p:nvPr/>
        </p:nvSpPr>
        <p:spPr bwMode="auto">
          <a:xfrm>
            <a:off x="1752891" y="3204868"/>
            <a:ext cx="14182" cy="12763"/>
          </a:xfrm>
          <a:custGeom>
            <a:avLst/>
            <a:gdLst>
              <a:gd name="T0" fmla="*/ 43 w 44"/>
              <a:gd name="T1" fmla="*/ 24 h 40"/>
              <a:gd name="T2" fmla="*/ 43 w 44"/>
              <a:gd name="T3" fmla="*/ 24 h 40"/>
              <a:gd name="T4" fmla="*/ 0 w 44"/>
              <a:gd name="T5" fmla="*/ 24 h 40"/>
              <a:gd name="T6" fmla="*/ 0 w 44"/>
              <a:gd name="T7" fmla="*/ 24 h 40"/>
              <a:gd name="T8" fmla="*/ 43 w 44"/>
              <a:gd name="T9" fmla="*/ 24 h 40"/>
            </a:gdLst>
            <a:ahLst/>
            <a:cxnLst>
              <a:cxn ang="0">
                <a:pos x="T0" y="T1"/>
              </a:cxn>
              <a:cxn ang="0">
                <a:pos x="T2" y="T3"/>
              </a:cxn>
              <a:cxn ang="0">
                <a:pos x="T4" y="T5"/>
              </a:cxn>
              <a:cxn ang="0">
                <a:pos x="T6" y="T7"/>
              </a:cxn>
              <a:cxn ang="0">
                <a:pos x="T8" y="T9"/>
              </a:cxn>
            </a:cxnLst>
            <a:rect l="0" t="0" r="r" b="b"/>
            <a:pathLst>
              <a:path w="44" h="40">
                <a:moveTo>
                  <a:pt x="43" y="24"/>
                </a:moveTo>
                <a:lnTo>
                  <a:pt x="43" y="24"/>
                </a:lnTo>
                <a:cubicBezTo>
                  <a:pt x="24" y="39"/>
                  <a:pt x="19" y="39"/>
                  <a:pt x="0" y="24"/>
                </a:cubicBezTo>
                <a:lnTo>
                  <a:pt x="0" y="24"/>
                </a:lnTo>
                <a:cubicBezTo>
                  <a:pt x="19" y="0"/>
                  <a:pt x="21" y="13"/>
                  <a:pt x="43" y="24"/>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48" name="Freeform 141">
            <a:extLst>
              <a:ext uri="{FF2B5EF4-FFF2-40B4-BE49-F238E27FC236}">
                <a16:creationId xmlns:a16="http://schemas.microsoft.com/office/drawing/2014/main" id="{C48D9F15-3BB4-4C48-9770-4B8B60A443FE}"/>
              </a:ext>
            </a:extLst>
          </p:cNvPr>
          <p:cNvSpPr>
            <a:spLocks noChangeArrowheads="1"/>
          </p:cNvSpPr>
          <p:nvPr/>
        </p:nvSpPr>
        <p:spPr bwMode="auto">
          <a:xfrm>
            <a:off x="1653620" y="3138214"/>
            <a:ext cx="12764" cy="12764"/>
          </a:xfrm>
          <a:custGeom>
            <a:avLst/>
            <a:gdLst>
              <a:gd name="T0" fmla="*/ 3 w 40"/>
              <a:gd name="T1" fmla="*/ 10 h 41"/>
              <a:gd name="T2" fmla="*/ 3 w 40"/>
              <a:gd name="T3" fmla="*/ 10 h 41"/>
              <a:gd name="T4" fmla="*/ 39 w 40"/>
              <a:gd name="T5" fmla="*/ 40 h 41"/>
              <a:gd name="T6" fmla="*/ 39 w 40"/>
              <a:gd name="T7" fmla="*/ 40 h 41"/>
              <a:gd name="T8" fmla="*/ 3 w 40"/>
              <a:gd name="T9" fmla="*/ 10 h 41"/>
            </a:gdLst>
            <a:ahLst/>
            <a:cxnLst>
              <a:cxn ang="0">
                <a:pos x="T0" y="T1"/>
              </a:cxn>
              <a:cxn ang="0">
                <a:pos x="T2" y="T3"/>
              </a:cxn>
              <a:cxn ang="0">
                <a:pos x="T4" y="T5"/>
              </a:cxn>
              <a:cxn ang="0">
                <a:pos x="T6" y="T7"/>
              </a:cxn>
              <a:cxn ang="0">
                <a:pos x="T8" y="T9"/>
              </a:cxn>
            </a:cxnLst>
            <a:rect l="0" t="0" r="r" b="b"/>
            <a:pathLst>
              <a:path w="40" h="41">
                <a:moveTo>
                  <a:pt x="3" y="10"/>
                </a:moveTo>
                <a:lnTo>
                  <a:pt x="3" y="10"/>
                </a:lnTo>
                <a:cubicBezTo>
                  <a:pt x="26" y="0"/>
                  <a:pt x="26" y="23"/>
                  <a:pt x="39" y="40"/>
                </a:cubicBezTo>
                <a:lnTo>
                  <a:pt x="39" y="40"/>
                </a:lnTo>
                <a:cubicBezTo>
                  <a:pt x="15" y="38"/>
                  <a:pt x="0" y="23"/>
                  <a:pt x="3" y="1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49" name="Freeform 142">
            <a:extLst>
              <a:ext uri="{FF2B5EF4-FFF2-40B4-BE49-F238E27FC236}">
                <a16:creationId xmlns:a16="http://schemas.microsoft.com/office/drawing/2014/main" id="{5B8BE9B9-0A7F-4003-A499-06E155593AFC}"/>
              </a:ext>
            </a:extLst>
          </p:cNvPr>
          <p:cNvSpPr>
            <a:spLocks noChangeArrowheads="1"/>
          </p:cNvSpPr>
          <p:nvPr/>
        </p:nvSpPr>
        <p:spPr bwMode="auto">
          <a:xfrm>
            <a:off x="1524569" y="2553936"/>
            <a:ext cx="517625" cy="270868"/>
          </a:xfrm>
          <a:custGeom>
            <a:avLst/>
            <a:gdLst>
              <a:gd name="T0" fmla="*/ 1278 w 1608"/>
              <a:gd name="T1" fmla="*/ 64 h 843"/>
              <a:gd name="T2" fmla="*/ 1457 w 1608"/>
              <a:gd name="T3" fmla="*/ 36 h 843"/>
              <a:gd name="T4" fmla="*/ 1488 w 1608"/>
              <a:gd name="T5" fmla="*/ 67 h 843"/>
              <a:gd name="T6" fmla="*/ 1561 w 1608"/>
              <a:gd name="T7" fmla="*/ 141 h 843"/>
              <a:gd name="T8" fmla="*/ 1301 w 1608"/>
              <a:gd name="T9" fmla="*/ 211 h 843"/>
              <a:gd name="T10" fmla="*/ 1228 w 1608"/>
              <a:gd name="T11" fmla="*/ 306 h 843"/>
              <a:gd name="T12" fmla="*/ 1057 w 1608"/>
              <a:gd name="T13" fmla="*/ 443 h 843"/>
              <a:gd name="T14" fmla="*/ 847 w 1608"/>
              <a:gd name="T15" fmla="*/ 489 h 843"/>
              <a:gd name="T16" fmla="*/ 845 w 1608"/>
              <a:gd name="T17" fmla="*/ 522 h 843"/>
              <a:gd name="T18" fmla="*/ 898 w 1608"/>
              <a:gd name="T19" fmla="*/ 566 h 843"/>
              <a:gd name="T20" fmla="*/ 724 w 1608"/>
              <a:gd name="T21" fmla="*/ 650 h 843"/>
              <a:gd name="T22" fmla="*/ 660 w 1608"/>
              <a:gd name="T23" fmla="*/ 764 h 843"/>
              <a:gd name="T24" fmla="*/ 733 w 1608"/>
              <a:gd name="T25" fmla="*/ 778 h 843"/>
              <a:gd name="T26" fmla="*/ 587 w 1608"/>
              <a:gd name="T27" fmla="*/ 842 h 843"/>
              <a:gd name="T28" fmla="*/ 389 w 1608"/>
              <a:gd name="T29" fmla="*/ 815 h 843"/>
              <a:gd name="T30" fmla="*/ 160 w 1608"/>
              <a:gd name="T31" fmla="*/ 797 h 843"/>
              <a:gd name="T32" fmla="*/ 138 w 1608"/>
              <a:gd name="T33" fmla="*/ 815 h 843"/>
              <a:gd name="T34" fmla="*/ 253 w 1608"/>
              <a:gd name="T35" fmla="*/ 727 h 843"/>
              <a:gd name="T36" fmla="*/ 193 w 1608"/>
              <a:gd name="T37" fmla="*/ 672 h 843"/>
              <a:gd name="T38" fmla="*/ 352 w 1608"/>
              <a:gd name="T39" fmla="*/ 705 h 843"/>
              <a:gd name="T40" fmla="*/ 303 w 1608"/>
              <a:gd name="T41" fmla="*/ 614 h 843"/>
              <a:gd name="T42" fmla="*/ 257 w 1608"/>
              <a:gd name="T43" fmla="*/ 626 h 843"/>
              <a:gd name="T44" fmla="*/ 229 w 1608"/>
              <a:gd name="T45" fmla="*/ 604 h 843"/>
              <a:gd name="T46" fmla="*/ 385 w 1608"/>
              <a:gd name="T47" fmla="*/ 494 h 843"/>
              <a:gd name="T48" fmla="*/ 260 w 1608"/>
              <a:gd name="T49" fmla="*/ 403 h 843"/>
              <a:gd name="T50" fmla="*/ 279 w 1608"/>
              <a:gd name="T51" fmla="*/ 366 h 843"/>
              <a:gd name="T52" fmla="*/ 306 w 1608"/>
              <a:gd name="T53" fmla="*/ 366 h 843"/>
              <a:gd name="T54" fmla="*/ 517 w 1608"/>
              <a:gd name="T55" fmla="*/ 432 h 843"/>
              <a:gd name="T56" fmla="*/ 449 w 1608"/>
              <a:gd name="T57" fmla="*/ 375 h 843"/>
              <a:gd name="T58" fmla="*/ 553 w 1608"/>
              <a:gd name="T59" fmla="*/ 357 h 843"/>
              <a:gd name="T60" fmla="*/ 614 w 1608"/>
              <a:gd name="T61" fmla="*/ 306 h 843"/>
              <a:gd name="T62" fmla="*/ 412 w 1608"/>
              <a:gd name="T63" fmla="*/ 333 h 843"/>
              <a:gd name="T64" fmla="*/ 376 w 1608"/>
              <a:gd name="T65" fmla="*/ 352 h 843"/>
              <a:gd name="T66" fmla="*/ 279 w 1608"/>
              <a:gd name="T67" fmla="*/ 315 h 843"/>
              <a:gd name="T68" fmla="*/ 138 w 1608"/>
              <a:gd name="T69" fmla="*/ 294 h 843"/>
              <a:gd name="T70" fmla="*/ 187 w 1608"/>
              <a:gd name="T71" fmla="*/ 274 h 843"/>
              <a:gd name="T72" fmla="*/ 215 w 1608"/>
              <a:gd name="T73" fmla="*/ 218 h 843"/>
              <a:gd name="T74" fmla="*/ 178 w 1608"/>
              <a:gd name="T75" fmla="*/ 214 h 843"/>
              <a:gd name="T76" fmla="*/ 72 w 1608"/>
              <a:gd name="T77" fmla="*/ 232 h 843"/>
              <a:gd name="T78" fmla="*/ 68 w 1608"/>
              <a:gd name="T79" fmla="*/ 201 h 843"/>
              <a:gd name="T80" fmla="*/ 0 w 1608"/>
              <a:gd name="T81" fmla="*/ 214 h 843"/>
              <a:gd name="T82" fmla="*/ 224 w 1608"/>
              <a:gd name="T83" fmla="*/ 147 h 843"/>
              <a:gd name="T84" fmla="*/ 239 w 1608"/>
              <a:gd name="T85" fmla="*/ 132 h 843"/>
              <a:gd name="T86" fmla="*/ 435 w 1608"/>
              <a:gd name="T87" fmla="*/ 132 h 843"/>
              <a:gd name="T88" fmla="*/ 526 w 1608"/>
              <a:gd name="T89" fmla="*/ 49 h 843"/>
              <a:gd name="T90" fmla="*/ 605 w 1608"/>
              <a:gd name="T91" fmla="*/ 22 h 843"/>
              <a:gd name="T92" fmla="*/ 838 w 1608"/>
              <a:gd name="T93" fmla="*/ 9 h 843"/>
              <a:gd name="T94" fmla="*/ 907 w 1608"/>
              <a:gd name="T95" fmla="*/ 31 h 843"/>
              <a:gd name="T96" fmla="*/ 1021 w 1608"/>
              <a:gd name="T97" fmla="*/ 13 h 843"/>
              <a:gd name="T98" fmla="*/ 1311 w 1608"/>
              <a:gd name="T99" fmla="*/ 4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8" h="843">
                <a:moveTo>
                  <a:pt x="1311" y="44"/>
                </a:moveTo>
                <a:lnTo>
                  <a:pt x="1311" y="44"/>
                </a:lnTo>
                <a:cubicBezTo>
                  <a:pt x="1298" y="57"/>
                  <a:pt x="1292" y="60"/>
                  <a:pt x="1278" y="64"/>
                </a:cubicBezTo>
                <a:lnTo>
                  <a:pt x="1424" y="22"/>
                </a:lnTo>
                <a:lnTo>
                  <a:pt x="1424" y="22"/>
                </a:lnTo>
                <a:cubicBezTo>
                  <a:pt x="1437" y="29"/>
                  <a:pt x="1444" y="33"/>
                  <a:pt x="1457" y="36"/>
                </a:cubicBezTo>
                <a:lnTo>
                  <a:pt x="1457" y="36"/>
                </a:lnTo>
                <a:cubicBezTo>
                  <a:pt x="1477" y="42"/>
                  <a:pt x="1477" y="57"/>
                  <a:pt x="1488" y="67"/>
                </a:cubicBezTo>
                <a:lnTo>
                  <a:pt x="1488" y="67"/>
                </a:lnTo>
                <a:cubicBezTo>
                  <a:pt x="1510" y="90"/>
                  <a:pt x="1607" y="80"/>
                  <a:pt x="1607" y="113"/>
                </a:cubicBezTo>
                <a:lnTo>
                  <a:pt x="1607" y="113"/>
                </a:lnTo>
                <a:cubicBezTo>
                  <a:pt x="1607" y="137"/>
                  <a:pt x="1574" y="132"/>
                  <a:pt x="1561" y="141"/>
                </a:cubicBezTo>
                <a:lnTo>
                  <a:pt x="1561" y="141"/>
                </a:lnTo>
                <a:cubicBezTo>
                  <a:pt x="1488" y="196"/>
                  <a:pt x="1398" y="163"/>
                  <a:pt x="1301" y="211"/>
                </a:cubicBezTo>
                <a:lnTo>
                  <a:pt x="1301" y="211"/>
                </a:lnTo>
                <a:cubicBezTo>
                  <a:pt x="1319" y="229"/>
                  <a:pt x="1393" y="214"/>
                  <a:pt x="1439" y="216"/>
                </a:cubicBezTo>
                <a:lnTo>
                  <a:pt x="1439" y="216"/>
                </a:lnTo>
                <a:cubicBezTo>
                  <a:pt x="1396" y="258"/>
                  <a:pt x="1294" y="284"/>
                  <a:pt x="1228" y="306"/>
                </a:cubicBezTo>
                <a:lnTo>
                  <a:pt x="1228" y="306"/>
                </a:lnTo>
                <a:cubicBezTo>
                  <a:pt x="1155" y="330"/>
                  <a:pt x="1113" y="403"/>
                  <a:pt x="1057" y="443"/>
                </a:cubicBezTo>
                <a:lnTo>
                  <a:pt x="1057" y="443"/>
                </a:lnTo>
                <a:cubicBezTo>
                  <a:pt x="1032" y="461"/>
                  <a:pt x="992" y="440"/>
                  <a:pt x="962" y="448"/>
                </a:cubicBezTo>
                <a:lnTo>
                  <a:pt x="962" y="448"/>
                </a:lnTo>
                <a:cubicBezTo>
                  <a:pt x="922" y="461"/>
                  <a:pt x="876" y="465"/>
                  <a:pt x="847" y="489"/>
                </a:cubicBezTo>
                <a:lnTo>
                  <a:pt x="898" y="489"/>
                </a:lnTo>
                <a:lnTo>
                  <a:pt x="898" y="489"/>
                </a:lnTo>
                <a:cubicBezTo>
                  <a:pt x="902" y="529"/>
                  <a:pt x="880" y="525"/>
                  <a:pt x="845" y="522"/>
                </a:cubicBezTo>
                <a:lnTo>
                  <a:pt x="845" y="522"/>
                </a:lnTo>
                <a:cubicBezTo>
                  <a:pt x="867" y="533"/>
                  <a:pt x="887" y="540"/>
                  <a:pt x="898" y="566"/>
                </a:cubicBezTo>
                <a:lnTo>
                  <a:pt x="898" y="566"/>
                </a:lnTo>
                <a:cubicBezTo>
                  <a:pt x="859" y="584"/>
                  <a:pt x="847" y="628"/>
                  <a:pt x="815" y="650"/>
                </a:cubicBezTo>
                <a:lnTo>
                  <a:pt x="724" y="650"/>
                </a:lnTo>
                <a:lnTo>
                  <a:pt x="724" y="650"/>
                </a:lnTo>
                <a:cubicBezTo>
                  <a:pt x="728" y="663"/>
                  <a:pt x="737" y="666"/>
                  <a:pt x="737" y="677"/>
                </a:cubicBezTo>
                <a:lnTo>
                  <a:pt x="737" y="677"/>
                </a:lnTo>
                <a:cubicBezTo>
                  <a:pt x="737" y="736"/>
                  <a:pt x="660" y="702"/>
                  <a:pt x="660" y="764"/>
                </a:cubicBezTo>
                <a:lnTo>
                  <a:pt x="705" y="764"/>
                </a:lnTo>
                <a:lnTo>
                  <a:pt x="705" y="764"/>
                </a:lnTo>
                <a:cubicBezTo>
                  <a:pt x="712" y="764"/>
                  <a:pt x="733" y="762"/>
                  <a:pt x="733" y="778"/>
                </a:cubicBezTo>
                <a:lnTo>
                  <a:pt x="733" y="778"/>
                </a:lnTo>
                <a:cubicBezTo>
                  <a:pt x="733" y="810"/>
                  <a:pt x="629" y="842"/>
                  <a:pt x="587" y="842"/>
                </a:cubicBezTo>
                <a:lnTo>
                  <a:pt x="587" y="842"/>
                </a:lnTo>
                <a:cubicBezTo>
                  <a:pt x="545" y="842"/>
                  <a:pt x="563" y="815"/>
                  <a:pt x="526" y="815"/>
                </a:cubicBezTo>
                <a:lnTo>
                  <a:pt x="389" y="815"/>
                </a:lnTo>
                <a:lnTo>
                  <a:pt x="389" y="815"/>
                </a:lnTo>
                <a:cubicBezTo>
                  <a:pt x="372" y="815"/>
                  <a:pt x="361" y="833"/>
                  <a:pt x="334" y="833"/>
                </a:cubicBezTo>
                <a:lnTo>
                  <a:pt x="334" y="833"/>
                </a:lnTo>
                <a:cubicBezTo>
                  <a:pt x="273" y="833"/>
                  <a:pt x="224" y="817"/>
                  <a:pt x="160" y="797"/>
                </a:cubicBezTo>
                <a:lnTo>
                  <a:pt x="160" y="797"/>
                </a:lnTo>
                <a:cubicBezTo>
                  <a:pt x="154" y="806"/>
                  <a:pt x="147" y="815"/>
                  <a:pt x="138" y="815"/>
                </a:cubicBezTo>
                <a:lnTo>
                  <a:pt x="138" y="815"/>
                </a:lnTo>
                <a:cubicBezTo>
                  <a:pt x="125" y="815"/>
                  <a:pt x="119" y="806"/>
                  <a:pt x="119" y="800"/>
                </a:cubicBezTo>
                <a:lnTo>
                  <a:pt x="119" y="800"/>
                </a:lnTo>
                <a:cubicBezTo>
                  <a:pt x="119" y="727"/>
                  <a:pt x="215" y="754"/>
                  <a:pt x="253" y="727"/>
                </a:cubicBezTo>
                <a:lnTo>
                  <a:pt x="253" y="727"/>
                </a:lnTo>
                <a:cubicBezTo>
                  <a:pt x="231" y="710"/>
                  <a:pt x="193" y="705"/>
                  <a:pt x="193" y="672"/>
                </a:cubicBezTo>
                <a:lnTo>
                  <a:pt x="193" y="672"/>
                </a:lnTo>
                <a:cubicBezTo>
                  <a:pt x="193" y="646"/>
                  <a:pt x="220" y="654"/>
                  <a:pt x="239" y="654"/>
                </a:cubicBezTo>
                <a:lnTo>
                  <a:pt x="239" y="654"/>
                </a:lnTo>
                <a:cubicBezTo>
                  <a:pt x="297" y="654"/>
                  <a:pt x="317" y="685"/>
                  <a:pt x="352" y="705"/>
                </a:cubicBezTo>
                <a:lnTo>
                  <a:pt x="385" y="705"/>
                </a:lnTo>
                <a:lnTo>
                  <a:pt x="385" y="705"/>
                </a:lnTo>
                <a:cubicBezTo>
                  <a:pt x="360" y="679"/>
                  <a:pt x="303" y="657"/>
                  <a:pt x="303" y="614"/>
                </a:cubicBezTo>
                <a:lnTo>
                  <a:pt x="275" y="614"/>
                </a:lnTo>
                <a:lnTo>
                  <a:pt x="275" y="614"/>
                </a:lnTo>
                <a:cubicBezTo>
                  <a:pt x="265" y="619"/>
                  <a:pt x="265" y="619"/>
                  <a:pt x="257" y="626"/>
                </a:cubicBezTo>
                <a:lnTo>
                  <a:pt x="229" y="626"/>
                </a:lnTo>
                <a:lnTo>
                  <a:pt x="229" y="604"/>
                </a:lnTo>
                <a:lnTo>
                  <a:pt x="229" y="604"/>
                </a:lnTo>
                <a:cubicBezTo>
                  <a:pt x="244" y="573"/>
                  <a:pt x="257" y="553"/>
                  <a:pt x="285" y="544"/>
                </a:cubicBezTo>
                <a:lnTo>
                  <a:pt x="285" y="544"/>
                </a:lnTo>
                <a:cubicBezTo>
                  <a:pt x="330" y="529"/>
                  <a:pt x="385" y="546"/>
                  <a:pt x="385" y="494"/>
                </a:cubicBezTo>
                <a:lnTo>
                  <a:pt x="385" y="494"/>
                </a:lnTo>
                <a:cubicBezTo>
                  <a:pt x="385" y="435"/>
                  <a:pt x="260" y="435"/>
                  <a:pt x="260" y="403"/>
                </a:cubicBezTo>
                <a:lnTo>
                  <a:pt x="260" y="403"/>
                </a:lnTo>
                <a:cubicBezTo>
                  <a:pt x="260" y="384"/>
                  <a:pt x="288" y="388"/>
                  <a:pt x="306" y="388"/>
                </a:cubicBezTo>
                <a:lnTo>
                  <a:pt x="306" y="388"/>
                </a:lnTo>
                <a:cubicBezTo>
                  <a:pt x="286" y="388"/>
                  <a:pt x="283" y="381"/>
                  <a:pt x="279" y="366"/>
                </a:cubicBezTo>
                <a:lnTo>
                  <a:pt x="279" y="366"/>
                </a:lnTo>
                <a:cubicBezTo>
                  <a:pt x="288" y="363"/>
                  <a:pt x="297" y="366"/>
                  <a:pt x="306" y="366"/>
                </a:cubicBezTo>
                <a:lnTo>
                  <a:pt x="306" y="366"/>
                </a:lnTo>
                <a:cubicBezTo>
                  <a:pt x="326" y="366"/>
                  <a:pt x="367" y="359"/>
                  <a:pt x="404" y="370"/>
                </a:cubicBezTo>
                <a:lnTo>
                  <a:pt x="404" y="370"/>
                </a:lnTo>
                <a:cubicBezTo>
                  <a:pt x="449" y="384"/>
                  <a:pt x="466" y="438"/>
                  <a:pt x="517" y="432"/>
                </a:cubicBezTo>
                <a:lnTo>
                  <a:pt x="517" y="432"/>
                </a:lnTo>
                <a:cubicBezTo>
                  <a:pt x="508" y="423"/>
                  <a:pt x="449" y="386"/>
                  <a:pt x="449" y="375"/>
                </a:cubicBezTo>
                <a:lnTo>
                  <a:pt x="449" y="375"/>
                </a:lnTo>
                <a:cubicBezTo>
                  <a:pt x="449" y="368"/>
                  <a:pt x="458" y="363"/>
                  <a:pt x="462" y="357"/>
                </a:cubicBezTo>
                <a:lnTo>
                  <a:pt x="553" y="357"/>
                </a:lnTo>
                <a:lnTo>
                  <a:pt x="553" y="357"/>
                </a:lnTo>
                <a:cubicBezTo>
                  <a:pt x="589" y="342"/>
                  <a:pt x="620" y="333"/>
                  <a:pt x="642" y="306"/>
                </a:cubicBezTo>
                <a:lnTo>
                  <a:pt x="614" y="306"/>
                </a:lnTo>
                <a:lnTo>
                  <a:pt x="614" y="306"/>
                </a:lnTo>
                <a:cubicBezTo>
                  <a:pt x="578" y="335"/>
                  <a:pt x="535" y="348"/>
                  <a:pt x="477" y="348"/>
                </a:cubicBezTo>
                <a:lnTo>
                  <a:pt x="477" y="348"/>
                </a:lnTo>
                <a:cubicBezTo>
                  <a:pt x="442" y="348"/>
                  <a:pt x="431" y="333"/>
                  <a:pt x="412" y="333"/>
                </a:cubicBezTo>
                <a:lnTo>
                  <a:pt x="412" y="333"/>
                </a:lnTo>
                <a:cubicBezTo>
                  <a:pt x="398" y="333"/>
                  <a:pt x="391" y="352"/>
                  <a:pt x="376" y="352"/>
                </a:cubicBezTo>
                <a:lnTo>
                  <a:pt x="376" y="352"/>
                </a:lnTo>
                <a:cubicBezTo>
                  <a:pt x="339" y="352"/>
                  <a:pt x="291" y="339"/>
                  <a:pt x="303" y="315"/>
                </a:cubicBezTo>
                <a:lnTo>
                  <a:pt x="279" y="315"/>
                </a:lnTo>
                <a:lnTo>
                  <a:pt x="279" y="315"/>
                </a:lnTo>
                <a:cubicBezTo>
                  <a:pt x="266" y="324"/>
                  <a:pt x="255" y="333"/>
                  <a:pt x="239" y="333"/>
                </a:cubicBezTo>
                <a:lnTo>
                  <a:pt x="239" y="333"/>
                </a:lnTo>
                <a:cubicBezTo>
                  <a:pt x="202" y="333"/>
                  <a:pt x="150" y="311"/>
                  <a:pt x="138" y="294"/>
                </a:cubicBezTo>
                <a:lnTo>
                  <a:pt x="138" y="294"/>
                </a:lnTo>
                <a:cubicBezTo>
                  <a:pt x="150" y="286"/>
                  <a:pt x="164" y="276"/>
                  <a:pt x="187" y="274"/>
                </a:cubicBezTo>
                <a:lnTo>
                  <a:pt x="187" y="274"/>
                </a:lnTo>
                <a:cubicBezTo>
                  <a:pt x="152" y="274"/>
                  <a:pt x="116" y="273"/>
                  <a:pt x="101" y="274"/>
                </a:cubicBezTo>
                <a:lnTo>
                  <a:pt x="101" y="274"/>
                </a:lnTo>
                <a:cubicBezTo>
                  <a:pt x="121" y="227"/>
                  <a:pt x="167" y="232"/>
                  <a:pt x="215" y="218"/>
                </a:cubicBezTo>
                <a:lnTo>
                  <a:pt x="215" y="218"/>
                </a:lnTo>
                <a:cubicBezTo>
                  <a:pt x="198" y="214"/>
                  <a:pt x="193" y="214"/>
                  <a:pt x="178" y="214"/>
                </a:cubicBezTo>
                <a:lnTo>
                  <a:pt x="178" y="214"/>
                </a:lnTo>
                <a:cubicBezTo>
                  <a:pt x="141" y="214"/>
                  <a:pt x="139" y="247"/>
                  <a:pt x="105" y="247"/>
                </a:cubicBezTo>
                <a:lnTo>
                  <a:pt x="105" y="247"/>
                </a:lnTo>
                <a:cubicBezTo>
                  <a:pt x="95" y="247"/>
                  <a:pt x="75" y="234"/>
                  <a:pt x="72" y="232"/>
                </a:cubicBezTo>
                <a:lnTo>
                  <a:pt x="72" y="232"/>
                </a:lnTo>
                <a:cubicBezTo>
                  <a:pt x="90" y="214"/>
                  <a:pt x="101" y="209"/>
                  <a:pt x="123" y="201"/>
                </a:cubicBezTo>
                <a:lnTo>
                  <a:pt x="68" y="201"/>
                </a:lnTo>
                <a:lnTo>
                  <a:pt x="68" y="201"/>
                </a:lnTo>
                <a:cubicBezTo>
                  <a:pt x="57" y="205"/>
                  <a:pt x="46" y="211"/>
                  <a:pt x="41" y="214"/>
                </a:cubicBezTo>
                <a:lnTo>
                  <a:pt x="0" y="214"/>
                </a:lnTo>
                <a:lnTo>
                  <a:pt x="0" y="214"/>
                </a:lnTo>
                <a:cubicBezTo>
                  <a:pt x="11" y="168"/>
                  <a:pt x="131" y="147"/>
                  <a:pt x="184" y="147"/>
                </a:cubicBezTo>
                <a:lnTo>
                  <a:pt x="224" y="147"/>
                </a:lnTo>
                <a:lnTo>
                  <a:pt x="224" y="147"/>
                </a:lnTo>
                <a:cubicBezTo>
                  <a:pt x="231" y="147"/>
                  <a:pt x="239" y="139"/>
                  <a:pt x="239" y="132"/>
                </a:cubicBezTo>
                <a:lnTo>
                  <a:pt x="239" y="132"/>
                </a:lnTo>
                <a:cubicBezTo>
                  <a:pt x="297" y="132"/>
                  <a:pt x="273" y="91"/>
                  <a:pt x="312" y="91"/>
                </a:cubicBezTo>
                <a:lnTo>
                  <a:pt x="312" y="91"/>
                </a:lnTo>
                <a:cubicBezTo>
                  <a:pt x="347" y="91"/>
                  <a:pt x="418" y="126"/>
                  <a:pt x="435" y="132"/>
                </a:cubicBezTo>
                <a:lnTo>
                  <a:pt x="435" y="132"/>
                </a:lnTo>
                <a:cubicBezTo>
                  <a:pt x="451" y="88"/>
                  <a:pt x="473" y="49"/>
                  <a:pt x="526" y="49"/>
                </a:cubicBezTo>
                <a:lnTo>
                  <a:pt x="526" y="49"/>
                </a:lnTo>
                <a:cubicBezTo>
                  <a:pt x="558" y="49"/>
                  <a:pt x="539" y="66"/>
                  <a:pt x="563" y="46"/>
                </a:cubicBezTo>
                <a:lnTo>
                  <a:pt x="563" y="46"/>
                </a:lnTo>
                <a:cubicBezTo>
                  <a:pt x="572" y="27"/>
                  <a:pt x="587" y="22"/>
                  <a:pt x="605" y="22"/>
                </a:cubicBezTo>
                <a:lnTo>
                  <a:pt x="815" y="22"/>
                </a:lnTo>
                <a:lnTo>
                  <a:pt x="815" y="22"/>
                </a:lnTo>
                <a:cubicBezTo>
                  <a:pt x="819" y="14"/>
                  <a:pt x="828" y="9"/>
                  <a:pt x="838" y="9"/>
                </a:cubicBezTo>
                <a:lnTo>
                  <a:pt x="838" y="9"/>
                </a:lnTo>
                <a:cubicBezTo>
                  <a:pt x="871" y="9"/>
                  <a:pt x="880" y="31"/>
                  <a:pt x="907" y="31"/>
                </a:cubicBezTo>
                <a:lnTo>
                  <a:pt x="907" y="31"/>
                </a:lnTo>
                <a:cubicBezTo>
                  <a:pt x="933" y="31"/>
                  <a:pt x="940" y="0"/>
                  <a:pt x="966" y="0"/>
                </a:cubicBezTo>
                <a:lnTo>
                  <a:pt x="966" y="0"/>
                </a:lnTo>
                <a:cubicBezTo>
                  <a:pt x="993" y="0"/>
                  <a:pt x="1005" y="13"/>
                  <a:pt x="1021" y="13"/>
                </a:cubicBezTo>
                <a:lnTo>
                  <a:pt x="1072" y="13"/>
                </a:lnTo>
                <a:lnTo>
                  <a:pt x="1072" y="13"/>
                </a:lnTo>
                <a:cubicBezTo>
                  <a:pt x="1116" y="13"/>
                  <a:pt x="1273" y="7"/>
                  <a:pt x="1311" y="44"/>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50" name="Freeform 143">
            <a:extLst>
              <a:ext uri="{FF2B5EF4-FFF2-40B4-BE49-F238E27FC236}">
                <a16:creationId xmlns:a16="http://schemas.microsoft.com/office/drawing/2014/main" id="{F499D80C-E8E9-44CF-8091-B510639C79C6}"/>
              </a:ext>
            </a:extLst>
          </p:cNvPr>
          <p:cNvSpPr>
            <a:spLocks noChangeArrowheads="1"/>
          </p:cNvSpPr>
          <p:nvPr/>
        </p:nvSpPr>
        <p:spPr bwMode="auto">
          <a:xfrm>
            <a:off x="1849325" y="2528409"/>
            <a:ext cx="1011143" cy="768638"/>
          </a:xfrm>
          <a:custGeom>
            <a:avLst/>
            <a:gdLst>
              <a:gd name="T0" fmla="*/ 1163 w 3143"/>
              <a:gd name="T1" fmla="*/ 1545 h 2388"/>
              <a:gd name="T2" fmla="*/ 999 w 3143"/>
              <a:gd name="T3" fmla="*/ 1465 h 2388"/>
              <a:gd name="T4" fmla="*/ 993 w 3143"/>
              <a:gd name="T5" fmla="*/ 1362 h 2388"/>
              <a:gd name="T6" fmla="*/ 898 w 3143"/>
              <a:gd name="T7" fmla="*/ 1362 h 2388"/>
              <a:gd name="T8" fmla="*/ 892 w 3143"/>
              <a:gd name="T9" fmla="*/ 1224 h 2388"/>
              <a:gd name="T10" fmla="*/ 394 w 3143"/>
              <a:gd name="T11" fmla="*/ 931 h 2388"/>
              <a:gd name="T12" fmla="*/ 321 w 3143"/>
              <a:gd name="T13" fmla="*/ 938 h 2388"/>
              <a:gd name="T14" fmla="*/ 178 w 3143"/>
              <a:gd name="T15" fmla="*/ 900 h 2388"/>
              <a:gd name="T16" fmla="*/ 77 w 3143"/>
              <a:gd name="T17" fmla="*/ 839 h 2388"/>
              <a:gd name="T18" fmla="*/ 211 w 3143"/>
              <a:gd name="T19" fmla="*/ 788 h 2388"/>
              <a:gd name="T20" fmla="*/ 265 w 3143"/>
              <a:gd name="T21" fmla="*/ 748 h 2388"/>
              <a:gd name="T22" fmla="*/ 0 w 3143"/>
              <a:gd name="T23" fmla="*/ 687 h 2388"/>
              <a:gd name="T24" fmla="*/ 348 w 3143"/>
              <a:gd name="T25" fmla="*/ 583 h 2388"/>
              <a:gd name="T26" fmla="*/ 260 w 3143"/>
              <a:gd name="T27" fmla="*/ 449 h 2388"/>
              <a:gd name="T28" fmla="*/ 526 w 3143"/>
              <a:gd name="T29" fmla="*/ 335 h 2388"/>
              <a:gd name="T30" fmla="*/ 769 w 3143"/>
              <a:gd name="T31" fmla="*/ 216 h 2388"/>
              <a:gd name="T32" fmla="*/ 975 w 3143"/>
              <a:gd name="T33" fmla="*/ 192 h 2388"/>
              <a:gd name="T34" fmla="*/ 1109 w 3143"/>
              <a:gd name="T35" fmla="*/ 220 h 2388"/>
              <a:gd name="T36" fmla="*/ 1304 w 3143"/>
              <a:gd name="T37" fmla="*/ 220 h 2388"/>
              <a:gd name="T38" fmla="*/ 1356 w 3143"/>
              <a:gd name="T39" fmla="*/ 125 h 2388"/>
              <a:gd name="T40" fmla="*/ 1475 w 3143"/>
              <a:gd name="T41" fmla="*/ 60 h 2388"/>
              <a:gd name="T42" fmla="*/ 1699 w 3143"/>
              <a:gd name="T43" fmla="*/ 51 h 2388"/>
              <a:gd name="T44" fmla="*/ 2492 w 3143"/>
              <a:gd name="T45" fmla="*/ 106 h 2388"/>
              <a:gd name="T46" fmla="*/ 2066 w 3143"/>
              <a:gd name="T47" fmla="*/ 220 h 2388"/>
              <a:gd name="T48" fmla="*/ 2368 w 3143"/>
              <a:gd name="T49" fmla="*/ 311 h 2388"/>
              <a:gd name="T50" fmla="*/ 2506 w 3143"/>
              <a:gd name="T51" fmla="*/ 421 h 2388"/>
              <a:gd name="T52" fmla="*/ 2840 w 3143"/>
              <a:gd name="T53" fmla="*/ 271 h 2388"/>
              <a:gd name="T54" fmla="*/ 3032 w 3143"/>
              <a:gd name="T55" fmla="*/ 211 h 2388"/>
              <a:gd name="T56" fmla="*/ 3096 w 3143"/>
              <a:gd name="T57" fmla="*/ 317 h 2388"/>
              <a:gd name="T58" fmla="*/ 2872 w 3143"/>
              <a:gd name="T59" fmla="*/ 449 h 2388"/>
              <a:gd name="T60" fmla="*/ 2789 w 3143"/>
              <a:gd name="T61" fmla="*/ 519 h 2388"/>
              <a:gd name="T62" fmla="*/ 2684 w 3143"/>
              <a:gd name="T63" fmla="*/ 702 h 2388"/>
              <a:gd name="T64" fmla="*/ 2813 w 3143"/>
              <a:gd name="T65" fmla="*/ 736 h 2388"/>
              <a:gd name="T66" fmla="*/ 2730 w 3143"/>
              <a:gd name="T67" fmla="*/ 839 h 2388"/>
              <a:gd name="T68" fmla="*/ 2752 w 3143"/>
              <a:gd name="T69" fmla="*/ 898 h 2388"/>
              <a:gd name="T70" fmla="*/ 2721 w 3143"/>
              <a:gd name="T71" fmla="*/ 1041 h 2388"/>
              <a:gd name="T72" fmla="*/ 2712 w 3143"/>
              <a:gd name="T73" fmla="*/ 1127 h 2388"/>
              <a:gd name="T74" fmla="*/ 2574 w 3143"/>
              <a:gd name="T75" fmla="*/ 1182 h 2388"/>
              <a:gd name="T76" fmla="*/ 2620 w 3143"/>
              <a:gd name="T77" fmla="*/ 1315 h 2388"/>
              <a:gd name="T78" fmla="*/ 2496 w 3143"/>
              <a:gd name="T79" fmla="*/ 1260 h 2388"/>
              <a:gd name="T80" fmla="*/ 2630 w 3143"/>
              <a:gd name="T81" fmla="*/ 1484 h 2388"/>
              <a:gd name="T82" fmla="*/ 2477 w 3143"/>
              <a:gd name="T83" fmla="*/ 1438 h 2388"/>
              <a:gd name="T84" fmla="*/ 2638 w 3143"/>
              <a:gd name="T85" fmla="*/ 1522 h 2388"/>
              <a:gd name="T86" fmla="*/ 2239 w 3143"/>
              <a:gd name="T87" fmla="*/ 1691 h 2388"/>
              <a:gd name="T88" fmla="*/ 2070 w 3143"/>
              <a:gd name="T89" fmla="*/ 1756 h 2388"/>
              <a:gd name="T90" fmla="*/ 1841 w 3143"/>
              <a:gd name="T91" fmla="*/ 1865 h 2388"/>
              <a:gd name="T92" fmla="*/ 1668 w 3143"/>
              <a:gd name="T93" fmla="*/ 1993 h 2388"/>
              <a:gd name="T94" fmla="*/ 1680 w 3143"/>
              <a:gd name="T95" fmla="*/ 2076 h 2388"/>
              <a:gd name="T96" fmla="*/ 1594 w 3143"/>
              <a:gd name="T97" fmla="*/ 2272 h 2388"/>
              <a:gd name="T98" fmla="*/ 1466 w 3143"/>
              <a:gd name="T99" fmla="*/ 2382 h 2388"/>
              <a:gd name="T100" fmla="*/ 1301 w 3143"/>
              <a:gd name="T101" fmla="*/ 2324 h 2388"/>
              <a:gd name="T102" fmla="*/ 1121 w 3143"/>
              <a:gd name="T103" fmla="*/ 2070 h 2388"/>
              <a:gd name="T104" fmla="*/ 1081 w 3143"/>
              <a:gd name="T105" fmla="*/ 2030 h 2388"/>
              <a:gd name="T106" fmla="*/ 1021 w 3143"/>
              <a:gd name="T107" fmla="*/ 1820 h 2388"/>
              <a:gd name="T108" fmla="*/ 1057 w 3143"/>
              <a:gd name="T109" fmla="*/ 1676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3" h="2388">
                <a:moveTo>
                  <a:pt x="1057" y="1673"/>
                </a:moveTo>
                <a:lnTo>
                  <a:pt x="1057" y="1673"/>
                </a:lnTo>
                <a:cubicBezTo>
                  <a:pt x="1083" y="1660"/>
                  <a:pt x="1083" y="1658"/>
                  <a:pt x="1109" y="1669"/>
                </a:cubicBezTo>
                <a:lnTo>
                  <a:pt x="1109" y="1669"/>
                </a:lnTo>
                <a:cubicBezTo>
                  <a:pt x="1120" y="1614"/>
                  <a:pt x="1147" y="1596"/>
                  <a:pt x="1163" y="1545"/>
                </a:cubicBezTo>
                <a:lnTo>
                  <a:pt x="1163" y="1545"/>
                </a:lnTo>
                <a:cubicBezTo>
                  <a:pt x="1106" y="1526"/>
                  <a:pt x="973" y="1517"/>
                  <a:pt x="966" y="1465"/>
                </a:cubicBezTo>
                <a:lnTo>
                  <a:pt x="966" y="1465"/>
                </a:lnTo>
                <a:cubicBezTo>
                  <a:pt x="984" y="1458"/>
                  <a:pt x="982" y="1465"/>
                  <a:pt x="999" y="1465"/>
                </a:cubicBezTo>
                <a:lnTo>
                  <a:pt x="999" y="1465"/>
                </a:lnTo>
                <a:cubicBezTo>
                  <a:pt x="1037" y="1465"/>
                  <a:pt x="1065" y="1493"/>
                  <a:pt x="1109" y="1493"/>
                </a:cubicBezTo>
                <a:lnTo>
                  <a:pt x="1109" y="1493"/>
                </a:lnTo>
                <a:cubicBezTo>
                  <a:pt x="1127" y="1493"/>
                  <a:pt x="1125" y="1476"/>
                  <a:pt x="1127" y="1465"/>
                </a:cubicBezTo>
                <a:lnTo>
                  <a:pt x="1127" y="1465"/>
                </a:lnTo>
                <a:cubicBezTo>
                  <a:pt x="1070" y="1447"/>
                  <a:pt x="1054" y="1362"/>
                  <a:pt x="993" y="1362"/>
                </a:cubicBezTo>
                <a:lnTo>
                  <a:pt x="993" y="1362"/>
                </a:lnTo>
                <a:cubicBezTo>
                  <a:pt x="977" y="1362"/>
                  <a:pt x="971" y="1393"/>
                  <a:pt x="947" y="1393"/>
                </a:cubicBezTo>
                <a:lnTo>
                  <a:pt x="947" y="1393"/>
                </a:lnTo>
                <a:cubicBezTo>
                  <a:pt x="914" y="1393"/>
                  <a:pt x="898" y="1389"/>
                  <a:pt x="898" y="1362"/>
                </a:cubicBezTo>
                <a:lnTo>
                  <a:pt x="898" y="1362"/>
                </a:lnTo>
                <a:cubicBezTo>
                  <a:pt x="898" y="1321"/>
                  <a:pt x="938" y="1324"/>
                  <a:pt x="938" y="1283"/>
                </a:cubicBezTo>
                <a:lnTo>
                  <a:pt x="938" y="1283"/>
                </a:lnTo>
                <a:cubicBezTo>
                  <a:pt x="938" y="1255"/>
                  <a:pt x="909" y="1253"/>
                  <a:pt x="892" y="1252"/>
                </a:cubicBezTo>
                <a:lnTo>
                  <a:pt x="892" y="1224"/>
                </a:lnTo>
                <a:lnTo>
                  <a:pt x="892" y="1224"/>
                </a:lnTo>
                <a:cubicBezTo>
                  <a:pt x="841" y="1066"/>
                  <a:pt x="713" y="907"/>
                  <a:pt x="507" y="907"/>
                </a:cubicBezTo>
                <a:lnTo>
                  <a:pt x="453" y="907"/>
                </a:lnTo>
                <a:lnTo>
                  <a:pt x="453" y="907"/>
                </a:lnTo>
                <a:cubicBezTo>
                  <a:pt x="429" y="907"/>
                  <a:pt x="418" y="931"/>
                  <a:pt x="394" y="931"/>
                </a:cubicBezTo>
                <a:lnTo>
                  <a:pt x="394" y="931"/>
                </a:lnTo>
                <a:cubicBezTo>
                  <a:pt x="378" y="931"/>
                  <a:pt x="361" y="916"/>
                  <a:pt x="339" y="916"/>
                </a:cubicBezTo>
                <a:lnTo>
                  <a:pt x="339" y="916"/>
                </a:lnTo>
                <a:cubicBezTo>
                  <a:pt x="319" y="916"/>
                  <a:pt x="311" y="920"/>
                  <a:pt x="303" y="923"/>
                </a:cubicBezTo>
                <a:lnTo>
                  <a:pt x="303" y="923"/>
                </a:lnTo>
                <a:cubicBezTo>
                  <a:pt x="308" y="929"/>
                  <a:pt x="315" y="936"/>
                  <a:pt x="321" y="938"/>
                </a:cubicBezTo>
                <a:lnTo>
                  <a:pt x="321" y="938"/>
                </a:lnTo>
                <a:cubicBezTo>
                  <a:pt x="310" y="949"/>
                  <a:pt x="311" y="943"/>
                  <a:pt x="297" y="943"/>
                </a:cubicBezTo>
                <a:lnTo>
                  <a:pt x="297" y="943"/>
                </a:lnTo>
                <a:cubicBezTo>
                  <a:pt x="259" y="943"/>
                  <a:pt x="200" y="927"/>
                  <a:pt x="178" y="900"/>
                </a:cubicBezTo>
                <a:lnTo>
                  <a:pt x="178" y="900"/>
                </a:lnTo>
                <a:cubicBezTo>
                  <a:pt x="194" y="889"/>
                  <a:pt x="207" y="887"/>
                  <a:pt x="214" y="870"/>
                </a:cubicBezTo>
                <a:lnTo>
                  <a:pt x="214" y="870"/>
                </a:lnTo>
                <a:cubicBezTo>
                  <a:pt x="185" y="859"/>
                  <a:pt x="163" y="839"/>
                  <a:pt x="141" y="839"/>
                </a:cubicBezTo>
                <a:lnTo>
                  <a:pt x="141" y="839"/>
                </a:lnTo>
                <a:cubicBezTo>
                  <a:pt x="101" y="839"/>
                  <a:pt x="112" y="852"/>
                  <a:pt x="77" y="839"/>
                </a:cubicBezTo>
                <a:lnTo>
                  <a:pt x="77" y="839"/>
                </a:lnTo>
                <a:cubicBezTo>
                  <a:pt x="80" y="814"/>
                  <a:pt x="118" y="802"/>
                  <a:pt x="132" y="802"/>
                </a:cubicBezTo>
                <a:lnTo>
                  <a:pt x="178" y="802"/>
                </a:lnTo>
                <a:lnTo>
                  <a:pt x="178" y="802"/>
                </a:lnTo>
                <a:cubicBezTo>
                  <a:pt x="196" y="802"/>
                  <a:pt x="201" y="800"/>
                  <a:pt x="211" y="788"/>
                </a:cubicBezTo>
                <a:lnTo>
                  <a:pt x="315" y="788"/>
                </a:lnTo>
                <a:lnTo>
                  <a:pt x="315" y="788"/>
                </a:lnTo>
                <a:cubicBezTo>
                  <a:pt x="334" y="775"/>
                  <a:pt x="334" y="768"/>
                  <a:pt x="339" y="748"/>
                </a:cubicBezTo>
                <a:lnTo>
                  <a:pt x="265" y="748"/>
                </a:lnTo>
                <a:lnTo>
                  <a:pt x="265" y="748"/>
                </a:lnTo>
                <a:cubicBezTo>
                  <a:pt x="262" y="756"/>
                  <a:pt x="257" y="766"/>
                  <a:pt x="247" y="766"/>
                </a:cubicBezTo>
                <a:lnTo>
                  <a:pt x="183" y="766"/>
                </a:lnTo>
                <a:lnTo>
                  <a:pt x="183" y="766"/>
                </a:lnTo>
                <a:cubicBezTo>
                  <a:pt x="176" y="766"/>
                  <a:pt x="0" y="716"/>
                  <a:pt x="0" y="687"/>
                </a:cubicBezTo>
                <a:lnTo>
                  <a:pt x="0" y="687"/>
                </a:lnTo>
                <a:cubicBezTo>
                  <a:pt x="0" y="630"/>
                  <a:pt x="64" y="650"/>
                  <a:pt x="105" y="637"/>
                </a:cubicBezTo>
                <a:lnTo>
                  <a:pt x="105" y="637"/>
                </a:lnTo>
                <a:cubicBezTo>
                  <a:pt x="138" y="627"/>
                  <a:pt x="158" y="606"/>
                  <a:pt x="193" y="595"/>
                </a:cubicBezTo>
                <a:lnTo>
                  <a:pt x="193" y="595"/>
                </a:lnTo>
                <a:cubicBezTo>
                  <a:pt x="242" y="579"/>
                  <a:pt x="308" y="606"/>
                  <a:pt x="348" y="583"/>
                </a:cubicBezTo>
                <a:lnTo>
                  <a:pt x="348" y="583"/>
                </a:lnTo>
                <a:cubicBezTo>
                  <a:pt x="378" y="564"/>
                  <a:pt x="398" y="532"/>
                  <a:pt x="398" y="486"/>
                </a:cubicBezTo>
                <a:lnTo>
                  <a:pt x="398" y="486"/>
                </a:lnTo>
                <a:cubicBezTo>
                  <a:pt x="365" y="482"/>
                  <a:pt x="260" y="483"/>
                  <a:pt x="260" y="449"/>
                </a:cubicBezTo>
                <a:lnTo>
                  <a:pt x="260" y="449"/>
                </a:lnTo>
                <a:cubicBezTo>
                  <a:pt x="260" y="432"/>
                  <a:pt x="288" y="423"/>
                  <a:pt x="297" y="421"/>
                </a:cubicBezTo>
                <a:lnTo>
                  <a:pt x="297" y="421"/>
                </a:lnTo>
                <a:cubicBezTo>
                  <a:pt x="360" y="401"/>
                  <a:pt x="442" y="357"/>
                  <a:pt x="478" y="321"/>
                </a:cubicBezTo>
                <a:lnTo>
                  <a:pt x="478" y="321"/>
                </a:lnTo>
                <a:cubicBezTo>
                  <a:pt x="493" y="331"/>
                  <a:pt x="507" y="335"/>
                  <a:pt x="526" y="335"/>
                </a:cubicBezTo>
                <a:lnTo>
                  <a:pt x="526" y="335"/>
                </a:lnTo>
                <a:cubicBezTo>
                  <a:pt x="590" y="335"/>
                  <a:pt x="540" y="251"/>
                  <a:pt x="599" y="244"/>
                </a:cubicBezTo>
                <a:lnTo>
                  <a:pt x="599" y="244"/>
                </a:lnTo>
                <a:cubicBezTo>
                  <a:pt x="673" y="234"/>
                  <a:pt x="700" y="216"/>
                  <a:pt x="769" y="216"/>
                </a:cubicBezTo>
                <a:lnTo>
                  <a:pt x="769" y="216"/>
                </a:lnTo>
                <a:cubicBezTo>
                  <a:pt x="821" y="203"/>
                  <a:pt x="858" y="174"/>
                  <a:pt x="907" y="174"/>
                </a:cubicBezTo>
                <a:lnTo>
                  <a:pt x="907" y="174"/>
                </a:lnTo>
                <a:cubicBezTo>
                  <a:pt x="940" y="174"/>
                  <a:pt x="949" y="229"/>
                  <a:pt x="984" y="229"/>
                </a:cubicBezTo>
                <a:lnTo>
                  <a:pt x="984" y="229"/>
                </a:lnTo>
                <a:cubicBezTo>
                  <a:pt x="984" y="216"/>
                  <a:pt x="975" y="205"/>
                  <a:pt x="975" y="192"/>
                </a:cubicBezTo>
                <a:lnTo>
                  <a:pt x="993" y="174"/>
                </a:lnTo>
                <a:lnTo>
                  <a:pt x="993" y="174"/>
                </a:lnTo>
                <a:cubicBezTo>
                  <a:pt x="1013" y="209"/>
                  <a:pt x="1044" y="205"/>
                  <a:pt x="1081" y="220"/>
                </a:cubicBezTo>
                <a:lnTo>
                  <a:pt x="1109" y="220"/>
                </a:lnTo>
                <a:lnTo>
                  <a:pt x="1109" y="220"/>
                </a:lnTo>
                <a:cubicBezTo>
                  <a:pt x="1103" y="205"/>
                  <a:pt x="1094" y="194"/>
                  <a:pt x="1094" y="179"/>
                </a:cubicBezTo>
                <a:lnTo>
                  <a:pt x="1094" y="179"/>
                </a:lnTo>
                <a:cubicBezTo>
                  <a:pt x="1094" y="157"/>
                  <a:pt x="1121" y="156"/>
                  <a:pt x="1140" y="156"/>
                </a:cubicBezTo>
                <a:lnTo>
                  <a:pt x="1140" y="156"/>
                </a:lnTo>
                <a:cubicBezTo>
                  <a:pt x="1215" y="156"/>
                  <a:pt x="1259" y="198"/>
                  <a:pt x="1304" y="220"/>
                </a:cubicBezTo>
                <a:lnTo>
                  <a:pt x="1387" y="220"/>
                </a:lnTo>
                <a:lnTo>
                  <a:pt x="1387" y="220"/>
                </a:lnTo>
                <a:cubicBezTo>
                  <a:pt x="1358" y="205"/>
                  <a:pt x="1283" y="181"/>
                  <a:pt x="1283" y="146"/>
                </a:cubicBezTo>
                <a:lnTo>
                  <a:pt x="1283" y="146"/>
                </a:lnTo>
                <a:cubicBezTo>
                  <a:pt x="1283" y="119"/>
                  <a:pt x="1340" y="128"/>
                  <a:pt x="1356" y="125"/>
                </a:cubicBezTo>
                <a:lnTo>
                  <a:pt x="1356" y="125"/>
                </a:lnTo>
                <a:cubicBezTo>
                  <a:pt x="1343" y="112"/>
                  <a:pt x="1328" y="110"/>
                  <a:pt x="1319" y="97"/>
                </a:cubicBezTo>
                <a:lnTo>
                  <a:pt x="1319" y="97"/>
                </a:lnTo>
                <a:cubicBezTo>
                  <a:pt x="1368" y="73"/>
                  <a:pt x="1414" y="60"/>
                  <a:pt x="1475" y="60"/>
                </a:cubicBezTo>
                <a:lnTo>
                  <a:pt x="1475" y="60"/>
                </a:lnTo>
                <a:cubicBezTo>
                  <a:pt x="1519" y="60"/>
                  <a:pt x="1548" y="59"/>
                  <a:pt x="1589" y="73"/>
                </a:cubicBezTo>
                <a:lnTo>
                  <a:pt x="1625" y="73"/>
                </a:lnTo>
                <a:lnTo>
                  <a:pt x="1625" y="51"/>
                </a:lnTo>
                <a:lnTo>
                  <a:pt x="1625" y="51"/>
                </a:lnTo>
                <a:cubicBezTo>
                  <a:pt x="1653" y="48"/>
                  <a:pt x="1671" y="51"/>
                  <a:pt x="1699" y="51"/>
                </a:cubicBezTo>
                <a:lnTo>
                  <a:pt x="1699" y="51"/>
                </a:lnTo>
                <a:cubicBezTo>
                  <a:pt x="1787" y="51"/>
                  <a:pt x="1858" y="0"/>
                  <a:pt x="1951" y="0"/>
                </a:cubicBezTo>
                <a:lnTo>
                  <a:pt x="2217" y="0"/>
                </a:lnTo>
                <a:lnTo>
                  <a:pt x="2217" y="0"/>
                </a:lnTo>
                <a:cubicBezTo>
                  <a:pt x="2325" y="0"/>
                  <a:pt x="2406" y="69"/>
                  <a:pt x="2492" y="106"/>
                </a:cubicBezTo>
                <a:lnTo>
                  <a:pt x="2492" y="106"/>
                </a:lnTo>
                <a:cubicBezTo>
                  <a:pt x="2541" y="126"/>
                  <a:pt x="2605" y="113"/>
                  <a:pt x="2651" y="125"/>
                </a:cubicBezTo>
                <a:lnTo>
                  <a:pt x="2651" y="125"/>
                </a:lnTo>
                <a:cubicBezTo>
                  <a:pt x="2642" y="189"/>
                  <a:pt x="2518" y="179"/>
                  <a:pt x="2468" y="198"/>
                </a:cubicBezTo>
                <a:lnTo>
                  <a:pt x="2066" y="220"/>
                </a:lnTo>
                <a:lnTo>
                  <a:pt x="2066" y="220"/>
                </a:lnTo>
                <a:cubicBezTo>
                  <a:pt x="2097" y="244"/>
                  <a:pt x="2404" y="207"/>
                  <a:pt x="2437" y="220"/>
                </a:cubicBezTo>
                <a:lnTo>
                  <a:pt x="2437" y="220"/>
                </a:lnTo>
                <a:cubicBezTo>
                  <a:pt x="2433" y="234"/>
                  <a:pt x="2353" y="311"/>
                  <a:pt x="2368" y="311"/>
                </a:cubicBezTo>
                <a:lnTo>
                  <a:pt x="2368" y="311"/>
                </a:lnTo>
                <a:cubicBezTo>
                  <a:pt x="2414" y="311"/>
                  <a:pt x="2523" y="207"/>
                  <a:pt x="2584" y="207"/>
                </a:cubicBezTo>
                <a:lnTo>
                  <a:pt x="2584" y="207"/>
                </a:lnTo>
                <a:cubicBezTo>
                  <a:pt x="2617" y="207"/>
                  <a:pt x="2630" y="234"/>
                  <a:pt x="2630" y="262"/>
                </a:cubicBezTo>
                <a:lnTo>
                  <a:pt x="2630" y="262"/>
                </a:lnTo>
                <a:cubicBezTo>
                  <a:pt x="2630" y="278"/>
                  <a:pt x="2511" y="403"/>
                  <a:pt x="2506" y="421"/>
                </a:cubicBezTo>
                <a:lnTo>
                  <a:pt x="2506" y="421"/>
                </a:lnTo>
                <a:cubicBezTo>
                  <a:pt x="2553" y="409"/>
                  <a:pt x="2646" y="288"/>
                  <a:pt x="2675" y="266"/>
                </a:cubicBezTo>
                <a:lnTo>
                  <a:pt x="2798" y="266"/>
                </a:lnTo>
                <a:lnTo>
                  <a:pt x="2798" y="266"/>
                </a:lnTo>
                <a:cubicBezTo>
                  <a:pt x="2798" y="266"/>
                  <a:pt x="2833" y="273"/>
                  <a:pt x="2840" y="271"/>
                </a:cubicBezTo>
                <a:lnTo>
                  <a:pt x="2840" y="271"/>
                </a:lnTo>
                <a:cubicBezTo>
                  <a:pt x="2873" y="258"/>
                  <a:pt x="2878" y="249"/>
                  <a:pt x="2908" y="234"/>
                </a:cubicBezTo>
                <a:lnTo>
                  <a:pt x="2996" y="234"/>
                </a:lnTo>
                <a:lnTo>
                  <a:pt x="2996" y="234"/>
                </a:lnTo>
                <a:cubicBezTo>
                  <a:pt x="3001" y="213"/>
                  <a:pt x="3014" y="211"/>
                  <a:pt x="3032" y="211"/>
                </a:cubicBezTo>
                <a:lnTo>
                  <a:pt x="3032" y="211"/>
                </a:lnTo>
                <a:cubicBezTo>
                  <a:pt x="3056" y="211"/>
                  <a:pt x="3142" y="251"/>
                  <a:pt x="3142" y="275"/>
                </a:cubicBezTo>
                <a:lnTo>
                  <a:pt x="3142" y="275"/>
                </a:lnTo>
                <a:cubicBezTo>
                  <a:pt x="3142" y="297"/>
                  <a:pt x="3107" y="313"/>
                  <a:pt x="3096" y="317"/>
                </a:cubicBezTo>
                <a:lnTo>
                  <a:pt x="3096" y="317"/>
                </a:lnTo>
                <a:cubicBezTo>
                  <a:pt x="3036" y="337"/>
                  <a:pt x="2998" y="390"/>
                  <a:pt x="2915" y="390"/>
                </a:cubicBezTo>
                <a:lnTo>
                  <a:pt x="2915" y="390"/>
                </a:lnTo>
                <a:cubicBezTo>
                  <a:pt x="2937" y="401"/>
                  <a:pt x="2939" y="401"/>
                  <a:pt x="2954" y="390"/>
                </a:cubicBezTo>
                <a:lnTo>
                  <a:pt x="2954" y="390"/>
                </a:lnTo>
                <a:cubicBezTo>
                  <a:pt x="2954" y="442"/>
                  <a:pt x="2904" y="442"/>
                  <a:pt x="2872" y="449"/>
                </a:cubicBezTo>
                <a:lnTo>
                  <a:pt x="2872" y="449"/>
                </a:lnTo>
                <a:cubicBezTo>
                  <a:pt x="2884" y="474"/>
                  <a:pt x="2872" y="454"/>
                  <a:pt x="2872" y="473"/>
                </a:cubicBezTo>
                <a:lnTo>
                  <a:pt x="2872" y="473"/>
                </a:lnTo>
                <a:cubicBezTo>
                  <a:pt x="2872" y="502"/>
                  <a:pt x="2823" y="509"/>
                  <a:pt x="2789" y="519"/>
                </a:cubicBezTo>
                <a:lnTo>
                  <a:pt x="2789" y="519"/>
                </a:lnTo>
                <a:cubicBezTo>
                  <a:pt x="2790" y="539"/>
                  <a:pt x="2789" y="539"/>
                  <a:pt x="2789" y="546"/>
                </a:cubicBezTo>
                <a:lnTo>
                  <a:pt x="2789" y="546"/>
                </a:lnTo>
                <a:cubicBezTo>
                  <a:pt x="2789" y="584"/>
                  <a:pt x="2751" y="597"/>
                  <a:pt x="2715" y="623"/>
                </a:cubicBezTo>
                <a:lnTo>
                  <a:pt x="2715" y="623"/>
                </a:lnTo>
                <a:cubicBezTo>
                  <a:pt x="2693" y="640"/>
                  <a:pt x="2695" y="683"/>
                  <a:pt x="2684" y="702"/>
                </a:cubicBezTo>
                <a:lnTo>
                  <a:pt x="2684" y="702"/>
                </a:lnTo>
                <a:cubicBezTo>
                  <a:pt x="2704" y="711"/>
                  <a:pt x="2719" y="702"/>
                  <a:pt x="2739" y="702"/>
                </a:cubicBezTo>
                <a:lnTo>
                  <a:pt x="2739" y="702"/>
                </a:lnTo>
                <a:cubicBezTo>
                  <a:pt x="2769" y="702"/>
                  <a:pt x="2794" y="722"/>
                  <a:pt x="2813" y="736"/>
                </a:cubicBezTo>
                <a:lnTo>
                  <a:pt x="2813" y="736"/>
                </a:lnTo>
                <a:cubicBezTo>
                  <a:pt x="2803" y="742"/>
                  <a:pt x="2790" y="748"/>
                  <a:pt x="2780" y="748"/>
                </a:cubicBezTo>
                <a:lnTo>
                  <a:pt x="2780" y="748"/>
                </a:lnTo>
                <a:cubicBezTo>
                  <a:pt x="2787" y="777"/>
                  <a:pt x="2858" y="768"/>
                  <a:pt x="2858" y="812"/>
                </a:cubicBezTo>
                <a:lnTo>
                  <a:pt x="2858" y="812"/>
                </a:lnTo>
                <a:cubicBezTo>
                  <a:pt x="2858" y="856"/>
                  <a:pt x="2763" y="839"/>
                  <a:pt x="2730" y="839"/>
                </a:cubicBezTo>
                <a:lnTo>
                  <a:pt x="2730" y="839"/>
                </a:lnTo>
                <a:cubicBezTo>
                  <a:pt x="2710" y="839"/>
                  <a:pt x="2693" y="854"/>
                  <a:pt x="2693" y="866"/>
                </a:cubicBezTo>
                <a:lnTo>
                  <a:pt x="2693" y="866"/>
                </a:lnTo>
                <a:cubicBezTo>
                  <a:pt x="2693" y="898"/>
                  <a:pt x="2726" y="898"/>
                  <a:pt x="2752" y="898"/>
                </a:cubicBezTo>
                <a:lnTo>
                  <a:pt x="2752" y="898"/>
                </a:lnTo>
                <a:cubicBezTo>
                  <a:pt x="2752" y="938"/>
                  <a:pt x="2780" y="949"/>
                  <a:pt x="2780" y="977"/>
                </a:cubicBezTo>
                <a:lnTo>
                  <a:pt x="2780" y="977"/>
                </a:lnTo>
                <a:cubicBezTo>
                  <a:pt x="2780" y="991"/>
                  <a:pt x="2771" y="1006"/>
                  <a:pt x="2780" y="1017"/>
                </a:cubicBezTo>
                <a:lnTo>
                  <a:pt x="2780" y="1017"/>
                </a:lnTo>
                <a:cubicBezTo>
                  <a:pt x="2751" y="1017"/>
                  <a:pt x="2721" y="1017"/>
                  <a:pt x="2721" y="1041"/>
                </a:cubicBezTo>
                <a:lnTo>
                  <a:pt x="2721" y="1041"/>
                </a:lnTo>
                <a:cubicBezTo>
                  <a:pt x="2721" y="1072"/>
                  <a:pt x="2772" y="1070"/>
                  <a:pt x="2794" y="1077"/>
                </a:cubicBezTo>
                <a:lnTo>
                  <a:pt x="2794" y="1077"/>
                </a:lnTo>
                <a:cubicBezTo>
                  <a:pt x="2783" y="1107"/>
                  <a:pt x="2746" y="1123"/>
                  <a:pt x="2712" y="1127"/>
                </a:cubicBezTo>
                <a:lnTo>
                  <a:pt x="2712" y="1127"/>
                </a:lnTo>
                <a:cubicBezTo>
                  <a:pt x="2712" y="1139"/>
                  <a:pt x="2721" y="1151"/>
                  <a:pt x="2730" y="1154"/>
                </a:cubicBezTo>
                <a:lnTo>
                  <a:pt x="2730" y="1154"/>
                </a:lnTo>
                <a:cubicBezTo>
                  <a:pt x="2718" y="1209"/>
                  <a:pt x="2644" y="1185"/>
                  <a:pt x="2630" y="1224"/>
                </a:cubicBezTo>
                <a:lnTo>
                  <a:pt x="2630" y="1224"/>
                </a:lnTo>
                <a:cubicBezTo>
                  <a:pt x="2609" y="1211"/>
                  <a:pt x="2589" y="1202"/>
                  <a:pt x="2574" y="1182"/>
                </a:cubicBezTo>
                <a:lnTo>
                  <a:pt x="2547" y="1182"/>
                </a:lnTo>
                <a:lnTo>
                  <a:pt x="2547" y="1182"/>
                </a:lnTo>
                <a:cubicBezTo>
                  <a:pt x="2565" y="1231"/>
                  <a:pt x="2648" y="1214"/>
                  <a:pt x="2648" y="1264"/>
                </a:cubicBezTo>
                <a:lnTo>
                  <a:pt x="2648" y="1264"/>
                </a:lnTo>
                <a:cubicBezTo>
                  <a:pt x="2648" y="1286"/>
                  <a:pt x="2642" y="1315"/>
                  <a:pt x="2620" y="1315"/>
                </a:cubicBezTo>
                <a:lnTo>
                  <a:pt x="2620" y="1315"/>
                </a:lnTo>
                <a:cubicBezTo>
                  <a:pt x="2587" y="1315"/>
                  <a:pt x="2530" y="1268"/>
                  <a:pt x="2520" y="1233"/>
                </a:cubicBezTo>
                <a:lnTo>
                  <a:pt x="2520" y="1233"/>
                </a:lnTo>
                <a:cubicBezTo>
                  <a:pt x="2505" y="1234"/>
                  <a:pt x="2499" y="1233"/>
                  <a:pt x="2496" y="1233"/>
                </a:cubicBezTo>
                <a:lnTo>
                  <a:pt x="2496" y="1260"/>
                </a:lnTo>
                <a:lnTo>
                  <a:pt x="2496" y="1260"/>
                </a:lnTo>
                <a:cubicBezTo>
                  <a:pt x="2561" y="1326"/>
                  <a:pt x="2679" y="1357"/>
                  <a:pt x="2679" y="1462"/>
                </a:cubicBezTo>
                <a:lnTo>
                  <a:pt x="2679" y="1462"/>
                </a:lnTo>
                <a:cubicBezTo>
                  <a:pt x="2679" y="1483"/>
                  <a:pt x="2650" y="1484"/>
                  <a:pt x="2630" y="1484"/>
                </a:cubicBezTo>
                <a:lnTo>
                  <a:pt x="2630" y="1484"/>
                </a:lnTo>
                <a:cubicBezTo>
                  <a:pt x="2543" y="1484"/>
                  <a:pt x="2561" y="1393"/>
                  <a:pt x="2486" y="1393"/>
                </a:cubicBezTo>
                <a:lnTo>
                  <a:pt x="2486" y="1393"/>
                </a:lnTo>
                <a:cubicBezTo>
                  <a:pt x="2477" y="1393"/>
                  <a:pt x="2468" y="1398"/>
                  <a:pt x="2459" y="1393"/>
                </a:cubicBezTo>
                <a:lnTo>
                  <a:pt x="2459" y="1393"/>
                </a:lnTo>
                <a:cubicBezTo>
                  <a:pt x="2459" y="1418"/>
                  <a:pt x="2477" y="1424"/>
                  <a:pt x="2477" y="1438"/>
                </a:cubicBezTo>
                <a:lnTo>
                  <a:pt x="2477" y="1438"/>
                </a:lnTo>
                <a:cubicBezTo>
                  <a:pt x="2477" y="1455"/>
                  <a:pt x="2446" y="1460"/>
                  <a:pt x="2437" y="1462"/>
                </a:cubicBezTo>
                <a:lnTo>
                  <a:pt x="2437" y="1462"/>
                </a:lnTo>
                <a:cubicBezTo>
                  <a:pt x="2437" y="1517"/>
                  <a:pt x="2600" y="1509"/>
                  <a:pt x="2638" y="1522"/>
                </a:cubicBezTo>
                <a:lnTo>
                  <a:pt x="2638" y="1522"/>
                </a:lnTo>
                <a:cubicBezTo>
                  <a:pt x="2611" y="1545"/>
                  <a:pt x="2592" y="1546"/>
                  <a:pt x="2560" y="1557"/>
                </a:cubicBezTo>
                <a:lnTo>
                  <a:pt x="2560" y="1557"/>
                </a:lnTo>
                <a:cubicBezTo>
                  <a:pt x="2499" y="1578"/>
                  <a:pt x="2481" y="1629"/>
                  <a:pt x="2428" y="1645"/>
                </a:cubicBezTo>
                <a:lnTo>
                  <a:pt x="2428" y="1645"/>
                </a:lnTo>
                <a:cubicBezTo>
                  <a:pt x="2362" y="1667"/>
                  <a:pt x="2309" y="1661"/>
                  <a:pt x="2239" y="1691"/>
                </a:cubicBezTo>
                <a:lnTo>
                  <a:pt x="2153" y="1691"/>
                </a:lnTo>
                <a:lnTo>
                  <a:pt x="2153" y="1691"/>
                </a:lnTo>
                <a:cubicBezTo>
                  <a:pt x="2135" y="1702"/>
                  <a:pt x="2116" y="1707"/>
                  <a:pt x="2116" y="1722"/>
                </a:cubicBezTo>
                <a:lnTo>
                  <a:pt x="2070" y="1756"/>
                </a:lnTo>
                <a:lnTo>
                  <a:pt x="2070" y="1756"/>
                </a:lnTo>
                <a:cubicBezTo>
                  <a:pt x="2036" y="1782"/>
                  <a:pt x="2034" y="1820"/>
                  <a:pt x="2006" y="1847"/>
                </a:cubicBezTo>
                <a:lnTo>
                  <a:pt x="2006" y="1847"/>
                </a:lnTo>
                <a:cubicBezTo>
                  <a:pt x="1970" y="1883"/>
                  <a:pt x="1908" y="1874"/>
                  <a:pt x="1869" y="1902"/>
                </a:cubicBezTo>
                <a:lnTo>
                  <a:pt x="1841" y="1902"/>
                </a:lnTo>
                <a:lnTo>
                  <a:pt x="1841" y="1865"/>
                </a:lnTo>
                <a:lnTo>
                  <a:pt x="1841" y="1865"/>
                </a:lnTo>
                <a:cubicBezTo>
                  <a:pt x="1814" y="1876"/>
                  <a:pt x="1821" y="1895"/>
                  <a:pt x="1805" y="1911"/>
                </a:cubicBezTo>
                <a:lnTo>
                  <a:pt x="1805" y="1911"/>
                </a:lnTo>
                <a:cubicBezTo>
                  <a:pt x="1766" y="1949"/>
                  <a:pt x="1668" y="1933"/>
                  <a:pt x="1668" y="1993"/>
                </a:cubicBezTo>
                <a:lnTo>
                  <a:pt x="1668" y="1993"/>
                </a:lnTo>
                <a:cubicBezTo>
                  <a:pt x="1668" y="1999"/>
                  <a:pt x="1671" y="2006"/>
                  <a:pt x="1671" y="2012"/>
                </a:cubicBezTo>
                <a:lnTo>
                  <a:pt x="1671" y="2012"/>
                </a:lnTo>
                <a:cubicBezTo>
                  <a:pt x="1666" y="2019"/>
                  <a:pt x="1658" y="2024"/>
                  <a:pt x="1658" y="2034"/>
                </a:cubicBezTo>
                <a:lnTo>
                  <a:pt x="1658" y="2034"/>
                </a:lnTo>
                <a:cubicBezTo>
                  <a:pt x="1658" y="2047"/>
                  <a:pt x="1680" y="2056"/>
                  <a:pt x="1680" y="2076"/>
                </a:cubicBezTo>
                <a:lnTo>
                  <a:pt x="1680" y="2076"/>
                </a:lnTo>
                <a:cubicBezTo>
                  <a:pt x="1680" y="2138"/>
                  <a:pt x="1594" y="2118"/>
                  <a:pt x="1594" y="2171"/>
                </a:cubicBezTo>
                <a:lnTo>
                  <a:pt x="1594" y="2171"/>
                </a:lnTo>
                <a:cubicBezTo>
                  <a:pt x="1594" y="2204"/>
                  <a:pt x="1590" y="2252"/>
                  <a:pt x="1594" y="2272"/>
                </a:cubicBezTo>
                <a:lnTo>
                  <a:pt x="1594" y="2272"/>
                </a:lnTo>
                <a:cubicBezTo>
                  <a:pt x="1552" y="2292"/>
                  <a:pt x="1574" y="2387"/>
                  <a:pt x="1525" y="2387"/>
                </a:cubicBezTo>
                <a:lnTo>
                  <a:pt x="1525" y="2387"/>
                </a:lnTo>
                <a:cubicBezTo>
                  <a:pt x="1512" y="2387"/>
                  <a:pt x="1506" y="2380"/>
                  <a:pt x="1502" y="2369"/>
                </a:cubicBezTo>
                <a:lnTo>
                  <a:pt x="1502" y="2369"/>
                </a:lnTo>
                <a:cubicBezTo>
                  <a:pt x="1481" y="2371"/>
                  <a:pt x="1477" y="2382"/>
                  <a:pt x="1466" y="2382"/>
                </a:cubicBezTo>
                <a:lnTo>
                  <a:pt x="1466" y="2382"/>
                </a:lnTo>
                <a:cubicBezTo>
                  <a:pt x="1420" y="2382"/>
                  <a:pt x="1424" y="2299"/>
                  <a:pt x="1378" y="2299"/>
                </a:cubicBezTo>
                <a:lnTo>
                  <a:pt x="1378" y="2299"/>
                </a:lnTo>
                <a:cubicBezTo>
                  <a:pt x="1352" y="2299"/>
                  <a:pt x="1323" y="2321"/>
                  <a:pt x="1301" y="2324"/>
                </a:cubicBezTo>
                <a:lnTo>
                  <a:pt x="1301" y="2324"/>
                </a:lnTo>
                <a:cubicBezTo>
                  <a:pt x="1288" y="2281"/>
                  <a:pt x="1270" y="2294"/>
                  <a:pt x="1241" y="2272"/>
                </a:cubicBezTo>
                <a:lnTo>
                  <a:pt x="1241" y="2272"/>
                </a:lnTo>
                <a:cubicBezTo>
                  <a:pt x="1229" y="2265"/>
                  <a:pt x="1233" y="2239"/>
                  <a:pt x="1227" y="2235"/>
                </a:cubicBezTo>
                <a:lnTo>
                  <a:pt x="1227" y="2235"/>
                </a:lnTo>
                <a:cubicBezTo>
                  <a:pt x="1191" y="2206"/>
                  <a:pt x="1121" y="2123"/>
                  <a:pt x="1121" y="2070"/>
                </a:cubicBezTo>
                <a:lnTo>
                  <a:pt x="1121" y="2070"/>
                </a:lnTo>
                <a:cubicBezTo>
                  <a:pt x="1121" y="2047"/>
                  <a:pt x="1136" y="2049"/>
                  <a:pt x="1149" y="2036"/>
                </a:cubicBezTo>
                <a:lnTo>
                  <a:pt x="1149" y="2036"/>
                </a:lnTo>
                <a:cubicBezTo>
                  <a:pt x="1121" y="2001"/>
                  <a:pt x="1112" y="2047"/>
                  <a:pt x="1081" y="2030"/>
                </a:cubicBezTo>
                <a:lnTo>
                  <a:pt x="1081" y="2030"/>
                </a:lnTo>
                <a:cubicBezTo>
                  <a:pt x="1074" y="2023"/>
                  <a:pt x="1068" y="1988"/>
                  <a:pt x="1062" y="1970"/>
                </a:cubicBezTo>
                <a:lnTo>
                  <a:pt x="1062" y="1970"/>
                </a:lnTo>
                <a:cubicBezTo>
                  <a:pt x="1052" y="1935"/>
                  <a:pt x="1002" y="1915"/>
                  <a:pt x="1002" y="1865"/>
                </a:cubicBezTo>
                <a:lnTo>
                  <a:pt x="1002" y="1865"/>
                </a:lnTo>
                <a:cubicBezTo>
                  <a:pt x="1002" y="1847"/>
                  <a:pt x="1015" y="1838"/>
                  <a:pt x="1021" y="1820"/>
                </a:cubicBezTo>
                <a:lnTo>
                  <a:pt x="1021" y="1820"/>
                </a:lnTo>
                <a:cubicBezTo>
                  <a:pt x="1008" y="1812"/>
                  <a:pt x="995" y="1810"/>
                  <a:pt x="984" y="1820"/>
                </a:cubicBezTo>
                <a:lnTo>
                  <a:pt x="984" y="1777"/>
                </a:lnTo>
                <a:lnTo>
                  <a:pt x="984" y="1777"/>
                </a:lnTo>
                <a:cubicBezTo>
                  <a:pt x="1010" y="1743"/>
                  <a:pt x="1021" y="1706"/>
                  <a:pt x="1057" y="1676"/>
                </a:cubicBezTo>
                <a:lnTo>
                  <a:pt x="1057" y="1673"/>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51" name="Freeform 144">
            <a:extLst>
              <a:ext uri="{FF2B5EF4-FFF2-40B4-BE49-F238E27FC236}">
                <a16:creationId xmlns:a16="http://schemas.microsoft.com/office/drawing/2014/main" id="{7B8DC219-2E4C-46B1-B748-32A2B0B2280F}"/>
              </a:ext>
            </a:extLst>
          </p:cNvPr>
          <p:cNvSpPr>
            <a:spLocks noChangeArrowheads="1"/>
          </p:cNvSpPr>
          <p:nvPr/>
        </p:nvSpPr>
        <p:spPr bwMode="auto">
          <a:xfrm>
            <a:off x="2148556" y="3011999"/>
            <a:ext cx="48217" cy="32617"/>
          </a:xfrm>
          <a:custGeom>
            <a:avLst/>
            <a:gdLst>
              <a:gd name="T0" fmla="*/ 37 w 152"/>
              <a:gd name="T1" fmla="*/ 101 h 102"/>
              <a:gd name="T2" fmla="*/ 37 w 152"/>
              <a:gd name="T3" fmla="*/ 101 h 102"/>
              <a:gd name="T4" fmla="*/ 0 w 152"/>
              <a:gd name="T5" fmla="*/ 36 h 102"/>
              <a:gd name="T6" fmla="*/ 0 w 152"/>
              <a:gd name="T7" fmla="*/ 36 h 102"/>
              <a:gd name="T8" fmla="*/ 41 w 152"/>
              <a:gd name="T9" fmla="*/ 0 h 102"/>
              <a:gd name="T10" fmla="*/ 41 w 152"/>
              <a:gd name="T11" fmla="*/ 0 h 102"/>
              <a:gd name="T12" fmla="*/ 151 w 152"/>
              <a:gd name="T13" fmla="*/ 63 h 102"/>
              <a:gd name="T14" fmla="*/ 151 w 152"/>
              <a:gd name="T15" fmla="*/ 63 h 102"/>
              <a:gd name="T16" fmla="*/ 77 w 152"/>
              <a:gd name="T17" fmla="*/ 101 h 102"/>
              <a:gd name="T18" fmla="*/ 37 w 152"/>
              <a:gd name="T19"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02">
                <a:moveTo>
                  <a:pt x="37" y="101"/>
                </a:moveTo>
                <a:lnTo>
                  <a:pt x="37" y="101"/>
                </a:lnTo>
                <a:cubicBezTo>
                  <a:pt x="20" y="99"/>
                  <a:pt x="0" y="58"/>
                  <a:pt x="0" y="36"/>
                </a:cubicBezTo>
                <a:lnTo>
                  <a:pt x="0" y="36"/>
                </a:lnTo>
                <a:cubicBezTo>
                  <a:pt x="0" y="9"/>
                  <a:pt x="25" y="0"/>
                  <a:pt x="41" y="0"/>
                </a:cubicBezTo>
                <a:lnTo>
                  <a:pt x="41" y="0"/>
                </a:lnTo>
                <a:cubicBezTo>
                  <a:pt x="89" y="0"/>
                  <a:pt x="103" y="49"/>
                  <a:pt x="151" y="63"/>
                </a:cubicBezTo>
                <a:lnTo>
                  <a:pt x="151" y="63"/>
                </a:lnTo>
                <a:cubicBezTo>
                  <a:pt x="147" y="94"/>
                  <a:pt x="108" y="101"/>
                  <a:pt x="77" y="101"/>
                </a:cubicBezTo>
                <a:lnTo>
                  <a:pt x="37" y="101"/>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52" name="Freeform 145">
            <a:extLst>
              <a:ext uri="{FF2B5EF4-FFF2-40B4-BE49-F238E27FC236}">
                <a16:creationId xmlns:a16="http://schemas.microsoft.com/office/drawing/2014/main" id="{FF445F3E-5EE8-4DEA-8AEA-0F2FCD878844}"/>
              </a:ext>
            </a:extLst>
          </p:cNvPr>
          <p:cNvSpPr>
            <a:spLocks noChangeArrowheads="1"/>
          </p:cNvSpPr>
          <p:nvPr/>
        </p:nvSpPr>
        <p:spPr bwMode="auto">
          <a:xfrm>
            <a:off x="2751270" y="2846075"/>
            <a:ext cx="26945" cy="17018"/>
          </a:xfrm>
          <a:custGeom>
            <a:avLst/>
            <a:gdLst>
              <a:gd name="T0" fmla="*/ 24 w 84"/>
              <a:gd name="T1" fmla="*/ 52 h 53"/>
              <a:gd name="T2" fmla="*/ 24 w 84"/>
              <a:gd name="T3" fmla="*/ 52 h 53"/>
              <a:gd name="T4" fmla="*/ 0 w 84"/>
              <a:gd name="T5" fmla="*/ 24 h 53"/>
              <a:gd name="T6" fmla="*/ 0 w 84"/>
              <a:gd name="T7" fmla="*/ 24 h 53"/>
              <a:gd name="T8" fmla="*/ 18 w 84"/>
              <a:gd name="T9" fmla="*/ 0 h 53"/>
              <a:gd name="T10" fmla="*/ 51 w 84"/>
              <a:gd name="T11" fmla="*/ 0 h 53"/>
              <a:gd name="T12" fmla="*/ 51 w 84"/>
              <a:gd name="T13" fmla="*/ 24 h 53"/>
              <a:gd name="T14" fmla="*/ 83 w 84"/>
              <a:gd name="T15" fmla="*/ 24 h 53"/>
              <a:gd name="T16" fmla="*/ 83 w 84"/>
              <a:gd name="T17" fmla="*/ 24 h 53"/>
              <a:gd name="T18" fmla="*/ 24 w 84"/>
              <a:gd name="T19"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3">
                <a:moveTo>
                  <a:pt x="24" y="52"/>
                </a:moveTo>
                <a:lnTo>
                  <a:pt x="24" y="52"/>
                </a:lnTo>
                <a:cubicBezTo>
                  <a:pt x="11" y="52"/>
                  <a:pt x="0" y="33"/>
                  <a:pt x="0" y="24"/>
                </a:cubicBezTo>
                <a:lnTo>
                  <a:pt x="0" y="24"/>
                </a:lnTo>
                <a:cubicBezTo>
                  <a:pt x="0" y="13"/>
                  <a:pt x="13" y="6"/>
                  <a:pt x="18" y="0"/>
                </a:cubicBezTo>
                <a:lnTo>
                  <a:pt x="51" y="0"/>
                </a:lnTo>
                <a:lnTo>
                  <a:pt x="51" y="24"/>
                </a:lnTo>
                <a:lnTo>
                  <a:pt x="83" y="24"/>
                </a:lnTo>
                <a:lnTo>
                  <a:pt x="83" y="24"/>
                </a:lnTo>
                <a:cubicBezTo>
                  <a:pt x="73" y="29"/>
                  <a:pt x="42" y="52"/>
                  <a:pt x="24" y="52"/>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53" name="Freeform 146">
            <a:extLst>
              <a:ext uri="{FF2B5EF4-FFF2-40B4-BE49-F238E27FC236}">
                <a16:creationId xmlns:a16="http://schemas.microsoft.com/office/drawing/2014/main" id="{D9BD87C1-9F42-439E-BC53-A943FC118B4F}"/>
              </a:ext>
            </a:extLst>
          </p:cNvPr>
          <p:cNvSpPr>
            <a:spLocks noChangeArrowheads="1"/>
          </p:cNvSpPr>
          <p:nvPr/>
        </p:nvSpPr>
        <p:spPr bwMode="auto">
          <a:xfrm>
            <a:off x="2076230" y="3498424"/>
            <a:ext cx="110616" cy="107780"/>
          </a:xfrm>
          <a:custGeom>
            <a:avLst/>
            <a:gdLst>
              <a:gd name="T0" fmla="*/ 19 w 342"/>
              <a:gd name="T1" fmla="*/ 278 h 334"/>
              <a:gd name="T2" fmla="*/ 19 w 342"/>
              <a:gd name="T3" fmla="*/ 278 h 334"/>
              <a:gd name="T4" fmla="*/ 0 w 342"/>
              <a:gd name="T5" fmla="*/ 260 h 334"/>
              <a:gd name="T6" fmla="*/ 0 w 342"/>
              <a:gd name="T7" fmla="*/ 260 h 334"/>
              <a:gd name="T8" fmla="*/ 33 w 342"/>
              <a:gd name="T9" fmla="*/ 225 h 334"/>
              <a:gd name="T10" fmla="*/ 33 w 342"/>
              <a:gd name="T11" fmla="*/ 214 h 334"/>
              <a:gd name="T12" fmla="*/ 33 w 342"/>
              <a:gd name="T13" fmla="*/ 214 h 334"/>
              <a:gd name="T14" fmla="*/ 19 w 342"/>
              <a:gd name="T15" fmla="*/ 205 h 334"/>
              <a:gd name="T16" fmla="*/ 19 w 342"/>
              <a:gd name="T17" fmla="*/ 205 h 334"/>
              <a:gd name="T18" fmla="*/ 118 w 342"/>
              <a:gd name="T19" fmla="*/ 55 h 334"/>
              <a:gd name="T20" fmla="*/ 118 w 342"/>
              <a:gd name="T21" fmla="*/ 55 h 334"/>
              <a:gd name="T22" fmla="*/ 173 w 342"/>
              <a:gd name="T23" fmla="*/ 0 h 334"/>
              <a:gd name="T24" fmla="*/ 173 w 342"/>
              <a:gd name="T25" fmla="*/ 0 h 334"/>
              <a:gd name="T26" fmla="*/ 185 w 342"/>
              <a:gd name="T27" fmla="*/ 18 h 334"/>
              <a:gd name="T28" fmla="*/ 185 w 342"/>
              <a:gd name="T29" fmla="*/ 18 h 334"/>
              <a:gd name="T30" fmla="*/ 136 w 342"/>
              <a:gd name="T31" fmla="*/ 111 h 334"/>
              <a:gd name="T32" fmla="*/ 136 w 342"/>
              <a:gd name="T33" fmla="*/ 128 h 334"/>
              <a:gd name="T34" fmla="*/ 136 w 342"/>
              <a:gd name="T35" fmla="*/ 128 h 334"/>
              <a:gd name="T36" fmla="*/ 163 w 342"/>
              <a:gd name="T37" fmla="*/ 113 h 334"/>
              <a:gd name="T38" fmla="*/ 163 w 342"/>
              <a:gd name="T39" fmla="*/ 113 h 334"/>
              <a:gd name="T40" fmla="*/ 192 w 342"/>
              <a:gd name="T41" fmla="*/ 122 h 334"/>
              <a:gd name="T42" fmla="*/ 183 w 342"/>
              <a:gd name="T43" fmla="*/ 131 h 334"/>
              <a:gd name="T44" fmla="*/ 183 w 342"/>
              <a:gd name="T45" fmla="*/ 148 h 334"/>
              <a:gd name="T46" fmla="*/ 216 w 342"/>
              <a:gd name="T47" fmla="*/ 148 h 334"/>
              <a:gd name="T48" fmla="*/ 216 w 342"/>
              <a:gd name="T49" fmla="*/ 157 h 334"/>
              <a:gd name="T50" fmla="*/ 238 w 342"/>
              <a:gd name="T51" fmla="*/ 150 h 334"/>
              <a:gd name="T52" fmla="*/ 238 w 342"/>
              <a:gd name="T53" fmla="*/ 150 h 334"/>
              <a:gd name="T54" fmla="*/ 291 w 342"/>
              <a:gd name="T55" fmla="*/ 150 h 334"/>
              <a:gd name="T56" fmla="*/ 291 w 342"/>
              <a:gd name="T57" fmla="*/ 150 h 334"/>
              <a:gd name="T58" fmla="*/ 290 w 342"/>
              <a:gd name="T59" fmla="*/ 210 h 334"/>
              <a:gd name="T60" fmla="*/ 290 w 342"/>
              <a:gd name="T61" fmla="*/ 210 h 334"/>
              <a:gd name="T62" fmla="*/ 310 w 342"/>
              <a:gd name="T63" fmla="*/ 205 h 334"/>
              <a:gd name="T64" fmla="*/ 310 w 342"/>
              <a:gd name="T65" fmla="*/ 205 h 334"/>
              <a:gd name="T66" fmla="*/ 291 w 342"/>
              <a:gd name="T67" fmla="*/ 232 h 334"/>
              <a:gd name="T68" fmla="*/ 291 w 342"/>
              <a:gd name="T69" fmla="*/ 232 h 334"/>
              <a:gd name="T70" fmla="*/ 304 w 342"/>
              <a:gd name="T71" fmla="*/ 262 h 334"/>
              <a:gd name="T72" fmla="*/ 304 w 342"/>
              <a:gd name="T73" fmla="*/ 262 h 334"/>
              <a:gd name="T74" fmla="*/ 328 w 342"/>
              <a:gd name="T75" fmla="*/ 250 h 334"/>
              <a:gd name="T76" fmla="*/ 328 w 342"/>
              <a:gd name="T77" fmla="*/ 250 h 334"/>
              <a:gd name="T78" fmla="*/ 341 w 342"/>
              <a:gd name="T79" fmla="*/ 289 h 334"/>
              <a:gd name="T80" fmla="*/ 341 w 342"/>
              <a:gd name="T81" fmla="*/ 289 h 334"/>
              <a:gd name="T82" fmla="*/ 312 w 342"/>
              <a:gd name="T83" fmla="*/ 333 h 334"/>
              <a:gd name="T84" fmla="*/ 312 w 342"/>
              <a:gd name="T85" fmla="*/ 333 h 334"/>
              <a:gd name="T86" fmla="*/ 295 w 342"/>
              <a:gd name="T87" fmla="*/ 311 h 334"/>
              <a:gd name="T88" fmla="*/ 295 w 342"/>
              <a:gd name="T89" fmla="*/ 311 h 334"/>
              <a:gd name="T90" fmla="*/ 281 w 342"/>
              <a:gd name="T91" fmla="*/ 308 h 334"/>
              <a:gd name="T92" fmla="*/ 281 w 342"/>
              <a:gd name="T93" fmla="*/ 308 h 334"/>
              <a:gd name="T94" fmla="*/ 262 w 342"/>
              <a:gd name="T95" fmla="*/ 258 h 334"/>
              <a:gd name="T96" fmla="*/ 262 w 342"/>
              <a:gd name="T97" fmla="*/ 258 h 334"/>
              <a:gd name="T98" fmla="*/ 209 w 342"/>
              <a:gd name="T99" fmla="*/ 308 h 334"/>
              <a:gd name="T100" fmla="*/ 209 w 342"/>
              <a:gd name="T101" fmla="*/ 308 h 334"/>
              <a:gd name="T102" fmla="*/ 198 w 342"/>
              <a:gd name="T103" fmla="*/ 308 h 334"/>
              <a:gd name="T104" fmla="*/ 198 w 342"/>
              <a:gd name="T105" fmla="*/ 308 h 334"/>
              <a:gd name="T106" fmla="*/ 219 w 342"/>
              <a:gd name="T107" fmla="*/ 278 h 334"/>
              <a:gd name="T108" fmla="*/ 219 w 342"/>
              <a:gd name="T109" fmla="*/ 278 h 334"/>
              <a:gd name="T110" fmla="*/ 167 w 342"/>
              <a:gd name="T111" fmla="*/ 271 h 334"/>
              <a:gd name="T112" fmla="*/ 167 w 342"/>
              <a:gd name="T113" fmla="*/ 271 h 334"/>
              <a:gd name="T114" fmla="*/ 130 w 342"/>
              <a:gd name="T115" fmla="*/ 280 h 334"/>
              <a:gd name="T116" fmla="*/ 130 w 342"/>
              <a:gd name="T117" fmla="*/ 280 h 334"/>
              <a:gd name="T118" fmla="*/ 75 w 342"/>
              <a:gd name="T119" fmla="*/ 267 h 334"/>
              <a:gd name="T120" fmla="*/ 75 w 342"/>
              <a:gd name="T121" fmla="*/ 267 h 334"/>
              <a:gd name="T122" fmla="*/ 19 w 342"/>
              <a:gd name="T123" fmla="*/ 27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 h="334">
                <a:moveTo>
                  <a:pt x="19" y="278"/>
                </a:moveTo>
                <a:lnTo>
                  <a:pt x="19" y="278"/>
                </a:lnTo>
                <a:cubicBezTo>
                  <a:pt x="9" y="278"/>
                  <a:pt x="0" y="265"/>
                  <a:pt x="0" y="260"/>
                </a:cubicBezTo>
                <a:lnTo>
                  <a:pt x="0" y="260"/>
                </a:lnTo>
                <a:cubicBezTo>
                  <a:pt x="0" y="253"/>
                  <a:pt x="33" y="227"/>
                  <a:pt x="33" y="225"/>
                </a:cubicBezTo>
                <a:lnTo>
                  <a:pt x="33" y="214"/>
                </a:lnTo>
                <a:lnTo>
                  <a:pt x="33" y="214"/>
                </a:lnTo>
                <a:cubicBezTo>
                  <a:pt x="28" y="214"/>
                  <a:pt x="20" y="210"/>
                  <a:pt x="19" y="205"/>
                </a:cubicBezTo>
                <a:lnTo>
                  <a:pt x="19" y="205"/>
                </a:lnTo>
                <a:cubicBezTo>
                  <a:pt x="70" y="179"/>
                  <a:pt x="90" y="97"/>
                  <a:pt x="118" y="55"/>
                </a:cubicBezTo>
                <a:lnTo>
                  <a:pt x="118" y="55"/>
                </a:lnTo>
                <a:cubicBezTo>
                  <a:pt x="132" y="31"/>
                  <a:pt x="143" y="0"/>
                  <a:pt x="173" y="0"/>
                </a:cubicBezTo>
                <a:lnTo>
                  <a:pt x="173" y="0"/>
                </a:lnTo>
                <a:cubicBezTo>
                  <a:pt x="180" y="0"/>
                  <a:pt x="185" y="11"/>
                  <a:pt x="185" y="18"/>
                </a:cubicBezTo>
                <a:lnTo>
                  <a:pt x="185" y="18"/>
                </a:lnTo>
                <a:cubicBezTo>
                  <a:pt x="185" y="58"/>
                  <a:pt x="147" y="78"/>
                  <a:pt x="136" y="111"/>
                </a:cubicBezTo>
                <a:lnTo>
                  <a:pt x="136" y="128"/>
                </a:lnTo>
                <a:lnTo>
                  <a:pt x="136" y="128"/>
                </a:lnTo>
                <a:cubicBezTo>
                  <a:pt x="150" y="124"/>
                  <a:pt x="150" y="113"/>
                  <a:pt x="163" y="113"/>
                </a:cubicBezTo>
                <a:lnTo>
                  <a:pt x="163" y="113"/>
                </a:lnTo>
                <a:cubicBezTo>
                  <a:pt x="174" y="113"/>
                  <a:pt x="185" y="115"/>
                  <a:pt x="192" y="122"/>
                </a:cubicBezTo>
                <a:lnTo>
                  <a:pt x="183" y="131"/>
                </a:lnTo>
                <a:lnTo>
                  <a:pt x="183" y="148"/>
                </a:lnTo>
                <a:lnTo>
                  <a:pt x="216" y="148"/>
                </a:lnTo>
                <a:lnTo>
                  <a:pt x="216" y="157"/>
                </a:lnTo>
                <a:lnTo>
                  <a:pt x="238" y="150"/>
                </a:lnTo>
                <a:lnTo>
                  <a:pt x="238" y="150"/>
                </a:lnTo>
                <a:cubicBezTo>
                  <a:pt x="258" y="155"/>
                  <a:pt x="282" y="155"/>
                  <a:pt x="291" y="150"/>
                </a:cubicBezTo>
                <a:lnTo>
                  <a:pt x="291" y="150"/>
                </a:lnTo>
                <a:cubicBezTo>
                  <a:pt x="291" y="167"/>
                  <a:pt x="290" y="183"/>
                  <a:pt x="290" y="210"/>
                </a:cubicBezTo>
                <a:lnTo>
                  <a:pt x="290" y="210"/>
                </a:lnTo>
                <a:cubicBezTo>
                  <a:pt x="293" y="207"/>
                  <a:pt x="302" y="205"/>
                  <a:pt x="310" y="205"/>
                </a:cubicBezTo>
                <a:lnTo>
                  <a:pt x="310" y="205"/>
                </a:lnTo>
                <a:cubicBezTo>
                  <a:pt x="308" y="221"/>
                  <a:pt x="291" y="225"/>
                  <a:pt x="291" y="232"/>
                </a:cubicBezTo>
                <a:lnTo>
                  <a:pt x="291" y="232"/>
                </a:lnTo>
                <a:cubicBezTo>
                  <a:pt x="291" y="242"/>
                  <a:pt x="304" y="249"/>
                  <a:pt x="304" y="262"/>
                </a:cubicBezTo>
                <a:lnTo>
                  <a:pt x="304" y="262"/>
                </a:lnTo>
                <a:cubicBezTo>
                  <a:pt x="322" y="262"/>
                  <a:pt x="317" y="258"/>
                  <a:pt x="328" y="250"/>
                </a:cubicBezTo>
                <a:lnTo>
                  <a:pt x="328" y="250"/>
                </a:lnTo>
                <a:cubicBezTo>
                  <a:pt x="328" y="273"/>
                  <a:pt x="341" y="271"/>
                  <a:pt x="341" y="289"/>
                </a:cubicBezTo>
                <a:lnTo>
                  <a:pt x="341" y="289"/>
                </a:lnTo>
                <a:cubicBezTo>
                  <a:pt x="341" y="311"/>
                  <a:pt x="330" y="333"/>
                  <a:pt x="312" y="333"/>
                </a:cubicBezTo>
                <a:lnTo>
                  <a:pt x="312" y="333"/>
                </a:lnTo>
                <a:cubicBezTo>
                  <a:pt x="299" y="333"/>
                  <a:pt x="295" y="319"/>
                  <a:pt x="295" y="311"/>
                </a:cubicBezTo>
                <a:lnTo>
                  <a:pt x="295" y="311"/>
                </a:lnTo>
                <a:cubicBezTo>
                  <a:pt x="290" y="311"/>
                  <a:pt x="286" y="308"/>
                  <a:pt x="281" y="308"/>
                </a:cubicBezTo>
                <a:lnTo>
                  <a:pt x="281" y="308"/>
                </a:lnTo>
                <a:cubicBezTo>
                  <a:pt x="266" y="308"/>
                  <a:pt x="277" y="273"/>
                  <a:pt x="262" y="258"/>
                </a:cubicBezTo>
                <a:lnTo>
                  <a:pt x="262" y="258"/>
                </a:lnTo>
                <a:cubicBezTo>
                  <a:pt x="248" y="280"/>
                  <a:pt x="231" y="308"/>
                  <a:pt x="209" y="308"/>
                </a:cubicBezTo>
                <a:lnTo>
                  <a:pt x="209" y="308"/>
                </a:lnTo>
                <a:cubicBezTo>
                  <a:pt x="205" y="308"/>
                  <a:pt x="198" y="311"/>
                  <a:pt x="198" y="308"/>
                </a:cubicBezTo>
                <a:lnTo>
                  <a:pt x="198" y="308"/>
                </a:lnTo>
                <a:cubicBezTo>
                  <a:pt x="198" y="289"/>
                  <a:pt x="212" y="289"/>
                  <a:pt x="219" y="278"/>
                </a:cubicBezTo>
                <a:lnTo>
                  <a:pt x="219" y="278"/>
                </a:lnTo>
                <a:cubicBezTo>
                  <a:pt x="200" y="278"/>
                  <a:pt x="176" y="289"/>
                  <a:pt x="167" y="271"/>
                </a:cubicBezTo>
                <a:lnTo>
                  <a:pt x="167" y="271"/>
                </a:lnTo>
                <a:cubicBezTo>
                  <a:pt x="154" y="276"/>
                  <a:pt x="143" y="280"/>
                  <a:pt x="130" y="280"/>
                </a:cubicBezTo>
                <a:lnTo>
                  <a:pt x="130" y="280"/>
                </a:lnTo>
                <a:cubicBezTo>
                  <a:pt x="106" y="280"/>
                  <a:pt x="96" y="267"/>
                  <a:pt x="75" y="267"/>
                </a:cubicBezTo>
                <a:lnTo>
                  <a:pt x="75" y="267"/>
                </a:lnTo>
                <a:cubicBezTo>
                  <a:pt x="48" y="267"/>
                  <a:pt x="40" y="278"/>
                  <a:pt x="19" y="278"/>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54" name="Freeform 147">
            <a:extLst>
              <a:ext uri="{FF2B5EF4-FFF2-40B4-BE49-F238E27FC236}">
                <a16:creationId xmlns:a16="http://schemas.microsoft.com/office/drawing/2014/main" id="{B461D90C-FEC3-44D4-A0FE-0BB37A9CDFA2}"/>
              </a:ext>
            </a:extLst>
          </p:cNvPr>
          <p:cNvSpPr>
            <a:spLocks noChangeArrowheads="1"/>
          </p:cNvSpPr>
          <p:nvPr/>
        </p:nvSpPr>
        <p:spPr bwMode="auto">
          <a:xfrm>
            <a:off x="5366341" y="2813458"/>
            <a:ext cx="130470" cy="51054"/>
          </a:xfrm>
          <a:custGeom>
            <a:avLst/>
            <a:gdLst>
              <a:gd name="T0" fmla="*/ 320 w 404"/>
              <a:gd name="T1" fmla="*/ 119 h 157"/>
              <a:gd name="T2" fmla="*/ 320 w 404"/>
              <a:gd name="T3" fmla="*/ 119 h 157"/>
              <a:gd name="T4" fmla="*/ 275 w 404"/>
              <a:gd name="T5" fmla="*/ 137 h 157"/>
              <a:gd name="T6" fmla="*/ 275 w 404"/>
              <a:gd name="T7" fmla="*/ 137 h 157"/>
              <a:gd name="T8" fmla="*/ 241 w 404"/>
              <a:gd name="T9" fmla="*/ 119 h 157"/>
              <a:gd name="T10" fmla="*/ 241 w 404"/>
              <a:gd name="T11" fmla="*/ 119 h 157"/>
              <a:gd name="T12" fmla="*/ 205 w 404"/>
              <a:gd name="T13" fmla="*/ 132 h 157"/>
              <a:gd name="T14" fmla="*/ 205 w 404"/>
              <a:gd name="T15" fmla="*/ 132 h 157"/>
              <a:gd name="T16" fmla="*/ 164 w 404"/>
              <a:gd name="T17" fmla="*/ 146 h 157"/>
              <a:gd name="T18" fmla="*/ 164 w 404"/>
              <a:gd name="T19" fmla="*/ 146 h 157"/>
              <a:gd name="T20" fmla="*/ 131 w 404"/>
              <a:gd name="T21" fmla="*/ 128 h 157"/>
              <a:gd name="T22" fmla="*/ 131 w 404"/>
              <a:gd name="T23" fmla="*/ 128 h 157"/>
              <a:gd name="T24" fmla="*/ 91 w 404"/>
              <a:gd name="T25" fmla="*/ 156 h 157"/>
              <a:gd name="T26" fmla="*/ 91 w 404"/>
              <a:gd name="T27" fmla="*/ 156 h 157"/>
              <a:gd name="T28" fmla="*/ 0 w 404"/>
              <a:gd name="T29" fmla="*/ 73 h 157"/>
              <a:gd name="T30" fmla="*/ 0 w 404"/>
              <a:gd name="T31" fmla="*/ 73 h 157"/>
              <a:gd name="T32" fmla="*/ 82 w 404"/>
              <a:gd name="T33" fmla="*/ 0 h 157"/>
              <a:gd name="T34" fmla="*/ 82 w 404"/>
              <a:gd name="T35" fmla="*/ 0 h 157"/>
              <a:gd name="T36" fmla="*/ 192 w 404"/>
              <a:gd name="T37" fmla="*/ 58 h 157"/>
              <a:gd name="T38" fmla="*/ 192 w 404"/>
              <a:gd name="T39" fmla="*/ 58 h 157"/>
              <a:gd name="T40" fmla="*/ 223 w 404"/>
              <a:gd name="T41" fmla="*/ 9 h 157"/>
              <a:gd name="T42" fmla="*/ 223 w 404"/>
              <a:gd name="T43" fmla="*/ 9 h 157"/>
              <a:gd name="T44" fmla="*/ 403 w 404"/>
              <a:gd name="T45" fmla="*/ 58 h 157"/>
              <a:gd name="T46" fmla="*/ 403 w 404"/>
              <a:gd name="T47" fmla="*/ 58 h 157"/>
              <a:gd name="T48" fmla="*/ 370 w 404"/>
              <a:gd name="T49" fmla="*/ 119 h 157"/>
              <a:gd name="T50" fmla="*/ 320 w 404"/>
              <a:gd name="T51" fmla="*/ 1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4" h="157">
                <a:moveTo>
                  <a:pt x="320" y="119"/>
                </a:moveTo>
                <a:lnTo>
                  <a:pt x="320" y="119"/>
                </a:lnTo>
                <a:cubicBezTo>
                  <a:pt x="306" y="119"/>
                  <a:pt x="296" y="137"/>
                  <a:pt x="275" y="137"/>
                </a:cubicBezTo>
                <a:lnTo>
                  <a:pt x="275" y="137"/>
                </a:lnTo>
                <a:cubicBezTo>
                  <a:pt x="262" y="137"/>
                  <a:pt x="254" y="119"/>
                  <a:pt x="241" y="119"/>
                </a:cubicBezTo>
                <a:lnTo>
                  <a:pt x="241" y="119"/>
                </a:lnTo>
                <a:cubicBezTo>
                  <a:pt x="226" y="119"/>
                  <a:pt x="219" y="132"/>
                  <a:pt x="205" y="132"/>
                </a:cubicBezTo>
                <a:lnTo>
                  <a:pt x="205" y="132"/>
                </a:lnTo>
                <a:cubicBezTo>
                  <a:pt x="194" y="132"/>
                  <a:pt x="183" y="146"/>
                  <a:pt x="164" y="146"/>
                </a:cubicBezTo>
                <a:lnTo>
                  <a:pt x="164" y="146"/>
                </a:lnTo>
                <a:cubicBezTo>
                  <a:pt x="148" y="146"/>
                  <a:pt x="141" y="139"/>
                  <a:pt x="131" y="128"/>
                </a:cubicBezTo>
                <a:lnTo>
                  <a:pt x="131" y="128"/>
                </a:lnTo>
                <a:cubicBezTo>
                  <a:pt x="118" y="139"/>
                  <a:pt x="110" y="156"/>
                  <a:pt x="91" y="156"/>
                </a:cubicBezTo>
                <a:lnTo>
                  <a:pt x="91" y="156"/>
                </a:lnTo>
                <a:cubicBezTo>
                  <a:pt x="43" y="156"/>
                  <a:pt x="0" y="117"/>
                  <a:pt x="0" y="73"/>
                </a:cubicBezTo>
                <a:lnTo>
                  <a:pt x="0" y="73"/>
                </a:lnTo>
                <a:cubicBezTo>
                  <a:pt x="0" y="31"/>
                  <a:pt x="43" y="0"/>
                  <a:pt x="82" y="0"/>
                </a:cubicBezTo>
                <a:lnTo>
                  <a:pt x="82" y="0"/>
                </a:lnTo>
                <a:cubicBezTo>
                  <a:pt x="139" y="0"/>
                  <a:pt x="143" y="58"/>
                  <a:pt x="192" y="58"/>
                </a:cubicBezTo>
                <a:lnTo>
                  <a:pt x="192" y="58"/>
                </a:lnTo>
                <a:cubicBezTo>
                  <a:pt x="192" y="31"/>
                  <a:pt x="201" y="9"/>
                  <a:pt x="223" y="9"/>
                </a:cubicBezTo>
                <a:lnTo>
                  <a:pt x="223" y="9"/>
                </a:lnTo>
                <a:cubicBezTo>
                  <a:pt x="256" y="9"/>
                  <a:pt x="364" y="48"/>
                  <a:pt x="403" y="58"/>
                </a:cubicBezTo>
                <a:lnTo>
                  <a:pt x="403" y="58"/>
                </a:lnTo>
                <a:cubicBezTo>
                  <a:pt x="395" y="84"/>
                  <a:pt x="370" y="104"/>
                  <a:pt x="370" y="119"/>
                </a:cubicBezTo>
                <a:lnTo>
                  <a:pt x="320" y="119"/>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55" name="Freeform 148">
            <a:extLst>
              <a:ext uri="{FF2B5EF4-FFF2-40B4-BE49-F238E27FC236}">
                <a16:creationId xmlns:a16="http://schemas.microsoft.com/office/drawing/2014/main" id="{0EF6F37D-A5CA-4FE5-AD37-2B2D607204FC}"/>
              </a:ext>
            </a:extLst>
          </p:cNvPr>
          <p:cNvSpPr>
            <a:spLocks noChangeArrowheads="1"/>
          </p:cNvSpPr>
          <p:nvPr/>
        </p:nvSpPr>
        <p:spPr bwMode="auto">
          <a:xfrm>
            <a:off x="1103377" y="3886998"/>
            <a:ext cx="673623" cy="452391"/>
          </a:xfrm>
          <a:custGeom>
            <a:avLst/>
            <a:gdLst>
              <a:gd name="T0" fmla="*/ 1040 w 2094"/>
              <a:gd name="T1" fmla="*/ 409 h 1406"/>
              <a:gd name="T2" fmla="*/ 1035 w 2094"/>
              <a:gd name="T3" fmla="*/ 621 h 1406"/>
              <a:gd name="T4" fmla="*/ 1085 w 2094"/>
              <a:gd name="T5" fmla="*/ 719 h 1406"/>
              <a:gd name="T6" fmla="*/ 1197 w 2094"/>
              <a:gd name="T7" fmla="*/ 819 h 1406"/>
              <a:gd name="T8" fmla="*/ 1333 w 2094"/>
              <a:gd name="T9" fmla="*/ 805 h 1406"/>
              <a:gd name="T10" fmla="*/ 1397 w 2094"/>
              <a:gd name="T11" fmla="*/ 702 h 1406"/>
              <a:gd name="T12" fmla="*/ 1543 w 2094"/>
              <a:gd name="T13" fmla="*/ 636 h 1406"/>
              <a:gd name="T14" fmla="*/ 1585 w 2094"/>
              <a:gd name="T15" fmla="*/ 656 h 1406"/>
              <a:gd name="T16" fmla="*/ 1532 w 2094"/>
              <a:gd name="T17" fmla="*/ 797 h 1406"/>
              <a:gd name="T18" fmla="*/ 1485 w 2094"/>
              <a:gd name="T19" fmla="*/ 922 h 1406"/>
              <a:gd name="T20" fmla="*/ 1506 w 2094"/>
              <a:gd name="T21" fmla="*/ 951 h 1406"/>
              <a:gd name="T22" fmla="*/ 1768 w 2094"/>
              <a:gd name="T23" fmla="*/ 1006 h 1406"/>
              <a:gd name="T24" fmla="*/ 1755 w 2094"/>
              <a:gd name="T25" fmla="*/ 1198 h 1406"/>
              <a:gd name="T26" fmla="*/ 1874 w 2094"/>
              <a:gd name="T27" fmla="*/ 1313 h 1406"/>
              <a:gd name="T28" fmla="*/ 2093 w 2094"/>
              <a:gd name="T29" fmla="*/ 1335 h 1406"/>
              <a:gd name="T30" fmla="*/ 2027 w 2094"/>
              <a:gd name="T31" fmla="*/ 1364 h 1406"/>
              <a:gd name="T32" fmla="*/ 1992 w 2094"/>
              <a:gd name="T33" fmla="*/ 1313 h 1406"/>
              <a:gd name="T34" fmla="*/ 1943 w 2094"/>
              <a:gd name="T35" fmla="*/ 1377 h 1406"/>
              <a:gd name="T36" fmla="*/ 1853 w 2094"/>
              <a:gd name="T37" fmla="*/ 1355 h 1406"/>
              <a:gd name="T38" fmla="*/ 1788 w 2094"/>
              <a:gd name="T39" fmla="*/ 1342 h 1406"/>
              <a:gd name="T40" fmla="*/ 1686 w 2094"/>
              <a:gd name="T41" fmla="*/ 1255 h 1406"/>
              <a:gd name="T42" fmla="*/ 1649 w 2094"/>
              <a:gd name="T43" fmla="*/ 1200 h 1406"/>
              <a:gd name="T44" fmla="*/ 1554 w 2094"/>
              <a:gd name="T45" fmla="*/ 1080 h 1406"/>
              <a:gd name="T46" fmla="*/ 1508 w 2094"/>
              <a:gd name="T47" fmla="*/ 1089 h 1406"/>
              <a:gd name="T48" fmla="*/ 1334 w 2094"/>
              <a:gd name="T49" fmla="*/ 1032 h 1406"/>
              <a:gd name="T50" fmla="*/ 1169 w 2094"/>
              <a:gd name="T51" fmla="*/ 924 h 1406"/>
              <a:gd name="T52" fmla="*/ 1063 w 2094"/>
              <a:gd name="T53" fmla="*/ 944 h 1406"/>
              <a:gd name="T54" fmla="*/ 919 w 2094"/>
              <a:gd name="T55" fmla="*/ 887 h 1406"/>
              <a:gd name="T56" fmla="*/ 808 w 2094"/>
              <a:gd name="T57" fmla="*/ 841 h 1406"/>
              <a:gd name="T58" fmla="*/ 728 w 2094"/>
              <a:gd name="T59" fmla="*/ 810 h 1406"/>
              <a:gd name="T60" fmla="*/ 616 w 2094"/>
              <a:gd name="T61" fmla="*/ 715 h 1406"/>
              <a:gd name="T62" fmla="*/ 616 w 2094"/>
              <a:gd name="T63" fmla="*/ 621 h 1406"/>
              <a:gd name="T64" fmla="*/ 425 w 2094"/>
              <a:gd name="T65" fmla="*/ 418 h 1406"/>
              <a:gd name="T66" fmla="*/ 341 w 2094"/>
              <a:gd name="T67" fmla="*/ 284 h 1406"/>
              <a:gd name="T68" fmla="*/ 258 w 2094"/>
              <a:gd name="T69" fmla="*/ 220 h 1406"/>
              <a:gd name="T70" fmla="*/ 204 w 2094"/>
              <a:gd name="T71" fmla="*/ 92 h 1406"/>
              <a:gd name="T72" fmla="*/ 116 w 2094"/>
              <a:gd name="T73" fmla="*/ 79 h 1406"/>
              <a:gd name="T74" fmla="*/ 204 w 2094"/>
              <a:gd name="T75" fmla="*/ 218 h 1406"/>
              <a:gd name="T76" fmla="*/ 305 w 2094"/>
              <a:gd name="T77" fmla="*/ 394 h 1406"/>
              <a:gd name="T78" fmla="*/ 400 w 2094"/>
              <a:gd name="T79" fmla="*/ 539 h 1406"/>
              <a:gd name="T80" fmla="*/ 357 w 2094"/>
              <a:gd name="T81" fmla="*/ 527 h 1406"/>
              <a:gd name="T82" fmla="*/ 268 w 2094"/>
              <a:gd name="T83" fmla="*/ 455 h 1406"/>
              <a:gd name="T84" fmla="*/ 215 w 2094"/>
              <a:gd name="T85" fmla="*/ 349 h 1406"/>
              <a:gd name="T86" fmla="*/ 167 w 2094"/>
              <a:gd name="T87" fmla="*/ 285 h 1406"/>
              <a:gd name="T88" fmla="*/ 46 w 2094"/>
              <a:gd name="T89" fmla="*/ 99 h 1406"/>
              <a:gd name="T90" fmla="*/ 315 w 2094"/>
              <a:gd name="T91" fmla="*/ 65 h 1406"/>
              <a:gd name="T92" fmla="*/ 504 w 2094"/>
              <a:gd name="T93" fmla="*/ 43 h 1406"/>
              <a:gd name="T94" fmla="*/ 715 w 2094"/>
              <a:gd name="T95" fmla="*/ 207 h 1406"/>
              <a:gd name="T96" fmla="*/ 944 w 2094"/>
              <a:gd name="T97" fmla="*/ 349 h 1406"/>
              <a:gd name="T98" fmla="*/ 1032 w 2094"/>
              <a:gd name="T99" fmla="*/ 379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4" h="1406">
                <a:moveTo>
                  <a:pt x="1032" y="379"/>
                </a:moveTo>
                <a:lnTo>
                  <a:pt x="1032" y="379"/>
                </a:lnTo>
                <a:cubicBezTo>
                  <a:pt x="1035" y="391"/>
                  <a:pt x="1040" y="398"/>
                  <a:pt x="1040" y="409"/>
                </a:cubicBezTo>
                <a:lnTo>
                  <a:pt x="1040" y="409"/>
                </a:lnTo>
                <a:cubicBezTo>
                  <a:pt x="1040" y="442"/>
                  <a:pt x="1027" y="455"/>
                  <a:pt x="1021" y="482"/>
                </a:cubicBezTo>
                <a:lnTo>
                  <a:pt x="1021" y="585"/>
                </a:lnTo>
                <a:lnTo>
                  <a:pt x="1021" y="585"/>
                </a:lnTo>
                <a:cubicBezTo>
                  <a:pt x="1017" y="600"/>
                  <a:pt x="1032" y="614"/>
                  <a:pt x="1035" y="621"/>
                </a:cubicBezTo>
                <a:lnTo>
                  <a:pt x="1035" y="621"/>
                </a:lnTo>
                <a:cubicBezTo>
                  <a:pt x="1043" y="638"/>
                  <a:pt x="1033" y="649"/>
                  <a:pt x="1041" y="665"/>
                </a:cubicBezTo>
                <a:lnTo>
                  <a:pt x="1041" y="665"/>
                </a:lnTo>
                <a:cubicBezTo>
                  <a:pt x="1048" y="680"/>
                  <a:pt x="1072" y="706"/>
                  <a:pt x="1085" y="719"/>
                </a:cubicBezTo>
                <a:lnTo>
                  <a:pt x="1085" y="719"/>
                </a:lnTo>
                <a:cubicBezTo>
                  <a:pt x="1118" y="752"/>
                  <a:pt x="1118" y="783"/>
                  <a:pt x="1166" y="797"/>
                </a:cubicBezTo>
                <a:lnTo>
                  <a:pt x="1166" y="797"/>
                </a:lnTo>
                <a:cubicBezTo>
                  <a:pt x="1182" y="803"/>
                  <a:pt x="1182" y="819"/>
                  <a:pt x="1197" y="819"/>
                </a:cubicBezTo>
                <a:lnTo>
                  <a:pt x="1197" y="819"/>
                </a:lnTo>
                <a:cubicBezTo>
                  <a:pt x="1232" y="819"/>
                  <a:pt x="1261" y="793"/>
                  <a:pt x="1297" y="793"/>
                </a:cubicBezTo>
                <a:lnTo>
                  <a:pt x="1297" y="793"/>
                </a:lnTo>
                <a:cubicBezTo>
                  <a:pt x="1318" y="793"/>
                  <a:pt x="1325" y="805"/>
                  <a:pt x="1333" y="805"/>
                </a:cubicBezTo>
                <a:lnTo>
                  <a:pt x="1333" y="805"/>
                </a:lnTo>
                <a:cubicBezTo>
                  <a:pt x="1347" y="805"/>
                  <a:pt x="1356" y="783"/>
                  <a:pt x="1358" y="775"/>
                </a:cubicBezTo>
                <a:lnTo>
                  <a:pt x="1358" y="775"/>
                </a:lnTo>
                <a:cubicBezTo>
                  <a:pt x="1365" y="754"/>
                  <a:pt x="1397" y="729"/>
                  <a:pt x="1397" y="702"/>
                </a:cubicBezTo>
                <a:lnTo>
                  <a:pt x="1397" y="702"/>
                </a:lnTo>
                <a:cubicBezTo>
                  <a:pt x="1397" y="649"/>
                  <a:pt x="1457" y="631"/>
                  <a:pt x="1506" y="631"/>
                </a:cubicBezTo>
                <a:lnTo>
                  <a:pt x="1506" y="631"/>
                </a:lnTo>
                <a:cubicBezTo>
                  <a:pt x="1523" y="631"/>
                  <a:pt x="1536" y="633"/>
                  <a:pt x="1543" y="636"/>
                </a:cubicBezTo>
                <a:lnTo>
                  <a:pt x="1543" y="636"/>
                </a:lnTo>
                <a:cubicBezTo>
                  <a:pt x="1550" y="638"/>
                  <a:pt x="1575" y="640"/>
                  <a:pt x="1585" y="640"/>
                </a:cubicBezTo>
                <a:lnTo>
                  <a:pt x="1585" y="656"/>
                </a:lnTo>
                <a:lnTo>
                  <a:pt x="1585" y="656"/>
                </a:lnTo>
                <a:cubicBezTo>
                  <a:pt x="1585" y="682"/>
                  <a:pt x="1554" y="715"/>
                  <a:pt x="1554" y="750"/>
                </a:cubicBezTo>
                <a:lnTo>
                  <a:pt x="1554" y="750"/>
                </a:lnTo>
                <a:cubicBezTo>
                  <a:pt x="1554" y="779"/>
                  <a:pt x="1543" y="792"/>
                  <a:pt x="1532" y="810"/>
                </a:cubicBezTo>
                <a:lnTo>
                  <a:pt x="1532" y="797"/>
                </a:lnTo>
                <a:lnTo>
                  <a:pt x="1518" y="797"/>
                </a:lnTo>
                <a:lnTo>
                  <a:pt x="1518" y="886"/>
                </a:lnTo>
                <a:lnTo>
                  <a:pt x="1518" y="886"/>
                </a:lnTo>
                <a:cubicBezTo>
                  <a:pt x="1518" y="904"/>
                  <a:pt x="1495" y="911"/>
                  <a:pt x="1485" y="922"/>
                </a:cubicBezTo>
                <a:lnTo>
                  <a:pt x="1485" y="931"/>
                </a:lnTo>
                <a:lnTo>
                  <a:pt x="1485" y="931"/>
                </a:lnTo>
                <a:cubicBezTo>
                  <a:pt x="1485" y="944"/>
                  <a:pt x="1495" y="951"/>
                  <a:pt x="1506" y="951"/>
                </a:cubicBezTo>
                <a:lnTo>
                  <a:pt x="1506" y="951"/>
                </a:lnTo>
                <a:cubicBezTo>
                  <a:pt x="1567" y="951"/>
                  <a:pt x="1616" y="940"/>
                  <a:pt x="1680" y="940"/>
                </a:cubicBezTo>
                <a:lnTo>
                  <a:pt x="1680" y="940"/>
                </a:lnTo>
                <a:cubicBezTo>
                  <a:pt x="1724" y="940"/>
                  <a:pt x="1735" y="971"/>
                  <a:pt x="1768" y="979"/>
                </a:cubicBezTo>
                <a:lnTo>
                  <a:pt x="1768" y="1006"/>
                </a:lnTo>
                <a:lnTo>
                  <a:pt x="1768" y="1006"/>
                </a:lnTo>
                <a:cubicBezTo>
                  <a:pt x="1768" y="1023"/>
                  <a:pt x="1767" y="1068"/>
                  <a:pt x="1755" y="1087"/>
                </a:cubicBezTo>
                <a:lnTo>
                  <a:pt x="1755" y="1198"/>
                </a:lnTo>
                <a:lnTo>
                  <a:pt x="1755" y="1198"/>
                </a:lnTo>
                <a:cubicBezTo>
                  <a:pt x="1755" y="1238"/>
                  <a:pt x="1794" y="1255"/>
                  <a:pt x="1823" y="1269"/>
                </a:cubicBezTo>
                <a:lnTo>
                  <a:pt x="1823" y="1269"/>
                </a:lnTo>
                <a:cubicBezTo>
                  <a:pt x="1843" y="1278"/>
                  <a:pt x="1843" y="1313"/>
                  <a:pt x="1874" y="1313"/>
                </a:cubicBezTo>
                <a:lnTo>
                  <a:pt x="1874" y="1313"/>
                </a:lnTo>
                <a:cubicBezTo>
                  <a:pt x="1922" y="1313"/>
                  <a:pt x="1946" y="1276"/>
                  <a:pt x="1990" y="1276"/>
                </a:cubicBezTo>
                <a:lnTo>
                  <a:pt x="1990" y="1276"/>
                </a:lnTo>
                <a:cubicBezTo>
                  <a:pt x="2042" y="1276"/>
                  <a:pt x="2064" y="1313"/>
                  <a:pt x="2093" y="1335"/>
                </a:cubicBezTo>
                <a:lnTo>
                  <a:pt x="2093" y="1335"/>
                </a:lnTo>
                <a:cubicBezTo>
                  <a:pt x="2091" y="1340"/>
                  <a:pt x="2052" y="1381"/>
                  <a:pt x="2047" y="1379"/>
                </a:cubicBezTo>
                <a:lnTo>
                  <a:pt x="2047" y="1379"/>
                </a:lnTo>
                <a:cubicBezTo>
                  <a:pt x="2044" y="1375"/>
                  <a:pt x="2027" y="1370"/>
                  <a:pt x="2027" y="1364"/>
                </a:cubicBezTo>
                <a:lnTo>
                  <a:pt x="2027" y="1364"/>
                </a:lnTo>
                <a:cubicBezTo>
                  <a:pt x="2027" y="1357"/>
                  <a:pt x="2034" y="1353"/>
                  <a:pt x="2038" y="1346"/>
                </a:cubicBezTo>
                <a:lnTo>
                  <a:pt x="2038" y="1346"/>
                </a:lnTo>
                <a:cubicBezTo>
                  <a:pt x="2017" y="1337"/>
                  <a:pt x="2012" y="1313"/>
                  <a:pt x="1992" y="1313"/>
                </a:cubicBezTo>
                <a:lnTo>
                  <a:pt x="1992" y="1313"/>
                </a:lnTo>
                <a:cubicBezTo>
                  <a:pt x="1979" y="1313"/>
                  <a:pt x="1928" y="1350"/>
                  <a:pt x="1928" y="1361"/>
                </a:cubicBezTo>
                <a:lnTo>
                  <a:pt x="1928" y="1361"/>
                </a:lnTo>
                <a:cubicBezTo>
                  <a:pt x="1928" y="1368"/>
                  <a:pt x="1939" y="1376"/>
                  <a:pt x="1943" y="1377"/>
                </a:cubicBezTo>
                <a:lnTo>
                  <a:pt x="1943" y="1377"/>
                </a:lnTo>
                <a:cubicBezTo>
                  <a:pt x="1939" y="1396"/>
                  <a:pt x="1930" y="1405"/>
                  <a:pt x="1915" y="1405"/>
                </a:cubicBezTo>
                <a:lnTo>
                  <a:pt x="1915" y="1405"/>
                </a:lnTo>
                <a:cubicBezTo>
                  <a:pt x="1886" y="1405"/>
                  <a:pt x="1868" y="1370"/>
                  <a:pt x="1853" y="1355"/>
                </a:cubicBezTo>
                <a:lnTo>
                  <a:pt x="1853" y="1355"/>
                </a:lnTo>
                <a:cubicBezTo>
                  <a:pt x="1840" y="1342"/>
                  <a:pt x="1811" y="1353"/>
                  <a:pt x="1798" y="1353"/>
                </a:cubicBezTo>
                <a:lnTo>
                  <a:pt x="1798" y="1353"/>
                </a:lnTo>
                <a:cubicBezTo>
                  <a:pt x="1794" y="1353"/>
                  <a:pt x="1788" y="1346"/>
                  <a:pt x="1788" y="1342"/>
                </a:cubicBezTo>
                <a:lnTo>
                  <a:pt x="1788" y="1342"/>
                </a:lnTo>
                <a:cubicBezTo>
                  <a:pt x="1763" y="1337"/>
                  <a:pt x="1763" y="1319"/>
                  <a:pt x="1755" y="1304"/>
                </a:cubicBezTo>
                <a:lnTo>
                  <a:pt x="1755" y="1304"/>
                </a:lnTo>
                <a:cubicBezTo>
                  <a:pt x="1750" y="1293"/>
                  <a:pt x="1688" y="1255"/>
                  <a:pt x="1686" y="1255"/>
                </a:cubicBezTo>
                <a:lnTo>
                  <a:pt x="1686" y="1255"/>
                </a:lnTo>
                <a:cubicBezTo>
                  <a:pt x="1682" y="1260"/>
                  <a:pt x="1682" y="1268"/>
                  <a:pt x="1686" y="1271"/>
                </a:cubicBezTo>
                <a:lnTo>
                  <a:pt x="1668" y="1271"/>
                </a:lnTo>
                <a:lnTo>
                  <a:pt x="1668" y="1271"/>
                </a:lnTo>
                <a:cubicBezTo>
                  <a:pt x="1640" y="1253"/>
                  <a:pt x="1659" y="1227"/>
                  <a:pt x="1649" y="1200"/>
                </a:cubicBezTo>
                <a:lnTo>
                  <a:pt x="1649" y="1200"/>
                </a:lnTo>
                <a:cubicBezTo>
                  <a:pt x="1644" y="1181"/>
                  <a:pt x="1634" y="1178"/>
                  <a:pt x="1626" y="1168"/>
                </a:cubicBezTo>
                <a:lnTo>
                  <a:pt x="1626" y="1168"/>
                </a:lnTo>
                <a:cubicBezTo>
                  <a:pt x="1596" y="1140"/>
                  <a:pt x="1565" y="1123"/>
                  <a:pt x="1554" y="1080"/>
                </a:cubicBezTo>
                <a:lnTo>
                  <a:pt x="1543" y="1080"/>
                </a:lnTo>
                <a:lnTo>
                  <a:pt x="1543" y="1080"/>
                </a:lnTo>
                <a:cubicBezTo>
                  <a:pt x="1530" y="1080"/>
                  <a:pt x="1521" y="1089"/>
                  <a:pt x="1508" y="1089"/>
                </a:cubicBezTo>
                <a:lnTo>
                  <a:pt x="1508" y="1089"/>
                </a:lnTo>
                <a:cubicBezTo>
                  <a:pt x="1474" y="1089"/>
                  <a:pt x="1455" y="1068"/>
                  <a:pt x="1431" y="1058"/>
                </a:cubicBezTo>
                <a:lnTo>
                  <a:pt x="1431" y="1058"/>
                </a:lnTo>
                <a:cubicBezTo>
                  <a:pt x="1397" y="1041"/>
                  <a:pt x="1371" y="1050"/>
                  <a:pt x="1334" y="1032"/>
                </a:cubicBezTo>
                <a:lnTo>
                  <a:pt x="1334" y="1032"/>
                </a:lnTo>
                <a:cubicBezTo>
                  <a:pt x="1277" y="1004"/>
                  <a:pt x="1270" y="962"/>
                  <a:pt x="1220" y="939"/>
                </a:cubicBezTo>
                <a:lnTo>
                  <a:pt x="1210" y="939"/>
                </a:lnTo>
                <a:lnTo>
                  <a:pt x="1210" y="939"/>
                </a:lnTo>
                <a:cubicBezTo>
                  <a:pt x="1195" y="930"/>
                  <a:pt x="1184" y="924"/>
                  <a:pt x="1169" y="924"/>
                </a:cubicBezTo>
                <a:lnTo>
                  <a:pt x="1169" y="924"/>
                </a:lnTo>
                <a:cubicBezTo>
                  <a:pt x="1136" y="924"/>
                  <a:pt x="1131" y="960"/>
                  <a:pt x="1099" y="960"/>
                </a:cubicBezTo>
                <a:lnTo>
                  <a:pt x="1099" y="960"/>
                </a:lnTo>
                <a:cubicBezTo>
                  <a:pt x="1085" y="960"/>
                  <a:pt x="1071" y="948"/>
                  <a:pt x="1063" y="944"/>
                </a:cubicBezTo>
                <a:lnTo>
                  <a:pt x="1063" y="944"/>
                </a:lnTo>
                <a:cubicBezTo>
                  <a:pt x="1048" y="937"/>
                  <a:pt x="1035" y="940"/>
                  <a:pt x="1021" y="940"/>
                </a:cubicBezTo>
                <a:lnTo>
                  <a:pt x="1021" y="940"/>
                </a:lnTo>
                <a:cubicBezTo>
                  <a:pt x="999" y="940"/>
                  <a:pt x="937" y="896"/>
                  <a:pt x="919" y="887"/>
                </a:cubicBezTo>
                <a:lnTo>
                  <a:pt x="919" y="887"/>
                </a:lnTo>
                <a:cubicBezTo>
                  <a:pt x="898" y="878"/>
                  <a:pt x="885" y="889"/>
                  <a:pt x="865" y="883"/>
                </a:cubicBezTo>
                <a:lnTo>
                  <a:pt x="865" y="883"/>
                </a:lnTo>
                <a:cubicBezTo>
                  <a:pt x="839" y="876"/>
                  <a:pt x="834" y="855"/>
                  <a:pt x="808" y="841"/>
                </a:cubicBezTo>
                <a:lnTo>
                  <a:pt x="808" y="841"/>
                </a:lnTo>
                <a:cubicBezTo>
                  <a:pt x="785" y="830"/>
                  <a:pt x="772" y="834"/>
                  <a:pt x="748" y="823"/>
                </a:cubicBezTo>
                <a:lnTo>
                  <a:pt x="748" y="823"/>
                </a:lnTo>
                <a:cubicBezTo>
                  <a:pt x="737" y="817"/>
                  <a:pt x="733" y="816"/>
                  <a:pt x="728" y="810"/>
                </a:cubicBezTo>
                <a:lnTo>
                  <a:pt x="728" y="810"/>
                </a:lnTo>
                <a:cubicBezTo>
                  <a:pt x="706" y="788"/>
                  <a:pt x="649" y="775"/>
                  <a:pt x="644" y="752"/>
                </a:cubicBezTo>
                <a:lnTo>
                  <a:pt x="644" y="752"/>
                </a:lnTo>
                <a:cubicBezTo>
                  <a:pt x="627" y="752"/>
                  <a:pt x="616" y="731"/>
                  <a:pt x="616" y="715"/>
                </a:cubicBezTo>
                <a:lnTo>
                  <a:pt x="616" y="715"/>
                </a:lnTo>
                <a:cubicBezTo>
                  <a:pt x="616" y="695"/>
                  <a:pt x="634" y="684"/>
                  <a:pt x="634" y="664"/>
                </a:cubicBezTo>
                <a:lnTo>
                  <a:pt x="634" y="664"/>
                </a:lnTo>
                <a:cubicBezTo>
                  <a:pt x="634" y="640"/>
                  <a:pt x="619" y="634"/>
                  <a:pt x="616" y="621"/>
                </a:cubicBezTo>
                <a:lnTo>
                  <a:pt x="616" y="621"/>
                </a:lnTo>
                <a:cubicBezTo>
                  <a:pt x="594" y="555"/>
                  <a:pt x="531" y="502"/>
                  <a:pt x="492" y="462"/>
                </a:cubicBezTo>
                <a:lnTo>
                  <a:pt x="492" y="462"/>
                </a:lnTo>
                <a:cubicBezTo>
                  <a:pt x="473" y="444"/>
                  <a:pt x="444" y="436"/>
                  <a:pt x="425" y="418"/>
                </a:cubicBezTo>
                <a:lnTo>
                  <a:pt x="425" y="418"/>
                </a:lnTo>
                <a:cubicBezTo>
                  <a:pt x="411" y="403"/>
                  <a:pt x="423" y="385"/>
                  <a:pt x="415" y="365"/>
                </a:cubicBezTo>
                <a:lnTo>
                  <a:pt x="415" y="365"/>
                </a:lnTo>
                <a:cubicBezTo>
                  <a:pt x="398" y="332"/>
                  <a:pt x="341" y="328"/>
                  <a:pt x="341" y="284"/>
                </a:cubicBezTo>
                <a:lnTo>
                  <a:pt x="341" y="284"/>
                </a:lnTo>
                <a:cubicBezTo>
                  <a:pt x="325" y="281"/>
                  <a:pt x="326" y="279"/>
                  <a:pt x="321" y="284"/>
                </a:cubicBezTo>
                <a:lnTo>
                  <a:pt x="321" y="284"/>
                </a:lnTo>
                <a:cubicBezTo>
                  <a:pt x="297" y="261"/>
                  <a:pt x="279" y="240"/>
                  <a:pt x="258" y="220"/>
                </a:cubicBezTo>
                <a:lnTo>
                  <a:pt x="258" y="220"/>
                </a:lnTo>
                <a:cubicBezTo>
                  <a:pt x="242" y="204"/>
                  <a:pt x="248" y="172"/>
                  <a:pt x="231" y="156"/>
                </a:cubicBezTo>
                <a:lnTo>
                  <a:pt x="231" y="156"/>
                </a:lnTo>
                <a:cubicBezTo>
                  <a:pt x="215" y="140"/>
                  <a:pt x="218" y="99"/>
                  <a:pt x="204" y="92"/>
                </a:cubicBezTo>
                <a:lnTo>
                  <a:pt x="204" y="92"/>
                </a:lnTo>
                <a:cubicBezTo>
                  <a:pt x="173" y="77"/>
                  <a:pt x="143" y="79"/>
                  <a:pt x="119" y="55"/>
                </a:cubicBezTo>
                <a:lnTo>
                  <a:pt x="119" y="55"/>
                </a:lnTo>
                <a:cubicBezTo>
                  <a:pt x="114" y="63"/>
                  <a:pt x="116" y="73"/>
                  <a:pt x="116" y="79"/>
                </a:cubicBezTo>
                <a:lnTo>
                  <a:pt x="116" y="79"/>
                </a:lnTo>
                <a:cubicBezTo>
                  <a:pt x="116" y="117"/>
                  <a:pt x="134" y="141"/>
                  <a:pt x="149" y="172"/>
                </a:cubicBezTo>
                <a:lnTo>
                  <a:pt x="149" y="172"/>
                </a:lnTo>
                <a:cubicBezTo>
                  <a:pt x="161" y="200"/>
                  <a:pt x="185" y="200"/>
                  <a:pt x="204" y="218"/>
                </a:cubicBezTo>
                <a:lnTo>
                  <a:pt x="204" y="218"/>
                </a:lnTo>
                <a:cubicBezTo>
                  <a:pt x="230" y="244"/>
                  <a:pt x="233" y="262"/>
                  <a:pt x="242" y="293"/>
                </a:cubicBezTo>
                <a:lnTo>
                  <a:pt x="242" y="293"/>
                </a:lnTo>
                <a:cubicBezTo>
                  <a:pt x="255" y="336"/>
                  <a:pt x="292" y="356"/>
                  <a:pt x="305" y="394"/>
                </a:cubicBezTo>
                <a:lnTo>
                  <a:pt x="305" y="394"/>
                </a:lnTo>
                <a:cubicBezTo>
                  <a:pt x="319" y="438"/>
                  <a:pt x="330" y="486"/>
                  <a:pt x="363" y="508"/>
                </a:cubicBezTo>
                <a:lnTo>
                  <a:pt x="363" y="508"/>
                </a:lnTo>
                <a:cubicBezTo>
                  <a:pt x="377" y="493"/>
                  <a:pt x="400" y="524"/>
                  <a:pt x="400" y="539"/>
                </a:cubicBezTo>
                <a:lnTo>
                  <a:pt x="400" y="539"/>
                </a:lnTo>
                <a:cubicBezTo>
                  <a:pt x="400" y="548"/>
                  <a:pt x="392" y="567"/>
                  <a:pt x="387" y="567"/>
                </a:cubicBezTo>
                <a:lnTo>
                  <a:pt x="387" y="567"/>
                </a:lnTo>
                <a:cubicBezTo>
                  <a:pt x="383" y="567"/>
                  <a:pt x="359" y="535"/>
                  <a:pt x="357" y="527"/>
                </a:cubicBezTo>
                <a:lnTo>
                  <a:pt x="357" y="527"/>
                </a:lnTo>
                <a:cubicBezTo>
                  <a:pt x="324" y="527"/>
                  <a:pt x="306" y="484"/>
                  <a:pt x="286" y="471"/>
                </a:cubicBezTo>
                <a:lnTo>
                  <a:pt x="286" y="471"/>
                </a:lnTo>
                <a:cubicBezTo>
                  <a:pt x="275" y="464"/>
                  <a:pt x="273" y="464"/>
                  <a:pt x="268" y="455"/>
                </a:cubicBezTo>
                <a:lnTo>
                  <a:pt x="268" y="407"/>
                </a:lnTo>
                <a:lnTo>
                  <a:pt x="268" y="407"/>
                </a:lnTo>
                <a:cubicBezTo>
                  <a:pt x="248" y="387"/>
                  <a:pt x="233" y="367"/>
                  <a:pt x="215" y="349"/>
                </a:cubicBezTo>
                <a:lnTo>
                  <a:pt x="215" y="349"/>
                </a:lnTo>
                <a:cubicBezTo>
                  <a:pt x="189" y="323"/>
                  <a:pt x="149" y="328"/>
                  <a:pt x="130" y="301"/>
                </a:cubicBezTo>
                <a:lnTo>
                  <a:pt x="130" y="301"/>
                </a:lnTo>
                <a:cubicBezTo>
                  <a:pt x="140" y="301"/>
                  <a:pt x="182" y="308"/>
                  <a:pt x="167" y="285"/>
                </a:cubicBezTo>
                <a:lnTo>
                  <a:pt x="167" y="285"/>
                </a:lnTo>
                <a:cubicBezTo>
                  <a:pt x="140" y="246"/>
                  <a:pt x="110" y="207"/>
                  <a:pt x="78" y="186"/>
                </a:cubicBezTo>
                <a:lnTo>
                  <a:pt x="78" y="186"/>
                </a:lnTo>
                <a:cubicBezTo>
                  <a:pt x="56" y="172"/>
                  <a:pt x="57" y="121"/>
                  <a:pt x="46" y="99"/>
                </a:cubicBezTo>
                <a:lnTo>
                  <a:pt x="46" y="99"/>
                </a:lnTo>
                <a:cubicBezTo>
                  <a:pt x="29" y="66"/>
                  <a:pt x="13" y="55"/>
                  <a:pt x="0" y="13"/>
                </a:cubicBezTo>
                <a:lnTo>
                  <a:pt x="0" y="0"/>
                </a:lnTo>
                <a:lnTo>
                  <a:pt x="119" y="0"/>
                </a:lnTo>
                <a:lnTo>
                  <a:pt x="315" y="65"/>
                </a:lnTo>
                <a:lnTo>
                  <a:pt x="467" y="65"/>
                </a:lnTo>
                <a:lnTo>
                  <a:pt x="467" y="43"/>
                </a:lnTo>
                <a:lnTo>
                  <a:pt x="504" y="43"/>
                </a:lnTo>
                <a:lnTo>
                  <a:pt x="504" y="43"/>
                </a:lnTo>
                <a:cubicBezTo>
                  <a:pt x="567" y="59"/>
                  <a:pt x="601" y="66"/>
                  <a:pt x="632" y="119"/>
                </a:cubicBezTo>
                <a:lnTo>
                  <a:pt x="632" y="119"/>
                </a:lnTo>
                <a:cubicBezTo>
                  <a:pt x="647" y="145"/>
                  <a:pt x="677" y="207"/>
                  <a:pt x="715" y="207"/>
                </a:cubicBezTo>
                <a:lnTo>
                  <a:pt x="715" y="207"/>
                </a:lnTo>
                <a:cubicBezTo>
                  <a:pt x="750" y="207"/>
                  <a:pt x="739" y="156"/>
                  <a:pt x="779" y="156"/>
                </a:cubicBezTo>
                <a:lnTo>
                  <a:pt x="779" y="156"/>
                </a:lnTo>
                <a:cubicBezTo>
                  <a:pt x="887" y="156"/>
                  <a:pt x="885" y="290"/>
                  <a:pt x="944" y="349"/>
                </a:cubicBezTo>
                <a:lnTo>
                  <a:pt x="944" y="349"/>
                </a:lnTo>
                <a:cubicBezTo>
                  <a:pt x="959" y="363"/>
                  <a:pt x="1004" y="372"/>
                  <a:pt x="1035" y="376"/>
                </a:cubicBezTo>
                <a:lnTo>
                  <a:pt x="1035" y="376"/>
                </a:lnTo>
                <a:cubicBezTo>
                  <a:pt x="1035" y="371"/>
                  <a:pt x="1027" y="363"/>
                  <a:pt x="1027" y="358"/>
                </a:cubicBezTo>
                <a:lnTo>
                  <a:pt x="1032" y="379"/>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56" name="Freeform 149">
            <a:extLst>
              <a:ext uri="{FF2B5EF4-FFF2-40B4-BE49-F238E27FC236}">
                <a16:creationId xmlns:a16="http://schemas.microsoft.com/office/drawing/2014/main" id="{28D36EE4-2159-4AB0-9ED6-EA7F3B9F7B80}"/>
              </a:ext>
            </a:extLst>
          </p:cNvPr>
          <p:cNvSpPr>
            <a:spLocks noChangeArrowheads="1"/>
          </p:cNvSpPr>
          <p:nvPr/>
        </p:nvSpPr>
        <p:spPr bwMode="auto">
          <a:xfrm>
            <a:off x="1694747" y="3465807"/>
            <a:ext cx="21272" cy="11345"/>
          </a:xfrm>
          <a:custGeom>
            <a:avLst/>
            <a:gdLst>
              <a:gd name="T0" fmla="*/ 0 w 64"/>
              <a:gd name="T1" fmla="*/ 0 h 34"/>
              <a:gd name="T2" fmla="*/ 0 w 64"/>
              <a:gd name="T3" fmla="*/ 0 h 34"/>
              <a:gd name="T4" fmla="*/ 63 w 64"/>
              <a:gd name="T5" fmla="*/ 31 h 34"/>
              <a:gd name="T6" fmla="*/ 63 w 64"/>
              <a:gd name="T7" fmla="*/ 31 h 34"/>
              <a:gd name="T8" fmla="*/ 53 w 64"/>
              <a:gd name="T9" fmla="*/ 31 h 34"/>
              <a:gd name="T10" fmla="*/ 53 w 64"/>
              <a:gd name="T11" fmla="*/ 31 h 34"/>
              <a:gd name="T12" fmla="*/ 0 w 64"/>
              <a:gd name="T13" fmla="*/ 13 h 34"/>
              <a:gd name="T14" fmla="*/ 0 w 64"/>
              <a:gd name="T15" fmla="*/ 13 h 34"/>
              <a:gd name="T16" fmla="*/ 0 w 64"/>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4">
                <a:moveTo>
                  <a:pt x="0" y="0"/>
                </a:moveTo>
                <a:lnTo>
                  <a:pt x="0" y="0"/>
                </a:lnTo>
                <a:cubicBezTo>
                  <a:pt x="31" y="0"/>
                  <a:pt x="63" y="5"/>
                  <a:pt x="63" y="31"/>
                </a:cubicBezTo>
                <a:lnTo>
                  <a:pt x="63" y="31"/>
                </a:lnTo>
                <a:cubicBezTo>
                  <a:pt x="63" y="33"/>
                  <a:pt x="55" y="31"/>
                  <a:pt x="53" y="31"/>
                </a:cubicBezTo>
                <a:lnTo>
                  <a:pt x="53" y="31"/>
                </a:lnTo>
                <a:cubicBezTo>
                  <a:pt x="36" y="31"/>
                  <a:pt x="11" y="24"/>
                  <a:pt x="0" y="13"/>
                </a:cubicBezTo>
                <a:lnTo>
                  <a:pt x="0" y="13"/>
                </a:lnTo>
                <a:cubicBezTo>
                  <a:pt x="2" y="10"/>
                  <a:pt x="2" y="4"/>
                  <a:pt x="0" y="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57" name="Freeform 150">
            <a:extLst>
              <a:ext uri="{FF2B5EF4-FFF2-40B4-BE49-F238E27FC236}">
                <a16:creationId xmlns:a16="http://schemas.microsoft.com/office/drawing/2014/main" id="{792EE1F6-481E-4F97-B3B6-1561C67C9841}"/>
              </a:ext>
            </a:extLst>
          </p:cNvPr>
          <p:cNvSpPr>
            <a:spLocks noChangeArrowheads="1"/>
          </p:cNvSpPr>
          <p:nvPr/>
        </p:nvSpPr>
        <p:spPr bwMode="auto">
          <a:xfrm>
            <a:off x="916181" y="3521115"/>
            <a:ext cx="79417" cy="52472"/>
          </a:xfrm>
          <a:custGeom>
            <a:avLst/>
            <a:gdLst>
              <a:gd name="T0" fmla="*/ 0 w 246"/>
              <a:gd name="T1" fmla="*/ 9 h 161"/>
              <a:gd name="T2" fmla="*/ 0 w 246"/>
              <a:gd name="T3" fmla="*/ 9 h 161"/>
              <a:gd name="T4" fmla="*/ 25 w 246"/>
              <a:gd name="T5" fmla="*/ 0 h 161"/>
              <a:gd name="T6" fmla="*/ 25 w 246"/>
              <a:gd name="T7" fmla="*/ 0 h 161"/>
              <a:gd name="T8" fmla="*/ 74 w 246"/>
              <a:gd name="T9" fmla="*/ 26 h 161"/>
              <a:gd name="T10" fmla="*/ 74 w 246"/>
              <a:gd name="T11" fmla="*/ 26 h 161"/>
              <a:gd name="T12" fmla="*/ 245 w 246"/>
              <a:gd name="T13" fmla="*/ 143 h 161"/>
              <a:gd name="T14" fmla="*/ 245 w 246"/>
              <a:gd name="T15" fmla="*/ 160 h 161"/>
              <a:gd name="T16" fmla="*/ 229 w 246"/>
              <a:gd name="T17" fmla="*/ 160 h 161"/>
              <a:gd name="T18" fmla="*/ 229 w 246"/>
              <a:gd name="T19" fmla="*/ 160 h 161"/>
              <a:gd name="T20" fmla="*/ 93 w 246"/>
              <a:gd name="T21" fmla="*/ 92 h 161"/>
              <a:gd name="T22" fmla="*/ 93 w 246"/>
              <a:gd name="T23" fmla="*/ 92 h 161"/>
              <a:gd name="T24" fmla="*/ 112 w 246"/>
              <a:gd name="T25" fmla="*/ 73 h 161"/>
              <a:gd name="T26" fmla="*/ 112 w 246"/>
              <a:gd name="T27" fmla="*/ 73 h 161"/>
              <a:gd name="T28" fmla="*/ 16 w 246"/>
              <a:gd name="T29" fmla="*/ 33 h 161"/>
              <a:gd name="T30" fmla="*/ 16 w 246"/>
              <a:gd name="T31" fmla="*/ 33 h 161"/>
              <a:gd name="T32" fmla="*/ 35 w 246"/>
              <a:gd name="T33" fmla="*/ 17 h 161"/>
              <a:gd name="T34" fmla="*/ 35 w 246"/>
              <a:gd name="T35" fmla="*/ 17 h 161"/>
              <a:gd name="T36" fmla="*/ 7 w 246"/>
              <a:gd name="T37" fmla="*/ 9 h 161"/>
              <a:gd name="T38" fmla="*/ 0 w 246"/>
              <a:gd name="T39" fmla="*/ 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61">
                <a:moveTo>
                  <a:pt x="0" y="9"/>
                </a:moveTo>
                <a:lnTo>
                  <a:pt x="0" y="9"/>
                </a:lnTo>
                <a:cubicBezTo>
                  <a:pt x="7" y="6"/>
                  <a:pt x="16" y="0"/>
                  <a:pt x="25" y="0"/>
                </a:cubicBezTo>
                <a:lnTo>
                  <a:pt x="25" y="0"/>
                </a:lnTo>
                <a:cubicBezTo>
                  <a:pt x="46" y="0"/>
                  <a:pt x="62" y="22"/>
                  <a:pt x="74" y="26"/>
                </a:cubicBezTo>
                <a:lnTo>
                  <a:pt x="74" y="26"/>
                </a:lnTo>
                <a:cubicBezTo>
                  <a:pt x="154" y="52"/>
                  <a:pt x="198" y="96"/>
                  <a:pt x="245" y="143"/>
                </a:cubicBezTo>
                <a:lnTo>
                  <a:pt x="245" y="160"/>
                </a:lnTo>
                <a:lnTo>
                  <a:pt x="229" y="160"/>
                </a:lnTo>
                <a:lnTo>
                  <a:pt x="229" y="160"/>
                </a:lnTo>
                <a:cubicBezTo>
                  <a:pt x="187" y="160"/>
                  <a:pt x="123" y="110"/>
                  <a:pt x="93" y="92"/>
                </a:cubicBezTo>
                <a:lnTo>
                  <a:pt x="93" y="92"/>
                </a:lnTo>
                <a:cubicBezTo>
                  <a:pt x="97" y="79"/>
                  <a:pt x="106" y="79"/>
                  <a:pt x="112" y="73"/>
                </a:cubicBezTo>
                <a:lnTo>
                  <a:pt x="112" y="73"/>
                </a:lnTo>
                <a:cubicBezTo>
                  <a:pt x="74" y="73"/>
                  <a:pt x="23" y="55"/>
                  <a:pt x="16" y="33"/>
                </a:cubicBezTo>
                <a:lnTo>
                  <a:pt x="16" y="33"/>
                </a:lnTo>
                <a:cubicBezTo>
                  <a:pt x="25" y="29"/>
                  <a:pt x="33" y="22"/>
                  <a:pt x="35" y="17"/>
                </a:cubicBezTo>
                <a:lnTo>
                  <a:pt x="35" y="17"/>
                </a:lnTo>
                <a:cubicBezTo>
                  <a:pt x="25" y="15"/>
                  <a:pt x="7" y="9"/>
                  <a:pt x="7" y="9"/>
                </a:cubicBezTo>
                <a:lnTo>
                  <a:pt x="0" y="9"/>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58" name="Freeform 151">
            <a:extLst>
              <a:ext uri="{FF2B5EF4-FFF2-40B4-BE49-F238E27FC236}">
                <a16:creationId xmlns:a16="http://schemas.microsoft.com/office/drawing/2014/main" id="{64691F8C-5535-47AF-9F55-72F72E31D3D5}"/>
              </a:ext>
            </a:extLst>
          </p:cNvPr>
          <p:cNvSpPr>
            <a:spLocks noChangeArrowheads="1"/>
          </p:cNvSpPr>
          <p:nvPr/>
        </p:nvSpPr>
        <p:spPr bwMode="auto">
          <a:xfrm>
            <a:off x="836765" y="3447371"/>
            <a:ext cx="28363" cy="41127"/>
          </a:xfrm>
          <a:custGeom>
            <a:avLst/>
            <a:gdLst>
              <a:gd name="T0" fmla="*/ 22 w 89"/>
              <a:gd name="T1" fmla="*/ 48 h 128"/>
              <a:gd name="T2" fmla="*/ 22 w 89"/>
              <a:gd name="T3" fmla="*/ 48 h 128"/>
              <a:gd name="T4" fmla="*/ 0 w 89"/>
              <a:gd name="T5" fmla="*/ 16 h 128"/>
              <a:gd name="T6" fmla="*/ 0 w 89"/>
              <a:gd name="T7" fmla="*/ 0 h 128"/>
              <a:gd name="T8" fmla="*/ 0 w 89"/>
              <a:gd name="T9" fmla="*/ 0 h 128"/>
              <a:gd name="T10" fmla="*/ 42 w 89"/>
              <a:gd name="T11" fmla="*/ 13 h 128"/>
              <a:gd name="T12" fmla="*/ 42 w 89"/>
              <a:gd name="T13" fmla="*/ 13 h 128"/>
              <a:gd name="T14" fmla="*/ 31 w 89"/>
              <a:gd name="T15" fmla="*/ 36 h 128"/>
              <a:gd name="T16" fmla="*/ 31 w 89"/>
              <a:gd name="T17" fmla="*/ 36 h 128"/>
              <a:gd name="T18" fmla="*/ 55 w 89"/>
              <a:gd name="T19" fmla="*/ 11 h 128"/>
              <a:gd name="T20" fmla="*/ 55 w 89"/>
              <a:gd name="T21" fmla="*/ 11 h 128"/>
              <a:gd name="T22" fmla="*/ 55 w 89"/>
              <a:gd name="T23" fmla="*/ 52 h 128"/>
              <a:gd name="T24" fmla="*/ 55 w 89"/>
              <a:gd name="T25" fmla="*/ 52 h 128"/>
              <a:gd name="T26" fmla="*/ 65 w 89"/>
              <a:gd name="T27" fmla="*/ 74 h 128"/>
              <a:gd name="T28" fmla="*/ 65 w 89"/>
              <a:gd name="T29" fmla="*/ 74 h 128"/>
              <a:gd name="T30" fmla="*/ 55 w 89"/>
              <a:gd name="T31" fmla="*/ 92 h 128"/>
              <a:gd name="T32" fmla="*/ 55 w 89"/>
              <a:gd name="T33" fmla="*/ 92 h 128"/>
              <a:gd name="T34" fmla="*/ 70 w 89"/>
              <a:gd name="T35" fmla="*/ 127 h 128"/>
              <a:gd name="T36" fmla="*/ 70 w 89"/>
              <a:gd name="T37" fmla="*/ 127 h 128"/>
              <a:gd name="T38" fmla="*/ 44 w 89"/>
              <a:gd name="T39" fmla="*/ 92 h 128"/>
              <a:gd name="T40" fmla="*/ 44 w 89"/>
              <a:gd name="T41" fmla="*/ 92 h 128"/>
              <a:gd name="T42" fmla="*/ 51 w 89"/>
              <a:gd name="T43" fmla="*/ 72 h 128"/>
              <a:gd name="T44" fmla="*/ 51 w 89"/>
              <a:gd name="T45" fmla="*/ 72 h 128"/>
              <a:gd name="T46" fmla="*/ 22 w 89"/>
              <a:gd name="T47"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128">
                <a:moveTo>
                  <a:pt x="22" y="48"/>
                </a:moveTo>
                <a:lnTo>
                  <a:pt x="22" y="48"/>
                </a:lnTo>
                <a:cubicBezTo>
                  <a:pt x="15" y="48"/>
                  <a:pt x="7" y="26"/>
                  <a:pt x="0" y="16"/>
                </a:cubicBezTo>
                <a:lnTo>
                  <a:pt x="0" y="0"/>
                </a:lnTo>
                <a:lnTo>
                  <a:pt x="0" y="0"/>
                </a:lnTo>
                <a:cubicBezTo>
                  <a:pt x="17" y="0"/>
                  <a:pt x="26" y="11"/>
                  <a:pt x="42" y="13"/>
                </a:cubicBezTo>
                <a:lnTo>
                  <a:pt x="42" y="13"/>
                </a:lnTo>
                <a:cubicBezTo>
                  <a:pt x="42" y="16"/>
                  <a:pt x="20" y="36"/>
                  <a:pt x="31" y="36"/>
                </a:cubicBezTo>
                <a:lnTo>
                  <a:pt x="31" y="36"/>
                </a:lnTo>
                <a:cubicBezTo>
                  <a:pt x="44" y="36"/>
                  <a:pt x="51" y="21"/>
                  <a:pt x="55" y="11"/>
                </a:cubicBezTo>
                <a:lnTo>
                  <a:pt x="55" y="11"/>
                </a:lnTo>
                <a:cubicBezTo>
                  <a:pt x="58" y="23"/>
                  <a:pt x="55" y="34"/>
                  <a:pt x="55" y="52"/>
                </a:cubicBezTo>
                <a:lnTo>
                  <a:pt x="55" y="52"/>
                </a:lnTo>
                <a:cubicBezTo>
                  <a:pt x="55" y="61"/>
                  <a:pt x="65" y="65"/>
                  <a:pt x="65" y="74"/>
                </a:cubicBezTo>
                <a:lnTo>
                  <a:pt x="65" y="74"/>
                </a:lnTo>
                <a:cubicBezTo>
                  <a:pt x="65" y="81"/>
                  <a:pt x="55" y="85"/>
                  <a:pt x="55" y="92"/>
                </a:cubicBezTo>
                <a:lnTo>
                  <a:pt x="55" y="92"/>
                </a:lnTo>
                <a:cubicBezTo>
                  <a:pt x="55" y="99"/>
                  <a:pt x="88" y="127"/>
                  <a:pt x="70" y="127"/>
                </a:cubicBezTo>
                <a:lnTo>
                  <a:pt x="70" y="127"/>
                </a:lnTo>
                <a:cubicBezTo>
                  <a:pt x="55" y="127"/>
                  <a:pt x="44" y="107"/>
                  <a:pt x="44" y="92"/>
                </a:cubicBezTo>
                <a:lnTo>
                  <a:pt x="44" y="92"/>
                </a:lnTo>
                <a:cubicBezTo>
                  <a:pt x="44" y="81"/>
                  <a:pt x="51" y="75"/>
                  <a:pt x="51" y="72"/>
                </a:cubicBezTo>
                <a:lnTo>
                  <a:pt x="51" y="72"/>
                </a:lnTo>
                <a:cubicBezTo>
                  <a:pt x="37" y="68"/>
                  <a:pt x="33" y="48"/>
                  <a:pt x="22" y="48"/>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59" name="Freeform 152">
            <a:extLst>
              <a:ext uri="{FF2B5EF4-FFF2-40B4-BE49-F238E27FC236}">
                <a16:creationId xmlns:a16="http://schemas.microsoft.com/office/drawing/2014/main" id="{AC0F88E4-7203-4DF8-AA39-C4D1104C624A}"/>
              </a:ext>
            </a:extLst>
          </p:cNvPr>
          <p:cNvSpPr>
            <a:spLocks noChangeArrowheads="1"/>
          </p:cNvSpPr>
          <p:nvPr/>
        </p:nvSpPr>
        <p:spPr bwMode="auto">
          <a:xfrm>
            <a:off x="476554" y="3358028"/>
            <a:ext cx="35454" cy="24108"/>
          </a:xfrm>
          <a:custGeom>
            <a:avLst/>
            <a:gdLst>
              <a:gd name="T0" fmla="*/ 88 w 112"/>
              <a:gd name="T1" fmla="*/ 0 h 74"/>
              <a:gd name="T2" fmla="*/ 111 w 112"/>
              <a:gd name="T3" fmla="*/ 0 h 74"/>
              <a:gd name="T4" fmla="*/ 111 w 112"/>
              <a:gd name="T5" fmla="*/ 22 h 74"/>
              <a:gd name="T6" fmla="*/ 111 w 112"/>
              <a:gd name="T7" fmla="*/ 22 h 74"/>
              <a:gd name="T8" fmla="*/ 39 w 112"/>
              <a:gd name="T9" fmla="*/ 73 h 74"/>
              <a:gd name="T10" fmla="*/ 39 w 112"/>
              <a:gd name="T11" fmla="*/ 73 h 74"/>
              <a:gd name="T12" fmla="*/ 0 w 112"/>
              <a:gd name="T13" fmla="*/ 49 h 74"/>
              <a:gd name="T14" fmla="*/ 0 w 112"/>
              <a:gd name="T15" fmla="*/ 27 h 74"/>
              <a:gd name="T16" fmla="*/ 0 w 112"/>
              <a:gd name="T17" fmla="*/ 27 h 74"/>
              <a:gd name="T18" fmla="*/ 88 w 112"/>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74">
                <a:moveTo>
                  <a:pt x="88" y="0"/>
                </a:moveTo>
                <a:lnTo>
                  <a:pt x="111" y="0"/>
                </a:lnTo>
                <a:lnTo>
                  <a:pt x="111" y="22"/>
                </a:lnTo>
                <a:lnTo>
                  <a:pt x="111" y="22"/>
                </a:lnTo>
                <a:cubicBezTo>
                  <a:pt x="77" y="38"/>
                  <a:pt x="67" y="51"/>
                  <a:pt x="39" y="73"/>
                </a:cubicBezTo>
                <a:lnTo>
                  <a:pt x="39" y="73"/>
                </a:lnTo>
                <a:cubicBezTo>
                  <a:pt x="23" y="60"/>
                  <a:pt x="13" y="58"/>
                  <a:pt x="0" y="49"/>
                </a:cubicBezTo>
                <a:lnTo>
                  <a:pt x="0" y="27"/>
                </a:lnTo>
                <a:lnTo>
                  <a:pt x="0" y="27"/>
                </a:lnTo>
                <a:cubicBezTo>
                  <a:pt x="32" y="18"/>
                  <a:pt x="56" y="0"/>
                  <a:pt x="88" y="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60" name="Freeform 153">
            <a:extLst>
              <a:ext uri="{FF2B5EF4-FFF2-40B4-BE49-F238E27FC236}">
                <a16:creationId xmlns:a16="http://schemas.microsoft.com/office/drawing/2014/main" id="{58BDEC69-1C95-4DA3-95E3-E59AED1E5FC7}"/>
              </a:ext>
            </a:extLst>
          </p:cNvPr>
          <p:cNvSpPr>
            <a:spLocks noChangeArrowheads="1"/>
          </p:cNvSpPr>
          <p:nvPr/>
        </p:nvSpPr>
        <p:spPr bwMode="auto">
          <a:xfrm>
            <a:off x="3275986" y="3774965"/>
            <a:ext cx="46800" cy="31200"/>
          </a:xfrm>
          <a:custGeom>
            <a:avLst/>
            <a:gdLst>
              <a:gd name="T0" fmla="*/ 0 w 144"/>
              <a:gd name="T1" fmla="*/ 19 h 96"/>
              <a:gd name="T2" fmla="*/ 0 w 144"/>
              <a:gd name="T3" fmla="*/ 31 h 96"/>
              <a:gd name="T4" fmla="*/ 0 w 144"/>
              <a:gd name="T5" fmla="*/ 31 h 96"/>
              <a:gd name="T6" fmla="*/ 26 w 144"/>
              <a:gd name="T7" fmla="*/ 41 h 96"/>
              <a:gd name="T8" fmla="*/ 26 w 144"/>
              <a:gd name="T9" fmla="*/ 41 h 96"/>
              <a:gd name="T10" fmla="*/ 110 w 144"/>
              <a:gd name="T11" fmla="*/ 88 h 96"/>
              <a:gd name="T12" fmla="*/ 110 w 144"/>
              <a:gd name="T13" fmla="*/ 88 h 96"/>
              <a:gd name="T14" fmla="*/ 124 w 144"/>
              <a:gd name="T15" fmla="*/ 95 h 96"/>
              <a:gd name="T16" fmla="*/ 124 w 144"/>
              <a:gd name="T17" fmla="*/ 95 h 96"/>
              <a:gd name="T18" fmla="*/ 136 w 144"/>
              <a:gd name="T19" fmla="*/ 83 h 96"/>
              <a:gd name="T20" fmla="*/ 136 w 144"/>
              <a:gd name="T21" fmla="*/ 83 h 96"/>
              <a:gd name="T22" fmla="*/ 126 w 144"/>
              <a:gd name="T23" fmla="*/ 54 h 96"/>
              <a:gd name="T24" fmla="*/ 126 w 144"/>
              <a:gd name="T25" fmla="*/ 54 h 96"/>
              <a:gd name="T26" fmla="*/ 136 w 144"/>
              <a:gd name="T27" fmla="*/ 33 h 96"/>
              <a:gd name="T28" fmla="*/ 143 w 144"/>
              <a:gd name="T29" fmla="*/ 12 h 96"/>
              <a:gd name="T30" fmla="*/ 143 w 144"/>
              <a:gd name="T31" fmla="*/ 12 h 96"/>
              <a:gd name="T32" fmla="*/ 80 w 144"/>
              <a:gd name="T33" fmla="*/ 24 h 96"/>
              <a:gd name="T34" fmla="*/ 80 w 144"/>
              <a:gd name="T35" fmla="*/ 24 h 96"/>
              <a:gd name="T36" fmla="*/ 0 w 144"/>
              <a:gd name="T37" fmla="*/ 1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96">
                <a:moveTo>
                  <a:pt x="0" y="19"/>
                </a:moveTo>
                <a:lnTo>
                  <a:pt x="0" y="31"/>
                </a:lnTo>
                <a:lnTo>
                  <a:pt x="0" y="31"/>
                </a:lnTo>
                <a:cubicBezTo>
                  <a:pt x="5" y="41"/>
                  <a:pt x="20" y="39"/>
                  <a:pt x="26" y="41"/>
                </a:cubicBezTo>
                <a:lnTo>
                  <a:pt x="26" y="41"/>
                </a:lnTo>
                <a:cubicBezTo>
                  <a:pt x="54" y="50"/>
                  <a:pt x="78" y="81"/>
                  <a:pt x="110" y="88"/>
                </a:cubicBezTo>
                <a:lnTo>
                  <a:pt x="110" y="88"/>
                </a:lnTo>
                <a:cubicBezTo>
                  <a:pt x="110" y="94"/>
                  <a:pt x="119" y="95"/>
                  <a:pt x="124" y="95"/>
                </a:cubicBezTo>
                <a:lnTo>
                  <a:pt x="124" y="95"/>
                </a:lnTo>
                <a:cubicBezTo>
                  <a:pt x="129" y="95"/>
                  <a:pt x="136" y="88"/>
                  <a:pt x="136" y="83"/>
                </a:cubicBezTo>
                <a:lnTo>
                  <a:pt x="136" y="83"/>
                </a:lnTo>
                <a:cubicBezTo>
                  <a:pt x="136" y="68"/>
                  <a:pt x="126" y="66"/>
                  <a:pt x="126" y="54"/>
                </a:cubicBezTo>
                <a:lnTo>
                  <a:pt x="126" y="54"/>
                </a:lnTo>
                <a:cubicBezTo>
                  <a:pt x="126" y="46"/>
                  <a:pt x="136" y="33"/>
                  <a:pt x="136" y="33"/>
                </a:cubicBezTo>
                <a:lnTo>
                  <a:pt x="143" y="12"/>
                </a:lnTo>
                <a:lnTo>
                  <a:pt x="143" y="12"/>
                </a:lnTo>
                <a:cubicBezTo>
                  <a:pt x="115" y="7"/>
                  <a:pt x="104" y="24"/>
                  <a:pt x="80" y="24"/>
                </a:cubicBezTo>
                <a:lnTo>
                  <a:pt x="80" y="24"/>
                </a:lnTo>
                <a:cubicBezTo>
                  <a:pt x="54" y="24"/>
                  <a:pt x="38" y="0"/>
                  <a:pt x="0" y="19"/>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61" name="Freeform 154">
            <a:extLst>
              <a:ext uri="{FF2B5EF4-FFF2-40B4-BE49-F238E27FC236}">
                <a16:creationId xmlns:a16="http://schemas.microsoft.com/office/drawing/2014/main" id="{105529C0-735B-401C-930A-2563458D8BE3}"/>
              </a:ext>
            </a:extLst>
          </p:cNvPr>
          <p:cNvSpPr>
            <a:spLocks noChangeArrowheads="1"/>
          </p:cNvSpPr>
          <p:nvPr/>
        </p:nvSpPr>
        <p:spPr bwMode="auto">
          <a:xfrm>
            <a:off x="3212169" y="3682784"/>
            <a:ext cx="17018" cy="31200"/>
          </a:xfrm>
          <a:custGeom>
            <a:avLst/>
            <a:gdLst>
              <a:gd name="T0" fmla="*/ 13 w 51"/>
              <a:gd name="T1" fmla="*/ 18 h 95"/>
              <a:gd name="T2" fmla="*/ 13 w 51"/>
              <a:gd name="T3" fmla="*/ 18 h 95"/>
              <a:gd name="T4" fmla="*/ 42 w 51"/>
              <a:gd name="T5" fmla="*/ 0 h 95"/>
              <a:gd name="T6" fmla="*/ 42 w 51"/>
              <a:gd name="T7" fmla="*/ 0 h 95"/>
              <a:gd name="T8" fmla="*/ 50 w 51"/>
              <a:gd name="T9" fmla="*/ 21 h 95"/>
              <a:gd name="T10" fmla="*/ 50 w 51"/>
              <a:gd name="T11" fmla="*/ 21 h 95"/>
              <a:gd name="T12" fmla="*/ 33 w 51"/>
              <a:gd name="T13" fmla="*/ 94 h 95"/>
              <a:gd name="T14" fmla="*/ 33 w 51"/>
              <a:gd name="T15" fmla="*/ 94 h 95"/>
              <a:gd name="T16" fmla="*/ 0 w 51"/>
              <a:gd name="T17" fmla="*/ 23 h 95"/>
              <a:gd name="T18" fmla="*/ 0 w 51"/>
              <a:gd name="T19" fmla="*/ 23 h 95"/>
              <a:gd name="T20" fmla="*/ 13 w 51"/>
              <a:gd name="T21"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95">
                <a:moveTo>
                  <a:pt x="13" y="18"/>
                </a:moveTo>
                <a:lnTo>
                  <a:pt x="13" y="18"/>
                </a:lnTo>
                <a:cubicBezTo>
                  <a:pt x="26" y="18"/>
                  <a:pt x="33" y="2"/>
                  <a:pt x="42" y="0"/>
                </a:cubicBezTo>
                <a:lnTo>
                  <a:pt x="42" y="0"/>
                </a:lnTo>
                <a:cubicBezTo>
                  <a:pt x="42" y="10"/>
                  <a:pt x="44" y="18"/>
                  <a:pt x="50" y="21"/>
                </a:cubicBezTo>
                <a:lnTo>
                  <a:pt x="50" y="21"/>
                </a:lnTo>
                <a:cubicBezTo>
                  <a:pt x="44" y="43"/>
                  <a:pt x="38" y="83"/>
                  <a:pt x="33" y="94"/>
                </a:cubicBezTo>
                <a:lnTo>
                  <a:pt x="33" y="94"/>
                </a:lnTo>
                <a:cubicBezTo>
                  <a:pt x="15" y="90"/>
                  <a:pt x="9" y="37"/>
                  <a:pt x="0" y="23"/>
                </a:cubicBezTo>
                <a:lnTo>
                  <a:pt x="0" y="23"/>
                </a:lnTo>
                <a:cubicBezTo>
                  <a:pt x="4" y="23"/>
                  <a:pt x="9" y="18"/>
                  <a:pt x="13" y="18"/>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62" name="Freeform 155">
            <a:extLst>
              <a:ext uri="{FF2B5EF4-FFF2-40B4-BE49-F238E27FC236}">
                <a16:creationId xmlns:a16="http://schemas.microsoft.com/office/drawing/2014/main" id="{CEBD87BA-3BAA-44F3-9523-5C7833FF47FF}"/>
              </a:ext>
            </a:extLst>
          </p:cNvPr>
          <p:cNvSpPr>
            <a:spLocks noChangeArrowheads="1"/>
          </p:cNvSpPr>
          <p:nvPr/>
        </p:nvSpPr>
        <p:spPr bwMode="auto">
          <a:xfrm>
            <a:off x="3207915" y="3716820"/>
            <a:ext cx="25527" cy="45381"/>
          </a:xfrm>
          <a:custGeom>
            <a:avLst/>
            <a:gdLst>
              <a:gd name="T0" fmla="*/ 18 w 79"/>
              <a:gd name="T1" fmla="*/ 63 h 139"/>
              <a:gd name="T2" fmla="*/ 18 w 79"/>
              <a:gd name="T3" fmla="*/ 63 h 139"/>
              <a:gd name="T4" fmla="*/ 0 w 79"/>
              <a:gd name="T5" fmla="*/ 25 h 139"/>
              <a:gd name="T6" fmla="*/ 0 w 79"/>
              <a:gd name="T7" fmla="*/ 25 h 139"/>
              <a:gd name="T8" fmla="*/ 39 w 79"/>
              <a:gd name="T9" fmla="*/ 0 h 139"/>
              <a:gd name="T10" fmla="*/ 39 w 79"/>
              <a:gd name="T11" fmla="*/ 0 h 139"/>
              <a:gd name="T12" fmla="*/ 63 w 79"/>
              <a:gd name="T13" fmla="*/ 12 h 139"/>
              <a:gd name="T14" fmla="*/ 63 w 79"/>
              <a:gd name="T15" fmla="*/ 12 h 139"/>
              <a:gd name="T16" fmla="*/ 74 w 79"/>
              <a:gd name="T17" fmla="*/ 87 h 139"/>
              <a:gd name="T18" fmla="*/ 74 w 79"/>
              <a:gd name="T19" fmla="*/ 87 h 139"/>
              <a:gd name="T20" fmla="*/ 26 w 79"/>
              <a:gd name="T21" fmla="*/ 138 h 139"/>
              <a:gd name="T22" fmla="*/ 26 w 79"/>
              <a:gd name="T23" fmla="*/ 138 h 139"/>
              <a:gd name="T24" fmla="*/ 7 w 79"/>
              <a:gd name="T25" fmla="*/ 100 h 139"/>
              <a:gd name="T26" fmla="*/ 7 w 79"/>
              <a:gd name="T27" fmla="*/ 100 h 139"/>
              <a:gd name="T28" fmla="*/ 18 w 79"/>
              <a:gd name="T29" fmla="*/ 6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39">
                <a:moveTo>
                  <a:pt x="18" y="63"/>
                </a:moveTo>
                <a:lnTo>
                  <a:pt x="18" y="63"/>
                </a:lnTo>
                <a:cubicBezTo>
                  <a:pt x="18" y="48"/>
                  <a:pt x="2" y="39"/>
                  <a:pt x="0" y="25"/>
                </a:cubicBezTo>
                <a:lnTo>
                  <a:pt x="0" y="25"/>
                </a:lnTo>
                <a:cubicBezTo>
                  <a:pt x="20" y="19"/>
                  <a:pt x="22" y="0"/>
                  <a:pt x="39" y="0"/>
                </a:cubicBezTo>
                <a:lnTo>
                  <a:pt x="39" y="0"/>
                </a:lnTo>
                <a:cubicBezTo>
                  <a:pt x="51" y="0"/>
                  <a:pt x="57" y="12"/>
                  <a:pt x="63" y="12"/>
                </a:cubicBezTo>
                <a:lnTo>
                  <a:pt x="63" y="12"/>
                </a:lnTo>
                <a:cubicBezTo>
                  <a:pt x="78" y="41"/>
                  <a:pt x="74" y="58"/>
                  <a:pt x="74" y="87"/>
                </a:cubicBezTo>
                <a:lnTo>
                  <a:pt x="74" y="87"/>
                </a:lnTo>
                <a:cubicBezTo>
                  <a:pt x="74" y="112"/>
                  <a:pt x="41" y="138"/>
                  <a:pt x="26" y="138"/>
                </a:cubicBezTo>
                <a:lnTo>
                  <a:pt x="26" y="138"/>
                </a:lnTo>
                <a:cubicBezTo>
                  <a:pt x="7" y="138"/>
                  <a:pt x="7" y="114"/>
                  <a:pt x="7" y="100"/>
                </a:cubicBezTo>
                <a:lnTo>
                  <a:pt x="7" y="100"/>
                </a:lnTo>
                <a:cubicBezTo>
                  <a:pt x="10" y="85"/>
                  <a:pt x="18" y="76"/>
                  <a:pt x="18" y="63"/>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63" name="Freeform 156">
            <a:extLst>
              <a:ext uri="{FF2B5EF4-FFF2-40B4-BE49-F238E27FC236}">
                <a16:creationId xmlns:a16="http://schemas.microsoft.com/office/drawing/2014/main" id="{2A18EF80-93E9-4D29-B83F-F0D557C56727}"/>
              </a:ext>
            </a:extLst>
          </p:cNvPr>
          <p:cNvSpPr>
            <a:spLocks noChangeArrowheads="1"/>
          </p:cNvSpPr>
          <p:nvPr/>
        </p:nvSpPr>
        <p:spPr bwMode="auto">
          <a:xfrm>
            <a:off x="3112899" y="3743765"/>
            <a:ext cx="12763" cy="9927"/>
          </a:xfrm>
          <a:custGeom>
            <a:avLst/>
            <a:gdLst>
              <a:gd name="T0" fmla="*/ 38 w 39"/>
              <a:gd name="T1" fmla="*/ 20 h 30"/>
              <a:gd name="T2" fmla="*/ 38 w 39"/>
              <a:gd name="T3" fmla="*/ 20 h 30"/>
              <a:gd name="T4" fmla="*/ 24 w 39"/>
              <a:gd name="T5" fmla="*/ 29 h 30"/>
              <a:gd name="T6" fmla="*/ 24 w 39"/>
              <a:gd name="T7" fmla="*/ 29 h 30"/>
              <a:gd name="T8" fmla="*/ 0 w 39"/>
              <a:gd name="T9" fmla="*/ 13 h 30"/>
              <a:gd name="T10" fmla="*/ 0 w 39"/>
              <a:gd name="T11" fmla="*/ 13 h 30"/>
              <a:gd name="T12" fmla="*/ 30 w 39"/>
              <a:gd name="T13" fmla="*/ 0 h 30"/>
              <a:gd name="T14" fmla="*/ 30 w 39"/>
              <a:gd name="T15" fmla="*/ 0 h 30"/>
              <a:gd name="T16" fmla="*/ 38 w 39"/>
              <a:gd name="T17"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0">
                <a:moveTo>
                  <a:pt x="38" y="20"/>
                </a:moveTo>
                <a:lnTo>
                  <a:pt x="38" y="20"/>
                </a:lnTo>
                <a:cubicBezTo>
                  <a:pt x="38" y="26"/>
                  <a:pt x="30" y="29"/>
                  <a:pt x="24" y="29"/>
                </a:cubicBezTo>
                <a:lnTo>
                  <a:pt x="24" y="29"/>
                </a:lnTo>
                <a:cubicBezTo>
                  <a:pt x="17" y="29"/>
                  <a:pt x="2" y="15"/>
                  <a:pt x="0" y="13"/>
                </a:cubicBezTo>
                <a:lnTo>
                  <a:pt x="0" y="13"/>
                </a:lnTo>
                <a:cubicBezTo>
                  <a:pt x="11" y="7"/>
                  <a:pt x="18" y="2"/>
                  <a:pt x="30" y="0"/>
                </a:cubicBezTo>
                <a:lnTo>
                  <a:pt x="30" y="0"/>
                </a:lnTo>
                <a:cubicBezTo>
                  <a:pt x="30" y="4"/>
                  <a:pt x="38" y="15"/>
                  <a:pt x="38" y="2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64" name="Freeform 157">
            <a:extLst>
              <a:ext uri="{FF2B5EF4-FFF2-40B4-BE49-F238E27FC236}">
                <a16:creationId xmlns:a16="http://schemas.microsoft.com/office/drawing/2014/main" id="{7BCB2AF8-944B-4399-9246-2C1730DFB288}"/>
              </a:ext>
            </a:extLst>
          </p:cNvPr>
          <p:cNvSpPr>
            <a:spLocks noChangeArrowheads="1"/>
          </p:cNvSpPr>
          <p:nvPr/>
        </p:nvSpPr>
        <p:spPr bwMode="auto">
          <a:xfrm>
            <a:off x="3234859" y="3404826"/>
            <a:ext cx="15599" cy="18436"/>
          </a:xfrm>
          <a:custGeom>
            <a:avLst/>
            <a:gdLst>
              <a:gd name="T0" fmla="*/ 41 w 48"/>
              <a:gd name="T1" fmla="*/ 42 h 58"/>
              <a:gd name="T2" fmla="*/ 41 w 48"/>
              <a:gd name="T3" fmla="*/ 42 h 58"/>
              <a:gd name="T4" fmla="*/ 0 w 48"/>
              <a:gd name="T5" fmla="*/ 18 h 58"/>
              <a:gd name="T6" fmla="*/ 0 w 48"/>
              <a:gd name="T7" fmla="*/ 0 h 58"/>
              <a:gd name="T8" fmla="*/ 34 w 48"/>
              <a:gd name="T9" fmla="*/ 0 h 58"/>
              <a:gd name="T10" fmla="*/ 34 w 48"/>
              <a:gd name="T11" fmla="*/ 0 h 58"/>
              <a:gd name="T12" fmla="*/ 47 w 48"/>
              <a:gd name="T13" fmla="*/ 36 h 58"/>
              <a:gd name="T14" fmla="*/ 47 w 48"/>
              <a:gd name="T15" fmla="*/ 36 h 58"/>
              <a:gd name="T16" fmla="*/ 41 w 48"/>
              <a:gd name="T17" fmla="*/ 57 h 58"/>
              <a:gd name="T18" fmla="*/ 41 w 48"/>
              <a:gd name="T1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8">
                <a:moveTo>
                  <a:pt x="41" y="42"/>
                </a:moveTo>
                <a:lnTo>
                  <a:pt x="41" y="42"/>
                </a:lnTo>
                <a:cubicBezTo>
                  <a:pt x="21" y="42"/>
                  <a:pt x="0" y="36"/>
                  <a:pt x="0" y="18"/>
                </a:cubicBezTo>
                <a:lnTo>
                  <a:pt x="0" y="0"/>
                </a:lnTo>
                <a:lnTo>
                  <a:pt x="34" y="0"/>
                </a:lnTo>
                <a:lnTo>
                  <a:pt x="34" y="0"/>
                </a:lnTo>
                <a:cubicBezTo>
                  <a:pt x="34" y="21"/>
                  <a:pt x="47" y="18"/>
                  <a:pt x="47" y="36"/>
                </a:cubicBezTo>
                <a:lnTo>
                  <a:pt x="47" y="36"/>
                </a:lnTo>
                <a:cubicBezTo>
                  <a:pt x="47" y="51"/>
                  <a:pt x="43" y="47"/>
                  <a:pt x="41" y="57"/>
                </a:cubicBezTo>
                <a:lnTo>
                  <a:pt x="41" y="42"/>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65" name="Freeform 158">
            <a:extLst>
              <a:ext uri="{FF2B5EF4-FFF2-40B4-BE49-F238E27FC236}">
                <a16:creationId xmlns:a16="http://schemas.microsoft.com/office/drawing/2014/main" id="{08AE368A-DA52-4A3C-BAC7-4F8CA04C942E}"/>
              </a:ext>
            </a:extLst>
          </p:cNvPr>
          <p:cNvSpPr>
            <a:spLocks noChangeArrowheads="1"/>
          </p:cNvSpPr>
          <p:nvPr/>
        </p:nvSpPr>
        <p:spPr bwMode="auto">
          <a:xfrm>
            <a:off x="3253296" y="3387809"/>
            <a:ext cx="26945" cy="39708"/>
          </a:xfrm>
          <a:custGeom>
            <a:avLst/>
            <a:gdLst>
              <a:gd name="T0" fmla="*/ 13 w 84"/>
              <a:gd name="T1" fmla="*/ 108 h 122"/>
              <a:gd name="T2" fmla="*/ 13 w 84"/>
              <a:gd name="T3" fmla="*/ 108 h 122"/>
              <a:gd name="T4" fmla="*/ 39 w 84"/>
              <a:gd name="T5" fmla="*/ 85 h 122"/>
              <a:gd name="T6" fmla="*/ 39 w 84"/>
              <a:gd name="T7" fmla="*/ 85 h 122"/>
              <a:gd name="T8" fmla="*/ 0 w 84"/>
              <a:gd name="T9" fmla="*/ 55 h 122"/>
              <a:gd name="T10" fmla="*/ 0 w 84"/>
              <a:gd name="T11" fmla="*/ 55 h 122"/>
              <a:gd name="T12" fmla="*/ 35 w 84"/>
              <a:gd name="T13" fmla="*/ 0 h 122"/>
              <a:gd name="T14" fmla="*/ 35 w 84"/>
              <a:gd name="T15" fmla="*/ 0 h 122"/>
              <a:gd name="T16" fmla="*/ 83 w 84"/>
              <a:gd name="T17" fmla="*/ 48 h 122"/>
              <a:gd name="T18" fmla="*/ 83 w 84"/>
              <a:gd name="T19" fmla="*/ 48 h 122"/>
              <a:gd name="T20" fmla="*/ 26 w 84"/>
              <a:gd name="T21" fmla="*/ 121 h 122"/>
              <a:gd name="T22" fmla="*/ 26 w 84"/>
              <a:gd name="T23" fmla="*/ 121 h 122"/>
              <a:gd name="T24" fmla="*/ 0 w 84"/>
              <a:gd name="T25" fmla="*/ 111 h 122"/>
              <a:gd name="T26" fmla="*/ 0 w 84"/>
              <a:gd name="T27" fmla="*/ 111 h 122"/>
              <a:gd name="T28" fmla="*/ 9 w 84"/>
              <a:gd name="T29" fmla="*/ 101 h 122"/>
              <a:gd name="T30" fmla="*/ 13 w 84"/>
              <a:gd name="T31" fmla="*/ 10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22">
                <a:moveTo>
                  <a:pt x="13" y="108"/>
                </a:moveTo>
                <a:lnTo>
                  <a:pt x="13" y="108"/>
                </a:lnTo>
                <a:cubicBezTo>
                  <a:pt x="26" y="107"/>
                  <a:pt x="39" y="93"/>
                  <a:pt x="39" y="85"/>
                </a:cubicBezTo>
                <a:lnTo>
                  <a:pt x="39" y="85"/>
                </a:lnTo>
                <a:cubicBezTo>
                  <a:pt x="21" y="81"/>
                  <a:pt x="0" y="67"/>
                  <a:pt x="0" y="55"/>
                </a:cubicBezTo>
                <a:lnTo>
                  <a:pt x="0" y="55"/>
                </a:lnTo>
                <a:cubicBezTo>
                  <a:pt x="0" y="48"/>
                  <a:pt x="23" y="0"/>
                  <a:pt x="35" y="0"/>
                </a:cubicBezTo>
                <a:lnTo>
                  <a:pt x="35" y="0"/>
                </a:lnTo>
                <a:cubicBezTo>
                  <a:pt x="72" y="0"/>
                  <a:pt x="74" y="17"/>
                  <a:pt x="83" y="48"/>
                </a:cubicBezTo>
                <a:lnTo>
                  <a:pt x="83" y="48"/>
                </a:lnTo>
                <a:cubicBezTo>
                  <a:pt x="52" y="57"/>
                  <a:pt x="67" y="121"/>
                  <a:pt x="26" y="121"/>
                </a:cubicBezTo>
                <a:lnTo>
                  <a:pt x="26" y="121"/>
                </a:lnTo>
                <a:cubicBezTo>
                  <a:pt x="13" y="121"/>
                  <a:pt x="2" y="112"/>
                  <a:pt x="0" y="111"/>
                </a:cubicBezTo>
                <a:lnTo>
                  <a:pt x="0" y="111"/>
                </a:lnTo>
                <a:cubicBezTo>
                  <a:pt x="2" y="107"/>
                  <a:pt x="8" y="103"/>
                  <a:pt x="9" y="101"/>
                </a:cubicBezTo>
                <a:lnTo>
                  <a:pt x="13" y="108"/>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66" name="Freeform 159">
            <a:extLst>
              <a:ext uri="{FF2B5EF4-FFF2-40B4-BE49-F238E27FC236}">
                <a16:creationId xmlns:a16="http://schemas.microsoft.com/office/drawing/2014/main" id="{98D1C6E7-EACA-4A0D-8DAE-BD967FDAD528}"/>
              </a:ext>
            </a:extLst>
          </p:cNvPr>
          <p:cNvSpPr>
            <a:spLocks noChangeArrowheads="1"/>
          </p:cNvSpPr>
          <p:nvPr/>
        </p:nvSpPr>
        <p:spPr bwMode="auto">
          <a:xfrm>
            <a:off x="3368166" y="3345264"/>
            <a:ext cx="15599" cy="22691"/>
          </a:xfrm>
          <a:custGeom>
            <a:avLst/>
            <a:gdLst>
              <a:gd name="T0" fmla="*/ 32 w 48"/>
              <a:gd name="T1" fmla="*/ 23 h 70"/>
              <a:gd name="T2" fmla="*/ 32 w 48"/>
              <a:gd name="T3" fmla="*/ 23 h 70"/>
              <a:gd name="T4" fmla="*/ 5 w 48"/>
              <a:gd name="T5" fmla="*/ 69 h 70"/>
              <a:gd name="T6" fmla="*/ 5 w 48"/>
              <a:gd name="T7" fmla="*/ 69 h 70"/>
              <a:gd name="T8" fmla="*/ 5 w 48"/>
              <a:gd name="T9" fmla="*/ 46 h 70"/>
              <a:gd name="T10" fmla="*/ 5 w 48"/>
              <a:gd name="T11" fmla="*/ 46 h 70"/>
              <a:gd name="T12" fmla="*/ 47 w 48"/>
              <a:gd name="T13" fmla="*/ 0 h 70"/>
              <a:gd name="T14" fmla="*/ 47 w 48"/>
              <a:gd name="T15" fmla="*/ 0 h 70"/>
              <a:gd name="T16" fmla="*/ 32 w 48"/>
              <a:gd name="T17"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70">
                <a:moveTo>
                  <a:pt x="32" y="23"/>
                </a:moveTo>
                <a:lnTo>
                  <a:pt x="32" y="23"/>
                </a:lnTo>
                <a:cubicBezTo>
                  <a:pt x="32" y="44"/>
                  <a:pt x="18" y="53"/>
                  <a:pt x="5" y="69"/>
                </a:cubicBezTo>
                <a:lnTo>
                  <a:pt x="5" y="69"/>
                </a:lnTo>
                <a:cubicBezTo>
                  <a:pt x="0" y="62"/>
                  <a:pt x="5" y="54"/>
                  <a:pt x="5" y="46"/>
                </a:cubicBezTo>
                <a:lnTo>
                  <a:pt x="5" y="46"/>
                </a:lnTo>
                <a:cubicBezTo>
                  <a:pt x="5" y="34"/>
                  <a:pt x="14" y="2"/>
                  <a:pt x="47" y="0"/>
                </a:cubicBezTo>
                <a:lnTo>
                  <a:pt x="47" y="0"/>
                </a:lnTo>
                <a:cubicBezTo>
                  <a:pt x="43" y="7"/>
                  <a:pt x="32" y="14"/>
                  <a:pt x="32" y="23"/>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67" name="Freeform 160">
            <a:extLst>
              <a:ext uri="{FF2B5EF4-FFF2-40B4-BE49-F238E27FC236}">
                <a16:creationId xmlns:a16="http://schemas.microsoft.com/office/drawing/2014/main" id="{E2BB0EB3-E543-4AF1-A3E2-ABC310FBF53C}"/>
              </a:ext>
            </a:extLst>
          </p:cNvPr>
          <p:cNvSpPr>
            <a:spLocks noChangeArrowheads="1"/>
          </p:cNvSpPr>
          <p:nvPr/>
        </p:nvSpPr>
        <p:spPr bwMode="auto">
          <a:xfrm>
            <a:off x="3430565" y="3315483"/>
            <a:ext cx="21272" cy="26945"/>
          </a:xfrm>
          <a:custGeom>
            <a:avLst/>
            <a:gdLst>
              <a:gd name="T0" fmla="*/ 50 w 66"/>
              <a:gd name="T1" fmla="*/ 42 h 83"/>
              <a:gd name="T2" fmla="*/ 50 w 66"/>
              <a:gd name="T3" fmla="*/ 64 h 83"/>
              <a:gd name="T4" fmla="*/ 50 w 66"/>
              <a:gd name="T5" fmla="*/ 64 h 83"/>
              <a:gd name="T6" fmla="*/ 19 w 66"/>
              <a:gd name="T7" fmla="*/ 82 h 83"/>
              <a:gd name="T8" fmla="*/ 19 w 66"/>
              <a:gd name="T9" fmla="*/ 82 h 83"/>
              <a:gd name="T10" fmla="*/ 0 w 66"/>
              <a:gd name="T11" fmla="*/ 55 h 83"/>
              <a:gd name="T12" fmla="*/ 0 w 66"/>
              <a:gd name="T13" fmla="*/ 55 h 83"/>
              <a:gd name="T14" fmla="*/ 41 w 66"/>
              <a:gd name="T15" fmla="*/ 40 h 83"/>
              <a:gd name="T16" fmla="*/ 41 w 66"/>
              <a:gd name="T17" fmla="*/ 40 h 83"/>
              <a:gd name="T18" fmla="*/ 28 w 66"/>
              <a:gd name="T19" fmla="*/ 19 h 83"/>
              <a:gd name="T20" fmla="*/ 28 w 66"/>
              <a:gd name="T21" fmla="*/ 19 h 83"/>
              <a:gd name="T22" fmla="*/ 44 w 66"/>
              <a:gd name="T23" fmla="*/ 0 h 83"/>
              <a:gd name="T24" fmla="*/ 44 w 66"/>
              <a:gd name="T25" fmla="*/ 0 h 83"/>
              <a:gd name="T26" fmla="*/ 65 w 66"/>
              <a:gd name="T27" fmla="*/ 19 h 83"/>
              <a:gd name="T28" fmla="*/ 65 w 66"/>
              <a:gd name="T29" fmla="*/ 19 h 83"/>
              <a:gd name="T30" fmla="*/ 50 w 66"/>
              <a:gd name="T31" fmla="*/ 4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83">
                <a:moveTo>
                  <a:pt x="50" y="42"/>
                </a:moveTo>
                <a:lnTo>
                  <a:pt x="50" y="64"/>
                </a:lnTo>
                <a:lnTo>
                  <a:pt x="50" y="64"/>
                </a:lnTo>
                <a:cubicBezTo>
                  <a:pt x="50" y="70"/>
                  <a:pt x="26" y="82"/>
                  <a:pt x="19" y="82"/>
                </a:cubicBezTo>
                <a:lnTo>
                  <a:pt x="19" y="82"/>
                </a:lnTo>
                <a:cubicBezTo>
                  <a:pt x="3" y="82"/>
                  <a:pt x="0" y="66"/>
                  <a:pt x="0" y="55"/>
                </a:cubicBezTo>
                <a:lnTo>
                  <a:pt x="0" y="55"/>
                </a:lnTo>
                <a:cubicBezTo>
                  <a:pt x="15" y="53"/>
                  <a:pt x="26" y="42"/>
                  <a:pt x="41" y="40"/>
                </a:cubicBezTo>
                <a:lnTo>
                  <a:pt x="41" y="40"/>
                </a:lnTo>
                <a:cubicBezTo>
                  <a:pt x="36" y="33"/>
                  <a:pt x="28" y="28"/>
                  <a:pt x="28" y="19"/>
                </a:cubicBezTo>
                <a:lnTo>
                  <a:pt x="28" y="19"/>
                </a:lnTo>
                <a:cubicBezTo>
                  <a:pt x="28" y="9"/>
                  <a:pt x="44" y="0"/>
                  <a:pt x="44" y="0"/>
                </a:cubicBezTo>
                <a:lnTo>
                  <a:pt x="44" y="0"/>
                </a:lnTo>
                <a:cubicBezTo>
                  <a:pt x="54" y="11"/>
                  <a:pt x="57" y="15"/>
                  <a:pt x="65" y="19"/>
                </a:cubicBezTo>
                <a:lnTo>
                  <a:pt x="65" y="19"/>
                </a:lnTo>
                <a:cubicBezTo>
                  <a:pt x="63" y="28"/>
                  <a:pt x="54" y="40"/>
                  <a:pt x="50" y="42"/>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68" name="Freeform 161">
            <a:extLst>
              <a:ext uri="{FF2B5EF4-FFF2-40B4-BE49-F238E27FC236}">
                <a16:creationId xmlns:a16="http://schemas.microsoft.com/office/drawing/2014/main" id="{11D106DB-F371-460C-90A4-868EAF6680EF}"/>
              </a:ext>
            </a:extLst>
          </p:cNvPr>
          <p:cNvSpPr>
            <a:spLocks noChangeArrowheads="1"/>
          </p:cNvSpPr>
          <p:nvPr/>
        </p:nvSpPr>
        <p:spPr bwMode="auto">
          <a:xfrm>
            <a:off x="3467437" y="3828854"/>
            <a:ext cx="38290" cy="9927"/>
          </a:xfrm>
          <a:custGeom>
            <a:avLst/>
            <a:gdLst>
              <a:gd name="T0" fmla="*/ 116 w 117"/>
              <a:gd name="T1" fmla="*/ 18 h 32"/>
              <a:gd name="T2" fmla="*/ 116 w 117"/>
              <a:gd name="T3" fmla="*/ 18 h 32"/>
              <a:gd name="T4" fmla="*/ 70 w 117"/>
              <a:gd name="T5" fmla="*/ 22 h 32"/>
              <a:gd name="T6" fmla="*/ 70 w 117"/>
              <a:gd name="T7" fmla="*/ 22 h 32"/>
              <a:gd name="T8" fmla="*/ 0 w 117"/>
              <a:gd name="T9" fmla="*/ 7 h 32"/>
              <a:gd name="T10" fmla="*/ 0 w 117"/>
              <a:gd name="T11" fmla="*/ 7 h 32"/>
              <a:gd name="T12" fmla="*/ 116 w 117"/>
              <a:gd name="T13" fmla="*/ 18 h 32"/>
            </a:gdLst>
            <a:ahLst/>
            <a:cxnLst>
              <a:cxn ang="0">
                <a:pos x="T0" y="T1"/>
              </a:cxn>
              <a:cxn ang="0">
                <a:pos x="T2" y="T3"/>
              </a:cxn>
              <a:cxn ang="0">
                <a:pos x="T4" y="T5"/>
              </a:cxn>
              <a:cxn ang="0">
                <a:pos x="T6" y="T7"/>
              </a:cxn>
              <a:cxn ang="0">
                <a:pos x="T8" y="T9"/>
              </a:cxn>
              <a:cxn ang="0">
                <a:pos x="T10" y="T11"/>
              </a:cxn>
              <a:cxn ang="0">
                <a:pos x="T12" y="T13"/>
              </a:cxn>
            </a:cxnLst>
            <a:rect l="0" t="0" r="r" b="b"/>
            <a:pathLst>
              <a:path w="117" h="32">
                <a:moveTo>
                  <a:pt x="116" y="18"/>
                </a:moveTo>
                <a:lnTo>
                  <a:pt x="116" y="18"/>
                </a:lnTo>
                <a:cubicBezTo>
                  <a:pt x="92" y="31"/>
                  <a:pt x="83" y="22"/>
                  <a:pt x="70" y="22"/>
                </a:cubicBezTo>
                <a:lnTo>
                  <a:pt x="70" y="22"/>
                </a:lnTo>
                <a:cubicBezTo>
                  <a:pt x="55" y="22"/>
                  <a:pt x="20" y="18"/>
                  <a:pt x="0" y="7"/>
                </a:cubicBezTo>
                <a:lnTo>
                  <a:pt x="0" y="7"/>
                </a:lnTo>
                <a:cubicBezTo>
                  <a:pt x="40" y="0"/>
                  <a:pt x="84" y="9"/>
                  <a:pt x="116" y="18"/>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69" name="Freeform 162">
            <a:extLst>
              <a:ext uri="{FF2B5EF4-FFF2-40B4-BE49-F238E27FC236}">
                <a16:creationId xmlns:a16="http://schemas.microsoft.com/office/drawing/2014/main" id="{88558588-0C9D-47BC-8469-C1BA5DAFFAB9}"/>
              </a:ext>
            </a:extLst>
          </p:cNvPr>
          <p:cNvSpPr>
            <a:spLocks noChangeArrowheads="1"/>
          </p:cNvSpPr>
          <p:nvPr/>
        </p:nvSpPr>
        <p:spPr bwMode="auto">
          <a:xfrm>
            <a:off x="3609252" y="3824599"/>
            <a:ext cx="34036" cy="18436"/>
          </a:xfrm>
          <a:custGeom>
            <a:avLst/>
            <a:gdLst>
              <a:gd name="T0" fmla="*/ 22 w 107"/>
              <a:gd name="T1" fmla="*/ 55 h 56"/>
              <a:gd name="T2" fmla="*/ 22 w 107"/>
              <a:gd name="T3" fmla="*/ 55 h 56"/>
              <a:gd name="T4" fmla="*/ 9 w 107"/>
              <a:gd name="T5" fmla="*/ 46 h 56"/>
              <a:gd name="T6" fmla="*/ 9 w 107"/>
              <a:gd name="T7" fmla="*/ 46 h 56"/>
              <a:gd name="T8" fmla="*/ 0 w 107"/>
              <a:gd name="T9" fmla="*/ 37 h 56"/>
              <a:gd name="T10" fmla="*/ 0 w 107"/>
              <a:gd name="T11" fmla="*/ 37 h 56"/>
              <a:gd name="T12" fmla="*/ 106 w 107"/>
              <a:gd name="T13" fmla="*/ 0 h 56"/>
              <a:gd name="T14" fmla="*/ 106 w 107"/>
              <a:gd name="T15" fmla="*/ 0 h 56"/>
              <a:gd name="T16" fmla="*/ 82 w 107"/>
              <a:gd name="T17" fmla="*/ 16 h 56"/>
              <a:gd name="T18" fmla="*/ 82 w 107"/>
              <a:gd name="T19" fmla="*/ 16 h 56"/>
              <a:gd name="T20" fmla="*/ 79 w 107"/>
              <a:gd name="T21" fmla="*/ 35 h 56"/>
              <a:gd name="T22" fmla="*/ 79 w 107"/>
              <a:gd name="T23" fmla="*/ 35 h 56"/>
              <a:gd name="T24" fmla="*/ 22 w 107"/>
              <a:gd name="T25"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56">
                <a:moveTo>
                  <a:pt x="22" y="55"/>
                </a:moveTo>
                <a:lnTo>
                  <a:pt x="22" y="55"/>
                </a:lnTo>
                <a:cubicBezTo>
                  <a:pt x="16" y="55"/>
                  <a:pt x="9" y="51"/>
                  <a:pt x="9" y="46"/>
                </a:cubicBezTo>
                <a:lnTo>
                  <a:pt x="9" y="46"/>
                </a:lnTo>
                <a:cubicBezTo>
                  <a:pt x="5" y="46"/>
                  <a:pt x="0" y="40"/>
                  <a:pt x="0" y="37"/>
                </a:cubicBezTo>
                <a:lnTo>
                  <a:pt x="0" y="37"/>
                </a:lnTo>
                <a:cubicBezTo>
                  <a:pt x="28" y="24"/>
                  <a:pt x="74" y="5"/>
                  <a:pt x="106" y="0"/>
                </a:cubicBezTo>
                <a:lnTo>
                  <a:pt x="106" y="0"/>
                </a:lnTo>
                <a:cubicBezTo>
                  <a:pt x="102" y="19"/>
                  <a:pt x="93" y="11"/>
                  <a:pt x="82" y="16"/>
                </a:cubicBezTo>
                <a:lnTo>
                  <a:pt x="82" y="16"/>
                </a:lnTo>
                <a:cubicBezTo>
                  <a:pt x="77" y="19"/>
                  <a:pt x="80" y="29"/>
                  <a:pt x="79" y="35"/>
                </a:cubicBezTo>
                <a:lnTo>
                  <a:pt x="79" y="35"/>
                </a:lnTo>
                <a:cubicBezTo>
                  <a:pt x="73" y="46"/>
                  <a:pt x="38" y="55"/>
                  <a:pt x="22" y="55"/>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70" name="Freeform 163">
            <a:extLst>
              <a:ext uri="{FF2B5EF4-FFF2-40B4-BE49-F238E27FC236}">
                <a16:creationId xmlns:a16="http://schemas.microsoft.com/office/drawing/2014/main" id="{E8099FF8-ED88-4A50-98DC-889E45CD2345}"/>
              </a:ext>
            </a:extLst>
          </p:cNvPr>
          <p:cNvSpPr>
            <a:spLocks noChangeArrowheads="1"/>
          </p:cNvSpPr>
          <p:nvPr/>
        </p:nvSpPr>
        <p:spPr bwMode="auto">
          <a:xfrm>
            <a:off x="3958117" y="4240118"/>
            <a:ext cx="17018" cy="7091"/>
          </a:xfrm>
          <a:custGeom>
            <a:avLst/>
            <a:gdLst>
              <a:gd name="T0" fmla="*/ 0 w 54"/>
              <a:gd name="T1" fmla="*/ 9 h 23"/>
              <a:gd name="T2" fmla="*/ 0 w 54"/>
              <a:gd name="T3" fmla="*/ 9 h 23"/>
              <a:gd name="T4" fmla="*/ 20 w 54"/>
              <a:gd name="T5" fmla="*/ 22 h 23"/>
              <a:gd name="T6" fmla="*/ 20 w 54"/>
              <a:gd name="T7" fmla="*/ 22 h 23"/>
              <a:gd name="T8" fmla="*/ 53 w 54"/>
              <a:gd name="T9" fmla="*/ 0 h 23"/>
              <a:gd name="T10" fmla="*/ 53 w 54"/>
              <a:gd name="T11" fmla="*/ 0 h 23"/>
              <a:gd name="T12" fmla="*/ 0 w 54"/>
              <a:gd name="T13" fmla="*/ 9 h 23"/>
            </a:gdLst>
            <a:ahLst/>
            <a:cxnLst>
              <a:cxn ang="0">
                <a:pos x="T0" y="T1"/>
              </a:cxn>
              <a:cxn ang="0">
                <a:pos x="T2" y="T3"/>
              </a:cxn>
              <a:cxn ang="0">
                <a:pos x="T4" y="T5"/>
              </a:cxn>
              <a:cxn ang="0">
                <a:pos x="T6" y="T7"/>
              </a:cxn>
              <a:cxn ang="0">
                <a:pos x="T8" y="T9"/>
              </a:cxn>
              <a:cxn ang="0">
                <a:pos x="T10" y="T11"/>
              </a:cxn>
              <a:cxn ang="0">
                <a:pos x="T12" y="T13"/>
              </a:cxn>
            </a:cxnLst>
            <a:rect l="0" t="0" r="r" b="b"/>
            <a:pathLst>
              <a:path w="54" h="23">
                <a:moveTo>
                  <a:pt x="0" y="9"/>
                </a:moveTo>
                <a:lnTo>
                  <a:pt x="0" y="9"/>
                </a:lnTo>
                <a:cubicBezTo>
                  <a:pt x="2" y="18"/>
                  <a:pt x="15" y="22"/>
                  <a:pt x="20" y="22"/>
                </a:cubicBezTo>
                <a:lnTo>
                  <a:pt x="20" y="22"/>
                </a:lnTo>
                <a:cubicBezTo>
                  <a:pt x="35" y="22"/>
                  <a:pt x="50" y="7"/>
                  <a:pt x="53" y="0"/>
                </a:cubicBezTo>
                <a:lnTo>
                  <a:pt x="53" y="0"/>
                </a:lnTo>
                <a:cubicBezTo>
                  <a:pt x="30" y="0"/>
                  <a:pt x="17" y="3"/>
                  <a:pt x="0" y="9"/>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71" name="Freeform 164">
            <a:extLst>
              <a:ext uri="{FF2B5EF4-FFF2-40B4-BE49-F238E27FC236}">
                <a16:creationId xmlns:a16="http://schemas.microsoft.com/office/drawing/2014/main" id="{6B878B69-7BD0-4ECE-A1A5-75141F121FB6}"/>
              </a:ext>
            </a:extLst>
          </p:cNvPr>
          <p:cNvSpPr>
            <a:spLocks noChangeArrowheads="1"/>
          </p:cNvSpPr>
          <p:nvPr/>
        </p:nvSpPr>
        <p:spPr bwMode="auto">
          <a:xfrm>
            <a:off x="3867356" y="3031853"/>
            <a:ext cx="35454" cy="26945"/>
          </a:xfrm>
          <a:custGeom>
            <a:avLst/>
            <a:gdLst>
              <a:gd name="T0" fmla="*/ 24 w 111"/>
              <a:gd name="T1" fmla="*/ 19 h 84"/>
              <a:gd name="T2" fmla="*/ 24 w 111"/>
              <a:gd name="T3" fmla="*/ 19 h 84"/>
              <a:gd name="T4" fmla="*/ 46 w 111"/>
              <a:gd name="T5" fmla="*/ 0 h 84"/>
              <a:gd name="T6" fmla="*/ 46 w 111"/>
              <a:gd name="T7" fmla="*/ 0 h 84"/>
              <a:gd name="T8" fmla="*/ 110 w 111"/>
              <a:gd name="T9" fmla="*/ 28 h 84"/>
              <a:gd name="T10" fmla="*/ 110 w 111"/>
              <a:gd name="T11" fmla="*/ 51 h 84"/>
              <a:gd name="T12" fmla="*/ 110 w 111"/>
              <a:gd name="T13" fmla="*/ 51 h 84"/>
              <a:gd name="T14" fmla="*/ 33 w 111"/>
              <a:gd name="T15" fmla="*/ 83 h 84"/>
              <a:gd name="T16" fmla="*/ 33 w 111"/>
              <a:gd name="T17" fmla="*/ 83 h 84"/>
              <a:gd name="T18" fmla="*/ 0 w 111"/>
              <a:gd name="T19" fmla="*/ 61 h 84"/>
              <a:gd name="T20" fmla="*/ 0 w 111"/>
              <a:gd name="T21" fmla="*/ 61 h 84"/>
              <a:gd name="T22" fmla="*/ 24 w 111"/>
              <a:gd name="T2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84">
                <a:moveTo>
                  <a:pt x="24" y="19"/>
                </a:moveTo>
                <a:lnTo>
                  <a:pt x="24" y="19"/>
                </a:lnTo>
                <a:cubicBezTo>
                  <a:pt x="33" y="19"/>
                  <a:pt x="37" y="0"/>
                  <a:pt x="46" y="0"/>
                </a:cubicBezTo>
                <a:lnTo>
                  <a:pt x="46" y="0"/>
                </a:lnTo>
                <a:cubicBezTo>
                  <a:pt x="72" y="0"/>
                  <a:pt x="85" y="24"/>
                  <a:pt x="110" y="28"/>
                </a:cubicBezTo>
                <a:lnTo>
                  <a:pt x="110" y="51"/>
                </a:lnTo>
                <a:lnTo>
                  <a:pt x="110" y="51"/>
                </a:lnTo>
                <a:cubicBezTo>
                  <a:pt x="86" y="64"/>
                  <a:pt x="64" y="83"/>
                  <a:pt x="33" y="83"/>
                </a:cubicBezTo>
                <a:lnTo>
                  <a:pt x="33" y="83"/>
                </a:lnTo>
                <a:cubicBezTo>
                  <a:pt x="11" y="83"/>
                  <a:pt x="0" y="79"/>
                  <a:pt x="0" y="61"/>
                </a:cubicBezTo>
                <a:lnTo>
                  <a:pt x="0" y="61"/>
                </a:lnTo>
                <a:cubicBezTo>
                  <a:pt x="0" y="54"/>
                  <a:pt x="21" y="19"/>
                  <a:pt x="24" y="19"/>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72" name="Freeform 165">
            <a:extLst>
              <a:ext uri="{FF2B5EF4-FFF2-40B4-BE49-F238E27FC236}">
                <a16:creationId xmlns:a16="http://schemas.microsoft.com/office/drawing/2014/main" id="{CFB0F050-0485-4AB6-AA63-27A8F0FBD838}"/>
              </a:ext>
            </a:extLst>
          </p:cNvPr>
          <p:cNvSpPr>
            <a:spLocks noChangeArrowheads="1"/>
          </p:cNvSpPr>
          <p:nvPr/>
        </p:nvSpPr>
        <p:spPr bwMode="auto">
          <a:xfrm>
            <a:off x="4044624" y="3002071"/>
            <a:ext cx="28363" cy="28363"/>
          </a:xfrm>
          <a:custGeom>
            <a:avLst/>
            <a:gdLst>
              <a:gd name="T0" fmla="*/ 88 w 89"/>
              <a:gd name="T1" fmla="*/ 74 h 87"/>
              <a:gd name="T2" fmla="*/ 88 w 89"/>
              <a:gd name="T3" fmla="*/ 74 h 87"/>
              <a:gd name="T4" fmla="*/ 64 w 89"/>
              <a:gd name="T5" fmla="*/ 83 h 87"/>
              <a:gd name="T6" fmla="*/ 64 w 89"/>
              <a:gd name="T7" fmla="*/ 83 h 87"/>
              <a:gd name="T8" fmla="*/ 0 w 89"/>
              <a:gd name="T9" fmla="*/ 37 h 87"/>
              <a:gd name="T10" fmla="*/ 0 w 89"/>
              <a:gd name="T11" fmla="*/ 37 h 87"/>
              <a:gd name="T12" fmla="*/ 88 w 89"/>
              <a:gd name="T13" fmla="*/ 74 h 87"/>
            </a:gdLst>
            <a:ahLst/>
            <a:cxnLst>
              <a:cxn ang="0">
                <a:pos x="T0" y="T1"/>
              </a:cxn>
              <a:cxn ang="0">
                <a:pos x="T2" y="T3"/>
              </a:cxn>
              <a:cxn ang="0">
                <a:pos x="T4" y="T5"/>
              </a:cxn>
              <a:cxn ang="0">
                <a:pos x="T6" y="T7"/>
              </a:cxn>
              <a:cxn ang="0">
                <a:pos x="T8" y="T9"/>
              </a:cxn>
              <a:cxn ang="0">
                <a:pos x="T10" y="T11"/>
              </a:cxn>
              <a:cxn ang="0">
                <a:pos x="T12" y="T13"/>
              </a:cxn>
            </a:cxnLst>
            <a:rect l="0" t="0" r="r" b="b"/>
            <a:pathLst>
              <a:path w="89" h="87">
                <a:moveTo>
                  <a:pt x="88" y="74"/>
                </a:moveTo>
                <a:lnTo>
                  <a:pt x="88" y="74"/>
                </a:lnTo>
                <a:cubicBezTo>
                  <a:pt x="88" y="86"/>
                  <a:pt x="64" y="83"/>
                  <a:pt x="64" y="83"/>
                </a:cubicBezTo>
                <a:lnTo>
                  <a:pt x="64" y="83"/>
                </a:lnTo>
                <a:cubicBezTo>
                  <a:pt x="40" y="83"/>
                  <a:pt x="0" y="59"/>
                  <a:pt x="0" y="37"/>
                </a:cubicBezTo>
                <a:lnTo>
                  <a:pt x="0" y="37"/>
                </a:lnTo>
                <a:cubicBezTo>
                  <a:pt x="0" y="0"/>
                  <a:pt x="88" y="37"/>
                  <a:pt x="88" y="74"/>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73" name="Freeform 166">
            <a:extLst>
              <a:ext uri="{FF2B5EF4-FFF2-40B4-BE49-F238E27FC236}">
                <a16:creationId xmlns:a16="http://schemas.microsoft.com/office/drawing/2014/main" id="{A86CB92F-5461-4957-80BB-A510B746B40B}"/>
              </a:ext>
            </a:extLst>
          </p:cNvPr>
          <p:cNvSpPr>
            <a:spLocks noChangeArrowheads="1"/>
          </p:cNvSpPr>
          <p:nvPr/>
        </p:nvSpPr>
        <p:spPr bwMode="auto">
          <a:xfrm>
            <a:off x="4236075" y="2907056"/>
            <a:ext cx="25527" cy="18436"/>
          </a:xfrm>
          <a:custGeom>
            <a:avLst/>
            <a:gdLst>
              <a:gd name="T0" fmla="*/ 6 w 80"/>
              <a:gd name="T1" fmla="*/ 55 h 56"/>
              <a:gd name="T2" fmla="*/ 6 w 80"/>
              <a:gd name="T3" fmla="*/ 55 h 56"/>
              <a:gd name="T4" fmla="*/ 79 w 80"/>
              <a:gd name="T5" fmla="*/ 35 h 56"/>
              <a:gd name="T6" fmla="*/ 79 w 80"/>
              <a:gd name="T7" fmla="*/ 35 h 56"/>
              <a:gd name="T8" fmla="*/ 33 w 80"/>
              <a:gd name="T9" fmla="*/ 0 h 56"/>
              <a:gd name="T10" fmla="*/ 33 w 80"/>
              <a:gd name="T11" fmla="*/ 0 h 56"/>
              <a:gd name="T12" fmla="*/ 6 w 80"/>
              <a:gd name="T13" fmla="*/ 36 h 56"/>
              <a:gd name="T14" fmla="*/ 6 w 80"/>
              <a:gd name="T15" fmla="*/ 36 h 56"/>
              <a:gd name="T16" fmla="*/ 6 w 80"/>
              <a:gd name="T1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6">
                <a:moveTo>
                  <a:pt x="6" y="55"/>
                </a:moveTo>
                <a:lnTo>
                  <a:pt x="6" y="55"/>
                </a:lnTo>
                <a:cubicBezTo>
                  <a:pt x="28" y="55"/>
                  <a:pt x="70" y="43"/>
                  <a:pt x="79" y="35"/>
                </a:cubicBezTo>
                <a:lnTo>
                  <a:pt x="79" y="35"/>
                </a:lnTo>
                <a:cubicBezTo>
                  <a:pt x="61" y="20"/>
                  <a:pt x="56" y="0"/>
                  <a:pt x="33" y="0"/>
                </a:cubicBezTo>
                <a:lnTo>
                  <a:pt x="33" y="0"/>
                </a:lnTo>
                <a:cubicBezTo>
                  <a:pt x="17" y="0"/>
                  <a:pt x="6" y="20"/>
                  <a:pt x="6" y="36"/>
                </a:cubicBezTo>
                <a:lnTo>
                  <a:pt x="6" y="36"/>
                </a:lnTo>
                <a:cubicBezTo>
                  <a:pt x="6" y="43"/>
                  <a:pt x="0" y="55"/>
                  <a:pt x="6" y="55"/>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74" name="Freeform 167">
            <a:extLst>
              <a:ext uri="{FF2B5EF4-FFF2-40B4-BE49-F238E27FC236}">
                <a16:creationId xmlns:a16="http://schemas.microsoft.com/office/drawing/2014/main" id="{54C9980C-7414-4EC0-BA4B-7A1B547E8BD7}"/>
              </a:ext>
            </a:extLst>
          </p:cNvPr>
          <p:cNvSpPr>
            <a:spLocks noChangeArrowheads="1"/>
          </p:cNvSpPr>
          <p:nvPr/>
        </p:nvSpPr>
        <p:spPr bwMode="auto">
          <a:xfrm>
            <a:off x="5417395" y="2890038"/>
            <a:ext cx="56726" cy="24108"/>
          </a:xfrm>
          <a:custGeom>
            <a:avLst/>
            <a:gdLst>
              <a:gd name="T0" fmla="*/ 0 w 175"/>
              <a:gd name="T1" fmla="*/ 55 h 74"/>
              <a:gd name="T2" fmla="*/ 0 w 175"/>
              <a:gd name="T3" fmla="*/ 55 h 74"/>
              <a:gd name="T4" fmla="*/ 88 w 175"/>
              <a:gd name="T5" fmla="*/ 0 h 74"/>
              <a:gd name="T6" fmla="*/ 88 w 175"/>
              <a:gd name="T7" fmla="*/ 0 h 74"/>
              <a:gd name="T8" fmla="*/ 174 w 175"/>
              <a:gd name="T9" fmla="*/ 73 h 74"/>
              <a:gd name="T10" fmla="*/ 119 w 175"/>
              <a:gd name="T11" fmla="*/ 73 h 74"/>
              <a:gd name="T12" fmla="*/ 119 w 175"/>
              <a:gd name="T13" fmla="*/ 73 h 74"/>
              <a:gd name="T14" fmla="*/ 9 w 175"/>
              <a:gd name="T15" fmla="*/ 46 h 74"/>
              <a:gd name="T16" fmla="*/ 0 w 175"/>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74">
                <a:moveTo>
                  <a:pt x="0" y="55"/>
                </a:moveTo>
                <a:lnTo>
                  <a:pt x="0" y="55"/>
                </a:lnTo>
                <a:cubicBezTo>
                  <a:pt x="22" y="26"/>
                  <a:pt x="46" y="0"/>
                  <a:pt x="88" y="0"/>
                </a:cubicBezTo>
                <a:lnTo>
                  <a:pt x="88" y="0"/>
                </a:lnTo>
                <a:cubicBezTo>
                  <a:pt x="136" y="0"/>
                  <a:pt x="172" y="31"/>
                  <a:pt x="174" y="73"/>
                </a:cubicBezTo>
                <a:lnTo>
                  <a:pt x="119" y="73"/>
                </a:lnTo>
                <a:lnTo>
                  <a:pt x="119" y="73"/>
                </a:lnTo>
                <a:cubicBezTo>
                  <a:pt x="86" y="55"/>
                  <a:pt x="44" y="59"/>
                  <a:pt x="9" y="46"/>
                </a:cubicBezTo>
                <a:lnTo>
                  <a:pt x="0" y="55"/>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75" name="Freeform 168">
            <a:extLst>
              <a:ext uri="{FF2B5EF4-FFF2-40B4-BE49-F238E27FC236}">
                <a16:creationId xmlns:a16="http://schemas.microsoft.com/office/drawing/2014/main" id="{779C2DAD-55E5-4A5A-A098-FA0FF9C3F0D8}"/>
              </a:ext>
            </a:extLst>
          </p:cNvPr>
          <p:cNvSpPr>
            <a:spLocks noChangeArrowheads="1"/>
          </p:cNvSpPr>
          <p:nvPr/>
        </p:nvSpPr>
        <p:spPr bwMode="auto">
          <a:xfrm>
            <a:off x="5523757" y="2834730"/>
            <a:ext cx="75162" cy="26945"/>
          </a:xfrm>
          <a:custGeom>
            <a:avLst/>
            <a:gdLst>
              <a:gd name="T0" fmla="*/ 0 w 235"/>
              <a:gd name="T1" fmla="*/ 0 h 83"/>
              <a:gd name="T2" fmla="*/ 0 w 235"/>
              <a:gd name="T3" fmla="*/ 0 h 83"/>
              <a:gd name="T4" fmla="*/ 215 w 235"/>
              <a:gd name="T5" fmla="*/ 36 h 83"/>
              <a:gd name="T6" fmla="*/ 215 w 235"/>
              <a:gd name="T7" fmla="*/ 36 h 83"/>
              <a:gd name="T8" fmla="*/ 234 w 235"/>
              <a:gd name="T9" fmla="*/ 55 h 83"/>
              <a:gd name="T10" fmla="*/ 234 w 235"/>
              <a:gd name="T11" fmla="*/ 55 h 83"/>
              <a:gd name="T12" fmla="*/ 152 w 235"/>
              <a:gd name="T13" fmla="*/ 82 h 83"/>
              <a:gd name="T14" fmla="*/ 152 w 235"/>
              <a:gd name="T15" fmla="*/ 82 h 83"/>
              <a:gd name="T16" fmla="*/ 18 w 235"/>
              <a:gd name="T17" fmla="*/ 14 h 83"/>
              <a:gd name="T18" fmla="*/ 0 w 235"/>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83">
                <a:moveTo>
                  <a:pt x="0" y="0"/>
                </a:moveTo>
                <a:lnTo>
                  <a:pt x="0" y="0"/>
                </a:lnTo>
                <a:cubicBezTo>
                  <a:pt x="17" y="13"/>
                  <a:pt x="209" y="36"/>
                  <a:pt x="215" y="36"/>
                </a:cubicBezTo>
                <a:lnTo>
                  <a:pt x="215" y="36"/>
                </a:lnTo>
                <a:cubicBezTo>
                  <a:pt x="227" y="36"/>
                  <a:pt x="234" y="45"/>
                  <a:pt x="234" y="55"/>
                </a:cubicBezTo>
                <a:lnTo>
                  <a:pt x="234" y="55"/>
                </a:lnTo>
                <a:cubicBezTo>
                  <a:pt x="234" y="75"/>
                  <a:pt x="181" y="82"/>
                  <a:pt x="152" y="82"/>
                </a:cubicBezTo>
                <a:lnTo>
                  <a:pt x="152" y="82"/>
                </a:lnTo>
                <a:cubicBezTo>
                  <a:pt x="104" y="82"/>
                  <a:pt x="18" y="60"/>
                  <a:pt x="18" y="14"/>
                </a:cubicBezTo>
                <a:lnTo>
                  <a:pt x="0" y="0"/>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76" name="Freeform 169">
            <a:extLst>
              <a:ext uri="{FF2B5EF4-FFF2-40B4-BE49-F238E27FC236}">
                <a16:creationId xmlns:a16="http://schemas.microsoft.com/office/drawing/2014/main" id="{B66E1801-0BAA-444E-8A46-343B0388888C}"/>
              </a:ext>
            </a:extLst>
          </p:cNvPr>
          <p:cNvSpPr>
            <a:spLocks noChangeArrowheads="1"/>
          </p:cNvSpPr>
          <p:nvPr/>
        </p:nvSpPr>
        <p:spPr bwMode="auto">
          <a:xfrm>
            <a:off x="5415977" y="2873020"/>
            <a:ext cx="17018" cy="17018"/>
          </a:xfrm>
          <a:custGeom>
            <a:avLst/>
            <a:gdLst>
              <a:gd name="T0" fmla="*/ 50 w 51"/>
              <a:gd name="T1" fmla="*/ 30 h 54"/>
              <a:gd name="T2" fmla="*/ 50 w 51"/>
              <a:gd name="T3" fmla="*/ 30 h 54"/>
              <a:gd name="T4" fmla="*/ 22 w 51"/>
              <a:gd name="T5" fmla="*/ 53 h 54"/>
              <a:gd name="T6" fmla="*/ 22 w 51"/>
              <a:gd name="T7" fmla="*/ 53 h 54"/>
              <a:gd name="T8" fmla="*/ 0 w 51"/>
              <a:gd name="T9" fmla="*/ 30 h 54"/>
              <a:gd name="T10" fmla="*/ 0 w 51"/>
              <a:gd name="T11" fmla="*/ 30 h 54"/>
              <a:gd name="T12" fmla="*/ 50 w 51"/>
              <a:gd name="T13" fmla="*/ 30 h 54"/>
            </a:gdLst>
            <a:ahLst/>
            <a:cxnLst>
              <a:cxn ang="0">
                <a:pos x="T0" y="T1"/>
              </a:cxn>
              <a:cxn ang="0">
                <a:pos x="T2" y="T3"/>
              </a:cxn>
              <a:cxn ang="0">
                <a:pos x="T4" y="T5"/>
              </a:cxn>
              <a:cxn ang="0">
                <a:pos x="T6" y="T7"/>
              </a:cxn>
              <a:cxn ang="0">
                <a:pos x="T8" y="T9"/>
              </a:cxn>
              <a:cxn ang="0">
                <a:pos x="T10" y="T11"/>
              </a:cxn>
              <a:cxn ang="0">
                <a:pos x="T12" y="T13"/>
              </a:cxn>
            </a:cxnLst>
            <a:rect l="0" t="0" r="r" b="b"/>
            <a:pathLst>
              <a:path w="51" h="54">
                <a:moveTo>
                  <a:pt x="50" y="30"/>
                </a:moveTo>
                <a:lnTo>
                  <a:pt x="50" y="30"/>
                </a:lnTo>
                <a:cubicBezTo>
                  <a:pt x="50" y="44"/>
                  <a:pt x="35" y="53"/>
                  <a:pt x="22" y="53"/>
                </a:cubicBezTo>
                <a:lnTo>
                  <a:pt x="22" y="53"/>
                </a:lnTo>
                <a:cubicBezTo>
                  <a:pt x="2" y="53"/>
                  <a:pt x="0" y="46"/>
                  <a:pt x="0" y="30"/>
                </a:cubicBezTo>
                <a:lnTo>
                  <a:pt x="0" y="30"/>
                </a:lnTo>
                <a:cubicBezTo>
                  <a:pt x="0" y="0"/>
                  <a:pt x="50" y="4"/>
                  <a:pt x="50" y="3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77" name="Freeform 170">
            <a:extLst>
              <a:ext uri="{FF2B5EF4-FFF2-40B4-BE49-F238E27FC236}">
                <a16:creationId xmlns:a16="http://schemas.microsoft.com/office/drawing/2014/main" id="{209AC72B-FC19-4706-9113-7DF0A92F8C62}"/>
              </a:ext>
            </a:extLst>
          </p:cNvPr>
          <p:cNvSpPr>
            <a:spLocks noChangeArrowheads="1"/>
          </p:cNvSpPr>
          <p:nvPr/>
        </p:nvSpPr>
        <p:spPr bwMode="auto">
          <a:xfrm>
            <a:off x="1991141" y="3533879"/>
            <a:ext cx="42545" cy="22691"/>
          </a:xfrm>
          <a:custGeom>
            <a:avLst/>
            <a:gdLst>
              <a:gd name="T0" fmla="*/ 104 w 131"/>
              <a:gd name="T1" fmla="*/ 69 h 70"/>
              <a:gd name="T2" fmla="*/ 104 w 131"/>
              <a:gd name="T3" fmla="*/ 69 h 70"/>
              <a:gd name="T4" fmla="*/ 130 w 131"/>
              <a:gd name="T5" fmla="*/ 58 h 70"/>
              <a:gd name="T6" fmla="*/ 130 w 131"/>
              <a:gd name="T7" fmla="*/ 58 h 70"/>
              <a:gd name="T8" fmla="*/ 0 w 131"/>
              <a:gd name="T9" fmla="*/ 13 h 70"/>
              <a:gd name="T10" fmla="*/ 0 w 131"/>
              <a:gd name="T11" fmla="*/ 13 h 70"/>
              <a:gd name="T12" fmla="*/ 104 w 131"/>
              <a:gd name="T13" fmla="*/ 69 h 70"/>
            </a:gdLst>
            <a:ahLst/>
            <a:cxnLst>
              <a:cxn ang="0">
                <a:pos x="T0" y="T1"/>
              </a:cxn>
              <a:cxn ang="0">
                <a:pos x="T2" y="T3"/>
              </a:cxn>
              <a:cxn ang="0">
                <a:pos x="T4" y="T5"/>
              </a:cxn>
              <a:cxn ang="0">
                <a:pos x="T6" y="T7"/>
              </a:cxn>
              <a:cxn ang="0">
                <a:pos x="T8" y="T9"/>
              </a:cxn>
              <a:cxn ang="0">
                <a:pos x="T10" y="T11"/>
              </a:cxn>
              <a:cxn ang="0">
                <a:pos x="T12" y="T13"/>
              </a:cxn>
            </a:cxnLst>
            <a:rect l="0" t="0" r="r" b="b"/>
            <a:pathLst>
              <a:path w="131" h="70">
                <a:moveTo>
                  <a:pt x="104" y="69"/>
                </a:moveTo>
                <a:lnTo>
                  <a:pt x="104" y="69"/>
                </a:lnTo>
                <a:cubicBezTo>
                  <a:pt x="119" y="69"/>
                  <a:pt x="124" y="67"/>
                  <a:pt x="130" y="58"/>
                </a:cubicBezTo>
                <a:lnTo>
                  <a:pt x="130" y="58"/>
                </a:lnTo>
                <a:cubicBezTo>
                  <a:pt x="91" y="36"/>
                  <a:pt x="57" y="0"/>
                  <a:pt x="0" y="13"/>
                </a:cubicBezTo>
                <a:lnTo>
                  <a:pt x="0" y="13"/>
                </a:lnTo>
                <a:cubicBezTo>
                  <a:pt x="21" y="30"/>
                  <a:pt x="75" y="69"/>
                  <a:pt x="104" y="69"/>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78" name="Freeform 171">
            <a:extLst>
              <a:ext uri="{FF2B5EF4-FFF2-40B4-BE49-F238E27FC236}">
                <a16:creationId xmlns:a16="http://schemas.microsoft.com/office/drawing/2014/main" id="{BC2DA225-1564-4357-B7BC-AE0E8B754A62}"/>
              </a:ext>
            </a:extLst>
          </p:cNvPr>
          <p:cNvSpPr>
            <a:spLocks noChangeArrowheads="1"/>
          </p:cNvSpPr>
          <p:nvPr/>
        </p:nvSpPr>
        <p:spPr bwMode="auto">
          <a:xfrm>
            <a:off x="1993977" y="3601950"/>
            <a:ext cx="32618" cy="19854"/>
          </a:xfrm>
          <a:custGeom>
            <a:avLst/>
            <a:gdLst>
              <a:gd name="T0" fmla="*/ 7 w 103"/>
              <a:gd name="T1" fmla="*/ 0 h 62"/>
              <a:gd name="T2" fmla="*/ 7 w 103"/>
              <a:gd name="T3" fmla="*/ 0 h 62"/>
              <a:gd name="T4" fmla="*/ 48 w 103"/>
              <a:gd name="T5" fmla="*/ 30 h 62"/>
              <a:gd name="T6" fmla="*/ 102 w 103"/>
              <a:gd name="T7" fmla="*/ 30 h 62"/>
              <a:gd name="T8" fmla="*/ 102 w 103"/>
              <a:gd name="T9" fmla="*/ 41 h 62"/>
              <a:gd name="T10" fmla="*/ 102 w 103"/>
              <a:gd name="T11" fmla="*/ 41 h 62"/>
              <a:gd name="T12" fmla="*/ 81 w 103"/>
              <a:gd name="T13" fmla="*/ 61 h 62"/>
              <a:gd name="T14" fmla="*/ 81 w 103"/>
              <a:gd name="T15" fmla="*/ 61 h 62"/>
              <a:gd name="T16" fmla="*/ 0 w 103"/>
              <a:gd name="T17" fmla="*/ 13 h 62"/>
              <a:gd name="T18" fmla="*/ 0 w 103"/>
              <a:gd name="T19" fmla="*/ 13 h 62"/>
              <a:gd name="T20" fmla="*/ 7 w 103"/>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62">
                <a:moveTo>
                  <a:pt x="7" y="0"/>
                </a:moveTo>
                <a:lnTo>
                  <a:pt x="7" y="0"/>
                </a:lnTo>
                <a:cubicBezTo>
                  <a:pt x="16" y="19"/>
                  <a:pt x="29" y="26"/>
                  <a:pt x="48" y="30"/>
                </a:cubicBezTo>
                <a:lnTo>
                  <a:pt x="102" y="30"/>
                </a:lnTo>
                <a:lnTo>
                  <a:pt x="102" y="41"/>
                </a:lnTo>
                <a:lnTo>
                  <a:pt x="102" y="41"/>
                </a:lnTo>
                <a:cubicBezTo>
                  <a:pt x="102" y="51"/>
                  <a:pt x="84" y="61"/>
                  <a:pt x="81" y="61"/>
                </a:cubicBezTo>
                <a:lnTo>
                  <a:pt x="81" y="61"/>
                </a:lnTo>
                <a:cubicBezTo>
                  <a:pt x="68" y="61"/>
                  <a:pt x="0" y="26"/>
                  <a:pt x="0" y="13"/>
                </a:cubicBezTo>
                <a:lnTo>
                  <a:pt x="0" y="13"/>
                </a:lnTo>
                <a:cubicBezTo>
                  <a:pt x="0" y="8"/>
                  <a:pt x="4" y="2"/>
                  <a:pt x="7" y="0"/>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79" name="Freeform 172">
            <a:extLst>
              <a:ext uri="{FF2B5EF4-FFF2-40B4-BE49-F238E27FC236}">
                <a16:creationId xmlns:a16="http://schemas.microsoft.com/office/drawing/2014/main" id="{07FCCF83-C398-41F0-94CC-DAB6821A73FF}"/>
              </a:ext>
            </a:extLst>
          </p:cNvPr>
          <p:cNvSpPr>
            <a:spLocks noChangeArrowheads="1"/>
          </p:cNvSpPr>
          <p:nvPr/>
        </p:nvSpPr>
        <p:spPr bwMode="auto">
          <a:xfrm>
            <a:off x="2040776" y="3601950"/>
            <a:ext cx="22691" cy="26945"/>
          </a:xfrm>
          <a:custGeom>
            <a:avLst/>
            <a:gdLst>
              <a:gd name="T0" fmla="*/ 70 w 71"/>
              <a:gd name="T1" fmla="*/ 46 h 83"/>
              <a:gd name="T2" fmla="*/ 70 w 71"/>
              <a:gd name="T3" fmla="*/ 59 h 83"/>
              <a:gd name="T4" fmla="*/ 70 w 71"/>
              <a:gd name="T5" fmla="*/ 59 h 83"/>
              <a:gd name="T6" fmla="*/ 29 w 71"/>
              <a:gd name="T7" fmla="*/ 82 h 83"/>
              <a:gd name="T8" fmla="*/ 29 w 71"/>
              <a:gd name="T9" fmla="*/ 82 h 83"/>
              <a:gd name="T10" fmla="*/ 0 w 71"/>
              <a:gd name="T11" fmla="*/ 62 h 83"/>
              <a:gd name="T12" fmla="*/ 0 w 71"/>
              <a:gd name="T13" fmla="*/ 62 h 83"/>
              <a:gd name="T14" fmla="*/ 42 w 71"/>
              <a:gd name="T15" fmla="*/ 0 h 83"/>
              <a:gd name="T16" fmla="*/ 42 w 71"/>
              <a:gd name="T17" fmla="*/ 0 h 83"/>
              <a:gd name="T18" fmla="*/ 55 w 71"/>
              <a:gd name="T19" fmla="*/ 18 h 83"/>
              <a:gd name="T20" fmla="*/ 55 w 71"/>
              <a:gd name="T21" fmla="*/ 18 h 83"/>
              <a:gd name="T22" fmla="*/ 70 w 71"/>
              <a:gd name="T23" fmla="*/ 4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83">
                <a:moveTo>
                  <a:pt x="70" y="46"/>
                </a:moveTo>
                <a:lnTo>
                  <a:pt x="70" y="59"/>
                </a:lnTo>
                <a:lnTo>
                  <a:pt x="70" y="59"/>
                </a:lnTo>
                <a:cubicBezTo>
                  <a:pt x="70" y="72"/>
                  <a:pt x="49" y="82"/>
                  <a:pt x="29" y="82"/>
                </a:cubicBezTo>
                <a:lnTo>
                  <a:pt x="29" y="82"/>
                </a:lnTo>
                <a:cubicBezTo>
                  <a:pt x="11" y="82"/>
                  <a:pt x="0" y="73"/>
                  <a:pt x="0" y="62"/>
                </a:cubicBezTo>
                <a:lnTo>
                  <a:pt x="0" y="62"/>
                </a:lnTo>
                <a:cubicBezTo>
                  <a:pt x="0" y="51"/>
                  <a:pt x="26" y="6"/>
                  <a:pt x="42" y="0"/>
                </a:cubicBezTo>
                <a:lnTo>
                  <a:pt x="42" y="0"/>
                </a:lnTo>
                <a:cubicBezTo>
                  <a:pt x="46" y="8"/>
                  <a:pt x="55" y="11"/>
                  <a:pt x="55" y="18"/>
                </a:cubicBezTo>
                <a:lnTo>
                  <a:pt x="55" y="18"/>
                </a:lnTo>
                <a:cubicBezTo>
                  <a:pt x="55" y="35"/>
                  <a:pt x="28" y="46"/>
                  <a:pt x="70" y="46"/>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80" name="Freeform 173">
            <a:extLst>
              <a:ext uri="{FF2B5EF4-FFF2-40B4-BE49-F238E27FC236}">
                <a16:creationId xmlns:a16="http://schemas.microsoft.com/office/drawing/2014/main" id="{775C981D-4A98-4E09-B77E-36E1534332F0}"/>
              </a:ext>
            </a:extLst>
          </p:cNvPr>
          <p:cNvSpPr>
            <a:spLocks noChangeArrowheads="1"/>
          </p:cNvSpPr>
          <p:nvPr/>
        </p:nvSpPr>
        <p:spPr bwMode="auto">
          <a:xfrm>
            <a:off x="266668" y="3295629"/>
            <a:ext cx="26945" cy="11345"/>
          </a:xfrm>
          <a:custGeom>
            <a:avLst/>
            <a:gdLst>
              <a:gd name="T0" fmla="*/ 27 w 83"/>
              <a:gd name="T1" fmla="*/ 16 h 36"/>
              <a:gd name="T2" fmla="*/ 27 w 83"/>
              <a:gd name="T3" fmla="*/ 16 h 36"/>
              <a:gd name="T4" fmla="*/ 54 w 83"/>
              <a:gd name="T5" fmla="*/ 3 h 36"/>
              <a:gd name="T6" fmla="*/ 54 w 83"/>
              <a:gd name="T7" fmla="*/ 3 h 36"/>
              <a:gd name="T8" fmla="*/ 82 w 83"/>
              <a:gd name="T9" fmla="*/ 35 h 36"/>
              <a:gd name="T10" fmla="*/ 21 w 83"/>
              <a:gd name="T11" fmla="*/ 35 h 36"/>
              <a:gd name="T12" fmla="*/ 21 w 83"/>
              <a:gd name="T13" fmla="*/ 35 h 36"/>
              <a:gd name="T14" fmla="*/ 0 w 83"/>
              <a:gd name="T15" fmla="*/ 16 h 36"/>
              <a:gd name="T16" fmla="*/ 27 w 83"/>
              <a:gd name="T17"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36">
                <a:moveTo>
                  <a:pt x="27" y="16"/>
                </a:moveTo>
                <a:lnTo>
                  <a:pt x="27" y="16"/>
                </a:lnTo>
                <a:cubicBezTo>
                  <a:pt x="34" y="0"/>
                  <a:pt x="40" y="3"/>
                  <a:pt x="54" y="3"/>
                </a:cubicBezTo>
                <a:lnTo>
                  <a:pt x="54" y="3"/>
                </a:lnTo>
                <a:cubicBezTo>
                  <a:pt x="77" y="3"/>
                  <a:pt x="78" y="16"/>
                  <a:pt x="82" y="35"/>
                </a:cubicBezTo>
                <a:lnTo>
                  <a:pt x="21" y="35"/>
                </a:lnTo>
                <a:lnTo>
                  <a:pt x="21" y="35"/>
                </a:lnTo>
                <a:cubicBezTo>
                  <a:pt x="14" y="29"/>
                  <a:pt x="3" y="23"/>
                  <a:pt x="0" y="16"/>
                </a:cubicBezTo>
                <a:lnTo>
                  <a:pt x="27" y="16"/>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81" name="Freeform 174">
            <a:extLst>
              <a:ext uri="{FF2B5EF4-FFF2-40B4-BE49-F238E27FC236}">
                <a16:creationId xmlns:a16="http://schemas.microsoft.com/office/drawing/2014/main" id="{E6A8E0A9-1197-4B04-8C18-B294C339A9D9}"/>
              </a:ext>
            </a:extLst>
          </p:cNvPr>
          <p:cNvSpPr>
            <a:spLocks noChangeArrowheads="1"/>
          </p:cNvSpPr>
          <p:nvPr/>
        </p:nvSpPr>
        <p:spPr bwMode="auto">
          <a:xfrm>
            <a:off x="462373" y="4129503"/>
            <a:ext cx="14182" cy="12763"/>
          </a:xfrm>
          <a:custGeom>
            <a:avLst/>
            <a:gdLst>
              <a:gd name="T0" fmla="*/ 44 w 45"/>
              <a:gd name="T1" fmla="*/ 17 h 40"/>
              <a:gd name="T2" fmla="*/ 44 w 45"/>
              <a:gd name="T3" fmla="*/ 29 h 40"/>
              <a:gd name="T4" fmla="*/ 44 w 45"/>
              <a:gd name="T5" fmla="*/ 29 h 40"/>
              <a:gd name="T6" fmla="*/ 11 w 45"/>
              <a:gd name="T7" fmla="*/ 39 h 40"/>
              <a:gd name="T8" fmla="*/ 11 w 45"/>
              <a:gd name="T9" fmla="*/ 39 h 40"/>
              <a:gd name="T10" fmla="*/ 0 w 45"/>
              <a:gd name="T11" fmla="*/ 26 h 40"/>
              <a:gd name="T12" fmla="*/ 0 w 45"/>
              <a:gd name="T13" fmla="*/ 26 h 40"/>
              <a:gd name="T14" fmla="*/ 0 w 45"/>
              <a:gd name="T15" fmla="*/ 0 h 40"/>
              <a:gd name="T16" fmla="*/ 0 w 45"/>
              <a:gd name="T17" fmla="*/ 0 h 40"/>
              <a:gd name="T18" fmla="*/ 44 w 45"/>
              <a:gd name="T19"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0">
                <a:moveTo>
                  <a:pt x="44" y="17"/>
                </a:moveTo>
                <a:lnTo>
                  <a:pt x="44" y="29"/>
                </a:lnTo>
                <a:lnTo>
                  <a:pt x="44" y="29"/>
                </a:lnTo>
                <a:cubicBezTo>
                  <a:pt x="29" y="33"/>
                  <a:pt x="24" y="39"/>
                  <a:pt x="11" y="39"/>
                </a:cubicBezTo>
                <a:lnTo>
                  <a:pt x="11" y="39"/>
                </a:lnTo>
                <a:cubicBezTo>
                  <a:pt x="6" y="39"/>
                  <a:pt x="0" y="31"/>
                  <a:pt x="0" y="26"/>
                </a:cubicBezTo>
                <a:lnTo>
                  <a:pt x="0" y="26"/>
                </a:lnTo>
                <a:cubicBezTo>
                  <a:pt x="0" y="15"/>
                  <a:pt x="1" y="9"/>
                  <a:pt x="0" y="0"/>
                </a:cubicBezTo>
                <a:lnTo>
                  <a:pt x="0" y="0"/>
                </a:lnTo>
                <a:cubicBezTo>
                  <a:pt x="20" y="0"/>
                  <a:pt x="33" y="5"/>
                  <a:pt x="44" y="17"/>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82" name="Freeform 175">
            <a:extLst>
              <a:ext uri="{FF2B5EF4-FFF2-40B4-BE49-F238E27FC236}">
                <a16:creationId xmlns:a16="http://schemas.microsoft.com/office/drawing/2014/main" id="{F378F4F0-4E81-4C52-94D6-2C80F6F9C20C}"/>
              </a:ext>
            </a:extLst>
          </p:cNvPr>
          <p:cNvSpPr>
            <a:spLocks noChangeArrowheads="1"/>
          </p:cNvSpPr>
          <p:nvPr/>
        </p:nvSpPr>
        <p:spPr bwMode="auto">
          <a:xfrm>
            <a:off x="451028" y="4109648"/>
            <a:ext cx="8509" cy="5673"/>
          </a:xfrm>
          <a:custGeom>
            <a:avLst/>
            <a:gdLst>
              <a:gd name="T0" fmla="*/ 24 w 25"/>
              <a:gd name="T1" fmla="*/ 14 h 19"/>
              <a:gd name="T2" fmla="*/ 24 w 25"/>
              <a:gd name="T3" fmla="*/ 14 h 19"/>
              <a:gd name="T4" fmla="*/ 16 w 25"/>
              <a:gd name="T5" fmla="*/ 18 h 19"/>
              <a:gd name="T6" fmla="*/ 16 w 25"/>
              <a:gd name="T7" fmla="*/ 18 h 19"/>
              <a:gd name="T8" fmla="*/ 0 w 25"/>
              <a:gd name="T9" fmla="*/ 0 h 19"/>
              <a:gd name="T10" fmla="*/ 0 w 25"/>
              <a:gd name="T11" fmla="*/ 0 h 19"/>
              <a:gd name="T12" fmla="*/ 24 w 25"/>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25" h="19">
                <a:moveTo>
                  <a:pt x="24" y="14"/>
                </a:moveTo>
                <a:lnTo>
                  <a:pt x="24" y="14"/>
                </a:lnTo>
                <a:cubicBezTo>
                  <a:pt x="24" y="14"/>
                  <a:pt x="18" y="18"/>
                  <a:pt x="16" y="18"/>
                </a:cubicBezTo>
                <a:lnTo>
                  <a:pt x="16" y="18"/>
                </a:lnTo>
                <a:cubicBezTo>
                  <a:pt x="8" y="18"/>
                  <a:pt x="6" y="5"/>
                  <a:pt x="0" y="0"/>
                </a:cubicBezTo>
                <a:lnTo>
                  <a:pt x="0" y="0"/>
                </a:lnTo>
                <a:cubicBezTo>
                  <a:pt x="10" y="0"/>
                  <a:pt x="18" y="7"/>
                  <a:pt x="24" y="14"/>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83" name="Freeform 176">
            <a:extLst>
              <a:ext uri="{FF2B5EF4-FFF2-40B4-BE49-F238E27FC236}">
                <a16:creationId xmlns:a16="http://schemas.microsoft.com/office/drawing/2014/main" id="{BEEA298C-FFE7-4644-A463-347EC48B5689}"/>
              </a:ext>
            </a:extLst>
          </p:cNvPr>
          <p:cNvSpPr>
            <a:spLocks noChangeArrowheads="1"/>
          </p:cNvSpPr>
          <p:nvPr/>
        </p:nvSpPr>
        <p:spPr bwMode="auto">
          <a:xfrm>
            <a:off x="435428" y="4103975"/>
            <a:ext cx="11345" cy="5673"/>
          </a:xfrm>
          <a:custGeom>
            <a:avLst/>
            <a:gdLst>
              <a:gd name="T0" fmla="*/ 33 w 34"/>
              <a:gd name="T1" fmla="*/ 0 h 16"/>
              <a:gd name="T2" fmla="*/ 33 w 34"/>
              <a:gd name="T3" fmla="*/ 0 h 16"/>
              <a:gd name="T4" fmla="*/ 10 w 34"/>
              <a:gd name="T5" fmla="*/ 15 h 16"/>
              <a:gd name="T6" fmla="*/ 10 w 34"/>
              <a:gd name="T7" fmla="*/ 15 h 16"/>
              <a:gd name="T8" fmla="*/ 0 w 34"/>
              <a:gd name="T9" fmla="*/ 0 h 16"/>
              <a:gd name="T10" fmla="*/ 33 w 34"/>
              <a:gd name="T11" fmla="*/ 0 h 16"/>
            </a:gdLst>
            <a:ahLst/>
            <a:cxnLst>
              <a:cxn ang="0">
                <a:pos x="T0" y="T1"/>
              </a:cxn>
              <a:cxn ang="0">
                <a:pos x="T2" y="T3"/>
              </a:cxn>
              <a:cxn ang="0">
                <a:pos x="T4" y="T5"/>
              </a:cxn>
              <a:cxn ang="0">
                <a:pos x="T6" y="T7"/>
              </a:cxn>
              <a:cxn ang="0">
                <a:pos x="T8" y="T9"/>
              </a:cxn>
              <a:cxn ang="0">
                <a:pos x="T10" y="T11"/>
              </a:cxn>
            </a:cxnLst>
            <a:rect l="0" t="0" r="r" b="b"/>
            <a:pathLst>
              <a:path w="34" h="16">
                <a:moveTo>
                  <a:pt x="33" y="0"/>
                </a:moveTo>
                <a:lnTo>
                  <a:pt x="33" y="0"/>
                </a:lnTo>
                <a:cubicBezTo>
                  <a:pt x="28" y="8"/>
                  <a:pt x="19" y="15"/>
                  <a:pt x="10" y="15"/>
                </a:cubicBezTo>
                <a:lnTo>
                  <a:pt x="10" y="15"/>
                </a:lnTo>
                <a:cubicBezTo>
                  <a:pt x="4" y="15"/>
                  <a:pt x="0" y="6"/>
                  <a:pt x="0" y="0"/>
                </a:cubicBezTo>
                <a:lnTo>
                  <a:pt x="33" y="0"/>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84" name="Freeform 177">
            <a:extLst>
              <a:ext uri="{FF2B5EF4-FFF2-40B4-BE49-F238E27FC236}">
                <a16:creationId xmlns:a16="http://schemas.microsoft.com/office/drawing/2014/main" id="{2FCC0016-556E-44BD-92A0-BBBCFC925022}"/>
              </a:ext>
            </a:extLst>
          </p:cNvPr>
          <p:cNvSpPr>
            <a:spLocks noChangeArrowheads="1"/>
          </p:cNvSpPr>
          <p:nvPr/>
        </p:nvSpPr>
        <p:spPr bwMode="auto">
          <a:xfrm>
            <a:off x="421247" y="4096884"/>
            <a:ext cx="8509" cy="7091"/>
          </a:xfrm>
          <a:custGeom>
            <a:avLst/>
            <a:gdLst>
              <a:gd name="T0" fmla="*/ 10 w 27"/>
              <a:gd name="T1" fmla="*/ 4 h 20"/>
              <a:gd name="T2" fmla="*/ 10 w 27"/>
              <a:gd name="T3" fmla="*/ 4 h 20"/>
              <a:gd name="T4" fmla="*/ 26 w 27"/>
              <a:gd name="T5" fmla="*/ 0 h 20"/>
              <a:gd name="T6" fmla="*/ 26 w 27"/>
              <a:gd name="T7" fmla="*/ 11 h 20"/>
              <a:gd name="T8" fmla="*/ 26 w 27"/>
              <a:gd name="T9" fmla="*/ 11 h 20"/>
              <a:gd name="T10" fmla="*/ 17 w 27"/>
              <a:gd name="T11" fmla="*/ 19 h 20"/>
              <a:gd name="T12" fmla="*/ 17 w 27"/>
              <a:gd name="T13" fmla="*/ 19 h 20"/>
              <a:gd name="T14" fmla="*/ 0 w 27"/>
              <a:gd name="T15" fmla="*/ 6 h 20"/>
              <a:gd name="T16" fmla="*/ 0 w 27"/>
              <a:gd name="T17" fmla="*/ 6 h 20"/>
              <a:gd name="T18" fmla="*/ 13 w 27"/>
              <a:gd name="T19" fmla="*/ 4 h 20"/>
              <a:gd name="T20" fmla="*/ 10 w 27"/>
              <a:gd name="T21"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0">
                <a:moveTo>
                  <a:pt x="10" y="4"/>
                </a:moveTo>
                <a:lnTo>
                  <a:pt x="10" y="4"/>
                </a:lnTo>
                <a:cubicBezTo>
                  <a:pt x="15" y="2"/>
                  <a:pt x="20" y="0"/>
                  <a:pt x="26" y="0"/>
                </a:cubicBezTo>
                <a:lnTo>
                  <a:pt x="26" y="11"/>
                </a:lnTo>
                <a:lnTo>
                  <a:pt x="26" y="11"/>
                </a:lnTo>
                <a:cubicBezTo>
                  <a:pt x="26" y="15"/>
                  <a:pt x="20" y="19"/>
                  <a:pt x="17" y="19"/>
                </a:cubicBezTo>
                <a:lnTo>
                  <a:pt x="17" y="19"/>
                </a:lnTo>
                <a:cubicBezTo>
                  <a:pt x="10" y="19"/>
                  <a:pt x="0" y="6"/>
                  <a:pt x="0" y="6"/>
                </a:cubicBezTo>
                <a:lnTo>
                  <a:pt x="0" y="6"/>
                </a:lnTo>
                <a:cubicBezTo>
                  <a:pt x="4" y="4"/>
                  <a:pt x="10" y="4"/>
                  <a:pt x="13" y="4"/>
                </a:cubicBezTo>
                <a:lnTo>
                  <a:pt x="10" y="4"/>
                </a:ln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85" name="Freeform 178">
            <a:extLst>
              <a:ext uri="{FF2B5EF4-FFF2-40B4-BE49-F238E27FC236}">
                <a16:creationId xmlns:a16="http://schemas.microsoft.com/office/drawing/2014/main" id="{A8D19B69-1291-41A4-B37E-7CF4BA694EA0}"/>
              </a:ext>
            </a:extLst>
          </p:cNvPr>
          <p:cNvSpPr>
            <a:spLocks noChangeArrowheads="1"/>
          </p:cNvSpPr>
          <p:nvPr/>
        </p:nvSpPr>
        <p:spPr bwMode="auto">
          <a:xfrm>
            <a:off x="397138" y="4084122"/>
            <a:ext cx="9927" cy="7091"/>
          </a:xfrm>
          <a:custGeom>
            <a:avLst/>
            <a:gdLst>
              <a:gd name="T0" fmla="*/ 26 w 29"/>
              <a:gd name="T1" fmla="*/ 7 h 23"/>
              <a:gd name="T2" fmla="*/ 26 w 29"/>
              <a:gd name="T3" fmla="*/ 7 h 23"/>
              <a:gd name="T4" fmla="*/ 28 w 29"/>
              <a:gd name="T5" fmla="*/ 22 h 23"/>
              <a:gd name="T6" fmla="*/ 15 w 29"/>
              <a:gd name="T7" fmla="*/ 22 h 23"/>
              <a:gd name="T8" fmla="*/ 15 w 29"/>
              <a:gd name="T9" fmla="*/ 22 h 23"/>
              <a:gd name="T10" fmla="*/ 0 w 29"/>
              <a:gd name="T11" fmla="*/ 9 h 23"/>
              <a:gd name="T12" fmla="*/ 0 w 29"/>
              <a:gd name="T13" fmla="*/ 9 h 23"/>
              <a:gd name="T14" fmla="*/ 11 w 29"/>
              <a:gd name="T15" fmla="*/ 0 h 23"/>
              <a:gd name="T16" fmla="*/ 11 w 29"/>
              <a:gd name="T17" fmla="*/ 0 h 23"/>
              <a:gd name="T18" fmla="*/ 26 w 29"/>
              <a:gd name="T1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26" y="7"/>
                </a:moveTo>
                <a:lnTo>
                  <a:pt x="26" y="7"/>
                </a:lnTo>
                <a:cubicBezTo>
                  <a:pt x="26" y="13"/>
                  <a:pt x="26" y="17"/>
                  <a:pt x="28" y="22"/>
                </a:cubicBezTo>
                <a:lnTo>
                  <a:pt x="15" y="22"/>
                </a:lnTo>
                <a:lnTo>
                  <a:pt x="15" y="22"/>
                </a:lnTo>
                <a:cubicBezTo>
                  <a:pt x="9" y="22"/>
                  <a:pt x="0" y="15"/>
                  <a:pt x="0" y="9"/>
                </a:cubicBezTo>
                <a:lnTo>
                  <a:pt x="0" y="9"/>
                </a:lnTo>
                <a:cubicBezTo>
                  <a:pt x="4" y="7"/>
                  <a:pt x="9" y="4"/>
                  <a:pt x="11" y="0"/>
                </a:cubicBezTo>
                <a:lnTo>
                  <a:pt x="11" y="0"/>
                </a:lnTo>
                <a:cubicBezTo>
                  <a:pt x="15" y="4"/>
                  <a:pt x="21" y="7"/>
                  <a:pt x="26" y="7"/>
                </a:cubicBezTo>
              </a:path>
            </a:pathLst>
          </a:custGeom>
          <a:solidFill>
            <a:schemeClr val="accent4">
              <a:lumMod val="40000"/>
              <a:lumOff val="60000"/>
            </a:schemeClr>
          </a:solidFill>
          <a:ln w="12700" cap="flat">
            <a:noFill/>
            <a:bevel/>
            <a:headEnd/>
            <a:tailEnd/>
          </a:ln>
          <a:effectLst/>
        </p:spPr>
        <p:txBody>
          <a:bodyPr wrap="none" anchor="ctr"/>
          <a:lstStyle/>
          <a:p>
            <a:endParaRPr lang="en-US" sz="2743" dirty="0">
              <a:latin typeface="Fira Sans Light" panose="020B0403050000020004" pitchFamily="34" charset="0"/>
            </a:endParaRPr>
          </a:p>
        </p:txBody>
      </p:sp>
      <p:sp>
        <p:nvSpPr>
          <p:cNvPr id="186" name="Freeform 233">
            <a:extLst>
              <a:ext uri="{FF2B5EF4-FFF2-40B4-BE49-F238E27FC236}">
                <a16:creationId xmlns:a16="http://schemas.microsoft.com/office/drawing/2014/main" id="{59DCA99F-A728-4B62-97E7-7729ABD04698}"/>
              </a:ext>
            </a:extLst>
          </p:cNvPr>
          <p:cNvSpPr>
            <a:spLocks noChangeArrowheads="1"/>
          </p:cNvSpPr>
          <p:nvPr/>
        </p:nvSpPr>
        <p:spPr bwMode="auto">
          <a:xfrm>
            <a:off x="5408" y="1764764"/>
            <a:ext cx="4808214" cy="4551291"/>
          </a:xfrm>
          <a:custGeom>
            <a:avLst/>
            <a:gdLst>
              <a:gd name="connsiteX0" fmla="*/ 0 w 12301050"/>
              <a:gd name="connsiteY0" fmla="*/ 0 h 11643756"/>
              <a:gd name="connsiteX1" fmla="*/ 2779879 w 12301050"/>
              <a:gd name="connsiteY1" fmla="*/ 2780161 h 11643756"/>
              <a:gd name="connsiteX2" fmla="*/ 2779057 w 12301050"/>
              <a:gd name="connsiteY2" fmla="*/ 2780161 h 11643756"/>
              <a:gd name="connsiteX3" fmla="*/ 2779057 w 12301050"/>
              <a:gd name="connsiteY3" fmla="*/ 5980759 h 11643756"/>
              <a:gd name="connsiteX4" fmla="*/ 4516583 w 12301050"/>
              <a:gd name="connsiteY4" fmla="*/ 7719284 h 11643756"/>
              <a:gd name="connsiteX5" fmla="*/ 6254110 w 12301050"/>
              <a:gd name="connsiteY5" fmla="*/ 5980759 h 11643756"/>
              <a:gd name="connsiteX6" fmla="*/ 6254931 w 12301050"/>
              <a:gd name="connsiteY6" fmla="*/ 5980759 h 11643756"/>
              <a:gd name="connsiteX7" fmla="*/ 9033987 w 12301050"/>
              <a:gd name="connsiteY7" fmla="*/ 3200599 h 11643756"/>
              <a:gd name="connsiteX8" fmla="*/ 11813864 w 12301050"/>
              <a:gd name="connsiteY8" fmla="*/ 5960190 h 11643756"/>
              <a:gd name="connsiteX9" fmla="*/ 11815511 w 12301050"/>
              <a:gd name="connsiteY9" fmla="*/ 5960190 h 11643756"/>
              <a:gd name="connsiteX10" fmla="*/ 11815511 w 12301050"/>
              <a:gd name="connsiteY10" fmla="*/ 10446787 h 11643756"/>
              <a:gd name="connsiteX11" fmla="*/ 11818801 w 12301050"/>
              <a:gd name="connsiteY11" fmla="*/ 10477229 h 11643756"/>
              <a:gd name="connsiteX12" fmla="*/ 11816333 w 12301050"/>
              <a:gd name="connsiteY12" fmla="*/ 10477229 h 11643756"/>
              <a:gd name="connsiteX13" fmla="*/ 12224525 w 12301050"/>
              <a:gd name="connsiteY13" fmla="*/ 11561200 h 11643756"/>
              <a:gd name="connsiteX14" fmla="*/ 12301050 w 12301050"/>
              <a:gd name="connsiteY14" fmla="*/ 11643756 h 11643756"/>
              <a:gd name="connsiteX15" fmla="*/ 11049701 w 12301050"/>
              <a:gd name="connsiteY15" fmla="*/ 11643756 h 11643756"/>
              <a:gd name="connsiteX16" fmla="*/ 10989823 w 12301050"/>
              <a:gd name="connsiteY16" fmla="*/ 11518851 h 11643756"/>
              <a:gd name="connsiteX17" fmla="*/ 10773159 w 12301050"/>
              <a:gd name="connsiteY17" fmla="*/ 10441028 h 11643756"/>
              <a:gd name="connsiteX18" fmla="*/ 10774804 w 12301050"/>
              <a:gd name="connsiteY18" fmla="*/ 10441028 h 11643756"/>
              <a:gd name="connsiteX19" fmla="*/ 10774804 w 12301050"/>
              <a:gd name="connsiteY19" fmla="*/ 5980759 h 11643756"/>
              <a:gd name="connsiteX20" fmla="*/ 10771513 w 12301050"/>
              <a:gd name="connsiteY20" fmla="*/ 5980759 h 11643756"/>
              <a:gd name="connsiteX21" fmla="*/ 9033987 w 12301050"/>
              <a:gd name="connsiteY21" fmla="*/ 4243879 h 11643756"/>
              <a:gd name="connsiteX22" fmla="*/ 7297282 w 12301050"/>
              <a:gd name="connsiteY22" fmla="*/ 5980759 h 11643756"/>
              <a:gd name="connsiteX23" fmla="*/ 7296461 w 12301050"/>
              <a:gd name="connsiteY23" fmla="*/ 5980759 h 11643756"/>
              <a:gd name="connsiteX24" fmla="*/ 4516583 w 12301050"/>
              <a:gd name="connsiteY24" fmla="*/ 8761742 h 11643756"/>
              <a:gd name="connsiteX25" fmla="*/ 1736705 w 12301050"/>
              <a:gd name="connsiteY25" fmla="*/ 5980759 h 11643756"/>
              <a:gd name="connsiteX26" fmla="*/ 1737527 w 12301050"/>
              <a:gd name="connsiteY26" fmla="*/ 5980759 h 11643756"/>
              <a:gd name="connsiteX27" fmla="*/ 1737527 w 12301050"/>
              <a:gd name="connsiteY27" fmla="*/ 2780161 h 11643756"/>
              <a:gd name="connsiteX28" fmla="*/ 0 w 12301050"/>
              <a:gd name="connsiteY28" fmla="*/ 1042458 h 1164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301050" h="11643756">
                <a:moveTo>
                  <a:pt x="0" y="0"/>
                </a:moveTo>
                <a:cubicBezTo>
                  <a:pt x="1535145" y="0"/>
                  <a:pt x="2779879" y="1244861"/>
                  <a:pt x="2779879" y="2780161"/>
                </a:cubicBezTo>
                <a:lnTo>
                  <a:pt x="2779057" y="2780161"/>
                </a:lnTo>
                <a:lnTo>
                  <a:pt x="2779057" y="5980759"/>
                </a:lnTo>
                <a:cubicBezTo>
                  <a:pt x="2779057" y="6940939"/>
                  <a:pt x="3557323" y="7719284"/>
                  <a:pt x="4516583" y="7719284"/>
                </a:cubicBezTo>
                <a:cubicBezTo>
                  <a:pt x="5475843" y="7719284"/>
                  <a:pt x="6254110" y="6940939"/>
                  <a:pt x="6254110" y="5980759"/>
                </a:cubicBezTo>
                <a:lnTo>
                  <a:pt x="6254931" y="5980759"/>
                </a:lnTo>
                <a:cubicBezTo>
                  <a:pt x="6254931" y="4446283"/>
                  <a:pt x="7499665" y="3200599"/>
                  <a:pt x="9033987" y="3200599"/>
                </a:cubicBezTo>
                <a:cubicBezTo>
                  <a:pt x="10562549" y="3200599"/>
                  <a:pt x="11802348" y="4434764"/>
                  <a:pt x="11813864" y="5960190"/>
                </a:cubicBezTo>
                <a:lnTo>
                  <a:pt x="11815511" y="5960190"/>
                </a:lnTo>
                <a:lnTo>
                  <a:pt x="11815511" y="10446787"/>
                </a:lnTo>
                <a:lnTo>
                  <a:pt x="11818801" y="10477229"/>
                </a:lnTo>
                <a:lnTo>
                  <a:pt x="11816333" y="10477229"/>
                </a:lnTo>
                <a:cubicBezTo>
                  <a:pt x="11824611" y="10889748"/>
                  <a:pt x="11976658" y="11267148"/>
                  <a:pt x="12224525" y="11561200"/>
                </a:cubicBezTo>
                <a:lnTo>
                  <a:pt x="12301050" y="11643756"/>
                </a:lnTo>
                <a:lnTo>
                  <a:pt x="11049701" y="11643756"/>
                </a:lnTo>
                <a:lnTo>
                  <a:pt x="10989823" y="11518851"/>
                </a:lnTo>
                <a:cubicBezTo>
                  <a:pt x="10850286" y="11187388"/>
                  <a:pt x="10773159" y="10823207"/>
                  <a:pt x="10773159" y="10441028"/>
                </a:cubicBezTo>
                <a:lnTo>
                  <a:pt x="10774804" y="10441028"/>
                </a:lnTo>
                <a:lnTo>
                  <a:pt x="10774804" y="5980759"/>
                </a:lnTo>
                <a:lnTo>
                  <a:pt x="10771513" y="5980759"/>
                </a:lnTo>
                <a:cubicBezTo>
                  <a:pt x="10771513" y="5022226"/>
                  <a:pt x="9993246" y="4243879"/>
                  <a:pt x="9033987" y="4243879"/>
                </a:cubicBezTo>
                <a:cubicBezTo>
                  <a:pt x="8075550" y="4243879"/>
                  <a:pt x="7297282" y="5022226"/>
                  <a:pt x="7297282" y="5980759"/>
                </a:cubicBezTo>
                <a:lnTo>
                  <a:pt x="7296461" y="5980759"/>
                </a:lnTo>
                <a:cubicBezTo>
                  <a:pt x="7296461" y="7516882"/>
                  <a:pt x="6051727" y="8761742"/>
                  <a:pt x="4516583" y="8761742"/>
                </a:cubicBezTo>
                <a:cubicBezTo>
                  <a:pt x="2981439" y="8761742"/>
                  <a:pt x="1736705" y="7516882"/>
                  <a:pt x="1736705" y="5980759"/>
                </a:cubicBezTo>
                <a:lnTo>
                  <a:pt x="1737527" y="5980759"/>
                </a:lnTo>
                <a:lnTo>
                  <a:pt x="1737527" y="2780161"/>
                </a:lnTo>
                <a:cubicBezTo>
                  <a:pt x="1737527" y="1820804"/>
                  <a:pt x="959260" y="1042458"/>
                  <a:pt x="0" y="1042458"/>
                </a:cubicBezTo>
                <a:close/>
              </a:path>
            </a:pathLst>
          </a:custGeom>
          <a:solidFill>
            <a:schemeClr val="accent6">
              <a:alpha val="50000"/>
            </a:schemeClr>
          </a:solidFill>
          <a:ln>
            <a:noFill/>
          </a:ln>
          <a:effectLst/>
        </p:spPr>
        <p:txBody>
          <a:bodyPr wrap="square" anchor="ctr">
            <a:noAutofit/>
          </a:bodyPr>
          <a:lstStyle/>
          <a:p>
            <a:endParaRPr lang="en-US" sz="2743" dirty="0">
              <a:latin typeface="Fira Sans Light" panose="020B0403050000020004" pitchFamily="34" charset="0"/>
            </a:endParaRPr>
          </a:p>
        </p:txBody>
      </p:sp>
      <p:sp>
        <p:nvSpPr>
          <p:cNvPr id="187" name="Freeform 235">
            <a:extLst>
              <a:ext uri="{FF2B5EF4-FFF2-40B4-BE49-F238E27FC236}">
                <a16:creationId xmlns:a16="http://schemas.microsoft.com/office/drawing/2014/main" id="{9827D1F4-3661-4FDD-A5D9-B0CFEAF4EE96}"/>
              </a:ext>
            </a:extLst>
          </p:cNvPr>
          <p:cNvSpPr>
            <a:spLocks noChangeArrowheads="1"/>
          </p:cNvSpPr>
          <p:nvPr/>
        </p:nvSpPr>
        <p:spPr bwMode="auto">
          <a:xfrm>
            <a:off x="250327" y="1979959"/>
            <a:ext cx="4427920" cy="4477615"/>
          </a:xfrm>
          <a:custGeom>
            <a:avLst/>
            <a:gdLst>
              <a:gd name="connsiteX0" fmla="*/ 11152887 w 11328128"/>
              <a:gd name="connsiteY0" fmla="*/ 11187937 h 11455265"/>
              <a:gd name="connsiteX1" fmla="*/ 11328128 w 11328128"/>
              <a:gd name="connsiteY1" fmla="*/ 11440525 h 11455265"/>
              <a:gd name="connsiteX2" fmla="*/ 11310335 w 11328128"/>
              <a:gd name="connsiteY2" fmla="*/ 11455265 h 11455265"/>
              <a:gd name="connsiteX3" fmla="*/ 11160340 w 11328128"/>
              <a:gd name="connsiteY3" fmla="*/ 11455265 h 11455265"/>
              <a:gd name="connsiteX4" fmla="*/ 11119362 w 11328128"/>
              <a:gd name="connsiteY4" fmla="*/ 11400724 h 11455265"/>
              <a:gd name="connsiteX5" fmla="*/ 11029478 w 11328128"/>
              <a:gd name="connsiteY5" fmla="*/ 11260340 h 11455265"/>
              <a:gd name="connsiteX6" fmla="*/ 10909360 w 11328128"/>
              <a:gd name="connsiteY6" fmla="*/ 10616939 h 11455265"/>
              <a:gd name="connsiteX7" fmla="*/ 11014669 w 11328128"/>
              <a:gd name="connsiteY7" fmla="*/ 10910666 h 11455265"/>
              <a:gd name="connsiteX8" fmla="*/ 10882210 w 11328128"/>
              <a:gd name="connsiteY8" fmla="*/ 10965791 h 11455265"/>
              <a:gd name="connsiteX9" fmla="*/ 10771965 w 11328128"/>
              <a:gd name="connsiteY9" fmla="*/ 10658077 h 11455265"/>
              <a:gd name="connsiteX10" fmla="*/ 10786774 w 11328128"/>
              <a:gd name="connsiteY10" fmla="*/ 10002335 h 11455265"/>
              <a:gd name="connsiteX11" fmla="*/ 10834492 w 11328128"/>
              <a:gd name="connsiteY11" fmla="*/ 10312517 h 11455265"/>
              <a:gd name="connsiteX12" fmla="*/ 10693806 w 11328128"/>
              <a:gd name="connsiteY12" fmla="*/ 10340490 h 11455265"/>
              <a:gd name="connsiteX13" fmla="*/ 10645265 w 11328128"/>
              <a:gd name="connsiteY13" fmla="*/ 10017967 h 11455265"/>
              <a:gd name="connsiteX14" fmla="*/ 10623874 w 11328128"/>
              <a:gd name="connsiteY14" fmla="*/ 9370452 h 11455265"/>
              <a:gd name="connsiteX15" fmla="*/ 10767028 w 11328128"/>
              <a:gd name="connsiteY15" fmla="*/ 9370452 h 11455265"/>
              <a:gd name="connsiteX16" fmla="*/ 10767028 w 11328128"/>
              <a:gd name="connsiteY16" fmla="*/ 9615636 h 11455265"/>
              <a:gd name="connsiteX17" fmla="*/ 10767028 w 11328128"/>
              <a:gd name="connsiteY17" fmla="*/ 9654306 h 11455265"/>
              <a:gd name="connsiteX18" fmla="*/ 10767028 w 11328128"/>
              <a:gd name="connsiteY18" fmla="*/ 9689685 h 11455265"/>
              <a:gd name="connsiteX19" fmla="*/ 10623874 w 11328128"/>
              <a:gd name="connsiteY19" fmla="*/ 9691330 h 11455265"/>
              <a:gd name="connsiteX20" fmla="*/ 10623051 w 11328128"/>
              <a:gd name="connsiteY20" fmla="*/ 9654306 h 11455265"/>
              <a:gd name="connsiteX21" fmla="*/ 10623874 w 11328128"/>
              <a:gd name="connsiteY21" fmla="*/ 9611522 h 11455265"/>
              <a:gd name="connsiteX22" fmla="*/ 10623874 w 11328128"/>
              <a:gd name="connsiteY22" fmla="*/ 8731988 h 11455265"/>
              <a:gd name="connsiteX23" fmla="*/ 10767028 w 11328128"/>
              <a:gd name="connsiteY23" fmla="*/ 8731988 h 11455265"/>
              <a:gd name="connsiteX24" fmla="*/ 10767028 w 11328128"/>
              <a:gd name="connsiteY24" fmla="*/ 9051220 h 11455265"/>
              <a:gd name="connsiteX25" fmla="*/ 10623874 w 11328128"/>
              <a:gd name="connsiteY25" fmla="*/ 9051220 h 11455265"/>
              <a:gd name="connsiteX26" fmla="*/ 10623874 w 11328128"/>
              <a:gd name="connsiteY26" fmla="*/ 8092701 h 11455265"/>
              <a:gd name="connsiteX27" fmla="*/ 10767028 w 11328128"/>
              <a:gd name="connsiteY27" fmla="*/ 8092701 h 11455265"/>
              <a:gd name="connsiteX28" fmla="*/ 10767028 w 11328128"/>
              <a:gd name="connsiteY28" fmla="*/ 8412756 h 11455265"/>
              <a:gd name="connsiteX29" fmla="*/ 10623874 w 11328128"/>
              <a:gd name="connsiteY29" fmla="*/ 8412756 h 11455265"/>
              <a:gd name="connsiteX30" fmla="*/ 4125977 w 11328128"/>
              <a:gd name="connsiteY30" fmla="*/ 7569423 h 11455265"/>
              <a:gd name="connsiteX31" fmla="*/ 4145722 w 11328128"/>
              <a:gd name="connsiteY31" fmla="*/ 7710939 h 11455265"/>
              <a:gd name="connsiteX32" fmla="*/ 3819922 w 11328128"/>
              <a:gd name="connsiteY32" fmla="*/ 7738090 h 11455265"/>
              <a:gd name="connsiteX33" fmla="*/ 3816631 w 11328128"/>
              <a:gd name="connsiteY33" fmla="*/ 7594106 h 11455265"/>
              <a:gd name="connsiteX34" fmla="*/ 4125977 w 11328128"/>
              <a:gd name="connsiteY34" fmla="*/ 7569423 h 11455265"/>
              <a:gd name="connsiteX35" fmla="*/ 3200408 w 11328128"/>
              <a:gd name="connsiteY35" fmla="*/ 7537335 h 11455265"/>
              <a:gd name="connsiteX36" fmla="*/ 3505640 w 11328128"/>
              <a:gd name="connsiteY36" fmla="*/ 7585879 h 11455265"/>
              <a:gd name="connsiteX37" fmla="*/ 3493299 w 11328128"/>
              <a:gd name="connsiteY37" fmla="*/ 7728217 h 11455265"/>
              <a:gd name="connsiteX38" fmla="*/ 3168322 w 11328128"/>
              <a:gd name="connsiteY38" fmla="*/ 7677205 h 11455265"/>
              <a:gd name="connsiteX39" fmla="*/ 10623874 w 11328128"/>
              <a:gd name="connsiteY39" fmla="*/ 7453413 h 11455265"/>
              <a:gd name="connsiteX40" fmla="*/ 10767028 w 11328128"/>
              <a:gd name="connsiteY40" fmla="*/ 7453413 h 11455265"/>
              <a:gd name="connsiteX41" fmla="*/ 10767028 w 11328128"/>
              <a:gd name="connsiteY41" fmla="*/ 7773469 h 11455265"/>
              <a:gd name="connsiteX42" fmla="*/ 10623874 w 11328128"/>
              <a:gd name="connsiteY42" fmla="*/ 7773469 h 11455265"/>
              <a:gd name="connsiteX43" fmla="*/ 4719986 w 11328128"/>
              <a:gd name="connsiteY43" fmla="*/ 7405693 h 11455265"/>
              <a:gd name="connsiteX44" fmla="*/ 4777577 w 11328128"/>
              <a:gd name="connsiteY44" fmla="*/ 7537335 h 11455265"/>
              <a:gd name="connsiteX45" fmla="*/ 4466586 w 11328128"/>
              <a:gd name="connsiteY45" fmla="*/ 7645941 h 11455265"/>
              <a:gd name="connsiteX46" fmla="*/ 4428740 w 11328128"/>
              <a:gd name="connsiteY46" fmla="*/ 7507716 h 11455265"/>
              <a:gd name="connsiteX47" fmla="*/ 4719986 w 11328128"/>
              <a:gd name="connsiteY47" fmla="*/ 7405693 h 11455265"/>
              <a:gd name="connsiteX48" fmla="*/ 2635195 w 11328128"/>
              <a:gd name="connsiteY48" fmla="*/ 7306139 h 11455265"/>
              <a:gd name="connsiteX49" fmla="*/ 2907518 w 11328128"/>
              <a:gd name="connsiteY49" fmla="*/ 7445186 h 11455265"/>
              <a:gd name="connsiteX50" fmla="*/ 2854040 w 11328128"/>
              <a:gd name="connsiteY50" fmla="*/ 7577651 h 11455265"/>
              <a:gd name="connsiteX51" fmla="*/ 2558681 w 11328128"/>
              <a:gd name="connsiteY51" fmla="*/ 7427908 h 11455265"/>
              <a:gd name="connsiteX52" fmla="*/ 5242417 w 11328128"/>
              <a:gd name="connsiteY52" fmla="*/ 7080702 h 11455265"/>
              <a:gd name="connsiteX53" fmla="*/ 5335385 w 11328128"/>
              <a:gd name="connsiteY53" fmla="*/ 7189307 h 11455265"/>
              <a:gd name="connsiteX54" fmla="*/ 5068822 w 11328128"/>
              <a:gd name="connsiteY54" fmla="*/ 7384301 h 11455265"/>
              <a:gd name="connsiteX55" fmla="*/ 4993131 w 11328128"/>
              <a:gd name="connsiteY55" fmla="*/ 7262533 h 11455265"/>
              <a:gd name="connsiteX56" fmla="*/ 5242417 w 11328128"/>
              <a:gd name="connsiteY56" fmla="*/ 7080702 h 11455265"/>
              <a:gd name="connsiteX57" fmla="*/ 2179404 w 11328128"/>
              <a:gd name="connsiteY57" fmla="*/ 6898871 h 11455265"/>
              <a:gd name="connsiteX58" fmla="*/ 2390022 w 11328128"/>
              <a:gd name="connsiteY58" fmla="*/ 7121840 h 11455265"/>
              <a:gd name="connsiteX59" fmla="*/ 2294586 w 11328128"/>
              <a:gd name="connsiteY59" fmla="*/ 7228799 h 11455265"/>
              <a:gd name="connsiteX60" fmla="*/ 2067513 w 11328128"/>
              <a:gd name="connsiteY60" fmla="*/ 6987729 h 11455265"/>
              <a:gd name="connsiteX61" fmla="*/ 10623874 w 11328128"/>
              <a:gd name="connsiteY61" fmla="*/ 6814949 h 11455265"/>
              <a:gd name="connsiteX62" fmla="*/ 10767028 w 11328128"/>
              <a:gd name="connsiteY62" fmla="*/ 6814949 h 11455265"/>
              <a:gd name="connsiteX63" fmla="*/ 10767028 w 11328128"/>
              <a:gd name="connsiteY63" fmla="*/ 7134181 h 11455265"/>
              <a:gd name="connsiteX64" fmla="*/ 10623874 w 11328128"/>
              <a:gd name="connsiteY64" fmla="*/ 7134181 h 11455265"/>
              <a:gd name="connsiteX65" fmla="*/ 5652135 w 11328128"/>
              <a:gd name="connsiteY65" fmla="*/ 6618309 h 11455265"/>
              <a:gd name="connsiteX66" fmla="*/ 5770608 w 11328128"/>
              <a:gd name="connsiteY66" fmla="*/ 6698939 h 11455265"/>
              <a:gd name="connsiteX67" fmla="*/ 5569039 w 11328128"/>
              <a:gd name="connsiteY67" fmla="*/ 6958110 h 11455265"/>
              <a:gd name="connsiteX68" fmla="*/ 5462085 w 11328128"/>
              <a:gd name="connsiteY68" fmla="*/ 6863493 h 11455265"/>
              <a:gd name="connsiteX69" fmla="*/ 5652135 w 11328128"/>
              <a:gd name="connsiteY69" fmla="*/ 6618309 h 11455265"/>
              <a:gd name="connsiteX70" fmla="*/ 1864300 w 11328128"/>
              <a:gd name="connsiteY70" fmla="*/ 6366543 h 11455265"/>
              <a:gd name="connsiteX71" fmla="*/ 2004163 w 11328128"/>
              <a:gd name="connsiteY71" fmla="*/ 6643815 h 11455265"/>
              <a:gd name="connsiteX72" fmla="*/ 1880754 w 11328128"/>
              <a:gd name="connsiteY72" fmla="*/ 6716217 h 11455265"/>
              <a:gd name="connsiteX73" fmla="*/ 1732663 w 11328128"/>
              <a:gd name="connsiteY73" fmla="*/ 6423314 h 11455265"/>
              <a:gd name="connsiteX74" fmla="*/ 10623874 w 11328128"/>
              <a:gd name="connsiteY74" fmla="*/ 6175662 h 11455265"/>
              <a:gd name="connsiteX75" fmla="*/ 10767028 w 11328128"/>
              <a:gd name="connsiteY75" fmla="*/ 6175662 h 11455265"/>
              <a:gd name="connsiteX76" fmla="*/ 10767028 w 11328128"/>
              <a:gd name="connsiteY76" fmla="*/ 6495717 h 11455265"/>
              <a:gd name="connsiteX77" fmla="*/ 10623874 w 11328128"/>
              <a:gd name="connsiteY77" fmla="*/ 6495717 h 11455265"/>
              <a:gd name="connsiteX78" fmla="*/ 5936799 w 11328128"/>
              <a:gd name="connsiteY78" fmla="*/ 6065412 h 11455265"/>
              <a:gd name="connsiteX79" fmla="*/ 6070080 w 11328128"/>
              <a:gd name="connsiteY79" fmla="*/ 6116423 h 11455265"/>
              <a:gd name="connsiteX80" fmla="*/ 5936799 w 11328128"/>
              <a:gd name="connsiteY80" fmla="*/ 6415909 h 11455265"/>
              <a:gd name="connsiteX81" fmla="*/ 5810099 w 11328128"/>
              <a:gd name="connsiteY81" fmla="*/ 6350911 h 11455265"/>
              <a:gd name="connsiteX82" fmla="*/ 5936799 w 11328128"/>
              <a:gd name="connsiteY82" fmla="*/ 6065412 h 11455265"/>
              <a:gd name="connsiteX83" fmla="*/ 1681654 w 11328128"/>
              <a:gd name="connsiteY83" fmla="*/ 5770863 h 11455265"/>
              <a:gd name="connsiteX84" fmla="*/ 1757345 w 11328128"/>
              <a:gd name="connsiteY84" fmla="*/ 6073640 h 11455265"/>
              <a:gd name="connsiteX85" fmla="*/ 1619950 w 11328128"/>
              <a:gd name="connsiteY85" fmla="*/ 6115601 h 11455265"/>
              <a:gd name="connsiteX86" fmla="*/ 1540968 w 11328128"/>
              <a:gd name="connsiteY86" fmla="*/ 5798014 h 11455265"/>
              <a:gd name="connsiteX87" fmla="*/ 10623874 w 11328128"/>
              <a:gd name="connsiteY87" fmla="*/ 5538021 h 11455265"/>
              <a:gd name="connsiteX88" fmla="*/ 10767028 w 11328128"/>
              <a:gd name="connsiteY88" fmla="*/ 5538021 h 11455265"/>
              <a:gd name="connsiteX89" fmla="*/ 10767028 w 11328128"/>
              <a:gd name="connsiteY89" fmla="*/ 5857253 h 11455265"/>
              <a:gd name="connsiteX90" fmla="*/ 10623874 w 11328128"/>
              <a:gd name="connsiteY90" fmla="*/ 5857253 h 11455265"/>
              <a:gd name="connsiteX91" fmla="*/ 6061031 w 11328128"/>
              <a:gd name="connsiteY91" fmla="*/ 5443403 h 11455265"/>
              <a:gd name="connsiteX92" fmla="*/ 6199249 w 11328128"/>
              <a:gd name="connsiteY92" fmla="*/ 5482073 h 11455265"/>
              <a:gd name="connsiteX93" fmla="*/ 6130139 w 11328128"/>
              <a:gd name="connsiteY93" fmla="*/ 5787318 h 11455265"/>
              <a:gd name="connsiteX94" fmla="*/ 5988631 w 11328128"/>
              <a:gd name="connsiteY94" fmla="*/ 5761812 h 11455265"/>
              <a:gd name="connsiteX95" fmla="*/ 6061031 w 11328128"/>
              <a:gd name="connsiteY95" fmla="*/ 5443403 h 11455265"/>
              <a:gd name="connsiteX96" fmla="*/ 1505591 w 11328128"/>
              <a:gd name="connsiteY96" fmla="*/ 5146385 h 11455265"/>
              <a:gd name="connsiteX97" fmla="*/ 1647923 w 11328128"/>
              <a:gd name="connsiteY97" fmla="*/ 5146385 h 11455265"/>
              <a:gd name="connsiteX98" fmla="*/ 1647923 w 11328128"/>
              <a:gd name="connsiteY98" fmla="*/ 5466440 h 11455265"/>
              <a:gd name="connsiteX99" fmla="*/ 1505591 w 11328128"/>
              <a:gd name="connsiteY99" fmla="*/ 5466440 h 11455265"/>
              <a:gd name="connsiteX100" fmla="*/ 10693806 w 11328128"/>
              <a:gd name="connsiteY100" fmla="*/ 4886392 h 11455265"/>
              <a:gd name="connsiteX101" fmla="*/ 10753042 w 11328128"/>
              <a:gd name="connsiteY101" fmla="*/ 5208915 h 11455265"/>
              <a:gd name="connsiteX102" fmla="*/ 10611533 w 11328128"/>
              <a:gd name="connsiteY102" fmla="*/ 5227016 h 11455265"/>
              <a:gd name="connsiteX103" fmla="*/ 10554765 w 11328128"/>
              <a:gd name="connsiteY103" fmla="*/ 4920125 h 11455265"/>
              <a:gd name="connsiteX104" fmla="*/ 6166339 w 11328128"/>
              <a:gd name="connsiteY104" fmla="*/ 4817280 h 11455265"/>
              <a:gd name="connsiteX105" fmla="*/ 6304557 w 11328128"/>
              <a:gd name="connsiteY105" fmla="*/ 4855950 h 11455265"/>
              <a:gd name="connsiteX106" fmla="*/ 6234626 w 11328128"/>
              <a:gd name="connsiteY106" fmla="*/ 5162018 h 11455265"/>
              <a:gd name="connsiteX107" fmla="*/ 6093939 w 11328128"/>
              <a:gd name="connsiteY107" fmla="*/ 5135690 h 11455265"/>
              <a:gd name="connsiteX108" fmla="*/ 6166339 w 11328128"/>
              <a:gd name="connsiteY108" fmla="*/ 4817280 h 11455265"/>
              <a:gd name="connsiteX109" fmla="*/ 1505591 w 11328128"/>
              <a:gd name="connsiteY109" fmla="*/ 4507921 h 11455265"/>
              <a:gd name="connsiteX110" fmla="*/ 1647923 w 11328128"/>
              <a:gd name="connsiteY110" fmla="*/ 4507921 h 11455265"/>
              <a:gd name="connsiteX111" fmla="*/ 1647923 w 11328128"/>
              <a:gd name="connsiteY111" fmla="*/ 4827153 h 11455265"/>
              <a:gd name="connsiteX112" fmla="*/ 1505591 w 11328128"/>
              <a:gd name="connsiteY112" fmla="*/ 4827153 h 11455265"/>
              <a:gd name="connsiteX113" fmla="*/ 10469201 w 11328128"/>
              <a:gd name="connsiteY113" fmla="*/ 4270966 h 11455265"/>
              <a:gd name="connsiteX114" fmla="*/ 10599192 w 11328128"/>
              <a:gd name="connsiteY114" fmla="*/ 4572919 h 11455265"/>
              <a:gd name="connsiteX115" fmla="*/ 10465088 w 11328128"/>
              <a:gd name="connsiteY115" fmla="*/ 4621462 h 11455265"/>
              <a:gd name="connsiteX116" fmla="*/ 10341679 w 11328128"/>
              <a:gd name="connsiteY116" fmla="*/ 4335964 h 11455265"/>
              <a:gd name="connsiteX117" fmla="*/ 6407399 w 11328128"/>
              <a:gd name="connsiteY117" fmla="*/ 4209258 h 11455265"/>
              <a:gd name="connsiteX118" fmla="*/ 6534099 w 11328128"/>
              <a:gd name="connsiteY118" fmla="*/ 4277547 h 11455265"/>
              <a:gd name="connsiteX119" fmla="*/ 6402462 w 11328128"/>
              <a:gd name="connsiteY119" fmla="*/ 4559755 h 11455265"/>
              <a:gd name="connsiteX120" fmla="*/ 6270003 w 11328128"/>
              <a:gd name="connsiteY120" fmla="*/ 4507098 h 11455265"/>
              <a:gd name="connsiteX121" fmla="*/ 6407399 w 11328128"/>
              <a:gd name="connsiteY121" fmla="*/ 4209258 h 11455265"/>
              <a:gd name="connsiteX122" fmla="*/ 1505591 w 11328128"/>
              <a:gd name="connsiteY122" fmla="*/ 3868634 h 11455265"/>
              <a:gd name="connsiteX123" fmla="*/ 1647923 w 11328128"/>
              <a:gd name="connsiteY123" fmla="*/ 3868634 h 11455265"/>
              <a:gd name="connsiteX124" fmla="*/ 1647923 w 11328128"/>
              <a:gd name="connsiteY124" fmla="*/ 4188689 h 11455265"/>
              <a:gd name="connsiteX125" fmla="*/ 1505591 w 11328128"/>
              <a:gd name="connsiteY125" fmla="*/ 4188689 h 11455265"/>
              <a:gd name="connsiteX126" fmla="*/ 10092392 w 11328128"/>
              <a:gd name="connsiteY126" fmla="*/ 3732055 h 11455265"/>
              <a:gd name="connsiteX127" fmla="*/ 10300542 w 11328128"/>
              <a:gd name="connsiteY127" fmla="*/ 3988758 h 11455265"/>
              <a:gd name="connsiteX128" fmla="*/ 10182892 w 11328128"/>
              <a:gd name="connsiteY128" fmla="*/ 4070211 h 11455265"/>
              <a:gd name="connsiteX129" fmla="*/ 9988729 w 11328128"/>
              <a:gd name="connsiteY129" fmla="*/ 3831610 h 11455265"/>
              <a:gd name="connsiteX130" fmla="*/ 6800662 w 11328128"/>
              <a:gd name="connsiteY130" fmla="*/ 3681867 h 11455265"/>
              <a:gd name="connsiteX131" fmla="*/ 6901035 w 11328128"/>
              <a:gd name="connsiteY131" fmla="*/ 3783890 h 11455265"/>
              <a:gd name="connsiteX132" fmla="*/ 6699466 w 11328128"/>
              <a:gd name="connsiteY132" fmla="*/ 4016731 h 11455265"/>
              <a:gd name="connsiteX133" fmla="*/ 6584285 w 11328128"/>
              <a:gd name="connsiteY133" fmla="*/ 3931986 h 11455265"/>
              <a:gd name="connsiteX134" fmla="*/ 6800662 w 11328128"/>
              <a:gd name="connsiteY134" fmla="*/ 3681867 h 11455265"/>
              <a:gd name="connsiteX135" fmla="*/ 9573252 w 11328128"/>
              <a:gd name="connsiteY135" fmla="*/ 3339597 h 11455265"/>
              <a:gd name="connsiteX136" fmla="*/ 9836524 w 11328128"/>
              <a:gd name="connsiteY136" fmla="*/ 3506619 h 11455265"/>
              <a:gd name="connsiteX137" fmla="*/ 9760833 w 11328128"/>
              <a:gd name="connsiteY137" fmla="*/ 3623450 h 11455265"/>
              <a:gd name="connsiteX138" fmla="*/ 9516483 w 11328128"/>
              <a:gd name="connsiteY138" fmla="*/ 3469594 h 11455265"/>
              <a:gd name="connsiteX139" fmla="*/ 7340371 w 11328128"/>
              <a:gd name="connsiteY139" fmla="*/ 3304219 h 11455265"/>
              <a:gd name="connsiteX140" fmla="*/ 7402076 w 11328128"/>
              <a:gd name="connsiteY140" fmla="*/ 3433392 h 11455265"/>
              <a:gd name="connsiteX141" fmla="*/ 7136334 w 11328128"/>
              <a:gd name="connsiteY141" fmla="*/ 3588071 h 11455265"/>
              <a:gd name="connsiteX142" fmla="*/ 7054884 w 11328128"/>
              <a:gd name="connsiteY142" fmla="*/ 3470416 h 11455265"/>
              <a:gd name="connsiteX143" fmla="*/ 7340371 w 11328128"/>
              <a:gd name="connsiteY143" fmla="*/ 3304219 h 11455265"/>
              <a:gd name="connsiteX144" fmla="*/ 1505591 w 11328128"/>
              <a:gd name="connsiteY144" fmla="*/ 3230169 h 11455265"/>
              <a:gd name="connsiteX145" fmla="*/ 1647923 w 11328128"/>
              <a:gd name="connsiteY145" fmla="*/ 3230169 h 11455265"/>
              <a:gd name="connsiteX146" fmla="*/ 1647923 w 11328128"/>
              <a:gd name="connsiteY146" fmla="*/ 3549402 h 11455265"/>
              <a:gd name="connsiteX147" fmla="*/ 1505591 w 11328128"/>
              <a:gd name="connsiteY147" fmla="*/ 3549402 h 11455265"/>
              <a:gd name="connsiteX148" fmla="*/ 8943043 w 11328128"/>
              <a:gd name="connsiteY148" fmla="*/ 3127324 h 11455265"/>
              <a:gd name="connsiteX149" fmla="*/ 9260615 w 11328128"/>
              <a:gd name="connsiteY149" fmla="*/ 3209601 h 11455265"/>
              <a:gd name="connsiteX150" fmla="*/ 9215365 w 11328128"/>
              <a:gd name="connsiteY150" fmla="*/ 3345356 h 11455265"/>
              <a:gd name="connsiteX151" fmla="*/ 8916715 w 11328128"/>
              <a:gd name="connsiteY151" fmla="*/ 3268016 h 11455265"/>
              <a:gd name="connsiteX152" fmla="*/ 7968111 w 11328128"/>
              <a:gd name="connsiteY152" fmla="*/ 3114982 h 11455265"/>
              <a:gd name="connsiteX153" fmla="*/ 7990325 w 11328128"/>
              <a:gd name="connsiteY153" fmla="*/ 3256498 h 11455265"/>
              <a:gd name="connsiteX154" fmla="*/ 7688384 w 11328128"/>
              <a:gd name="connsiteY154" fmla="*/ 3323964 h 11455265"/>
              <a:gd name="connsiteX155" fmla="*/ 7647248 w 11328128"/>
              <a:gd name="connsiteY155" fmla="*/ 3186564 h 11455265"/>
              <a:gd name="connsiteX156" fmla="*/ 7968111 w 11328128"/>
              <a:gd name="connsiteY156" fmla="*/ 3114982 h 11455265"/>
              <a:gd name="connsiteX157" fmla="*/ 8428838 w 11328128"/>
              <a:gd name="connsiteY157" fmla="*/ 3080426 h 11455265"/>
              <a:gd name="connsiteX158" fmla="*/ 8618066 w 11328128"/>
              <a:gd name="connsiteY158" fmla="*/ 3087009 h 11455265"/>
              <a:gd name="connsiteX159" fmla="*/ 8609016 w 11328128"/>
              <a:gd name="connsiteY159" fmla="*/ 3230169 h 11455265"/>
              <a:gd name="connsiteX160" fmla="*/ 8428016 w 11328128"/>
              <a:gd name="connsiteY160" fmla="*/ 3223587 h 11455265"/>
              <a:gd name="connsiteX161" fmla="*/ 8298025 w 11328128"/>
              <a:gd name="connsiteY161" fmla="*/ 3226055 h 11455265"/>
              <a:gd name="connsiteX162" fmla="*/ 8292265 w 11328128"/>
              <a:gd name="connsiteY162" fmla="*/ 3082895 h 11455265"/>
              <a:gd name="connsiteX163" fmla="*/ 8428838 w 11328128"/>
              <a:gd name="connsiteY163" fmla="*/ 3080426 h 11455265"/>
              <a:gd name="connsiteX164" fmla="*/ 1505591 w 11328128"/>
              <a:gd name="connsiteY164" fmla="*/ 2591706 h 11455265"/>
              <a:gd name="connsiteX165" fmla="*/ 1647923 w 11328128"/>
              <a:gd name="connsiteY165" fmla="*/ 2591706 h 11455265"/>
              <a:gd name="connsiteX166" fmla="*/ 1647923 w 11328128"/>
              <a:gd name="connsiteY166" fmla="*/ 2910937 h 11455265"/>
              <a:gd name="connsiteX167" fmla="*/ 1505591 w 11328128"/>
              <a:gd name="connsiteY167" fmla="*/ 2910937 h 11455265"/>
              <a:gd name="connsiteX168" fmla="*/ 1625709 w 11328128"/>
              <a:gd name="connsiteY168" fmla="*/ 1941722 h 11455265"/>
              <a:gd name="connsiteX169" fmla="*/ 1647923 w 11328128"/>
              <a:gd name="connsiteY169" fmla="*/ 2187729 h 11455265"/>
              <a:gd name="connsiteX170" fmla="*/ 1647923 w 11328128"/>
              <a:gd name="connsiteY170" fmla="*/ 2271650 h 11455265"/>
              <a:gd name="connsiteX171" fmla="*/ 1505591 w 11328128"/>
              <a:gd name="connsiteY171" fmla="*/ 2271650 h 11455265"/>
              <a:gd name="connsiteX172" fmla="*/ 1505591 w 11328128"/>
              <a:gd name="connsiteY172" fmla="*/ 2187729 h 11455265"/>
              <a:gd name="connsiteX173" fmla="*/ 1484200 w 11328128"/>
              <a:gd name="connsiteY173" fmla="*/ 1963114 h 11455265"/>
              <a:gd name="connsiteX174" fmla="*/ 1448000 w 11328128"/>
              <a:gd name="connsiteY174" fmla="*/ 1309840 h 11455265"/>
              <a:gd name="connsiteX175" fmla="*/ 1556600 w 11328128"/>
              <a:gd name="connsiteY175" fmla="*/ 1620844 h 11455265"/>
              <a:gd name="connsiteX176" fmla="*/ 1418382 w 11328128"/>
              <a:gd name="connsiteY176" fmla="*/ 1659514 h 11455265"/>
              <a:gd name="connsiteX177" fmla="*/ 1315541 w 11328128"/>
              <a:gd name="connsiteY177" fmla="*/ 1366610 h 11455265"/>
              <a:gd name="connsiteX178" fmla="*/ 1113150 w 11328128"/>
              <a:gd name="connsiteY178" fmla="*/ 745424 h 11455265"/>
              <a:gd name="connsiteX179" fmla="*/ 1299909 w 11328128"/>
              <a:gd name="connsiteY179" fmla="*/ 1016113 h 11455265"/>
              <a:gd name="connsiteX180" fmla="*/ 1176500 w 11328128"/>
              <a:gd name="connsiteY180" fmla="*/ 1089339 h 11455265"/>
              <a:gd name="connsiteX181" fmla="*/ 1001259 w 11328128"/>
              <a:gd name="connsiteY181" fmla="*/ 835105 h 11455265"/>
              <a:gd name="connsiteX182" fmla="*/ 631855 w 11328128"/>
              <a:gd name="connsiteY182" fmla="*/ 297841 h 11455265"/>
              <a:gd name="connsiteX183" fmla="*/ 888545 w 11328128"/>
              <a:gd name="connsiteY183" fmla="*/ 504354 h 11455265"/>
              <a:gd name="connsiteX184" fmla="*/ 790641 w 11328128"/>
              <a:gd name="connsiteY184" fmla="*/ 608845 h 11455265"/>
              <a:gd name="connsiteX185" fmla="*/ 550405 w 11328128"/>
              <a:gd name="connsiteY185" fmla="*/ 415496 h 11455265"/>
              <a:gd name="connsiteX186" fmla="*/ 48541 w 11328128"/>
              <a:gd name="connsiteY186" fmla="*/ 0 h 11455265"/>
              <a:gd name="connsiteX187" fmla="*/ 349659 w 11328128"/>
              <a:gd name="connsiteY187" fmla="*/ 129997 h 11455265"/>
              <a:gd name="connsiteX188" fmla="*/ 284664 w 11328128"/>
              <a:gd name="connsiteY188" fmla="*/ 257525 h 11455265"/>
              <a:gd name="connsiteX189" fmla="*/ 0 w 11328128"/>
              <a:gd name="connsiteY189" fmla="*/ 134111 h 1145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11328128" h="11455265">
                <a:moveTo>
                  <a:pt x="11152887" y="11187937"/>
                </a:moveTo>
                <a:cubicBezTo>
                  <a:pt x="11206365" y="11278441"/>
                  <a:pt x="11264778" y="11363185"/>
                  <a:pt x="11328128" y="11440525"/>
                </a:cubicBezTo>
                <a:lnTo>
                  <a:pt x="11310335" y="11455265"/>
                </a:lnTo>
                <a:lnTo>
                  <a:pt x="11160340" y="11455265"/>
                </a:lnTo>
                <a:lnTo>
                  <a:pt x="11119362" y="11400724"/>
                </a:lnTo>
                <a:cubicBezTo>
                  <a:pt x="11087892" y="11355369"/>
                  <a:pt x="11057863" y="11308471"/>
                  <a:pt x="11029478" y="11260340"/>
                </a:cubicBezTo>
                <a:close/>
                <a:moveTo>
                  <a:pt x="10909360" y="10616939"/>
                </a:moveTo>
                <a:cubicBezTo>
                  <a:pt x="10939801" y="10718962"/>
                  <a:pt x="10975178" y="10817693"/>
                  <a:pt x="11014669" y="10910666"/>
                </a:cubicBezTo>
                <a:lnTo>
                  <a:pt x="10882210" y="10965791"/>
                </a:lnTo>
                <a:cubicBezTo>
                  <a:pt x="10841074" y="10868705"/>
                  <a:pt x="10804051" y="10765036"/>
                  <a:pt x="10771965" y="10658077"/>
                </a:cubicBezTo>
                <a:close/>
                <a:moveTo>
                  <a:pt x="10786774" y="10002335"/>
                </a:moveTo>
                <a:cubicBezTo>
                  <a:pt x="10799115" y="10107648"/>
                  <a:pt x="10814747" y="10211317"/>
                  <a:pt x="10834492" y="10312517"/>
                </a:cubicBezTo>
                <a:lnTo>
                  <a:pt x="10693806" y="10340490"/>
                </a:lnTo>
                <a:cubicBezTo>
                  <a:pt x="10673238" y="10235177"/>
                  <a:pt x="10656783" y="10126572"/>
                  <a:pt x="10645265" y="10017967"/>
                </a:cubicBezTo>
                <a:close/>
                <a:moveTo>
                  <a:pt x="10623874" y="9370452"/>
                </a:moveTo>
                <a:lnTo>
                  <a:pt x="10767028" y="9370452"/>
                </a:lnTo>
                <a:lnTo>
                  <a:pt x="10767028" y="9615636"/>
                </a:lnTo>
                <a:cubicBezTo>
                  <a:pt x="10767028" y="9615636"/>
                  <a:pt x="10767028" y="9629623"/>
                  <a:pt x="10767028" y="9654306"/>
                </a:cubicBezTo>
                <a:cubicBezTo>
                  <a:pt x="10767028" y="9664179"/>
                  <a:pt x="10767028" y="9675698"/>
                  <a:pt x="10767028" y="9689685"/>
                </a:cubicBezTo>
                <a:lnTo>
                  <a:pt x="10623874" y="9691330"/>
                </a:lnTo>
                <a:cubicBezTo>
                  <a:pt x="10623874" y="9677343"/>
                  <a:pt x="10623051" y="9665002"/>
                  <a:pt x="10623051" y="9654306"/>
                </a:cubicBezTo>
                <a:cubicBezTo>
                  <a:pt x="10623051" y="9631268"/>
                  <a:pt x="10623874" y="9615636"/>
                  <a:pt x="10623874" y="9611522"/>
                </a:cubicBezTo>
                <a:close/>
                <a:moveTo>
                  <a:pt x="10623874" y="8731988"/>
                </a:moveTo>
                <a:lnTo>
                  <a:pt x="10767028" y="8731988"/>
                </a:lnTo>
                <a:lnTo>
                  <a:pt x="10767028" y="9051220"/>
                </a:lnTo>
                <a:lnTo>
                  <a:pt x="10623874" y="9051220"/>
                </a:lnTo>
                <a:close/>
                <a:moveTo>
                  <a:pt x="10623874" y="8092701"/>
                </a:moveTo>
                <a:lnTo>
                  <a:pt x="10767028" y="8092701"/>
                </a:lnTo>
                <a:lnTo>
                  <a:pt x="10767028" y="8412756"/>
                </a:lnTo>
                <a:lnTo>
                  <a:pt x="10623874" y="8412756"/>
                </a:lnTo>
                <a:close/>
                <a:moveTo>
                  <a:pt x="4125977" y="7569423"/>
                </a:moveTo>
                <a:lnTo>
                  <a:pt x="4145722" y="7710939"/>
                </a:lnTo>
                <a:cubicBezTo>
                  <a:pt x="4040413" y="7725749"/>
                  <a:pt x="3930991" y="7734799"/>
                  <a:pt x="3819922" y="7738090"/>
                </a:cubicBezTo>
                <a:lnTo>
                  <a:pt x="3816631" y="7594106"/>
                </a:lnTo>
                <a:cubicBezTo>
                  <a:pt x="3921940" y="7591638"/>
                  <a:pt x="4026426" y="7583411"/>
                  <a:pt x="4125977" y="7569423"/>
                </a:cubicBezTo>
                <a:close/>
                <a:moveTo>
                  <a:pt x="3200408" y="7537335"/>
                </a:moveTo>
                <a:cubicBezTo>
                  <a:pt x="3297490" y="7560373"/>
                  <a:pt x="3400331" y="7576005"/>
                  <a:pt x="3505640" y="7585879"/>
                </a:cubicBezTo>
                <a:lnTo>
                  <a:pt x="3493299" y="7728217"/>
                </a:lnTo>
                <a:cubicBezTo>
                  <a:pt x="3380586" y="7718343"/>
                  <a:pt x="3271986" y="7701065"/>
                  <a:pt x="3168322" y="7677205"/>
                </a:cubicBezTo>
                <a:close/>
                <a:moveTo>
                  <a:pt x="10623874" y="7453413"/>
                </a:moveTo>
                <a:lnTo>
                  <a:pt x="10767028" y="7453413"/>
                </a:lnTo>
                <a:lnTo>
                  <a:pt x="10767028" y="7773469"/>
                </a:lnTo>
                <a:lnTo>
                  <a:pt x="10623874" y="7773469"/>
                </a:lnTo>
                <a:close/>
                <a:moveTo>
                  <a:pt x="4719986" y="7405693"/>
                </a:moveTo>
                <a:lnTo>
                  <a:pt x="4777577" y="7537335"/>
                </a:lnTo>
                <a:cubicBezTo>
                  <a:pt x="4678026" y="7580119"/>
                  <a:pt x="4573540" y="7616321"/>
                  <a:pt x="4466586" y="7645941"/>
                </a:cubicBezTo>
                <a:lnTo>
                  <a:pt x="4428740" y="7507716"/>
                </a:lnTo>
                <a:cubicBezTo>
                  <a:pt x="4529113" y="7480565"/>
                  <a:pt x="4627018" y="7446009"/>
                  <a:pt x="4719986" y="7405693"/>
                </a:cubicBezTo>
                <a:close/>
                <a:moveTo>
                  <a:pt x="2635195" y="7306139"/>
                </a:moveTo>
                <a:cubicBezTo>
                  <a:pt x="2720759" y="7359619"/>
                  <a:pt x="2812904" y="7406516"/>
                  <a:pt x="2907518" y="7445186"/>
                </a:cubicBezTo>
                <a:lnTo>
                  <a:pt x="2854040" y="7577651"/>
                </a:lnTo>
                <a:cubicBezTo>
                  <a:pt x="2751200" y="7535690"/>
                  <a:pt x="2651650" y="7485501"/>
                  <a:pt x="2558681" y="7427908"/>
                </a:cubicBezTo>
                <a:close/>
                <a:moveTo>
                  <a:pt x="5242417" y="7080702"/>
                </a:moveTo>
                <a:lnTo>
                  <a:pt x="5335385" y="7189307"/>
                </a:lnTo>
                <a:cubicBezTo>
                  <a:pt x="5250645" y="7260887"/>
                  <a:pt x="5161790" y="7325885"/>
                  <a:pt x="5068822" y="7384301"/>
                </a:cubicBezTo>
                <a:lnTo>
                  <a:pt x="4993131" y="7262533"/>
                </a:lnTo>
                <a:cubicBezTo>
                  <a:pt x="5079517" y="7209053"/>
                  <a:pt x="5163435" y="7147345"/>
                  <a:pt x="5242417" y="7080702"/>
                </a:cubicBezTo>
                <a:close/>
                <a:moveTo>
                  <a:pt x="2179404" y="6898871"/>
                </a:moveTo>
                <a:cubicBezTo>
                  <a:pt x="2244400" y="6979502"/>
                  <a:pt x="2315154" y="7054373"/>
                  <a:pt x="2390022" y="7121840"/>
                </a:cubicBezTo>
                <a:lnTo>
                  <a:pt x="2294586" y="7228799"/>
                </a:lnTo>
                <a:cubicBezTo>
                  <a:pt x="2213959" y="7156396"/>
                  <a:pt x="2137445" y="7074943"/>
                  <a:pt x="2067513" y="6987729"/>
                </a:cubicBezTo>
                <a:close/>
                <a:moveTo>
                  <a:pt x="10623874" y="6814949"/>
                </a:moveTo>
                <a:lnTo>
                  <a:pt x="10767028" y="6814949"/>
                </a:lnTo>
                <a:lnTo>
                  <a:pt x="10767028" y="7134181"/>
                </a:lnTo>
                <a:lnTo>
                  <a:pt x="10623874" y="7134181"/>
                </a:lnTo>
                <a:close/>
                <a:moveTo>
                  <a:pt x="5652135" y="6618309"/>
                </a:moveTo>
                <a:lnTo>
                  <a:pt x="5770608" y="6698939"/>
                </a:lnTo>
                <a:cubicBezTo>
                  <a:pt x="5708903" y="6790267"/>
                  <a:pt x="5640617" y="6877479"/>
                  <a:pt x="5569039" y="6958110"/>
                </a:cubicBezTo>
                <a:lnTo>
                  <a:pt x="5462085" y="6863493"/>
                </a:lnTo>
                <a:cubicBezTo>
                  <a:pt x="5529549" y="6787798"/>
                  <a:pt x="5592899" y="6705521"/>
                  <a:pt x="5652135" y="6618309"/>
                </a:cubicBezTo>
                <a:close/>
                <a:moveTo>
                  <a:pt x="1864300" y="6366543"/>
                </a:moveTo>
                <a:cubicBezTo>
                  <a:pt x="1906259" y="6463629"/>
                  <a:pt x="1953154" y="6556601"/>
                  <a:pt x="2004163" y="6643815"/>
                </a:cubicBezTo>
                <a:lnTo>
                  <a:pt x="1880754" y="6716217"/>
                </a:lnTo>
                <a:cubicBezTo>
                  <a:pt x="1827277" y="6624891"/>
                  <a:pt x="1777091" y="6526159"/>
                  <a:pt x="1732663" y="6423314"/>
                </a:cubicBezTo>
                <a:close/>
                <a:moveTo>
                  <a:pt x="10623874" y="6175662"/>
                </a:moveTo>
                <a:lnTo>
                  <a:pt x="10767028" y="6175662"/>
                </a:lnTo>
                <a:lnTo>
                  <a:pt x="10767028" y="6495717"/>
                </a:lnTo>
                <a:lnTo>
                  <a:pt x="10623874" y="6495717"/>
                </a:lnTo>
                <a:close/>
                <a:moveTo>
                  <a:pt x="5936799" y="6065412"/>
                </a:moveTo>
                <a:lnTo>
                  <a:pt x="6070080" y="6116423"/>
                </a:lnTo>
                <a:cubicBezTo>
                  <a:pt x="6031412" y="6218446"/>
                  <a:pt x="5986985" y="6318823"/>
                  <a:pt x="5936799" y="6415909"/>
                </a:cubicBezTo>
                <a:lnTo>
                  <a:pt x="5810099" y="6350911"/>
                </a:lnTo>
                <a:cubicBezTo>
                  <a:pt x="5856994" y="6257939"/>
                  <a:pt x="5899776" y="6162498"/>
                  <a:pt x="5936799" y="6065412"/>
                </a:cubicBezTo>
                <a:close/>
                <a:moveTo>
                  <a:pt x="1681654" y="5770863"/>
                </a:moveTo>
                <a:cubicBezTo>
                  <a:pt x="1701400" y="5872885"/>
                  <a:pt x="1726904" y="5974908"/>
                  <a:pt x="1757345" y="6073640"/>
                </a:cubicBezTo>
                <a:lnTo>
                  <a:pt x="1619950" y="6115601"/>
                </a:lnTo>
                <a:cubicBezTo>
                  <a:pt x="1588686" y="6011932"/>
                  <a:pt x="1561536" y="5904973"/>
                  <a:pt x="1540968" y="5798014"/>
                </a:cubicBezTo>
                <a:close/>
                <a:moveTo>
                  <a:pt x="10623874" y="5538021"/>
                </a:moveTo>
                <a:lnTo>
                  <a:pt x="10767028" y="5538021"/>
                </a:lnTo>
                <a:lnTo>
                  <a:pt x="10767028" y="5857253"/>
                </a:lnTo>
                <a:lnTo>
                  <a:pt x="10623874" y="5857253"/>
                </a:lnTo>
                <a:close/>
                <a:moveTo>
                  <a:pt x="6061031" y="5443403"/>
                </a:moveTo>
                <a:lnTo>
                  <a:pt x="6199249" y="5482073"/>
                </a:lnTo>
                <a:cubicBezTo>
                  <a:pt x="6172098" y="5579982"/>
                  <a:pt x="6148239" y="5682827"/>
                  <a:pt x="6130139" y="5787318"/>
                </a:cubicBezTo>
                <a:lnTo>
                  <a:pt x="5988631" y="5761812"/>
                </a:lnTo>
                <a:cubicBezTo>
                  <a:pt x="6008376" y="5653208"/>
                  <a:pt x="6033058" y="5546248"/>
                  <a:pt x="6061031" y="5443403"/>
                </a:cubicBezTo>
                <a:close/>
                <a:moveTo>
                  <a:pt x="1505591" y="5146385"/>
                </a:moveTo>
                <a:lnTo>
                  <a:pt x="1647923" y="5146385"/>
                </a:lnTo>
                <a:lnTo>
                  <a:pt x="1647923" y="5466440"/>
                </a:lnTo>
                <a:lnTo>
                  <a:pt x="1505591" y="5466440"/>
                </a:lnTo>
                <a:close/>
                <a:moveTo>
                  <a:pt x="10693806" y="4886392"/>
                </a:moveTo>
                <a:cubicBezTo>
                  <a:pt x="10720133" y="4994997"/>
                  <a:pt x="10739878" y="5102779"/>
                  <a:pt x="10753042" y="5208915"/>
                </a:cubicBezTo>
                <a:lnTo>
                  <a:pt x="10611533" y="5227016"/>
                </a:lnTo>
                <a:cubicBezTo>
                  <a:pt x="10598369" y="5126639"/>
                  <a:pt x="10579447" y="5023794"/>
                  <a:pt x="10554765" y="4920125"/>
                </a:cubicBezTo>
                <a:close/>
                <a:moveTo>
                  <a:pt x="6166339" y="4817280"/>
                </a:moveTo>
                <a:lnTo>
                  <a:pt x="6304557" y="4855950"/>
                </a:lnTo>
                <a:cubicBezTo>
                  <a:pt x="6276585" y="4954681"/>
                  <a:pt x="6253549" y="5057527"/>
                  <a:pt x="6234626" y="5162018"/>
                </a:cubicBezTo>
                <a:lnTo>
                  <a:pt x="6093939" y="5135690"/>
                </a:lnTo>
                <a:cubicBezTo>
                  <a:pt x="6113685" y="5027907"/>
                  <a:pt x="6137544" y="4920125"/>
                  <a:pt x="6166339" y="4817280"/>
                </a:cubicBezTo>
                <a:close/>
                <a:moveTo>
                  <a:pt x="1505591" y="4507921"/>
                </a:moveTo>
                <a:lnTo>
                  <a:pt x="1647923" y="4507921"/>
                </a:lnTo>
                <a:lnTo>
                  <a:pt x="1647923" y="4827153"/>
                </a:lnTo>
                <a:lnTo>
                  <a:pt x="1505591" y="4827153"/>
                </a:lnTo>
                <a:close/>
                <a:moveTo>
                  <a:pt x="10469201" y="4270966"/>
                </a:moveTo>
                <a:cubicBezTo>
                  <a:pt x="10517742" y="4366406"/>
                  <a:pt x="10561347" y="4467606"/>
                  <a:pt x="10599192" y="4572919"/>
                </a:cubicBezTo>
                <a:lnTo>
                  <a:pt x="10465088" y="4621462"/>
                </a:lnTo>
                <a:cubicBezTo>
                  <a:pt x="10428888" y="4521908"/>
                  <a:pt x="10387751" y="4426468"/>
                  <a:pt x="10341679" y="4335964"/>
                </a:cubicBezTo>
                <a:close/>
                <a:moveTo>
                  <a:pt x="6407399" y="4209258"/>
                </a:moveTo>
                <a:lnTo>
                  <a:pt x="6534099" y="4277547"/>
                </a:lnTo>
                <a:cubicBezTo>
                  <a:pt x="6486381" y="4366406"/>
                  <a:pt x="6441953" y="4461024"/>
                  <a:pt x="6402462" y="4559755"/>
                </a:cubicBezTo>
                <a:lnTo>
                  <a:pt x="6270003" y="4507098"/>
                </a:lnTo>
                <a:cubicBezTo>
                  <a:pt x="6310316" y="4403430"/>
                  <a:pt x="6357212" y="4303053"/>
                  <a:pt x="6407399" y="4209258"/>
                </a:cubicBezTo>
                <a:close/>
                <a:moveTo>
                  <a:pt x="1505591" y="3868634"/>
                </a:moveTo>
                <a:lnTo>
                  <a:pt x="1647923" y="3868634"/>
                </a:lnTo>
                <a:lnTo>
                  <a:pt x="1647923" y="4188689"/>
                </a:lnTo>
                <a:lnTo>
                  <a:pt x="1505591" y="4188689"/>
                </a:lnTo>
                <a:close/>
                <a:moveTo>
                  <a:pt x="10092392" y="3732055"/>
                </a:moveTo>
                <a:cubicBezTo>
                  <a:pt x="10166438" y="3810217"/>
                  <a:pt x="10237192" y="3896608"/>
                  <a:pt x="10300542" y="3988758"/>
                </a:cubicBezTo>
                <a:lnTo>
                  <a:pt x="10182892" y="4070211"/>
                </a:lnTo>
                <a:cubicBezTo>
                  <a:pt x="10123656" y="3984643"/>
                  <a:pt x="10058661" y="3904013"/>
                  <a:pt x="9988729" y="3831610"/>
                </a:cubicBezTo>
                <a:close/>
                <a:moveTo>
                  <a:pt x="6800662" y="3681867"/>
                </a:moveTo>
                <a:lnTo>
                  <a:pt x="6901035" y="3783890"/>
                </a:lnTo>
                <a:cubicBezTo>
                  <a:pt x="6828635" y="3854647"/>
                  <a:pt x="6761171" y="3933633"/>
                  <a:pt x="6699466" y="4016731"/>
                </a:cubicBezTo>
                <a:lnTo>
                  <a:pt x="6584285" y="3931986"/>
                </a:lnTo>
                <a:cubicBezTo>
                  <a:pt x="6650926" y="3842305"/>
                  <a:pt x="6723325" y="3757561"/>
                  <a:pt x="6800662" y="3681867"/>
                </a:cubicBezTo>
                <a:close/>
                <a:moveTo>
                  <a:pt x="9573252" y="3339597"/>
                </a:moveTo>
                <a:cubicBezTo>
                  <a:pt x="9665397" y="3387317"/>
                  <a:pt x="9754252" y="3443265"/>
                  <a:pt x="9836524" y="3506619"/>
                </a:cubicBezTo>
                <a:lnTo>
                  <a:pt x="9760833" y="3623450"/>
                </a:lnTo>
                <a:cubicBezTo>
                  <a:pt x="9684320" y="3565857"/>
                  <a:pt x="9602047" y="3513200"/>
                  <a:pt x="9516483" y="3469594"/>
                </a:cubicBezTo>
                <a:close/>
                <a:moveTo>
                  <a:pt x="7340371" y="3304219"/>
                </a:moveTo>
                <a:lnTo>
                  <a:pt x="7402076" y="3433392"/>
                </a:lnTo>
                <a:cubicBezTo>
                  <a:pt x="7309107" y="3477821"/>
                  <a:pt x="7219430" y="3529655"/>
                  <a:pt x="7136334" y="3588071"/>
                </a:cubicBezTo>
                <a:lnTo>
                  <a:pt x="7054884" y="3470416"/>
                </a:lnTo>
                <a:cubicBezTo>
                  <a:pt x="7143739" y="3407886"/>
                  <a:pt x="7239999" y="3351939"/>
                  <a:pt x="7340371" y="3304219"/>
                </a:cubicBezTo>
                <a:close/>
                <a:moveTo>
                  <a:pt x="1505591" y="3230169"/>
                </a:moveTo>
                <a:lnTo>
                  <a:pt x="1647923" y="3230169"/>
                </a:lnTo>
                <a:lnTo>
                  <a:pt x="1647923" y="3549402"/>
                </a:lnTo>
                <a:lnTo>
                  <a:pt x="1505591" y="3549402"/>
                </a:lnTo>
                <a:close/>
                <a:moveTo>
                  <a:pt x="8943043" y="3127324"/>
                </a:moveTo>
                <a:cubicBezTo>
                  <a:pt x="9052465" y="3147893"/>
                  <a:pt x="9160243" y="3175867"/>
                  <a:pt x="9260615" y="3209601"/>
                </a:cubicBezTo>
                <a:lnTo>
                  <a:pt x="9215365" y="3345356"/>
                </a:lnTo>
                <a:cubicBezTo>
                  <a:pt x="9120752" y="3314092"/>
                  <a:pt x="9019556" y="3287763"/>
                  <a:pt x="8916715" y="3268016"/>
                </a:cubicBezTo>
                <a:close/>
                <a:moveTo>
                  <a:pt x="7968111" y="3114982"/>
                </a:moveTo>
                <a:lnTo>
                  <a:pt x="7990325" y="3256498"/>
                </a:lnTo>
                <a:cubicBezTo>
                  <a:pt x="7885839" y="3272953"/>
                  <a:pt x="7784643" y="3295168"/>
                  <a:pt x="7688384" y="3323964"/>
                </a:cubicBezTo>
                <a:lnTo>
                  <a:pt x="7647248" y="3186564"/>
                </a:lnTo>
                <a:cubicBezTo>
                  <a:pt x="7749267" y="3156121"/>
                  <a:pt x="7857043" y="3132261"/>
                  <a:pt x="7968111" y="3114982"/>
                </a:cubicBezTo>
                <a:close/>
                <a:moveTo>
                  <a:pt x="8428838" y="3080426"/>
                </a:moveTo>
                <a:cubicBezTo>
                  <a:pt x="8493011" y="3081249"/>
                  <a:pt x="8557184" y="3082895"/>
                  <a:pt x="8618066" y="3087009"/>
                </a:cubicBezTo>
                <a:lnTo>
                  <a:pt x="8609016" y="3230169"/>
                </a:lnTo>
                <a:cubicBezTo>
                  <a:pt x="8550602" y="3226055"/>
                  <a:pt x="8489720" y="3223587"/>
                  <a:pt x="8428016" y="3223587"/>
                </a:cubicBezTo>
                <a:cubicBezTo>
                  <a:pt x="8384411" y="3223587"/>
                  <a:pt x="8340807" y="3224411"/>
                  <a:pt x="8298025" y="3226055"/>
                </a:cubicBezTo>
                <a:lnTo>
                  <a:pt x="8292265" y="3082895"/>
                </a:lnTo>
                <a:cubicBezTo>
                  <a:pt x="8336693" y="3081249"/>
                  <a:pt x="8382765" y="3080426"/>
                  <a:pt x="8428838" y="3080426"/>
                </a:cubicBezTo>
                <a:close/>
                <a:moveTo>
                  <a:pt x="1505591" y="2591706"/>
                </a:moveTo>
                <a:lnTo>
                  <a:pt x="1647923" y="2591706"/>
                </a:lnTo>
                <a:lnTo>
                  <a:pt x="1647923" y="2910937"/>
                </a:lnTo>
                <a:lnTo>
                  <a:pt x="1505591" y="2910937"/>
                </a:lnTo>
                <a:close/>
                <a:moveTo>
                  <a:pt x="1625709" y="1941722"/>
                </a:moveTo>
                <a:cubicBezTo>
                  <a:pt x="1647923" y="2090642"/>
                  <a:pt x="1647923" y="2182792"/>
                  <a:pt x="1647923" y="2187729"/>
                </a:cubicBezTo>
                <a:lnTo>
                  <a:pt x="1647923" y="2271650"/>
                </a:lnTo>
                <a:lnTo>
                  <a:pt x="1505591" y="2271650"/>
                </a:lnTo>
                <a:lnTo>
                  <a:pt x="1505591" y="2187729"/>
                </a:lnTo>
                <a:cubicBezTo>
                  <a:pt x="1505591" y="2186082"/>
                  <a:pt x="1504768" y="2099692"/>
                  <a:pt x="1484200" y="1963114"/>
                </a:cubicBezTo>
                <a:close/>
                <a:moveTo>
                  <a:pt x="1448000" y="1309840"/>
                </a:moveTo>
                <a:cubicBezTo>
                  <a:pt x="1489959" y="1410217"/>
                  <a:pt x="1526159" y="1514708"/>
                  <a:pt x="1556600" y="1620844"/>
                </a:cubicBezTo>
                <a:lnTo>
                  <a:pt x="1418382" y="1659514"/>
                </a:lnTo>
                <a:cubicBezTo>
                  <a:pt x="1390409" y="1559137"/>
                  <a:pt x="1355855" y="1460405"/>
                  <a:pt x="1315541" y="1366610"/>
                </a:cubicBezTo>
                <a:close/>
                <a:moveTo>
                  <a:pt x="1113150" y="745424"/>
                </a:moveTo>
                <a:cubicBezTo>
                  <a:pt x="1180614" y="830169"/>
                  <a:pt x="1243964" y="921495"/>
                  <a:pt x="1299909" y="1016113"/>
                </a:cubicBezTo>
                <a:lnTo>
                  <a:pt x="1176500" y="1089339"/>
                </a:lnTo>
                <a:cubicBezTo>
                  <a:pt x="1123845" y="999658"/>
                  <a:pt x="1064609" y="914913"/>
                  <a:pt x="1001259" y="835105"/>
                </a:cubicBezTo>
                <a:close/>
                <a:moveTo>
                  <a:pt x="631855" y="297841"/>
                </a:moveTo>
                <a:cubicBezTo>
                  <a:pt x="722355" y="360371"/>
                  <a:pt x="808741" y="429483"/>
                  <a:pt x="888545" y="504354"/>
                </a:cubicBezTo>
                <a:lnTo>
                  <a:pt x="790641" y="608845"/>
                </a:lnTo>
                <a:cubicBezTo>
                  <a:pt x="716596" y="539733"/>
                  <a:pt x="635146" y="473912"/>
                  <a:pt x="550405" y="415496"/>
                </a:cubicBezTo>
                <a:close/>
                <a:moveTo>
                  <a:pt x="48541" y="0"/>
                </a:moveTo>
                <a:cubicBezTo>
                  <a:pt x="153028" y="37847"/>
                  <a:pt x="254223" y="81454"/>
                  <a:pt x="349659" y="129997"/>
                </a:cubicBezTo>
                <a:lnTo>
                  <a:pt x="284664" y="257525"/>
                </a:lnTo>
                <a:cubicBezTo>
                  <a:pt x="194986" y="211451"/>
                  <a:pt x="98727" y="170312"/>
                  <a:pt x="0" y="134111"/>
                </a:cubicBezTo>
                <a:close/>
              </a:path>
            </a:pathLst>
          </a:custGeom>
          <a:solidFill>
            <a:schemeClr val="bg1"/>
          </a:solidFill>
          <a:ln>
            <a:noFill/>
          </a:ln>
          <a:effectLst/>
        </p:spPr>
        <p:txBody>
          <a:bodyPr wrap="square" anchor="ctr">
            <a:noAutofit/>
          </a:bodyPr>
          <a:lstStyle/>
          <a:p>
            <a:endParaRPr lang="en-US" sz="2743" dirty="0">
              <a:latin typeface="Fira Sans Light" panose="020B0403050000020004" pitchFamily="34" charset="0"/>
            </a:endParaRPr>
          </a:p>
        </p:txBody>
      </p:sp>
      <p:sp>
        <p:nvSpPr>
          <p:cNvPr id="188" name="Freeform 209">
            <a:extLst>
              <a:ext uri="{FF2B5EF4-FFF2-40B4-BE49-F238E27FC236}">
                <a16:creationId xmlns:a16="http://schemas.microsoft.com/office/drawing/2014/main" id="{F9E54E2C-551B-4BCF-92CC-837702C209E2}"/>
              </a:ext>
            </a:extLst>
          </p:cNvPr>
          <p:cNvSpPr>
            <a:spLocks noChangeArrowheads="1"/>
          </p:cNvSpPr>
          <p:nvPr/>
        </p:nvSpPr>
        <p:spPr bwMode="auto">
          <a:xfrm>
            <a:off x="4664146" y="3894867"/>
            <a:ext cx="782498" cy="825042"/>
          </a:xfrm>
          <a:custGeom>
            <a:avLst/>
            <a:gdLst>
              <a:gd name="connsiteX0" fmla="*/ 350268 w 1589273"/>
              <a:gd name="connsiteY0" fmla="*/ 0 h 1675682"/>
              <a:gd name="connsiteX1" fmla="*/ 1238353 w 1589273"/>
              <a:gd name="connsiteY1" fmla="*/ 0 h 1675682"/>
              <a:gd name="connsiteX2" fmla="*/ 1589273 w 1589273"/>
              <a:gd name="connsiteY2" fmla="*/ 350392 h 1675682"/>
              <a:gd name="connsiteX3" fmla="*/ 1589273 w 1589273"/>
              <a:gd name="connsiteY3" fmla="*/ 981882 h 1675682"/>
              <a:gd name="connsiteX4" fmla="*/ 1238353 w 1589273"/>
              <a:gd name="connsiteY4" fmla="*/ 1332927 h 1675682"/>
              <a:gd name="connsiteX5" fmla="*/ 689011 w 1589273"/>
              <a:gd name="connsiteY5" fmla="*/ 1332927 h 1675682"/>
              <a:gd name="connsiteX6" fmla="*/ 665533 w 1589273"/>
              <a:gd name="connsiteY6" fmla="*/ 1365628 h 1675682"/>
              <a:gd name="connsiteX7" fmla="*/ 83531 w 1589273"/>
              <a:gd name="connsiteY7" fmla="*/ 1675682 h 1675682"/>
              <a:gd name="connsiteX8" fmla="*/ 246975 w 1589273"/>
              <a:gd name="connsiteY8" fmla="*/ 1318724 h 1675682"/>
              <a:gd name="connsiteX9" fmla="*/ 247134 w 1589273"/>
              <a:gd name="connsiteY9" fmla="*/ 1315694 h 1675682"/>
              <a:gd name="connsiteX10" fmla="*/ 213935 w 1589273"/>
              <a:gd name="connsiteY10" fmla="*/ 1305379 h 1675682"/>
              <a:gd name="connsiteX11" fmla="*/ 0 w 1589273"/>
              <a:gd name="connsiteY11" fmla="*/ 981882 h 1675682"/>
              <a:gd name="connsiteX12" fmla="*/ 0 w 1589273"/>
              <a:gd name="connsiteY12" fmla="*/ 350392 h 1675682"/>
              <a:gd name="connsiteX13" fmla="*/ 350268 w 1589273"/>
              <a:gd name="connsiteY13" fmla="*/ 0 h 167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9273" h="1675682">
                <a:moveTo>
                  <a:pt x="350268" y="0"/>
                </a:moveTo>
                <a:lnTo>
                  <a:pt x="1238353" y="0"/>
                </a:lnTo>
                <a:cubicBezTo>
                  <a:pt x="1432437" y="0"/>
                  <a:pt x="1589273" y="156892"/>
                  <a:pt x="1589273" y="350392"/>
                </a:cubicBezTo>
                <a:lnTo>
                  <a:pt x="1589273" y="981882"/>
                </a:lnTo>
                <a:cubicBezTo>
                  <a:pt x="1589273" y="1176036"/>
                  <a:pt x="1432437" y="1332927"/>
                  <a:pt x="1238353" y="1332927"/>
                </a:cubicBezTo>
                <a:lnTo>
                  <a:pt x="689011" y="1332927"/>
                </a:lnTo>
                <a:lnTo>
                  <a:pt x="665533" y="1365628"/>
                </a:lnTo>
                <a:cubicBezTo>
                  <a:pt x="596490" y="1454455"/>
                  <a:pt x="416752" y="1636952"/>
                  <a:pt x="83531" y="1675682"/>
                </a:cubicBezTo>
                <a:cubicBezTo>
                  <a:pt x="83531" y="1675682"/>
                  <a:pt x="214286" y="1610121"/>
                  <a:pt x="246975" y="1318724"/>
                </a:cubicBezTo>
                <a:lnTo>
                  <a:pt x="247134" y="1315694"/>
                </a:lnTo>
                <a:lnTo>
                  <a:pt x="213935" y="1305379"/>
                </a:lnTo>
                <a:cubicBezTo>
                  <a:pt x="88220" y="1252153"/>
                  <a:pt x="0" y="1127497"/>
                  <a:pt x="0" y="981882"/>
                </a:cubicBezTo>
                <a:lnTo>
                  <a:pt x="0" y="350392"/>
                </a:lnTo>
                <a:cubicBezTo>
                  <a:pt x="0" y="156892"/>
                  <a:pt x="156836" y="0"/>
                  <a:pt x="350268" y="0"/>
                </a:cubicBezTo>
                <a:close/>
              </a:path>
            </a:pathLst>
          </a:custGeom>
          <a:solidFill>
            <a:schemeClr val="accent5"/>
          </a:solidFill>
          <a:ln w="12700">
            <a:noFill/>
          </a:ln>
          <a:effectLst/>
        </p:spPr>
        <p:txBody>
          <a:bodyPr wrap="square" anchor="ctr">
            <a:noAutofit/>
          </a:bodyPr>
          <a:lstStyle/>
          <a:p>
            <a:endParaRPr lang="en-US" sz="2743" dirty="0">
              <a:latin typeface="Fira Sans Light" panose="020B0403050000020004" pitchFamily="34" charset="0"/>
            </a:endParaRPr>
          </a:p>
        </p:txBody>
      </p:sp>
      <p:sp>
        <p:nvSpPr>
          <p:cNvPr id="189" name="Freeform 206">
            <a:extLst>
              <a:ext uri="{FF2B5EF4-FFF2-40B4-BE49-F238E27FC236}">
                <a16:creationId xmlns:a16="http://schemas.microsoft.com/office/drawing/2014/main" id="{C971BD11-BC31-4703-9403-500AA61335B1}"/>
              </a:ext>
            </a:extLst>
          </p:cNvPr>
          <p:cNvSpPr>
            <a:spLocks noChangeArrowheads="1"/>
          </p:cNvSpPr>
          <p:nvPr/>
        </p:nvSpPr>
        <p:spPr bwMode="auto">
          <a:xfrm>
            <a:off x="2892763" y="2154179"/>
            <a:ext cx="782498" cy="825042"/>
          </a:xfrm>
          <a:custGeom>
            <a:avLst/>
            <a:gdLst>
              <a:gd name="connsiteX0" fmla="*/ 350412 w 1589273"/>
              <a:gd name="connsiteY0" fmla="*/ 0 h 1675682"/>
              <a:gd name="connsiteX1" fmla="*/ 1238208 w 1589273"/>
              <a:gd name="connsiteY1" fmla="*/ 0 h 1675682"/>
              <a:gd name="connsiteX2" fmla="*/ 1589273 w 1589273"/>
              <a:gd name="connsiteY2" fmla="*/ 350873 h 1675682"/>
              <a:gd name="connsiteX3" fmla="*/ 1589273 w 1589273"/>
              <a:gd name="connsiteY3" fmla="*/ 982053 h 1675682"/>
              <a:gd name="connsiteX4" fmla="*/ 1374699 w 1589273"/>
              <a:gd name="connsiteY4" fmla="*/ 1305299 h 1675682"/>
              <a:gd name="connsiteX5" fmla="*/ 1338668 w 1589273"/>
              <a:gd name="connsiteY5" fmla="*/ 1316507 h 1675682"/>
              <a:gd name="connsiteX6" fmla="*/ 1338795 w 1589273"/>
              <a:gd name="connsiteY6" fmla="*/ 1318905 h 1675682"/>
              <a:gd name="connsiteX7" fmla="*/ 1502865 w 1589273"/>
              <a:gd name="connsiteY7" fmla="*/ 1675682 h 1675682"/>
              <a:gd name="connsiteX8" fmla="*/ 920771 w 1589273"/>
              <a:gd name="connsiteY8" fmla="*/ 1365404 h 1675682"/>
              <a:gd name="connsiteX9" fmla="*/ 897529 w 1589273"/>
              <a:gd name="connsiteY9" fmla="*/ 1332926 h 1675682"/>
              <a:gd name="connsiteX10" fmla="*/ 350412 w 1589273"/>
              <a:gd name="connsiteY10" fmla="*/ 1332926 h 1675682"/>
              <a:gd name="connsiteX11" fmla="*/ 0 w 1589273"/>
              <a:gd name="connsiteY11" fmla="*/ 982053 h 1675682"/>
              <a:gd name="connsiteX12" fmla="*/ 0 w 1589273"/>
              <a:gd name="connsiteY12" fmla="*/ 350873 h 1675682"/>
              <a:gd name="connsiteX13" fmla="*/ 350412 w 1589273"/>
              <a:gd name="connsiteY13" fmla="*/ 0 h 167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9273" h="1675682">
                <a:moveTo>
                  <a:pt x="350412" y="0"/>
                </a:moveTo>
                <a:lnTo>
                  <a:pt x="1238208" y="0"/>
                </a:lnTo>
                <a:cubicBezTo>
                  <a:pt x="1431719" y="0"/>
                  <a:pt x="1589273" y="156815"/>
                  <a:pt x="1589273" y="350873"/>
                </a:cubicBezTo>
                <a:lnTo>
                  <a:pt x="1589273" y="982053"/>
                </a:lnTo>
                <a:cubicBezTo>
                  <a:pt x="1589273" y="1127106"/>
                  <a:pt x="1500649" y="1251946"/>
                  <a:pt x="1374699" y="1305299"/>
                </a:cubicBezTo>
                <a:lnTo>
                  <a:pt x="1338668" y="1316507"/>
                </a:lnTo>
                <a:lnTo>
                  <a:pt x="1338795" y="1318905"/>
                </a:lnTo>
                <a:cubicBezTo>
                  <a:pt x="1371609" y="1610074"/>
                  <a:pt x="1502865" y="1675682"/>
                  <a:pt x="1502865" y="1675682"/>
                </a:cubicBezTo>
                <a:cubicBezTo>
                  <a:pt x="1169153" y="1636924"/>
                  <a:pt x="989660" y="1454296"/>
                  <a:pt x="920771" y="1365404"/>
                </a:cubicBezTo>
                <a:lnTo>
                  <a:pt x="897529" y="1332926"/>
                </a:lnTo>
                <a:lnTo>
                  <a:pt x="350412" y="1332926"/>
                </a:lnTo>
                <a:cubicBezTo>
                  <a:pt x="156901" y="1332926"/>
                  <a:pt x="0" y="1175458"/>
                  <a:pt x="0" y="982053"/>
                </a:cubicBezTo>
                <a:lnTo>
                  <a:pt x="0" y="350873"/>
                </a:lnTo>
                <a:cubicBezTo>
                  <a:pt x="0" y="156815"/>
                  <a:pt x="156901" y="0"/>
                  <a:pt x="350412" y="0"/>
                </a:cubicBezTo>
                <a:close/>
              </a:path>
            </a:pathLst>
          </a:custGeom>
          <a:solidFill>
            <a:schemeClr val="accent3"/>
          </a:solidFill>
          <a:ln w="12700">
            <a:noFill/>
          </a:ln>
          <a:effectLst/>
        </p:spPr>
        <p:txBody>
          <a:bodyPr wrap="square" anchor="ctr">
            <a:noAutofit/>
          </a:bodyPr>
          <a:lstStyle/>
          <a:p>
            <a:endParaRPr lang="en-US" sz="2743" dirty="0">
              <a:latin typeface="Fira Sans Light" panose="020B0403050000020004" pitchFamily="34" charset="0"/>
            </a:endParaRPr>
          </a:p>
        </p:txBody>
      </p:sp>
      <p:sp>
        <p:nvSpPr>
          <p:cNvPr id="190" name="Freeform 207">
            <a:extLst>
              <a:ext uri="{FF2B5EF4-FFF2-40B4-BE49-F238E27FC236}">
                <a16:creationId xmlns:a16="http://schemas.microsoft.com/office/drawing/2014/main" id="{8DD8D237-7744-4763-9213-508E884788D6}"/>
              </a:ext>
            </a:extLst>
          </p:cNvPr>
          <p:cNvSpPr>
            <a:spLocks noChangeArrowheads="1"/>
          </p:cNvSpPr>
          <p:nvPr/>
        </p:nvSpPr>
        <p:spPr bwMode="auto">
          <a:xfrm>
            <a:off x="1117173" y="3066919"/>
            <a:ext cx="782498" cy="823625"/>
          </a:xfrm>
          <a:custGeom>
            <a:avLst/>
            <a:gdLst>
              <a:gd name="connsiteX0" fmla="*/ 350268 w 1589274"/>
              <a:gd name="connsiteY0" fmla="*/ 0 h 1672804"/>
              <a:gd name="connsiteX1" fmla="*/ 1238352 w 1589274"/>
              <a:gd name="connsiteY1" fmla="*/ 0 h 1672804"/>
              <a:gd name="connsiteX2" fmla="*/ 1589274 w 1589274"/>
              <a:gd name="connsiteY2" fmla="*/ 351045 h 1672804"/>
              <a:gd name="connsiteX3" fmla="*/ 1589274 w 1589274"/>
              <a:gd name="connsiteY3" fmla="*/ 982534 h 1672804"/>
              <a:gd name="connsiteX4" fmla="*/ 1238352 w 1589274"/>
              <a:gd name="connsiteY4" fmla="*/ 1332925 h 1672804"/>
              <a:gd name="connsiteX5" fmla="*/ 690717 w 1589274"/>
              <a:gd name="connsiteY5" fmla="*/ 1332925 h 1672804"/>
              <a:gd name="connsiteX6" fmla="*/ 668412 w 1589274"/>
              <a:gd name="connsiteY6" fmla="*/ 1363930 h 1672804"/>
              <a:gd name="connsiteX7" fmla="*/ 86410 w 1589274"/>
              <a:gd name="connsiteY7" fmla="*/ 1672804 h 1672804"/>
              <a:gd name="connsiteX8" fmla="*/ 249854 w 1589274"/>
              <a:gd name="connsiteY8" fmla="*/ 1317714 h 1672804"/>
              <a:gd name="connsiteX9" fmla="*/ 249915 w 1589274"/>
              <a:gd name="connsiteY9" fmla="*/ 1316562 h 1672804"/>
              <a:gd name="connsiteX10" fmla="*/ 213935 w 1589274"/>
              <a:gd name="connsiteY10" fmla="*/ 1305388 h 1672804"/>
              <a:gd name="connsiteX11" fmla="*/ 0 w 1589274"/>
              <a:gd name="connsiteY11" fmla="*/ 982534 h 1672804"/>
              <a:gd name="connsiteX12" fmla="*/ 0 w 1589274"/>
              <a:gd name="connsiteY12" fmla="*/ 351045 h 1672804"/>
              <a:gd name="connsiteX13" fmla="*/ 350268 w 1589274"/>
              <a:gd name="connsiteY13" fmla="*/ 0 h 167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9274" h="1672804">
                <a:moveTo>
                  <a:pt x="350268" y="0"/>
                </a:moveTo>
                <a:lnTo>
                  <a:pt x="1238352" y="0"/>
                </a:lnTo>
                <a:cubicBezTo>
                  <a:pt x="1432437" y="0"/>
                  <a:pt x="1589274" y="156891"/>
                  <a:pt x="1589274" y="351045"/>
                </a:cubicBezTo>
                <a:lnTo>
                  <a:pt x="1589274" y="982534"/>
                </a:lnTo>
                <a:cubicBezTo>
                  <a:pt x="1589274" y="1176034"/>
                  <a:pt x="1432437" y="1332925"/>
                  <a:pt x="1238352" y="1332925"/>
                </a:cubicBezTo>
                <a:lnTo>
                  <a:pt x="690717" y="1332925"/>
                </a:lnTo>
                <a:lnTo>
                  <a:pt x="668412" y="1363930"/>
                </a:lnTo>
                <a:cubicBezTo>
                  <a:pt x="599369" y="1452573"/>
                  <a:pt x="419631" y="1634630"/>
                  <a:pt x="86410" y="1672804"/>
                </a:cubicBezTo>
                <a:cubicBezTo>
                  <a:pt x="86410" y="1672804"/>
                  <a:pt x="217165" y="1608356"/>
                  <a:pt x="249854" y="1317714"/>
                </a:cubicBezTo>
                <a:lnTo>
                  <a:pt x="249915" y="1316562"/>
                </a:lnTo>
                <a:lnTo>
                  <a:pt x="213935" y="1305388"/>
                </a:lnTo>
                <a:cubicBezTo>
                  <a:pt x="88221" y="1252191"/>
                  <a:pt x="0" y="1127659"/>
                  <a:pt x="0" y="982534"/>
                </a:cubicBezTo>
                <a:lnTo>
                  <a:pt x="0" y="351045"/>
                </a:lnTo>
                <a:cubicBezTo>
                  <a:pt x="0" y="156891"/>
                  <a:pt x="156836" y="0"/>
                  <a:pt x="350268" y="0"/>
                </a:cubicBezTo>
                <a:close/>
              </a:path>
            </a:pathLst>
          </a:custGeom>
          <a:solidFill>
            <a:schemeClr val="accent1"/>
          </a:solidFill>
          <a:ln w="12700">
            <a:noFill/>
          </a:ln>
          <a:effectLst/>
        </p:spPr>
        <p:txBody>
          <a:bodyPr wrap="square" anchor="ctr">
            <a:noAutofit/>
          </a:bodyPr>
          <a:lstStyle/>
          <a:p>
            <a:endParaRPr lang="en-US" sz="2743" dirty="0">
              <a:latin typeface="Fira Sans Light" panose="020B0403050000020004" pitchFamily="34" charset="0"/>
            </a:endParaRPr>
          </a:p>
        </p:txBody>
      </p:sp>
      <p:sp>
        <p:nvSpPr>
          <p:cNvPr id="192" name="TextBox 191">
            <a:extLst>
              <a:ext uri="{FF2B5EF4-FFF2-40B4-BE49-F238E27FC236}">
                <a16:creationId xmlns:a16="http://schemas.microsoft.com/office/drawing/2014/main" id="{9E6E0001-BC1D-4E3E-8010-2FC5556C8234}"/>
              </a:ext>
            </a:extLst>
          </p:cNvPr>
          <p:cNvSpPr txBox="1"/>
          <p:nvPr/>
        </p:nvSpPr>
        <p:spPr>
          <a:xfrm>
            <a:off x="6616048" y="4833555"/>
            <a:ext cx="1261054" cy="369332"/>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Your Label</a:t>
            </a:r>
          </a:p>
        </p:txBody>
      </p:sp>
      <p:sp>
        <p:nvSpPr>
          <p:cNvPr id="193" name="Subtitle 2">
            <a:extLst>
              <a:ext uri="{FF2B5EF4-FFF2-40B4-BE49-F238E27FC236}">
                <a16:creationId xmlns:a16="http://schemas.microsoft.com/office/drawing/2014/main" id="{8FAC23A5-3AE5-4904-B88E-C48763045469}"/>
              </a:ext>
            </a:extLst>
          </p:cNvPr>
          <p:cNvSpPr txBox="1">
            <a:spLocks/>
          </p:cNvSpPr>
          <p:nvPr/>
        </p:nvSpPr>
        <p:spPr>
          <a:xfrm>
            <a:off x="6616382" y="5146350"/>
            <a:ext cx="3768591" cy="47693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pt-BR" sz="14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sp>
        <p:nvSpPr>
          <p:cNvPr id="194" name="TextBox 193">
            <a:extLst>
              <a:ext uri="{FF2B5EF4-FFF2-40B4-BE49-F238E27FC236}">
                <a16:creationId xmlns:a16="http://schemas.microsoft.com/office/drawing/2014/main" id="{2CFB217D-3A9A-42EB-B714-664CC83FF485}"/>
              </a:ext>
            </a:extLst>
          </p:cNvPr>
          <p:cNvSpPr txBox="1"/>
          <p:nvPr/>
        </p:nvSpPr>
        <p:spPr>
          <a:xfrm>
            <a:off x="6616048" y="2285293"/>
            <a:ext cx="1260578" cy="369332"/>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Your Label</a:t>
            </a:r>
          </a:p>
        </p:txBody>
      </p:sp>
      <p:sp>
        <p:nvSpPr>
          <p:cNvPr id="195" name="Subtitle 2">
            <a:extLst>
              <a:ext uri="{FF2B5EF4-FFF2-40B4-BE49-F238E27FC236}">
                <a16:creationId xmlns:a16="http://schemas.microsoft.com/office/drawing/2014/main" id="{8537B6BF-F78D-4FB3-B203-729F08D4ABB7}"/>
              </a:ext>
            </a:extLst>
          </p:cNvPr>
          <p:cNvSpPr txBox="1">
            <a:spLocks/>
          </p:cNvSpPr>
          <p:nvPr/>
        </p:nvSpPr>
        <p:spPr>
          <a:xfrm>
            <a:off x="6616382" y="2598088"/>
            <a:ext cx="3768591" cy="47693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pt-BR" sz="14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sp>
        <p:nvSpPr>
          <p:cNvPr id="196" name="TextBox 195">
            <a:extLst>
              <a:ext uri="{FF2B5EF4-FFF2-40B4-BE49-F238E27FC236}">
                <a16:creationId xmlns:a16="http://schemas.microsoft.com/office/drawing/2014/main" id="{1C5D696C-1FD5-441B-A110-BE3E69FD19F9}"/>
              </a:ext>
            </a:extLst>
          </p:cNvPr>
          <p:cNvSpPr txBox="1"/>
          <p:nvPr/>
        </p:nvSpPr>
        <p:spPr>
          <a:xfrm>
            <a:off x="6616047" y="3548130"/>
            <a:ext cx="1318898" cy="369332"/>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Your Label</a:t>
            </a:r>
          </a:p>
        </p:txBody>
      </p:sp>
      <p:sp>
        <p:nvSpPr>
          <p:cNvPr id="197" name="Subtitle 2">
            <a:extLst>
              <a:ext uri="{FF2B5EF4-FFF2-40B4-BE49-F238E27FC236}">
                <a16:creationId xmlns:a16="http://schemas.microsoft.com/office/drawing/2014/main" id="{9CA8A41F-3D65-41FF-9EF4-BFF53818DDD5}"/>
              </a:ext>
            </a:extLst>
          </p:cNvPr>
          <p:cNvSpPr txBox="1">
            <a:spLocks/>
          </p:cNvSpPr>
          <p:nvPr/>
        </p:nvSpPr>
        <p:spPr>
          <a:xfrm>
            <a:off x="6616382" y="3860924"/>
            <a:ext cx="3768591" cy="47693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pt-BR" sz="14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pic>
        <p:nvPicPr>
          <p:cNvPr id="203" name="Graphic 202" descr="Wireless router">
            <a:extLst>
              <a:ext uri="{FF2B5EF4-FFF2-40B4-BE49-F238E27FC236}">
                <a16:creationId xmlns:a16="http://schemas.microsoft.com/office/drawing/2014/main" id="{E8A650CF-D35A-466E-ADEA-6D71481272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9448" y="3125199"/>
            <a:ext cx="530390" cy="530390"/>
          </a:xfrm>
          <a:prstGeom prst="rect">
            <a:avLst/>
          </a:prstGeom>
        </p:spPr>
      </p:pic>
      <p:pic>
        <p:nvPicPr>
          <p:cNvPr id="205" name="Graphic 204" descr="Cell Tower">
            <a:extLst>
              <a:ext uri="{FF2B5EF4-FFF2-40B4-BE49-F238E27FC236}">
                <a16:creationId xmlns:a16="http://schemas.microsoft.com/office/drawing/2014/main" id="{6B7AB266-D19A-4B7A-B571-A62BA57A78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23554" y="2221783"/>
            <a:ext cx="530390" cy="530390"/>
          </a:xfrm>
          <a:prstGeom prst="rect">
            <a:avLst/>
          </a:prstGeom>
        </p:spPr>
      </p:pic>
      <p:pic>
        <p:nvPicPr>
          <p:cNvPr id="207" name="Graphic 206" descr="Web cam">
            <a:extLst>
              <a:ext uri="{FF2B5EF4-FFF2-40B4-BE49-F238E27FC236}">
                <a16:creationId xmlns:a16="http://schemas.microsoft.com/office/drawing/2014/main" id="{3412D6BA-179B-4BCF-AE54-AA6484EAF2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91697" y="3947978"/>
            <a:ext cx="530390" cy="530390"/>
          </a:xfrm>
          <a:prstGeom prst="rect">
            <a:avLst/>
          </a:prstGeom>
        </p:spPr>
      </p:pic>
    </p:spTree>
    <p:extLst>
      <p:ext uri="{BB962C8B-B14F-4D97-AF65-F5344CB8AC3E}">
        <p14:creationId xmlns:p14="http://schemas.microsoft.com/office/powerpoint/2010/main" val="209910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31A5E-F838-4C2F-B569-84627EDF8E0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7054AF4-BE50-42C6-B883-7341B6C9779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45D4EF0-8450-4568-88DF-D33437321E48}"/>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7D5FF177-B058-4DDC-9022-2CB21FFDE2E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1A129DF-4E43-4FB9-9114-AFBA48803A5F}"/>
              </a:ext>
            </a:extLst>
          </p:cNvPr>
          <p:cNvSpPr>
            <a:spLocks noGrp="1"/>
          </p:cNvSpPr>
          <p:nvPr>
            <p:ph type="body" sz="quarter" idx="13"/>
          </p:nvPr>
        </p:nvSpPr>
        <p:spPr/>
        <p:txBody>
          <a:bodyPr/>
          <a:lstStyle/>
          <a:p>
            <a:endParaRPr lang="en-ZA"/>
          </a:p>
        </p:txBody>
      </p:sp>
      <p:grpSp>
        <p:nvGrpSpPr>
          <p:cNvPr id="15" name="Group 14">
            <a:extLst>
              <a:ext uri="{FF2B5EF4-FFF2-40B4-BE49-F238E27FC236}">
                <a16:creationId xmlns:a16="http://schemas.microsoft.com/office/drawing/2014/main" id="{4DF5D4CF-168F-4E14-A720-9FDA89EA9F2C}"/>
              </a:ext>
            </a:extLst>
          </p:cNvPr>
          <p:cNvGrpSpPr/>
          <p:nvPr/>
        </p:nvGrpSpPr>
        <p:grpSpPr>
          <a:xfrm>
            <a:off x="6364702" y="-10886"/>
            <a:ext cx="3677511" cy="6336503"/>
            <a:chOff x="6364703" y="0"/>
            <a:chExt cx="3831984" cy="6602666"/>
          </a:xfrm>
        </p:grpSpPr>
        <p:grpSp>
          <p:nvGrpSpPr>
            <p:cNvPr id="7" name="Group 6">
              <a:extLst>
                <a:ext uri="{FF2B5EF4-FFF2-40B4-BE49-F238E27FC236}">
                  <a16:creationId xmlns:a16="http://schemas.microsoft.com/office/drawing/2014/main" id="{881728DF-D13A-4E06-93E1-4F99B5489440}"/>
                </a:ext>
              </a:extLst>
            </p:cNvPr>
            <p:cNvGrpSpPr>
              <a:grpSpLocks noChangeAspect="1"/>
            </p:cNvGrpSpPr>
            <p:nvPr/>
          </p:nvGrpSpPr>
          <p:grpSpPr>
            <a:xfrm>
              <a:off x="6364703" y="0"/>
              <a:ext cx="3735420" cy="6602666"/>
              <a:chOff x="2605164" y="1"/>
              <a:chExt cx="7759748" cy="13716001"/>
            </a:xfrm>
          </p:grpSpPr>
          <p:sp>
            <p:nvSpPr>
              <p:cNvPr id="8" name="Freeform 1">
                <a:extLst>
                  <a:ext uri="{FF2B5EF4-FFF2-40B4-BE49-F238E27FC236}">
                    <a16:creationId xmlns:a16="http://schemas.microsoft.com/office/drawing/2014/main" id="{69A1FB67-D866-4670-9BFC-00D435F88AEC}"/>
                  </a:ext>
                </a:extLst>
              </p:cNvPr>
              <p:cNvSpPr>
                <a:spLocks noChangeArrowheads="1"/>
              </p:cNvSpPr>
              <p:nvPr/>
            </p:nvSpPr>
            <p:spPr bwMode="auto">
              <a:xfrm rot="5400000">
                <a:off x="-361162" y="2966327"/>
                <a:ext cx="13692399" cy="7759748"/>
              </a:xfrm>
              <a:custGeom>
                <a:avLst/>
                <a:gdLst>
                  <a:gd name="T0" fmla="*/ 13491 w 19532"/>
                  <a:gd name="T1" fmla="*/ 11069 h 11070"/>
                  <a:gd name="T2" fmla="*/ 13491 w 19532"/>
                  <a:gd name="T3" fmla="*/ 11069 h 11070"/>
                  <a:gd name="T4" fmla="*/ 10173 w 19532"/>
                  <a:gd name="T5" fmla="*/ 7751 h 11070"/>
                  <a:gd name="T6" fmla="*/ 10173 w 19532"/>
                  <a:gd name="T7" fmla="*/ 3114 h 11070"/>
                  <a:gd name="T8" fmla="*/ 10173 w 19532"/>
                  <a:gd name="T9" fmla="*/ 3114 h 11070"/>
                  <a:gd name="T10" fmla="*/ 9940 w 19532"/>
                  <a:gd name="T11" fmla="*/ 2881 h 11070"/>
                  <a:gd name="T12" fmla="*/ 9940 w 19532"/>
                  <a:gd name="T13" fmla="*/ 2881 h 11070"/>
                  <a:gd name="T14" fmla="*/ 9708 w 19532"/>
                  <a:gd name="T15" fmla="*/ 3114 h 11070"/>
                  <a:gd name="T16" fmla="*/ 9708 w 19532"/>
                  <a:gd name="T17" fmla="*/ 7426 h 11070"/>
                  <a:gd name="T18" fmla="*/ 9708 w 19532"/>
                  <a:gd name="T19" fmla="*/ 7426 h 11070"/>
                  <a:gd name="T20" fmla="*/ 6116 w 19532"/>
                  <a:gd name="T21" fmla="*/ 11018 h 11070"/>
                  <a:gd name="T22" fmla="*/ 6116 w 19532"/>
                  <a:gd name="T23" fmla="*/ 11018 h 11070"/>
                  <a:gd name="T24" fmla="*/ 2524 w 19532"/>
                  <a:gd name="T25" fmla="*/ 7426 h 11070"/>
                  <a:gd name="T26" fmla="*/ 2524 w 19532"/>
                  <a:gd name="T27" fmla="*/ 4964 h 11070"/>
                  <a:gd name="T28" fmla="*/ 2524 w 19532"/>
                  <a:gd name="T29" fmla="*/ 4964 h 11070"/>
                  <a:gd name="T30" fmla="*/ 1470 w 19532"/>
                  <a:gd name="T31" fmla="*/ 3911 h 11070"/>
                  <a:gd name="T32" fmla="*/ 0 w 19532"/>
                  <a:gd name="T33" fmla="*/ 3911 h 11070"/>
                  <a:gd name="T34" fmla="*/ 0 w 19532"/>
                  <a:gd name="T35" fmla="*/ 1030 h 11070"/>
                  <a:gd name="T36" fmla="*/ 1470 w 19532"/>
                  <a:gd name="T37" fmla="*/ 1030 h 11070"/>
                  <a:gd name="T38" fmla="*/ 1470 w 19532"/>
                  <a:gd name="T39" fmla="*/ 1030 h 11070"/>
                  <a:gd name="T40" fmla="*/ 5404 w 19532"/>
                  <a:gd name="T41" fmla="*/ 4964 h 11070"/>
                  <a:gd name="T42" fmla="*/ 5404 w 19532"/>
                  <a:gd name="T43" fmla="*/ 7426 h 11070"/>
                  <a:gd name="T44" fmla="*/ 5404 w 19532"/>
                  <a:gd name="T45" fmla="*/ 7426 h 11070"/>
                  <a:gd name="T46" fmla="*/ 6116 w 19532"/>
                  <a:gd name="T47" fmla="*/ 8138 h 11070"/>
                  <a:gd name="T48" fmla="*/ 6116 w 19532"/>
                  <a:gd name="T49" fmla="*/ 8138 h 11070"/>
                  <a:gd name="T50" fmla="*/ 6828 w 19532"/>
                  <a:gd name="T51" fmla="*/ 7426 h 11070"/>
                  <a:gd name="T52" fmla="*/ 6828 w 19532"/>
                  <a:gd name="T53" fmla="*/ 3114 h 11070"/>
                  <a:gd name="T54" fmla="*/ 6828 w 19532"/>
                  <a:gd name="T55" fmla="*/ 3114 h 11070"/>
                  <a:gd name="T56" fmla="*/ 9940 w 19532"/>
                  <a:gd name="T57" fmla="*/ 0 h 11070"/>
                  <a:gd name="T58" fmla="*/ 9940 w 19532"/>
                  <a:gd name="T59" fmla="*/ 0 h 11070"/>
                  <a:gd name="T60" fmla="*/ 13053 w 19532"/>
                  <a:gd name="T61" fmla="*/ 3114 h 11070"/>
                  <a:gd name="T62" fmla="*/ 13053 w 19532"/>
                  <a:gd name="T63" fmla="*/ 7751 h 11070"/>
                  <a:gd name="T64" fmla="*/ 13053 w 19532"/>
                  <a:gd name="T65" fmla="*/ 7751 h 11070"/>
                  <a:gd name="T66" fmla="*/ 13491 w 19532"/>
                  <a:gd name="T67" fmla="*/ 8188 h 11070"/>
                  <a:gd name="T68" fmla="*/ 13491 w 19532"/>
                  <a:gd name="T69" fmla="*/ 8188 h 11070"/>
                  <a:gd name="T70" fmla="*/ 13928 w 19532"/>
                  <a:gd name="T71" fmla="*/ 7751 h 11070"/>
                  <a:gd name="T72" fmla="*/ 13928 w 19532"/>
                  <a:gd name="T73" fmla="*/ 5284 h 11070"/>
                  <a:gd name="T74" fmla="*/ 13928 w 19532"/>
                  <a:gd name="T75" fmla="*/ 5284 h 11070"/>
                  <a:gd name="T76" fmla="*/ 18280 w 19532"/>
                  <a:gd name="T77" fmla="*/ 933 h 11070"/>
                  <a:gd name="T78" fmla="*/ 19531 w 19532"/>
                  <a:gd name="T79" fmla="*/ 933 h 11070"/>
                  <a:gd name="T80" fmla="*/ 19531 w 19532"/>
                  <a:gd name="T81" fmla="*/ 3813 h 11070"/>
                  <a:gd name="T82" fmla="*/ 18280 w 19532"/>
                  <a:gd name="T83" fmla="*/ 3813 h 11070"/>
                  <a:gd name="T84" fmla="*/ 18280 w 19532"/>
                  <a:gd name="T85" fmla="*/ 3813 h 11070"/>
                  <a:gd name="T86" fmla="*/ 16809 w 19532"/>
                  <a:gd name="T87" fmla="*/ 5284 h 11070"/>
                  <a:gd name="T88" fmla="*/ 16809 w 19532"/>
                  <a:gd name="T89" fmla="*/ 7751 h 11070"/>
                  <a:gd name="T90" fmla="*/ 16809 w 19532"/>
                  <a:gd name="T91" fmla="*/ 7751 h 11070"/>
                  <a:gd name="T92" fmla="*/ 13491 w 19532"/>
                  <a:gd name="T93" fmla="*/ 11069 h 1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32" h="11070">
                    <a:moveTo>
                      <a:pt x="13491" y="11069"/>
                    </a:moveTo>
                    <a:lnTo>
                      <a:pt x="13491" y="11069"/>
                    </a:lnTo>
                    <a:cubicBezTo>
                      <a:pt x="11661" y="11069"/>
                      <a:pt x="10173" y="9580"/>
                      <a:pt x="10173" y="7751"/>
                    </a:cubicBezTo>
                    <a:lnTo>
                      <a:pt x="10173" y="3114"/>
                    </a:lnTo>
                    <a:lnTo>
                      <a:pt x="10173" y="3114"/>
                    </a:lnTo>
                    <a:cubicBezTo>
                      <a:pt x="10173" y="2985"/>
                      <a:pt x="10069" y="2881"/>
                      <a:pt x="9940" y="2881"/>
                    </a:cubicBezTo>
                    <a:lnTo>
                      <a:pt x="9940" y="2881"/>
                    </a:lnTo>
                    <a:cubicBezTo>
                      <a:pt x="9811" y="2881"/>
                      <a:pt x="9708" y="2985"/>
                      <a:pt x="9708" y="3114"/>
                    </a:cubicBezTo>
                    <a:lnTo>
                      <a:pt x="9708" y="7426"/>
                    </a:lnTo>
                    <a:lnTo>
                      <a:pt x="9708" y="7426"/>
                    </a:lnTo>
                    <a:cubicBezTo>
                      <a:pt x="9708" y="9407"/>
                      <a:pt x="8097" y="11018"/>
                      <a:pt x="6116" y="11018"/>
                    </a:cubicBezTo>
                    <a:lnTo>
                      <a:pt x="6116" y="11018"/>
                    </a:lnTo>
                    <a:cubicBezTo>
                      <a:pt x="4135" y="11018"/>
                      <a:pt x="2524" y="9407"/>
                      <a:pt x="2524" y="7426"/>
                    </a:cubicBezTo>
                    <a:lnTo>
                      <a:pt x="2524" y="4964"/>
                    </a:lnTo>
                    <a:lnTo>
                      <a:pt x="2524" y="4964"/>
                    </a:lnTo>
                    <a:cubicBezTo>
                      <a:pt x="2524" y="4383"/>
                      <a:pt x="2051" y="3911"/>
                      <a:pt x="1470" y="3911"/>
                    </a:cubicBezTo>
                    <a:lnTo>
                      <a:pt x="0" y="3911"/>
                    </a:lnTo>
                    <a:lnTo>
                      <a:pt x="0" y="1030"/>
                    </a:lnTo>
                    <a:lnTo>
                      <a:pt x="1470" y="1030"/>
                    </a:lnTo>
                    <a:lnTo>
                      <a:pt x="1470" y="1030"/>
                    </a:lnTo>
                    <a:cubicBezTo>
                      <a:pt x="3639" y="1030"/>
                      <a:pt x="5404" y="2795"/>
                      <a:pt x="5404" y="4964"/>
                    </a:cubicBezTo>
                    <a:lnTo>
                      <a:pt x="5404" y="7426"/>
                    </a:lnTo>
                    <a:lnTo>
                      <a:pt x="5404" y="7426"/>
                    </a:lnTo>
                    <a:cubicBezTo>
                      <a:pt x="5404" y="7819"/>
                      <a:pt x="5724" y="8138"/>
                      <a:pt x="6116" y="8138"/>
                    </a:cubicBezTo>
                    <a:lnTo>
                      <a:pt x="6116" y="8138"/>
                    </a:lnTo>
                    <a:cubicBezTo>
                      <a:pt x="6508" y="8138"/>
                      <a:pt x="6828" y="7819"/>
                      <a:pt x="6828" y="7426"/>
                    </a:cubicBezTo>
                    <a:lnTo>
                      <a:pt x="6828" y="3114"/>
                    </a:lnTo>
                    <a:lnTo>
                      <a:pt x="6828" y="3114"/>
                    </a:lnTo>
                    <a:cubicBezTo>
                      <a:pt x="6828" y="1397"/>
                      <a:pt x="8224" y="0"/>
                      <a:pt x="9940" y="0"/>
                    </a:cubicBezTo>
                    <a:lnTo>
                      <a:pt x="9940" y="0"/>
                    </a:lnTo>
                    <a:cubicBezTo>
                      <a:pt x="11657" y="0"/>
                      <a:pt x="13053" y="1397"/>
                      <a:pt x="13053" y="3114"/>
                    </a:cubicBezTo>
                    <a:lnTo>
                      <a:pt x="13053" y="7751"/>
                    </a:lnTo>
                    <a:lnTo>
                      <a:pt x="13053" y="7751"/>
                    </a:lnTo>
                    <a:cubicBezTo>
                      <a:pt x="13053" y="7992"/>
                      <a:pt x="13250" y="8188"/>
                      <a:pt x="13491" y="8188"/>
                    </a:cubicBezTo>
                    <a:lnTo>
                      <a:pt x="13491" y="8188"/>
                    </a:lnTo>
                    <a:cubicBezTo>
                      <a:pt x="13732" y="8188"/>
                      <a:pt x="13928" y="7992"/>
                      <a:pt x="13928" y="7751"/>
                    </a:cubicBezTo>
                    <a:lnTo>
                      <a:pt x="13928" y="5284"/>
                    </a:lnTo>
                    <a:lnTo>
                      <a:pt x="13928" y="5284"/>
                    </a:lnTo>
                    <a:cubicBezTo>
                      <a:pt x="13928" y="2884"/>
                      <a:pt x="15880" y="933"/>
                      <a:pt x="18280" y="933"/>
                    </a:cubicBezTo>
                    <a:lnTo>
                      <a:pt x="19531" y="933"/>
                    </a:lnTo>
                    <a:lnTo>
                      <a:pt x="19531" y="3813"/>
                    </a:lnTo>
                    <a:lnTo>
                      <a:pt x="18280" y="3813"/>
                    </a:lnTo>
                    <a:lnTo>
                      <a:pt x="18280" y="3813"/>
                    </a:lnTo>
                    <a:cubicBezTo>
                      <a:pt x="17468" y="3813"/>
                      <a:pt x="16809" y="4473"/>
                      <a:pt x="16809" y="5284"/>
                    </a:cubicBezTo>
                    <a:lnTo>
                      <a:pt x="16809" y="7751"/>
                    </a:lnTo>
                    <a:lnTo>
                      <a:pt x="16809" y="7751"/>
                    </a:lnTo>
                    <a:cubicBezTo>
                      <a:pt x="16809" y="9580"/>
                      <a:pt x="15320" y="11069"/>
                      <a:pt x="13491" y="11069"/>
                    </a:cubicBezTo>
                  </a:path>
                </a:pathLst>
              </a:custGeom>
              <a:solidFill>
                <a:schemeClr val="accent6"/>
              </a:solidFill>
              <a:ln>
                <a:noFill/>
              </a:ln>
              <a:effectLst/>
            </p:spPr>
            <p:txBody>
              <a:bodyPr wrap="none" anchor="ctr"/>
              <a:lstStyle/>
              <a:p>
                <a:endParaRPr lang="en-US" sz="2743" dirty="0">
                  <a:latin typeface="Fira Sans Light" panose="020B0403050000020004" pitchFamily="34" charset="0"/>
                </a:endParaRPr>
              </a:p>
            </p:txBody>
          </p:sp>
          <p:sp>
            <p:nvSpPr>
              <p:cNvPr id="9" name="Freeform 2">
                <a:extLst>
                  <a:ext uri="{FF2B5EF4-FFF2-40B4-BE49-F238E27FC236}">
                    <a16:creationId xmlns:a16="http://schemas.microsoft.com/office/drawing/2014/main" id="{BE7D95BA-E488-4467-826F-928BAE236DDB}"/>
                  </a:ext>
                </a:extLst>
              </p:cNvPr>
              <p:cNvSpPr>
                <a:spLocks noChangeArrowheads="1"/>
              </p:cNvSpPr>
              <p:nvPr/>
            </p:nvSpPr>
            <p:spPr bwMode="auto">
              <a:xfrm rot="5400000">
                <a:off x="-362708" y="3202830"/>
                <a:ext cx="13692399" cy="7286743"/>
              </a:xfrm>
              <a:custGeom>
                <a:avLst/>
                <a:gdLst>
                  <a:gd name="T0" fmla="*/ 13491 w 19532"/>
                  <a:gd name="T1" fmla="*/ 10393 h 10394"/>
                  <a:gd name="T2" fmla="*/ 13491 w 19532"/>
                  <a:gd name="T3" fmla="*/ 10393 h 10394"/>
                  <a:gd name="T4" fmla="*/ 10511 w 19532"/>
                  <a:gd name="T5" fmla="*/ 7413 h 10394"/>
                  <a:gd name="T6" fmla="*/ 10511 w 19532"/>
                  <a:gd name="T7" fmla="*/ 2776 h 10394"/>
                  <a:gd name="T8" fmla="*/ 10511 w 19532"/>
                  <a:gd name="T9" fmla="*/ 2776 h 10394"/>
                  <a:gd name="T10" fmla="*/ 9940 w 19532"/>
                  <a:gd name="T11" fmla="*/ 2205 h 10394"/>
                  <a:gd name="T12" fmla="*/ 9940 w 19532"/>
                  <a:gd name="T13" fmla="*/ 2205 h 10394"/>
                  <a:gd name="T14" fmla="*/ 9371 w 19532"/>
                  <a:gd name="T15" fmla="*/ 2776 h 10394"/>
                  <a:gd name="T16" fmla="*/ 9371 w 19532"/>
                  <a:gd name="T17" fmla="*/ 7088 h 10394"/>
                  <a:gd name="T18" fmla="*/ 9371 w 19532"/>
                  <a:gd name="T19" fmla="*/ 7088 h 10394"/>
                  <a:gd name="T20" fmla="*/ 6116 w 19532"/>
                  <a:gd name="T21" fmla="*/ 10343 h 10394"/>
                  <a:gd name="T22" fmla="*/ 6116 w 19532"/>
                  <a:gd name="T23" fmla="*/ 10343 h 10394"/>
                  <a:gd name="T24" fmla="*/ 2862 w 19532"/>
                  <a:gd name="T25" fmla="*/ 7088 h 10394"/>
                  <a:gd name="T26" fmla="*/ 2862 w 19532"/>
                  <a:gd name="T27" fmla="*/ 4626 h 10394"/>
                  <a:gd name="T28" fmla="*/ 2862 w 19532"/>
                  <a:gd name="T29" fmla="*/ 4626 h 10394"/>
                  <a:gd name="T30" fmla="*/ 1470 w 19532"/>
                  <a:gd name="T31" fmla="*/ 3235 h 10394"/>
                  <a:gd name="T32" fmla="*/ 0 w 19532"/>
                  <a:gd name="T33" fmla="*/ 3235 h 10394"/>
                  <a:gd name="T34" fmla="*/ 0 w 19532"/>
                  <a:gd name="T35" fmla="*/ 1029 h 10394"/>
                  <a:gd name="T36" fmla="*/ 1470 w 19532"/>
                  <a:gd name="T37" fmla="*/ 1029 h 10394"/>
                  <a:gd name="T38" fmla="*/ 1470 w 19532"/>
                  <a:gd name="T39" fmla="*/ 1029 h 10394"/>
                  <a:gd name="T40" fmla="*/ 5067 w 19532"/>
                  <a:gd name="T41" fmla="*/ 4626 h 10394"/>
                  <a:gd name="T42" fmla="*/ 5067 w 19532"/>
                  <a:gd name="T43" fmla="*/ 7088 h 10394"/>
                  <a:gd name="T44" fmla="*/ 5067 w 19532"/>
                  <a:gd name="T45" fmla="*/ 7088 h 10394"/>
                  <a:gd name="T46" fmla="*/ 6116 w 19532"/>
                  <a:gd name="T47" fmla="*/ 8137 h 10394"/>
                  <a:gd name="T48" fmla="*/ 6116 w 19532"/>
                  <a:gd name="T49" fmla="*/ 8137 h 10394"/>
                  <a:gd name="T50" fmla="*/ 7166 w 19532"/>
                  <a:gd name="T51" fmla="*/ 7088 h 10394"/>
                  <a:gd name="T52" fmla="*/ 7166 w 19532"/>
                  <a:gd name="T53" fmla="*/ 2776 h 10394"/>
                  <a:gd name="T54" fmla="*/ 7166 w 19532"/>
                  <a:gd name="T55" fmla="*/ 2776 h 10394"/>
                  <a:gd name="T56" fmla="*/ 9940 w 19532"/>
                  <a:gd name="T57" fmla="*/ 0 h 10394"/>
                  <a:gd name="T58" fmla="*/ 9940 w 19532"/>
                  <a:gd name="T59" fmla="*/ 0 h 10394"/>
                  <a:gd name="T60" fmla="*/ 12716 w 19532"/>
                  <a:gd name="T61" fmla="*/ 2776 h 10394"/>
                  <a:gd name="T62" fmla="*/ 12716 w 19532"/>
                  <a:gd name="T63" fmla="*/ 7413 h 10394"/>
                  <a:gd name="T64" fmla="*/ 12716 w 19532"/>
                  <a:gd name="T65" fmla="*/ 7413 h 10394"/>
                  <a:gd name="T66" fmla="*/ 13491 w 19532"/>
                  <a:gd name="T67" fmla="*/ 8187 h 10394"/>
                  <a:gd name="T68" fmla="*/ 13491 w 19532"/>
                  <a:gd name="T69" fmla="*/ 8187 h 10394"/>
                  <a:gd name="T70" fmla="*/ 14266 w 19532"/>
                  <a:gd name="T71" fmla="*/ 7413 h 10394"/>
                  <a:gd name="T72" fmla="*/ 14266 w 19532"/>
                  <a:gd name="T73" fmla="*/ 4946 h 10394"/>
                  <a:gd name="T74" fmla="*/ 14266 w 19532"/>
                  <a:gd name="T75" fmla="*/ 4946 h 10394"/>
                  <a:gd name="T76" fmla="*/ 18280 w 19532"/>
                  <a:gd name="T77" fmla="*/ 932 h 10394"/>
                  <a:gd name="T78" fmla="*/ 19531 w 19532"/>
                  <a:gd name="T79" fmla="*/ 932 h 10394"/>
                  <a:gd name="T80" fmla="*/ 19531 w 19532"/>
                  <a:gd name="T81" fmla="*/ 3137 h 10394"/>
                  <a:gd name="T82" fmla="*/ 18280 w 19532"/>
                  <a:gd name="T83" fmla="*/ 3137 h 10394"/>
                  <a:gd name="T84" fmla="*/ 18280 w 19532"/>
                  <a:gd name="T85" fmla="*/ 3137 h 10394"/>
                  <a:gd name="T86" fmla="*/ 16471 w 19532"/>
                  <a:gd name="T87" fmla="*/ 4946 h 10394"/>
                  <a:gd name="T88" fmla="*/ 16471 w 19532"/>
                  <a:gd name="T89" fmla="*/ 7413 h 10394"/>
                  <a:gd name="T90" fmla="*/ 16471 w 19532"/>
                  <a:gd name="T91" fmla="*/ 7413 h 10394"/>
                  <a:gd name="T92" fmla="*/ 13491 w 19532"/>
                  <a:gd name="T93" fmla="*/ 10393 h 10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32" h="10394">
                    <a:moveTo>
                      <a:pt x="13491" y="10393"/>
                    </a:moveTo>
                    <a:lnTo>
                      <a:pt x="13491" y="10393"/>
                    </a:lnTo>
                    <a:cubicBezTo>
                      <a:pt x="11848" y="10393"/>
                      <a:pt x="10511" y="9056"/>
                      <a:pt x="10511" y="7413"/>
                    </a:cubicBezTo>
                    <a:lnTo>
                      <a:pt x="10511" y="2776"/>
                    </a:lnTo>
                    <a:lnTo>
                      <a:pt x="10511" y="2776"/>
                    </a:lnTo>
                    <a:cubicBezTo>
                      <a:pt x="10511" y="2461"/>
                      <a:pt x="10255" y="2205"/>
                      <a:pt x="9940" y="2205"/>
                    </a:cubicBezTo>
                    <a:lnTo>
                      <a:pt x="9940" y="2205"/>
                    </a:lnTo>
                    <a:cubicBezTo>
                      <a:pt x="9626" y="2205"/>
                      <a:pt x="9371" y="2461"/>
                      <a:pt x="9371" y="2776"/>
                    </a:cubicBezTo>
                    <a:lnTo>
                      <a:pt x="9371" y="7088"/>
                    </a:lnTo>
                    <a:lnTo>
                      <a:pt x="9371" y="7088"/>
                    </a:lnTo>
                    <a:cubicBezTo>
                      <a:pt x="9371" y="8883"/>
                      <a:pt x="7911" y="10343"/>
                      <a:pt x="6116" y="10343"/>
                    </a:cubicBezTo>
                    <a:lnTo>
                      <a:pt x="6116" y="10343"/>
                    </a:lnTo>
                    <a:cubicBezTo>
                      <a:pt x="4322" y="10343"/>
                      <a:pt x="2862" y="8883"/>
                      <a:pt x="2862" y="7088"/>
                    </a:cubicBezTo>
                    <a:lnTo>
                      <a:pt x="2862" y="4626"/>
                    </a:lnTo>
                    <a:lnTo>
                      <a:pt x="2862" y="4626"/>
                    </a:lnTo>
                    <a:cubicBezTo>
                      <a:pt x="2862" y="3859"/>
                      <a:pt x="2237" y="3235"/>
                      <a:pt x="1470" y="3235"/>
                    </a:cubicBezTo>
                    <a:lnTo>
                      <a:pt x="0" y="3235"/>
                    </a:lnTo>
                    <a:lnTo>
                      <a:pt x="0" y="1029"/>
                    </a:lnTo>
                    <a:lnTo>
                      <a:pt x="1470" y="1029"/>
                    </a:lnTo>
                    <a:lnTo>
                      <a:pt x="1470" y="1029"/>
                    </a:lnTo>
                    <a:cubicBezTo>
                      <a:pt x="3453" y="1029"/>
                      <a:pt x="5067" y="2643"/>
                      <a:pt x="5067" y="4626"/>
                    </a:cubicBezTo>
                    <a:lnTo>
                      <a:pt x="5067" y="7088"/>
                    </a:lnTo>
                    <a:lnTo>
                      <a:pt x="5067" y="7088"/>
                    </a:lnTo>
                    <a:cubicBezTo>
                      <a:pt x="5067" y="7666"/>
                      <a:pt x="5537" y="8137"/>
                      <a:pt x="6116" y="8137"/>
                    </a:cubicBezTo>
                    <a:lnTo>
                      <a:pt x="6116" y="8137"/>
                    </a:lnTo>
                    <a:cubicBezTo>
                      <a:pt x="6694" y="8137"/>
                      <a:pt x="7166" y="7666"/>
                      <a:pt x="7166" y="7088"/>
                    </a:cubicBezTo>
                    <a:lnTo>
                      <a:pt x="7166" y="2776"/>
                    </a:lnTo>
                    <a:lnTo>
                      <a:pt x="7166" y="2776"/>
                    </a:lnTo>
                    <a:cubicBezTo>
                      <a:pt x="7166" y="1245"/>
                      <a:pt x="8411" y="0"/>
                      <a:pt x="9940" y="0"/>
                    </a:cubicBezTo>
                    <a:lnTo>
                      <a:pt x="9940" y="0"/>
                    </a:lnTo>
                    <a:cubicBezTo>
                      <a:pt x="11471" y="0"/>
                      <a:pt x="12716" y="1245"/>
                      <a:pt x="12716" y="2776"/>
                    </a:cubicBezTo>
                    <a:lnTo>
                      <a:pt x="12716" y="7413"/>
                    </a:lnTo>
                    <a:lnTo>
                      <a:pt x="12716" y="7413"/>
                    </a:lnTo>
                    <a:cubicBezTo>
                      <a:pt x="12716" y="7840"/>
                      <a:pt x="13063" y="8187"/>
                      <a:pt x="13491" y="8187"/>
                    </a:cubicBezTo>
                    <a:lnTo>
                      <a:pt x="13491" y="8187"/>
                    </a:lnTo>
                    <a:cubicBezTo>
                      <a:pt x="13918" y="8187"/>
                      <a:pt x="14266" y="7840"/>
                      <a:pt x="14266" y="7413"/>
                    </a:cubicBezTo>
                    <a:lnTo>
                      <a:pt x="14266" y="4946"/>
                    </a:lnTo>
                    <a:lnTo>
                      <a:pt x="14266" y="4946"/>
                    </a:lnTo>
                    <a:cubicBezTo>
                      <a:pt x="14266" y="2733"/>
                      <a:pt x="16066" y="932"/>
                      <a:pt x="18280" y="932"/>
                    </a:cubicBezTo>
                    <a:lnTo>
                      <a:pt x="19531" y="932"/>
                    </a:lnTo>
                    <a:lnTo>
                      <a:pt x="19531" y="3137"/>
                    </a:lnTo>
                    <a:lnTo>
                      <a:pt x="18280" y="3137"/>
                    </a:lnTo>
                    <a:lnTo>
                      <a:pt x="18280" y="3137"/>
                    </a:lnTo>
                    <a:cubicBezTo>
                      <a:pt x="17283" y="3137"/>
                      <a:pt x="16471" y="3949"/>
                      <a:pt x="16471" y="4946"/>
                    </a:cubicBezTo>
                    <a:lnTo>
                      <a:pt x="16471" y="7413"/>
                    </a:lnTo>
                    <a:lnTo>
                      <a:pt x="16471" y="7413"/>
                    </a:lnTo>
                    <a:cubicBezTo>
                      <a:pt x="16471" y="9056"/>
                      <a:pt x="15134" y="10393"/>
                      <a:pt x="13491" y="10393"/>
                    </a:cubicBezTo>
                  </a:path>
                </a:pathLst>
              </a:custGeom>
              <a:solidFill>
                <a:schemeClr val="accent6">
                  <a:lumMod val="50000"/>
                </a:schemeClr>
              </a:solidFill>
              <a:ln>
                <a:noFill/>
              </a:ln>
              <a:effectLst/>
            </p:spPr>
            <p:txBody>
              <a:bodyPr wrap="none" anchor="ctr"/>
              <a:lstStyle/>
              <a:p>
                <a:endParaRPr lang="en-US" sz="2743" dirty="0">
                  <a:latin typeface="Fira Sans Light" panose="020B0403050000020004" pitchFamily="34" charset="0"/>
                </a:endParaRPr>
              </a:p>
            </p:txBody>
          </p:sp>
          <p:sp>
            <p:nvSpPr>
              <p:cNvPr id="10" name="Freeform 10">
                <a:extLst>
                  <a:ext uri="{FF2B5EF4-FFF2-40B4-BE49-F238E27FC236}">
                    <a16:creationId xmlns:a16="http://schemas.microsoft.com/office/drawing/2014/main" id="{CAD9C24B-B524-4AED-B1BD-4DADFDB9EB28}"/>
                  </a:ext>
                </a:extLst>
              </p:cNvPr>
              <p:cNvSpPr>
                <a:spLocks noChangeArrowheads="1"/>
              </p:cNvSpPr>
              <p:nvPr/>
            </p:nvSpPr>
            <p:spPr bwMode="auto">
              <a:xfrm rot="5400000">
                <a:off x="-381032" y="3955562"/>
                <a:ext cx="13694788" cy="5826092"/>
              </a:xfrm>
              <a:custGeom>
                <a:avLst/>
                <a:gdLst>
                  <a:gd name="connsiteX0" fmla="*/ 5108140 w 7032263"/>
                  <a:gd name="connsiteY0" fmla="*/ 2896664 h 2991694"/>
                  <a:gd name="connsiteX1" fmla="*/ 5126859 w 7032263"/>
                  <a:gd name="connsiteY1" fmla="*/ 2941659 h 2991694"/>
                  <a:gd name="connsiteX2" fmla="*/ 4933189 w 7032263"/>
                  <a:gd name="connsiteY2" fmla="*/ 2991694 h 2991694"/>
                  <a:gd name="connsiteX3" fmla="*/ 4928149 w 7032263"/>
                  <a:gd name="connsiteY3" fmla="*/ 2943459 h 2991694"/>
                  <a:gd name="connsiteX4" fmla="*/ 5108140 w 7032263"/>
                  <a:gd name="connsiteY4" fmla="*/ 2896664 h 2991694"/>
                  <a:gd name="connsiteX5" fmla="*/ 1944986 w 7032263"/>
                  <a:gd name="connsiteY5" fmla="*/ 2884065 h 2991694"/>
                  <a:gd name="connsiteX6" fmla="*/ 2127136 w 7032263"/>
                  <a:gd name="connsiteY6" fmla="*/ 2925461 h 2991694"/>
                  <a:gd name="connsiteX7" fmla="*/ 2122457 w 7032263"/>
                  <a:gd name="connsiteY7" fmla="*/ 2974056 h 2991694"/>
                  <a:gd name="connsiteX8" fmla="*/ 1928427 w 7032263"/>
                  <a:gd name="connsiteY8" fmla="*/ 2929781 h 2991694"/>
                  <a:gd name="connsiteX9" fmla="*/ 4566008 w 7032263"/>
                  <a:gd name="connsiteY9" fmla="*/ 2879026 h 2991694"/>
                  <a:gd name="connsiteX10" fmla="*/ 4742399 w 7032263"/>
                  <a:gd name="connsiteY10" fmla="*/ 2937340 h 2991694"/>
                  <a:gd name="connsiteX11" fmla="*/ 4733760 w 7032263"/>
                  <a:gd name="connsiteY11" fmla="*/ 2985215 h 2991694"/>
                  <a:gd name="connsiteX12" fmla="*/ 4544410 w 7032263"/>
                  <a:gd name="connsiteY12" fmla="*/ 2922581 h 2991694"/>
                  <a:gd name="connsiteX13" fmla="*/ 2493957 w 7032263"/>
                  <a:gd name="connsiteY13" fmla="*/ 2870027 h 2991694"/>
                  <a:gd name="connsiteX14" fmla="*/ 2513037 w 7032263"/>
                  <a:gd name="connsiteY14" fmla="*/ 2914662 h 2991694"/>
                  <a:gd name="connsiteX15" fmla="*/ 2321526 w 7032263"/>
                  <a:gd name="connsiteY15" fmla="*/ 2969016 h 2991694"/>
                  <a:gd name="connsiteX16" fmla="*/ 2313967 w 7032263"/>
                  <a:gd name="connsiteY16" fmla="*/ 2920781 h 2991694"/>
                  <a:gd name="connsiteX17" fmla="*/ 2493957 w 7032263"/>
                  <a:gd name="connsiteY17" fmla="*/ 2870027 h 2991694"/>
                  <a:gd name="connsiteX18" fmla="*/ 1638642 w 7032263"/>
                  <a:gd name="connsiteY18" fmla="*/ 2675287 h 2991694"/>
                  <a:gd name="connsiteX19" fmla="*/ 1778675 w 7032263"/>
                  <a:gd name="connsiteY19" fmla="*/ 2798754 h 2991694"/>
                  <a:gd name="connsiteX20" fmla="*/ 1751316 w 7032263"/>
                  <a:gd name="connsiteY20" fmla="*/ 2839070 h 2991694"/>
                  <a:gd name="connsiteX21" fmla="*/ 1602284 w 7032263"/>
                  <a:gd name="connsiteY21" fmla="*/ 2707323 h 2991694"/>
                  <a:gd name="connsiteX22" fmla="*/ 5393245 w 7032263"/>
                  <a:gd name="connsiteY22" fmla="*/ 2664488 h 2991694"/>
                  <a:gd name="connsiteX23" fmla="*/ 5433563 w 7032263"/>
                  <a:gd name="connsiteY23" fmla="*/ 2691845 h 2991694"/>
                  <a:gd name="connsiteX24" fmla="*/ 5297850 w 7032263"/>
                  <a:gd name="connsiteY24" fmla="*/ 2838710 h 2991694"/>
                  <a:gd name="connsiteX25" fmla="*/ 5267252 w 7032263"/>
                  <a:gd name="connsiteY25" fmla="*/ 2800914 h 2991694"/>
                  <a:gd name="connsiteX26" fmla="*/ 5393245 w 7032263"/>
                  <a:gd name="connsiteY26" fmla="*/ 2664488 h 2991694"/>
                  <a:gd name="connsiteX27" fmla="*/ 2789142 w 7032263"/>
                  <a:gd name="connsiteY27" fmla="*/ 2645410 h 2991694"/>
                  <a:gd name="connsiteX28" fmla="*/ 2826940 w 7032263"/>
                  <a:gd name="connsiteY28" fmla="*/ 2675647 h 2991694"/>
                  <a:gd name="connsiteX29" fmla="*/ 2685108 w 7032263"/>
                  <a:gd name="connsiteY29" fmla="*/ 2814952 h 2991694"/>
                  <a:gd name="connsiteX30" fmla="*/ 2655589 w 7032263"/>
                  <a:gd name="connsiteY30" fmla="*/ 2776436 h 2991694"/>
                  <a:gd name="connsiteX31" fmla="*/ 2789142 w 7032263"/>
                  <a:gd name="connsiteY31" fmla="*/ 2645410 h 2991694"/>
                  <a:gd name="connsiteX32" fmla="*/ 4296023 w 7032263"/>
                  <a:gd name="connsiteY32" fmla="*/ 2628851 h 2991694"/>
                  <a:gd name="connsiteX33" fmla="*/ 4413017 w 7032263"/>
                  <a:gd name="connsiteY33" fmla="*/ 2773197 h 2991694"/>
                  <a:gd name="connsiteX34" fmla="*/ 4379898 w 7032263"/>
                  <a:gd name="connsiteY34" fmla="*/ 2808833 h 2991694"/>
                  <a:gd name="connsiteX35" fmla="*/ 4254625 w 7032263"/>
                  <a:gd name="connsiteY35" fmla="*/ 2653689 h 2991694"/>
                  <a:gd name="connsiteX36" fmla="*/ 1469451 w 7032263"/>
                  <a:gd name="connsiteY36" fmla="*/ 2345200 h 2991694"/>
                  <a:gd name="connsiteX37" fmla="*/ 1533528 w 7032263"/>
                  <a:gd name="connsiteY37" fmla="*/ 2520862 h 2991694"/>
                  <a:gd name="connsiteX38" fmla="*/ 1489970 w 7032263"/>
                  <a:gd name="connsiteY38" fmla="*/ 2542820 h 2991694"/>
                  <a:gd name="connsiteX39" fmla="*/ 1422293 w 7032263"/>
                  <a:gd name="connsiteY39" fmla="*/ 2355639 h 2991694"/>
                  <a:gd name="connsiteX40" fmla="*/ 5507719 w 7032263"/>
                  <a:gd name="connsiteY40" fmla="*/ 2314604 h 2991694"/>
                  <a:gd name="connsiteX41" fmla="*/ 5555957 w 7032263"/>
                  <a:gd name="connsiteY41" fmla="*/ 2316403 h 2991694"/>
                  <a:gd name="connsiteX42" fmla="*/ 5521758 w 7032263"/>
                  <a:gd name="connsiteY42" fmla="*/ 2512943 h 2991694"/>
                  <a:gd name="connsiteX43" fmla="*/ 5476041 w 7032263"/>
                  <a:gd name="connsiteY43" fmla="*/ 2497825 h 2991694"/>
                  <a:gd name="connsiteX44" fmla="*/ 5507719 w 7032263"/>
                  <a:gd name="connsiteY44" fmla="*/ 2314604 h 2991694"/>
                  <a:gd name="connsiteX45" fmla="*/ 2940694 w 7032263"/>
                  <a:gd name="connsiteY45" fmla="*/ 2307044 h 2991694"/>
                  <a:gd name="connsiteX46" fmla="*/ 2988931 w 7032263"/>
                  <a:gd name="connsiteY46" fmla="*/ 2315323 h 2991694"/>
                  <a:gd name="connsiteX47" fmla="*/ 2930614 w 7032263"/>
                  <a:gd name="connsiteY47" fmla="*/ 2505744 h 2991694"/>
                  <a:gd name="connsiteX48" fmla="*/ 2886337 w 7032263"/>
                  <a:gd name="connsiteY48" fmla="*/ 2485946 h 2991694"/>
                  <a:gd name="connsiteX49" fmla="*/ 2940694 w 7032263"/>
                  <a:gd name="connsiteY49" fmla="*/ 2307044 h 2991694"/>
                  <a:gd name="connsiteX50" fmla="*/ 4156350 w 7032263"/>
                  <a:gd name="connsiteY50" fmla="*/ 2271408 h 2991694"/>
                  <a:gd name="connsiteX51" fmla="*/ 4204588 w 7032263"/>
                  <a:gd name="connsiteY51" fmla="*/ 2271408 h 2991694"/>
                  <a:gd name="connsiteX52" fmla="*/ 4204588 w 7032263"/>
                  <a:gd name="connsiteY52" fmla="*/ 2295885 h 2991694"/>
                  <a:gd name="connsiteX53" fmla="*/ 4224747 w 7032263"/>
                  <a:gd name="connsiteY53" fmla="*/ 2457149 h 2991694"/>
                  <a:gd name="connsiteX54" fmla="*/ 4177949 w 7032263"/>
                  <a:gd name="connsiteY54" fmla="*/ 2469028 h 2991694"/>
                  <a:gd name="connsiteX55" fmla="*/ 4156350 w 7032263"/>
                  <a:gd name="connsiteY55" fmla="*/ 2295885 h 2991694"/>
                  <a:gd name="connsiteX56" fmla="*/ 1402495 w 7032263"/>
                  <a:gd name="connsiteY56" fmla="*/ 1964719 h 2991694"/>
                  <a:gd name="connsiteX57" fmla="*/ 1451092 w 7032263"/>
                  <a:gd name="connsiteY57" fmla="*/ 1964719 h 2991694"/>
                  <a:gd name="connsiteX58" fmla="*/ 1451092 w 7032263"/>
                  <a:gd name="connsiteY58" fmla="*/ 2158380 h 2991694"/>
                  <a:gd name="connsiteX59" fmla="*/ 1402495 w 7032263"/>
                  <a:gd name="connsiteY59" fmla="*/ 2158380 h 2991694"/>
                  <a:gd name="connsiteX60" fmla="*/ 5507719 w 7032263"/>
                  <a:gd name="connsiteY60" fmla="*/ 1928363 h 2991694"/>
                  <a:gd name="connsiteX61" fmla="*/ 5556317 w 7032263"/>
                  <a:gd name="connsiteY61" fmla="*/ 1928363 h 2991694"/>
                  <a:gd name="connsiteX62" fmla="*/ 5556317 w 7032263"/>
                  <a:gd name="connsiteY62" fmla="*/ 2122023 h 2991694"/>
                  <a:gd name="connsiteX63" fmla="*/ 5507719 w 7032263"/>
                  <a:gd name="connsiteY63" fmla="*/ 2122023 h 2991694"/>
                  <a:gd name="connsiteX64" fmla="*/ 2951853 w 7032263"/>
                  <a:gd name="connsiteY64" fmla="*/ 1925124 h 2991694"/>
                  <a:gd name="connsiteX65" fmla="*/ 3000451 w 7032263"/>
                  <a:gd name="connsiteY65" fmla="*/ 1925124 h 2991694"/>
                  <a:gd name="connsiteX66" fmla="*/ 3000451 w 7032263"/>
                  <a:gd name="connsiteY66" fmla="*/ 2118424 h 2991694"/>
                  <a:gd name="connsiteX67" fmla="*/ 2951853 w 7032263"/>
                  <a:gd name="connsiteY67" fmla="*/ 2118424 h 2991694"/>
                  <a:gd name="connsiteX68" fmla="*/ 4156350 w 7032263"/>
                  <a:gd name="connsiteY68" fmla="*/ 1884448 h 2991694"/>
                  <a:gd name="connsiteX69" fmla="*/ 4204588 w 7032263"/>
                  <a:gd name="connsiteY69" fmla="*/ 1884448 h 2991694"/>
                  <a:gd name="connsiteX70" fmla="*/ 4204588 w 7032263"/>
                  <a:gd name="connsiteY70" fmla="*/ 2078108 h 2991694"/>
                  <a:gd name="connsiteX71" fmla="*/ 4156350 w 7032263"/>
                  <a:gd name="connsiteY71" fmla="*/ 2078108 h 2991694"/>
                  <a:gd name="connsiteX72" fmla="*/ 1402495 w 7032263"/>
                  <a:gd name="connsiteY72" fmla="*/ 1578119 h 2991694"/>
                  <a:gd name="connsiteX73" fmla="*/ 1451092 w 7032263"/>
                  <a:gd name="connsiteY73" fmla="*/ 1578119 h 2991694"/>
                  <a:gd name="connsiteX74" fmla="*/ 1451092 w 7032263"/>
                  <a:gd name="connsiteY74" fmla="*/ 1771419 h 2991694"/>
                  <a:gd name="connsiteX75" fmla="*/ 1402495 w 7032263"/>
                  <a:gd name="connsiteY75" fmla="*/ 1771419 h 2991694"/>
                  <a:gd name="connsiteX76" fmla="*/ 5507719 w 7032263"/>
                  <a:gd name="connsiteY76" fmla="*/ 1541403 h 2991694"/>
                  <a:gd name="connsiteX77" fmla="*/ 5556317 w 7032263"/>
                  <a:gd name="connsiteY77" fmla="*/ 1541403 h 2991694"/>
                  <a:gd name="connsiteX78" fmla="*/ 5556317 w 7032263"/>
                  <a:gd name="connsiteY78" fmla="*/ 1735063 h 2991694"/>
                  <a:gd name="connsiteX79" fmla="*/ 5507719 w 7032263"/>
                  <a:gd name="connsiteY79" fmla="*/ 1735063 h 2991694"/>
                  <a:gd name="connsiteX80" fmla="*/ 2951853 w 7032263"/>
                  <a:gd name="connsiteY80" fmla="*/ 1537803 h 2991694"/>
                  <a:gd name="connsiteX81" fmla="*/ 3000451 w 7032263"/>
                  <a:gd name="connsiteY81" fmla="*/ 1537803 h 2991694"/>
                  <a:gd name="connsiteX82" fmla="*/ 3000451 w 7032263"/>
                  <a:gd name="connsiteY82" fmla="*/ 1731463 h 2991694"/>
                  <a:gd name="connsiteX83" fmla="*/ 2951853 w 7032263"/>
                  <a:gd name="connsiteY83" fmla="*/ 1731463 h 2991694"/>
                  <a:gd name="connsiteX84" fmla="*/ 4156350 w 7032263"/>
                  <a:gd name="connsiteY84" fmla="*/ 1497487 h 2991694"/>
                  <a:gd name="connsiteX85" fmla="*/ 4204588 w 7032263"/>
                  <a:gd name="connsiteY85" fmla="*/ 1497487 h 2991694"/>
                  <a:gd name="connsiteX86" fmla="*/ 4204588 w 7032263"/>
                  <a:gd name="connsiteY86" fmla="*/ 1691148 h 2991694"/>
                  <a:gd name="connsiteX87" fmla="*/ 4156350 w 7032263"/>
                  <a:gd name="connsiteY87" fmla="*/ 1691148 h 2991694"/>
                  <a:gd name="connsiteX88" fmla="*/ 1445333 w 7032263"/>
                  <a:gd name="connsiteY88" fmla="*/ 1188999 h 2991694"/>
                  <a:gd name="connsiteX89" fmla="*/ 1451092 w 7032263"/>
                  <a:gd name="connsiteY89" fmla="*/ 1292668 h 2991694"/>
                  <a:gd name="connsiteX90" fmla="*/ 1451092 w 7032263"/>
                  <a:gd name="connsiteY90" fmla="*/ 1384819 h 2991694"/>
                  <a:gd name="connsiteX91" fmla="*/ 1402495 w 7032263"/>
                  <a:gd name="connsiteY91" fmla="*/ 1384819 h 2991694"/>
                  <a:gd name="connsiteX92" fmla="*/ 1402495 w 7032263"/>
                  <a:gd name="connsiteY92" fmla="*/ 1292668 h 2991694"/>
                  <a:gd name="connsiteX93" fmla="*/ 1397095 w 7032263"/>
                  <a:gd name="connsiteY93" fmla="*/ 1194398 h 2991694"/>
                  <a:gd name="connsiteX94" fmla="*/ 5538677 w 7032263"/>
                  <a:gd name="connsiteY94" fmla="*/ 1151563 h 2991694"/>
                  <a:gd name="connsiteX95" fmla="*/ 5585835 w 7032263"/>
                  <a:gd name="connsiteY95" fmla="*/ 1163442 h 2991694"/>
                  <a:gd name="connsiteX96" fmla="*/ 5558116 w 7032263"/>
                  <a:gd name="connsiteY96" fmla="*/ 1349902 h 2991694"/>
                  <a:gd name="connsiteX97" fmla="*/ 5509519 w 7032263"/>
                  <a:gd name="connsiteY97" fmla="*/ 1347383 h 2991694"/>
                  <a:gd name="connsiteX98" fmla="*/ 5538677 w 7032263"/>
                  <a:gd name="connsiteY98" fmla="*/ 1151563 h 2991694"/>
                  <a:gd name="connsiteX99" fmla="*/ 2951853 w 7032263"/>
                  <a:gd name="connsiteY99" fmla="*/ 1151563 h 2991694"/>
                  <a:gd name="connsiteX100" fmla="*/ 3000451 w 7032263"/>
                  <a:gd name="connsiteY100" fmla="*/ 1151563 h 2991694"/>
                  <a:gd name="connsiteX101" fmla="*/ 3000451 w 7032263"/>
                  <a:gd name="connsiteY101" fmla="*/ 1344863 h 2991694"/>
                  <a:gd name="connsiteX102" fmla="*/ 2951853 w 7032263"/>
                  <a:gd name="connsiteY102" fmla="*/ 1344863 h 2991694"/>
                  <a:gd name="connsiteX103" fmla="*/ 4156350 w 7032263"/>
                  <a:gd name="connsiteY103" fmla="*/ 1110887 h 2991694"/>
                  <a:gd name="connsiteX104" fmla="*/ 4204588 w 7032263"/>
                  <a:gd name="connsiteY104" fmla="*/ 1110887 h 2991694"/>
                  <a:gd name="connsiteX105" fmla="*/ 4204588 w 7032263"/>
                  <a:gd name="connsiteY105" fmla="*/ 1304187 h 2991694"/>
                  <a:gd name="connsiteX106" fmla="*/ 4156350 w 7032263"/>
                  <a:gd name="connsiteY106" fmla="*/ 1304187 h 2991694"/>
                  <a:gd name="connsiteX107" fmla="*/ 1318259 w 7032263"/>
                  <a:gd name="connsiteY107" fmla="*/ 815717 h 2991694"/>
                  <a:gd name="connsiteX108" fmla="*/ 1402135 w 7032263"/>
                  <a:gd name="connsiteY108" fmla="*/ 995339 h 2991694"/>
                  <a:gd name="connsiteX109" fmla="*/ 1356057 w 7032263"/>
                  <a:gd name="connsiteY109" fmla="*/ 1011177 h 2991694"/>
                  <a:gd name="connsiteX110" fmla="*/ 1276861 w 7032263"/>
                  <a:gd name="connsiteY110" fmla="*/ 840915 h 2991694"/>
                  <a:gd name="connsiteX111" fmla="*/ 5701389 w 7032263"/>
                  <a:gd name="connsiteY111" fmla="*/ 793040 h 2991694"/>
                  <a:gd name="connsiteX112" fmla="*/ 5741347 w 7032263"/>
                  <a:gd name="connsiteY112" fmla="*/ 821117 h 2991694"/>
                  <a:gd name="connsiteX113" fmla="*/ 5647392 w 7032263"/>
                  <a:gd name="connsiteY113" fmla="*/ 984900 h 2991694"/>
                  <a:gd name="connsiteX114" fmla="*/ 5603474 w 7032263"/>
                  <a:gd name="connsiteY114" fmla="*/ 964742 h 2991694"/>
                  <a:gd name="connsiteX115" fmla="*/ 5701389 w 7032263"/>
                  <a:gd name="connsiteY115" fmla="*/ 793040 h 2991694"/>
                  <a:gd name="connsiteX116" fmla="*/ 2951853 w 7032263"/>
                  <a:gd name="connsiteY116" fmla="*/ 764602 h 2991694"/>
                  <a:gd name="connsiteX117" fmla="*/ 3000451 w 7032263"/>
                  <a:gd name="connsiteY117" fmla="*/ 764602 h 2991694"/>
                  <a:gd name="connsiteX118" fmla="*/ 3000451 w 7032263"/>
                  <a:gd name="connsiteY118" fmla="*/ 957903 h 2991694"/>
                  <a:gd name="connsiteX119" fmla="*/ 2951853 w 7032263"/>
                  <a:gd name="connsiteY119" fmla="*/ 957903 h 2991694"/>
                  <a:gd name="connsiteX120" fmla="*/ 4156350 w 7032263"/>
                  <a:gd name="connsiteY120" fmla="*/ 723927 h 2991694"/>
                  <a:gd name="connsiteX121" fmla="*/ 4204588 w 7032263"/>
                  <a:gd name="connsiteY121" fmla="*/ 723927 h 2991694"/>
                  <a:gd name="connsiteX122" fmla="*/ 4204588 w 7032263"/>
                  <a:gd name="connsiteY122" fmla="*/ 917587 h 2991694"/>
                  <a:gd name="connsiteX123" fmla="*/ 4156350 w 7032263"/>
                  <a:gd name="connsiteY123" fmla="*/ 917587 h 2991694"/>
                  <a:gd name="connsiteX124" fmla="*/ 1046833 w 7032263"/>
                  <a:gd name="connsiteY124" fmla="*/ 529906 h 2991694"/>
                  <a:gd name="connsiteX125" fmla="*/ 1198026 w 7032263"/>
                  <a:gd name="connsiteY125" fmla="*/ 658053 h 2991694"/>
                  <a:gd name="connsiteX126" fmla="*/ 1162747 w 7032263"/>
                  <a:gd name="connsiteY126" fmla="*/ 691530 h 2991694"/>
                  <a:gd name="connsiteX127" fmla="*/ 1019835 w 7032263"/>
                  <a:gd name="connsiteY127" fmla="*/ 569862 h 2991694"/>
                  <a:gd name="connsiteX128" fmla="*/ 5982174 w 7032263"/>
                  <a:gd name="connsiteY128" fmla="*/ 517308 h 2991694"/>
                  <a:gd name="connsiteX129" fmla="*/ 6009533 w 7032263"/>
                  <a:gd name="connsiteY129" fmla="*/ 557624 h 2991694"/>
                  <a:gd name="connsiteX130" fmla="*/ 5863020 w 7032263"/>
                  <a:gd name="connsiteY130" fmla="*/ 677131 h 2991694"/>
                  <a:gd name="connsiteX131" fmla="*/ 5829182 w 7032263"/>
                  <a:gd name="connsiteY131" fmla="*/ 642215 h 2991694"/>
                  <a:gd name="connsiteX132" fmla="*/ 5982174 w 7032263"/>
                  <a:gd name="connsiteY132" fmla="*/ 517308 h 2991694"/>
                  <a:gd name="connsiteX133" fmla="*/ 680733 w 7032263"/>
                  <a:gd name="connsiteY133" fmla="*/ 383042 h 2991694"/>
                  <a:gd name="connsiteX134" fmla="*/ 871882 w 7032263"/>
                  <a:gd name="connsiteY134" fmla="*/ 436316 h 2991694"/>
                  <a:gd name="connsiteX135" fmla="*/ 853884 w 7032263"/>
                  <a:gd name="connsiteY135" fmla="*/ 481311 h 2991694"/>
                  <a:gd name="connsiteX136" fmla="*/ 672813 w 7032263"/>
                  <a:gd name="connsiteY136" fmla="*/ 430917 h 2991694"/>
                  <a:gd name="connsiteX137" fmla="*/ 3004411 w 7032263"/>
                  <a:gd name="connsiteY137" fmla="*/ 374762 h 2991694"/>
                  <a:gd name="connsiteX138" fmla="*/ 3049048 w 7032263"/>
                  <a:gd name="connsiteY138" fmla="*/ 394560 h 2991694"/>
                  <a:gd name="connsiteX139" fmla="*/ 3002611 w 7032263"/>
                  <a:gd name="connsiteY139" fmla="*/ 573102 h 2991694"/>
                  <a:gd name="connsiteX140" fmla="*/ 2954373 w 7032263"/>
                  <a:gd name="connsiteY140" fmla="*/ 569142 h 2991694"/>
                  <a:gd name="connsiteX141" fmla="*/ 3004411 w 7032263"/>
                  <a:gd name="connsiteY141" fmla="*/ 374762 h 2991694"/>
                  <a:gd name="connsiteX142" fmla="*/ 0 w 7032263"/>
                  <a:gd name="connsiteY142" fmla="*/ 371091 h 2991694"/>
                  <a:gd name="connsiteX143" fmla="*/ 96481 w 7032263"/>
                  <a:gd name="connsiteY143" fmla="*/ 371091 h 2991694"/>
                  <a:gd name="connsiteX144" fmla="*/ 96481 w 7032263"/>
                  <a:gd name="connsiteY144" fmla="*/ 419942 h 2991694"/>
                  <a:gd name="connsiteX145" fmla="*/ 0 w 7032263"/>
                  <a:gd name="connsiteY145" fmla="*/ 419942 h 2991694"/>
                  <a:gd name="connsiteX146" fmla="*/ 290513 w 7032263"/>
                  <a:gd name="connsiteY146" fmla="*/ 370443 h 2991694"/>
                  <a:gd name="connsiteX147" fmla="*/ 484183 w 7032263"/>
                  <a:gd name="connsiteY147" fmla="*/ 370443 h 2991694"/>
                  <a:gd name="connsiteX148" fmla="*/ 484183 w 7032263"/>
                  <a:gd name="connsiteY148" fmla="*/ 419038 h 2991694"/>
                  <a:gd name="connsiteX149" fmla="*/ 290513 w 7032263"/>
                  <a:gd name="connsiteY149" fmla="*/ 419038 h 2991694"/>
                  <a:gd name="connsiteX150" fmla="*/ 6343595 w 7032263"/>
                  <a:gd name="connsiteY150" fmla="*/ 361804 h 2991694"/>
                  <a:gd name="connsiteX151" fmla="*/ 6354395 w 7032263"/>
                  <a:gd name="connsiteY151" fmla="*/ 409319 h 2991694"/>
                  <a:gd name="connsiteX152" fmla="*/ 6175124 w 7032263"/>
                  <a:gd name="connsiteY152" fmla="*/ 467273 h 2991694"/>
                  <a:gd name="connsiteX153" fmla="*/ 6155685 w 7032263"/>
                  <a:gd name="connsiteY153" fmla="*/ 422637 h 2991694"/>
                  <a:gd name="connsiteX154" fmla="*/ 6343595 w 7032263"/>
                  <a:gd name="connsiteY154" fmla="*/ 361804 h 2991694"/>
                  <a:gd name="connsiteX155" fmla="*/ 4134031 w 7032263"/>
                  <a:gd name="connsiteY155" fmla="*/ 336966 h 2991694"/>
                  <a:gd name="connsiteX156" fmla="*/ 4197028 w 7032263"/>
                  <a:gd name="connsiteY156" fmla="*/ 527027 h 2991694"/>
                  <a:gd name="connsiteX157" fmla="*/ 4149150 w 7032263"/>
                  <a:gd name="connsiteY157" fmla="*/ 534946 h 2991694"/>
                  <a:gd name="connsiteX158" fmla="*/ 4090834 w 7032263"/>
                  <a:gd name="connsiteY158" fmla="*/ 359284 h 2991694"/>
                  <a:gd name="connsiteX159" fmla="*/ 6934200 w 7032263"/>
                  <a:gd name="connsiteY159" fmla="*/ 336166 h 2991694"/>
                  <a:gd name="connsiteX160" fmla="*/ 7032263 w 7032263"/>
                  <a:gd name="connsiteY160" fmla="*/ 336166 h 2991694"/>
                  <a:gd name="connsiteX161" fmla="*/ 7032263 w 7032263"/>
                  <a:gd name="connsiteY161" fmla="*/ 385017 h 2991694"/>
                  <a:gd name="connsiteX162" fmla="*/ 6934200 w 7032263"/>
                  <a:gd name="connsiteY162" fmla="*/ 385017 h 2991694"/>
                  <a:gd name="connsiteX163" fmla="*/ 6580463 w 7032263"/>
                  <a:gd name="connsiteY163" fmla="*/ 335526 h 2991694"/>
                  <a:gd name="connsiteX164" fmla="*/ 6733815 w 7032263"/>
                  <a:gd name="connsiteY164" fmla="*/ 335526 h 2991694"/>
                  <a:gd name="connsiteX165" fmla="*/ 6733815 w 7032263"/>
                  <a:gd name="connsiteY165" fmla="*/ 384121 h 2991694"/>
                  <a:gd name="connsiteX166" fmla="*/ 6580463 w 7032263"/>
                  <a:gd name="connsiteY166" fmla="*/ 384121 h 2991694"/>
                  <a:gd name="connsiteX167" fmla="*/ 6541225 w 7032263"/>
                  <a:gd name="connsiteY167" fmla="*/ 384841 h 2991694"/>
                  <a:gd name="connsiteX168" fmla="*/ 6539785 w 7032263"/>
                  <a:gd name="connsiteY168" fmla="*/ 336246 h 2991694"/>
                  <a:gd name="connsiteX169" fmla="*/ 6580463 w 7032263"/>
                  <a:gd name="connsiteY169" fmla="*/ 335526 h 2991694"/>
                  <a:gd name="connsiteX170" fmla="*/ 3269717 w 7032263"/>
                  <a:gd name="connsiteY170" fmla="*/ 81392 h 2991694"/>
                  <a:gd name="connsiteX171" fmla="*/ 3293475 w 7032263"/>
                  <a:gd name="connsiteY171" fmla="*/ 123508 h 2991694"/>
                  <a:gd name="connsiteX172" fmla="*/ 3149483 w 7032263"/>
                  <a:gd name="connsiteY172" fmla="*/ 239056 h 2991694"/>
                  <a:gd name="connsiteX173" fmla="*/ 3113485 w 7032263"/>
                  <a:gd name="connsiteY173" fmla="*/ 206659 h 2991694"/>
                  <a:gd name="connsiteX174" fmla="*/ 3269717 w 7032263"/>
                  <a:gd name="connsiteY174" fmla="*/ 81392 h 2991694"/>
                  <a:gd name="connsiteX175" fmla="*/ 3849646 w 7032263"/>
                  <a:gd name="connsiteY175" fmla="*/ 61594 h 2991694"/>
                  <a:gd name="connsiteX176" fmla="*/ 4013798 w 7032263"/>
                  <a:gd name="connsiteY176" fmla="*/ 176422 h 2991694"/>
                  <a:gd name="connsiteX177" fmla="*/ 3980319 w 7032263"/>
                  <a:gd name="connsiteY177" fmla="*/ 211339 h 2991694"/>
                  <a:gd name="connsiteX178" fmla="*/ 3828407 w 7032263"/>
                  <a:gd name="connsiteY178" fmla="*/ 105510 h 2991694"/>
                  <a:gd name="connsiteX179" fmla="*/ 3556981 w 7032263"/>
                  <a:gd name="connsiteY179" fmla="*/ 356 h 2991694"/>
                  <a:gd name="connsiteX180" fmla="*/ 3657416 w 7032263"/>
                  <a:gd name="connsiteY180" fmla="*/ 5080 h 2991694"/>
                  <a:gd name="connsiteX181" fmla="*/ 3651297 w 7032263"/>
                  <a:gd name="connsiteY181" fmla="*/ 53315 h 2991694"/>
                  <a:gd name="connsiteX182" fmla="*/ 3466986 w 7032263"/>
                  <a:gd name="connsiteY182" fmla="*/ 59434 h 2991694"/>
                  <a:gd name="connsiteX183" fmla="*/ 3457627 w 7032263"/>
                  <a:gd name="connsiteY183" fmla="*/ 11559 h 2991694"/>
                  <a:gd name="connsiteX184" fmla="*/ 3556981 w 7032263"/>
                  <a:gd name="connsiteY184" fmla="*/ 356 h 29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7032263" h="2991694">
                    <a:moveTo>
                      <a:pt x="5108140" y="2896664"/>
                    </a:moveTo>
                    <a:lnTo>
                      <a:pt x="5126859" y="2941659"/>
                    </a:lnTo>
                    <a:cubicBezTo>
                      <a:pt x="5065302" y="2967217"/>
                      <a:pt x="5000146" y="2984495"/>
                      <a:pt x="4933189" y="2991694"/>
                    </a:cubicBezTo>
                    <a:lnTo>
                      <a:pt x="4928149" y="2943459"/>
                    </a:lnTo>
                    <a:cubicBezTo>
                      <a:pt x="4990066" y="2936620"/>
                      <a:pt x="5050543" y="2920781"/>
                      <a:pt x="5108140" y="2896664"/>
                    </a:cubicBezTo>
                    <a:close/>
                    <a:moveTo>
                      <a:pt x="1944986" y="2884065"/>
                    </a:moveTo>
                    <a:cubicBezTo>
                      <a:pt x="2003663" y="2905303"/>
                      <a:pt x="2064860" y="2919342"/>
                      <a:pt x="2127136" y="2925461"/>
                    </a:cubicBezTo>
                    <a:lnTo>
                      <a:pt x="2122457" y="2974056"/>
                    </a:lnTo>
                    <a:cubicBezTo>
                      <a:pt x="2055861" y="2967217"/>
                      <a:pt x="1990704" y="2952458"/>
                      <a:pt x="1928427" y="2929781"/>
                    </a:cubicBezTo>
                    <a:close/>
                    <a:moveTo>
                      <a:pt x="4566008" y="2879026"/>
                    </a:moveTo>
                    <a:cubicBezTo>
                      <a:pt x="4621806" y="2907103"/>
                      <a:pt x="4681202" y="2926541"/>
                      <a:pt x="4742399" y="2937340"/>
                    </a:cubicBezTo>
                    <a:lnTo>
                      <a:pt x="4733760" y="2985215"/>
                    </a:lnTo>
                    <a:cubicBezTo>
                      <a:pt x="4667883" y="2973696"/>
                      <a:pt x="4604166" y="2952458"/>
                      <a:pt x="4544410" y="2922581"/>
                    </a:cubicBezTo>
                    <a:close/>
                    <a:moveTo>
                      <a:pt x="2493957" y="2870027"/>
                    </a:moveTo>
                    <a:lnTo>
                      <a:pt x="2513037" y="2914662"/>
                    </a:lnTo>
                    <a:cubicBezTo>
                      <a:pt x="2451480" y="2940939"/>
                      <a:pt x="2387043" y="2958938"/>
                      <a:pt x="2321526" y="2969016"/>
                    </a:cubicBezTo>
                    <a:lnTo>
                      <a:pt x="2313967" y="2920781"/>
                    </a:lnTo>
                    <a:cubicBezTo>
                      <a:pt x="2375883" y="2911422"/>
                      <a:pt x="2436360" y="2894504"/>
                      <a:pt x="2493957" y="2870027"/>
                    </a:cubicBezTo>
                    <a:close/>
                    <a:moveTo>
                      <a:pt x="1638642" y="2675287"/>
                    </a:moveTo>
                    <a:cubicBezTo>
                      <a:pt x="1680040" y="2722082"/>
                      <a:pt x="1727197" y="2763478"/>
                      <a:pt x="1778675" y="2798754"/>
                    </a:cubicBezTo>
                    <a:lnTo>
                      <a:pt x="1751316" y="2839070"/>
                    </a:lnTo>
                    <a:cubicBezTo>
                      <a:pt x="1696599" y="2801634"/>
                      <a:pt x="1646202" y="2757358"/>
                      <a:pt x="1602284" y="2707323"/>
                    </a:cubicBezTo>
                    <a:close/>
                    <a:moveTo>
                      <a:pt x="5393245" y="2664488"/>
                    </a:moveTo>
                    <a:lnTo>
                      <a:pt x="5433563" y="2691845"/>
                    </a:lnTo>
                    <a:cubicBezTo>
                      <a:pt x="5395405" y="2747279"/>
                      <a:pt x="5350047" y="2796594"/>
                      <a:pt x="5297850" y="2838710"/>
                    </a:cubicBezTo>
                    <a:lnTo>
                      <a:pt x="5267252" y="2800914"/>
                    </a:lnTo>
                    <a:cubicBezTo>
                      <a:pt x="5315849" y="2761678"/>
                      <a:pt x="5357967" y="2715962"/>
                      <a:pt x="5393245" y="2664488"/>
                    </a:cubicBezTo>
                    <a:close/>
                    <a:moveTo>
                      <a:pt x="2789142" y="2645410"/>
                    </a:moveTo>
                    <a:lnTo>
                      <a:pt x="2826940" y="2675647"/>
                    </a:lnTo>
                    <a:cubicBezTo>
                      <a:pt x="2785902" y="2727841"/>
                      <a:pt x="2737665" y="2774636"/>
                      <a:pt x="2685108" y="2814952"/>
                    </a:cubicBezTo>
                    <a:lnTo>
                      <a:pt x="2655589" y="2776436"/>
                    </a:lnTo>
                    <a:cubicBezTo>
                      <a:pt x="2705266" y="2738640"/>
                      <a:pt x="2750264" y="2694365"/>
                      <a:pt x="2789142" y="2645410"/>
                    </a:cubicBezTo>
                    <a:close/>
                    <a:moveTo>
                      <a:pt x="4296023" y="2628851"/>
                    </a:moveTo>
                    <a:cubicBezTo>
                      <a:pt x="4328061" y="2682126"/>
                      <a:pt x="4367299" y="2730721"/>
                      <a:pt x="4413017" y="2773197"/>
                    </a:cubicBezTo>
                    <a:lnTo>
                      <a:pt x="4379898" y="2808833"/>
                    </a:lnTo>
                    <a:cubicBezTo>
                      <a:pt x="4330941" y="2763118"/>
                      <a:pt x="4288823" y="2710923"/>
                      <a:pt x="4254625" y="2653689"/>
                    </a:cubicBezTo>
                    <a:close/>
                    <a:moveTo>
                      <a:pt x="1469451" y="2345200"/>
                    </a:moveTo>
                    <a:cubicBezTo>
                      <a:pt x="1483131" y="2405674"/>
                      <a:pt x="1504729" y="2465068"/>
                      <a:pt x="1533528" y="2520862"/>
                    </a:cubicBezTo>
                    <a:lnTo>
                      <a:pt x="1489970" y="2542820"/>
                    </a:lnTo>
                    <a:cubicBezTo>
                      <a:pt x="1459731" y="2483786"/>
                      <a:pt x="1436693" y="2420793"/>
                      <a:pt x="1422293" y="2355639"/>
                    </a:cubicBezTo>
                    <a:close/>
                    <a:moveTo>
                      <a:pt x="5507719" y="2314604"/>
                    </a:moveTo>
                    <a:lnTo>
                      <a:pt x="5555957" y="2316403"/>
                    </a:lnTo>
                    <a:cubicBezTo>
                      <a:pt x="5554157" y="2383357"/>
                      <a:pt x="5542637" y="2449590"/>
                      <a:pt x="5521758" y="2512943"/>
                    </a:cubicBezTo>
                    <a:lnTo>
                      <a:pt x="5476041" y="2497825"/>
                    </a:lnTo>
                    <a:cubicBezTo>
                      <a:pt x="5495120" y="2438791"/>
                      <a:pt x="5505559" y="2377237"/>
                      <a:pt x="5507719" y="2314604"/>
                    </a:cubicBezTo>
                    <a:close/>
                    <a:moveTo>
                      <a:pt x="2940694" y="2307044"/>
                    </a:moveTo>
                    <a:lnTo>
                      <a:pt x="2988931" y="2315323"/>
                    </a:lnTo>
                    <a:cubicBezTo>
                      <a:pt x="2977412" y="2381197"/>
                      <a:pt x="2957973" y="2444910"/>
                      <a:pt x="2930614" y="2505744"/>
                    </a:cubicBezTo>
                    <a:lnTo>
                      <a:pt x="2886337" y="2485946"/>
                    </a:lnTo>
                    <a:cubicBezTo>
                      <a:pt x="2911895" y="2429072"/>
                      <a:pt x="2930254" y="2368958"/>
                      <a:pt x="2940694" y="2307044"/>
                    </a:cubicBezTo>
                    <a:close/>
                    <a:moveTo>
                      <a:pt x="4156350" y="2271408"/>
                    </a:moveTo>
                    <a:lnTo>
                      <a:pt x="4204588" y="2271408"/>
                    </a:lnTo>
                    <a:lnTo>
                      <a:pt x="4204588" y="2295885"/>
                    </a:lnTo>
                    <a:cubicBezTo>
                      <a:pt x="4204588" y="2350240"/>
                      <a:pt x="4211427" y="2404594"/>
                      <a:pt x="4224747" y="2457149"/>
                    </a:cubicBezTo>
                    <a:lnTo>
                      <a:pt x="4177949" y="2469028"/>
                    </a:lnTo>
                    <a:cubicBezTo>
                      <a:pt x="4163550" y="2412514"/>
                      <a:pt x="4156350" y="2354199"/>
                      <a:pt x="4156350" y="2295885"/>
                    </a:cubicBezTo>
                    <a:close/>
                    <a:moveTo>
                      <a:pt x="1402495" y="1964719"/>
                    </a:moveTo>
                    <a:lnTo>
                      <a:pt x="1451092" y="1964719"/>
                    </a:lnTo>
                    <a:lnTo>
                      <a:pt x="1451092" y="2158380"/>
                    </a:lnTo>
                    <a:lnTo>
                      <a:pt x="1402495" y="2158380"/>
                    </a:lnTo>
                    <a:close/>
                    <a:moveTo>
                      <a:pt x="5507719" y="1928363"/>
                    </a:moveTo>
                    <a:lnTo>
                      <a:pt x="5556317" y="1928363"/>
                    </a:lnTo>
                    <a:lnTo>
                      <a:pt x="5556317" y="2122023"/>
                    </a:lnTo>
                    <a:lnTo>
                      <a:pt x="5507719" y="2122023"/>
                    </a:lnTo>
                    <a:close/>
                    <a:moveTo>
                      <a:pt x="2951853" y="1925124"/>
                    </a:moveTo>
                    <a:lnTo>
                      <a:pt x="3000451" y="1925124"/>
                    </a:lnTo>
                    <a:lnTo>
                      <a:pt x="3000451" y="2118424"/>
                    </a:lnTo>
                    <a:lnTo>
                      <a:pt x="2951853" y="2118424"/>
                    </a:lnTo>
                    <a:close/>
                    <a:moveTo>
                      <a:pt x="4156350" y="1884448"/>
                    </a:moveTo>
                    <a:lnTo>
                      <a:pt x="4204588" y="1884448"/>
                    </a:lnTo>
                    <a:lnTo>
                      <a:pt x="4204588" y="2078108"/>
                    </a:lnTo>
                    <a:lnTo>
                      <a:pt x="4156350" y="2078108"/>
                    </a:lnTo>
                    <a:close/>
                    <a:moveTo>
                      <a:pt x="1402495" y="1578119"/>
                    </a:moveTo>
                    <a:lnTo>
                      <a:pt x="1451092" y="1578119"/>
                    </a:lnTo>
                    <a:lnTo>
                      <a:pt x="1451092" y="1771419"/>
                    </a:lnTo>
                    <a:lnTo>
                      <a:pt x="1402495" y="1771419"/>
                    </a:lnTo>
                    <a:close/>
                    <a:moveTo>
                      <a:pt x="5507719" y="1541403"/>
                    </a:moveTo>
                    <a:lnTo>
                      <a:pt x="5556317" y="1541403"/>
                    </a:lnTo>
                    <a:lnTo>
                      <a:pt x="5556317" y="1735063"/>
                    </a:lnTo>
                    <a:lnTo>
                      <a:pt x="5507719" y="1735063"/>
                    </a:lnTo>
                    <a:close/>
                    <a:moveTo>
                      <a:pt x="2951853" y="1537803"/>
                    </a:moveTo>
                    <a:lnTo>
                      <a:pt x="3000451" y="1537803"/>
                    </a:lnTo>
                    <a:lnTo>
                      <a:pt x="3000451" y="1731463"/>
                    </a:lnTo>
                    <a:lnTo>
                      <a:pt x="2951853" y="1731463"/>
                    </a:lnTo>
                    <a:close/>
                    <a:moveTo>
                      <a:pt x="4156350" y="1497487"/>
                    </a:moveTo>
                    <a:lnTo>
                      <a:pt x="4204588" y="1497487"/>
                    </a:lnTo>
                    <a:lnTo>
                      <a:pt x="4204588" y="1691148"/>
                    </a:lnTo>
                    <a:lnTo>
                      <a:pt x="4156350" y="1691148"/>
                    </a:lnTo>
                    <a:close/>
                    <a:moveTo>
                      <a:pt x="1445333" y="1188999"/>
                    </a:moveTo>
                    <a:cubicBezTo>
                      <a:pt x="1449292" y="1223195"/>
                      <a:pt x="1451092" y="1258112"/>
                      <a:pt x="1451092" y="1292668"/>
                    </a:cubicBezTo>
                    <a:lnTo>
                      <a:pt x="1451092" y="1384819"/>
                    </a:lnTo>
                    <a:lnTo>
                      <a:pt x="1402495" y="1384819"/>
                    </a:lnTo>
                    <a:lnTo>
                      <a:pt x="1402495" y="1292668"/>
                    </a:lnTo>
                    <a:cubicBezTo>
                      <a:pt x="1402495" y="1259912"/>
                      <a:pt x="1400695" y="1226795"/>
                      <a:pt x="1397095" y="1194398"/>
                    </a:cubicBezTo>
                    <a:close/>
                    <a:moveTo>
                      <a:pt x="5538677" y="1151563"/>
                    </a:moveTo>
                    <a:lnTo>
                      <a:pt x="5585835" y="1163442"/>
                    </a:lnTo>
                    <a:cubicBezTo>
                      <a:pt x="5571076" y="1224275"/>
                      <a:pt x="5561356" y="1286909"/>
                      <a:pt x="5558116" y="1349902"/>
                    </a:cubicBezTo>
                    <a:lnTo>
                      <a:pt x="5509519" y="1347383"/>
                    </a:lnTo>
                    <a:cubicBezTo>
                      <a:pt x="5513119" y="1281509"/>
                      <a:pt x="5523198" y="1215636"/>
                      <a:pt x="5538677" y="1151563"/>
                    </a:cubicBezTo>
                    <a:close/>
                    <a:moveTo>
                      <a:pt x="2951853" y="1151563"/>
                    </a:moveTo>
                    <a:lnTo>
                      <a:pt x="3000451" y="1151563"/>
                    </a:lnTo>
                    <a:lnTo>
                      <a:pt x="3000451" y="1344863"/>
                    </a:lnTo>
                    <a:lnTo>
                      <a:pt x="2951853" y="1344863"/>
                    </a:lnTo>
                    <a:close/>
                    <a:moveTo>
                      <a:pt x="4156350" y="1110887"/>
                    </a:moveTo>
                    <a:lnTo>
                      <a:pt x="4204588" y="1110887"/>
                    </a:lnTo>
                    <a:lnTo>
                      <a:pt x="4204588" y="1304187"/>
                    </a:lnTo>
                    <a:lnTo>
                      <a:pt x="4156350" y="1304187"/>
                    </a:lnTo>
                    <a:close/>
                    <a:moveTo>
                      <a:pt x="1318259" y="815717"/>
                    </a:moveTo>
                    <a:cubicBezTo>
                      <a:pt x="1352457" y="872591"/>
                      <a:pt x="1380896" y="932705"/>
                      <a:pt x="1402135" y="995339"/>
                    </a:cubicBezTo>
                    <a:lnTo>
                      <a:pt x="1356057" y="1011177"/>
                    </a:lnTo>
                    <a:cubicBezTo>
                      <a:pt x="1335898" y="951783"/>
                      <a:pt x="1309259" y="894549"/>
                      <a:pt x="1276861" y="840915"/>
                    </a:cubicBezTo>
                    <a:close/>
                    <a:moveTo>
                      <a:pt x="5701389" y="793040"/>
                    </a:moveTo>
                    <a:lnTo>
                      <a:pt x="5741347" y="821117"/>
                    </a:lnTo>
                    <a:cubicBezTo>
                      <a:pt x="5704989" y="872591"/>
                      <a:pt x="5673670" y="928026"/>
                      <a:pt x="5647392" y="984900"/>
                    </a:cubicBezTo>
                    <a:lnTo>
                      <a:pt x="5603474" y="964742"/>
                    </a:lnTo>
                    <a:cubicBezTo>
                      <a:pt x="5630473" y="904988"/>
                      <a:pt x="5663591" y="847394"/>
                      <a:pt x="5701389" y="793040"/>
                    </a:cubicBezTo>
                    <a:close/>
                    <a:moveTo>
                      <a:pt x="2951853" y="764602"/>
                    </a:moveTo>
                    <a:lnTo>
                      <a:pt x="3000451" y="764602"/>
                    </a:lnTo>
                    <a:lnTo>
                      <a:pt x="3000451" y="957903"/>
                    </a:lnTo>
                    <a:lnTo>
                      <a:pt x="2951853" y="957903"/>
                    </a:lnTo>
                    <a:close/>
                    <a:moveTo>
                      <a:pt x="4156350" y="723927"/>
                    </a:moveTo>
                    <a:lnTo>
                      <a:pt x="4204588" y="723927"/>
                    </a:lnTo>
                    <a:lnTo>
                      <a:pt x="4204588" y="917587"/>
                    </a:lnTo>
                    <a:lnTo>
                      <a:pt x="4156350" y="917587"/>
                    </a:lnTo>
                    <a:close/>
                    <a:moveTo>
                      <a:pt x="1046833" y="529906"/>
                    </a:moveTo>
                    <a:cubicBezTo>
                      <a:pt x="1101550" y="566983"/>
                      <a:pt x="1152308" y="610178"/>
                      <a:pt x="1198026" y="658053"/>
                    </a:cubicBezTo>
                    <a:lnTo>
                      <a:pt x="1162747" y="691530"/>
                    </a:lnTo>
                    <a:cubicBezTo>
                      <a:pt x="1119549" y="645815"/>
                      <a:pt x="1071312" y="605139"/>
                      <a:pt x="1019835" y="569862"/>
                    </a:cubicBezTo>
                    <a:close/>
                    <a:moveTo>
                      <a:pt x="5982174" y="517308"/>
                    </a:moveTo>
                    <a:lnTo>
                      <a:pt x="6009533" y="557624"/>
                    </a:lnTo>
                    <a:cubicBezTo>
                      <a:pt x="5957335" y="592900"/>
                      <a:pt x="5908018" y="633216"/>
                      <a:pt x="5863020" y="677131"/>
                    </a:cubicBezTo>
                    <a:lnTo>
                      <a:pt x="5829182" y="642215"/>
                    </a:lnTo>
                    <a:cubicBezTo>
                      <a:pt x="5875980" y="596500"/>
                      <a:pt x="5927817" y="554024"/>
                      <a:pt x="5982174" y="517308"/>
                    </a:cubicBezTo>
                    <a:close/>
                    <a:moveTo>
                      <a:pt x="680733" y="383042"/>
                    </a:moveTo>
                    <a:cubicBezTo>
                      <a:pt x="746249" y="393840"/>
                      <a:pt x="810686" y="411839"/>
                      <a:pt x="871882" y="436316"/>
                    </a:cubicBezTo>
                    <a:lnTo>
                      <a:pt x="853884" y="481311"/>
                    </a:lnTo>
                    <a:cubicBezTo>
                      <a:pt x="795567" y="458274"/>
                      <a:pt x="734730" y="441356"/>
                      <a:pt x="672813" y="430917"/>
                    </a:cubicBezTo>
                    <a:close/>
                    <a:moveTo>
                      <a:pt x="3004411" y="374762"/>
                    </a:moveTo>
                    <a:lnTo>
                      <a:pt x="3049048" y="394560"/>
                    </a:lnTo>
                    <a:cubicBezTo>
                      <a:pt x="3023849" y="451435"/>
                      <a:pt x="3008370" y="511188"/>
                      <a:pt x="3002611" y="573102"/>
                    </a:cubicBezTo>
                    <a:lnTo>
                      <a:pt x="2954373" y="569142"/>
                    </a:lnTo>
                    <a:cubicBezTo>
                      <a:pt x="2960493" y="501829"/>
                      <a:pt x="2977412" y="436316"/>
                      <a:pt x="3004411" y="374762"/>
                    </a:cubicBezTo>
                    <a:close/>
                    <a:moveTo>
                      <a:pt x="0" y="371091"/>
                    </a:moveTo>
                    <a:lnTo>
                      <a:pt x="96481" y="371091"/>
                    </a:lnTo>
                    <a:lnTo>
                      <a:pt x="96481" y="419942"/>
                    </a:lnTo>
                    <a:lnTo>
                      <a:pt x="0" y="419942"/>
                    </a:lnTo>
                    <a:close/>
                    <a:moveTo>
                      <a:pt x="290513" y="370443"/>
                    </a:moveTo>
                    <a:lnTo>
                      <a:pt x="484183" y="370443"/>
                    </a:lnTo>
                    <a:lnTo>
                      <a:pt x="484183" y="419038"/>
                    </a:lnTo>
                    <a:lnTo>
                      <a:pt x="290513" y="419038"/>
                    </a:lnTo>
                    <a:close/>
                    <a:moveTo>
                      <a:pt x="6343595" y="361804"/>
                    </a:moveTo>
                    <a:lnTo>
                      <a:pt x="6354395" y="409319"/>
                    </a:lnTo>
                    <a:cubicBezTo>
                      <a:pt x="6292838" y="422997"/>
                      <a:pt x="6232721" y="442795"/>
                      <a:pt x="6175124" y="467273"/>
                    </a:cubicBezTo>
                    <a:lnTo>
                      <a:pt x="6155685" y="422637"/>
                    </a:lnTo>
                    <a:cubicBezTo>
                      <a:pt x="6216162" y="396720"/>
                      <a:pt x="6279519" y="376202"/>
                      <a:pt x="6343595" y="361804"/>
                    </a:cubicBezTo>
                    <a:close/>
                    <a:moveTo>
                      <a:pt x="4134031" y="336966"/>
                    </a:moveTo>
                    <a:cubicBezTo>
                      <a:pt x="4164990" y="396360"/>
                      <a:pt x="4186229" y="460434"/>
                      <a:pt x="4197028" y="527027"/>
                    </a:cubicBezTo>
                    <a:lnTo>
                      <a:pt x="4149150" y="534946"/>
                    </a:lnTo>
                    <a:cubicBezTo>
                      <a:pt x="4139071" y="473392"/>
                      <a:pt x="4119632" y="414358"/>
                      <a:pt x="4090834" y="359284"/>
                    </a:cubicBezTo>
                    <a:close/>
                    <a:moveTo>
                      <a:pt x="6934200" y="336166"/>
                    </a:moveTo>
                    <a:lnTo>
                      <a:pt x="7032263" y="336166"/>
                    </a:lnTo>
                    <a:lnTo>
                      <a:pt x="7032263" y="385017"/>
                    </a:lnTo>
                    <a:lnTo>
                      <a:pt x="6934200" y="385017"/>
                    </a:lnTo>
                    <a:close/>
                    <a:moveTo>
                      <a:pt x="6580463" y="335526"/>
                    </a:moveTo>
                    <a:lnTo>
                      <a:pt x="6733815" y="335526"/>
                    </a:lnTo>
                    <a:lnTo>
                      <a:pt x="6733815" y="384121"/>
                    </a:lnTo>
                    <a:lnTo>
                      <a:pt x="6580463" y="384121"/>
                    </a:lnTo>
                    <a:cubicBezTo>
                      <a:pt x="6567144" y="384121"/>
                      <a:pt x="6554184" y="384121"/>
                      <a:pt x="6541225" y="384841"/>
                    </a:cubicBezTo>
                    <a:lnTo>
                      <a:pt x="6539785" y="336246"/>
                    </a:lnTo>
                    <a:cubicBezTo>
                      <a:pt x="6553104" y="335886"/>
                      <a:pt x="6566424" y="335526"/>
                      <a:pt x="6580463" y="335526"/>
                    </a:cubicBezTo>
                    <a:close/>
                    <a:moveTo>
                      <a:pt x="3269717" y="81392"/>
                    </a:moveTo>
                    <a:lnTo>
                      <a:pt x="3293475" y="123508"/>
                    </a:lnTo>
                    <a:cubicBezTo>
                      <a:pt x="3239478" y="154105"/>
                      <a:pt x="3191241" y="192981"/>
                      <a:pt x="3149483" y="239056"/>
                    </a:cubicBezTo>
                    <a:lnTo>
                      <a:pt x="3113485" y="206659"/>
                    </a:lnTo>
                    <a:cubicBezTo>
                      <a:pt x="3158482" y="156624"/>
                      <a:pt x="3211040" y="114509"/>
                      <a:pt x="3269717" y="81392"/>
                    </a:cubicBezTo>
                    <a:close/>
                    <a:moveTo>
                      <a:pt x="3849646" y="61594"/>
                    </a:moveTo>
                    <a:cubicBezTo>
                      <a:pt x="3910123" y="90751"/>
                      <a:pt x="3965560" y="129627"/>
                      <a:pt x="4013798" y="176422"/>
                    </a:cubicBezTo>
                    <a:lnTo>
                      <a:pt x="3980319" y="211339"/>
                    </a:lnTo>
                    <a:cubicBezTo>
                      <a:pt x="3935322" y="167783"/>
                      <a:pt x="3884564" y="132507"/>
                      <a:pt x="3828407" y="105510"/>
                    </a:cubicBezTo>
                    <a:close/>
                    <a:moveTo>
                      <a:pt x="3556981" y="356"/>
                    </a:moveTo>
                    <a:cubicBezTo>
                      <a:pt x="3590550" y="-769"/>
                      <a:pt x="3624298" y="760"/>
                      <a:pt x="3657416" y="5080"/>
                    </a:cubicBezTo>
                    <a:lnTo>
                      <a:pt x="3651297" y="53315"/>
                    </a:lnTo>
                    <a:cubicBezTo>
                      <a:pt x="3590460" y="45396"/>
                      <a:pt x="3526743" y="47556"/>
                      <a:pt x="3466986" y="59434"/>
                    </a:cubicBezTo>
                    <a:lnTo>
                      <a:pt x="3457627" y="11559"/>
                    </a:lnTo>
                    <a:cubicBezTo>
                      <a:pt x="3490025" y="5260"/>
                      <a:pt x="3523413" y="1480"/>
                      <a:pt x="3556981" y="356"/>
                    </a:cubicBezTo>
                    <a:close/>
                  </a:path>
                </a:pathLst>
              </a:custGeom>
              <a:solidFill>
                <a:schemeClr val="bg1"/>
              </a:solidFill>
              <a:ln>
                <a:noFill/>
              </a:ln>
              <a:effectLst/>
            </p:spPr>
            <p:txBody>
              <a:bodyPr wrap="square" anchor="ctr">
                <a:noAutofit/>
              </a:bodyPr>
              <a:lstStyle/>
              <a:p>
                <a:endParaRPr lang="en-US" sz="2743" dirty="0">
                  <a:latin typeface="Fira Sans Light" panose="020B0403050000020004" pitchFamily="34" charset="0"/>
                </a:endParaRPr>
              </a:p>
            </p:txBody>
          </p:sp>
        </p:grpSp>
        <p:sp>
          <p:nvSpPr>
            <p:cNvPr id="11" name="Freeform 4">
              <a:extLst>
                <a:ext uri="{FF2B5EF4-FFF2-40B4-BE49-F238E27FC236}">
                  <a16:creationId xmlns:a16="http://schemas.microsoft.com/office/drawing/2014/main" id="{5771DB41-C4C7-49DB-9075-081296A92B28}"/>
                </a:ext>
              </a:extLst>
            </p:cNvPr>
            <p:cNvSpPr>
              <a:spLocks noChangeArrowheads="1"/>
            </p:cNvSpPr>
            <p:nvPr/>
          </p:nvSpPr>
          <p:spPr bwMode="auto">
            <a:xfrm>
              <a:off x="7548747" y="1754473"/>
              <a:ext cx="619434" cy="950585"/>
            </a:xfrm>
            <a:custGeom>
              <a:avLst/>
              <a:gdLst>
                <a:gd name="T0" fmla="*/ 922 w 1846"/>
                <a:gd name="T1" fmla="*/ 1496 h 2836"/>
                <a:gd name="T2" fmla="*/ 922 w 1846"/>
                <a:gd name="T3" fmla="*/ 1496 h 2836"/>
                <a:gd name="T4" fmla="*/ 308 w 1846"/>
                <a:gd name="T5" fmla="*/ 882 h 2836"/>
                <a:gd name="T6" fmla="*/ 308 w 1846"/>
                <a:gd name="T7" fmla="*/ 882 h 2836"/>
                <a:gd name="T8" fmla="*/ 922 w 1846"/>
                <a:gd name="T9" fmla="*/ 268 h 2836"/>
                <a:gd name="T10" fmla="*/ 922 w 1846"/>
                <a:gd name="T11" fmla="*/ 268 h 2836"/>
                <a:gd name="T12" fmla="*/ 1537 w 1846"/>
                <a:gd name="T13" fmla="*/ 882 h 2836"/>
                <a:gd name="T14" fmla="*/ 1537 w 1846"/>
                <a:gd name="T15" fmla="*/ 882 h 2836"/>
                <a:gd name="T16" fmla="*/ 922 w 1846"/>
                <a:gd name="T17" fmla="*/ 1496 h 2836"/>
                <a:gd name="T18" fmla="*/ 922 w 1846"/>
                <a:gd name="T19" fmla="*/ 0 h 2836"/>
                <a:gd name="T20" fmla="*/ 922 w 1846"/>
                <a:gd name="T21" fmla="*/ 0 h 2836"/>
                <a:gd name="T22" fmla="*/ 0 w 1846"/>
                <a:gd name="T23" fmla="*/ 923 h 2836"/>
                <a:gd name="T24" fmla="*/ 0 w 1846"/>
                <a:gd name="T25" fmla="*/ 923 h 2836"/>
                <a:gd name="T26" fmla="*/ 922 w 1846"/>
                <a:gd name="T27" fmla="*/ 2835 h 2836"/>
                <a:gd name="T28" fmla="*/ 922 w 1846"/>
                <a:gd name="T29" fmla="*/ 2835 h 2836"/>
                <a:gd name="T30" fmla="*/ 1845 w 1846"/>
                <a:gd name="T31" fmla="*/ 923 h 2836"/>
                <a:gd name="T32" fmla="*/ 1845 w 1846"/>
                <a:gd name="T33" fmla="*/ 923 h 2836"/>
                <a:gd name="T34" fmla="*/ 922 w 1846"/>
                <a:gd name="T35" fmla="*/ 0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6" h="2836">
                  <a:moveTo>
                    <a:pt x="922" y="1496"/>
                  </a:moveTo>
                  <a:lnTo>
                    <a:pt x="922" y="1496"/>
                  </a:lnTo>
                  <a:cubicBezTo>
                    <a:pt x="583" y="1496"/>
                    <a:pt x="308" y="1221"/>
                    <a:pt x="308" y="882"/>
                  </a:cubicBezTo>
                  <a:lnTo>
                    <a:pt x="308" y="882"/>
                  </a:lnTo>
                  <a:cubicBezTo>
                    <a:pt x="308" y="543"/>
                    <a:pt x="583" y="268"/>
                    <a:pt x="922" y="268"/>
                  </a:cubicBezTo>
                  <a:lnTo>
                    <a:pt x="922" y="268"/>
                  </a:lnTo>
                  <a:cubicBezTo>
                    <a:pt x="1261" y="268"/>
                    <a:pt x="1537" y="543"/>
                    <a:pt x="1537" y="882"/>
                  </a:cubicBezTo>
                  <a:lnTo>
                    <a:pt x="1537" y="882"/>
                  </a:lnTo>
                  <a:cubicBezTo>
                    <a:pt x="1537" y="1221"/>
                    <a:pt x="1261" y="1496"/>
                    <a:pt x="922" y="1496"/>
                  </a:cubicBezTo>
                  <a:close/>
                  <a:moveTo>
                    <a:pt x="922" y="0"/>
                  </a:moveTo>
                  <a:lnTo>
                    <a:pt x="922" y="0"/>
                  </a:lnTo>
                  <a:cubicBezTo>
                    <a:pt x="412" y="0"/>
                    <a:pt x="0" y="414"/>
                    <a:pt x="0" y="923"/>
                  </a:cubicBezTo>
                  <a:lnTo>
                    <a:pt x="0" y="923"/>
                  </a:lnTo>
                  <a:cubicBezTo>
                    <a:pt x="0" y="1432"/>
                    <a:pt x="922" y="2835"/>
                    <a:pt x="922" y="2835"/>
                  </a:cubicBezTo>
                  <a:lnTo>
                    <a:pt x="922" y="2835"/>
                  </a:lnTo>
                  <a:cubicBezTo>
                    <a:pt x="922" y="2835"/>
                    <a:pt x="1845" y="1432"/>
                    <a:pt x="1845" y="923"/>
                  </a:cubicBezTo>
                  <a:lnTo>
                    <a:pt x="1845" y="923"/>
                  </a:lnTo>
                  <a:cubicBezTo>
                    <a:pt x="1845" y="414"/>
                    <a:pt x="1432" y="0"/>
                    <a:pt x="922" y="0"/>
                  </a:cubicBezTo>
                  <a:close/>
                </a:path>
              </a:pathLst>
            </a:custGeom>
            <a:solidFill>
              <a:schemeClr val="accent2"/>
            </a:solidFill>
            <a:ln>
              <a:noFill/>
            </a:ln>
            <a:effectLst/>
          </p:spPr>
          <p:txBody>
            <a:bodyPr wrap="none" anchor="ctr"/>
            <a:lstStyle/>
            <a:p>
              <a:endParaRPr lang="en-US" sz="2743" dirty="0">
                <a:latin typeface="Fira Sans Light" panose="020B0403050000020004" pitchFamily="34" charset="0"/>
              </a:endParaRPr>
            </a:p>
          </p:txBody>
        </p:sp>
        <p:sp>
          <p:nvSpPr>
            <p:cNvPr id="12" name="Freeform 5">
              <a:extLst>
                <a:ext uri="{FF2B5EF4-FFF2-40B4-BE49-F238E27FC236}">
                  <a16:creationId xmlns:a16="http://schemas.microsoft.com/office/drawing/2014/main" id="{B187B2DF-F71A-4FBF-9A27-8D8FC0CB7F6A}"/>
                </a:ext>
              </a:extLst>
            </p:cNvPr>
            <p:cNvSpPr>
              <a:spLocks noChangeArrowheads="1"/>
            </p:cNvSpPr>
            <p:nvPr/>
          </p:nvSpPr>
          <p:spPr bwMode="auto">
            <a:xfrm>
              <a:off x="9578733" y="2585052"/>
              <a:ext cx="617954" cy="950587"/>
            </a:xfrm>
            <a:custGeom>
              <a:avLst/>
              <a:gdLst>
                <a:gd name="T0" fmla="*/ 921 w 1845"/>
                <a:gd name="T1" fmla="*/ 1497 h 2837"/>
                <a:gd name="T2" fmla="*/ 921 w 1845"/>
                <a:gd name="T3" fmla="*/ 1497 h 2837"/>
                <a:gd name="T4" fmla="*/ 308 w 1845"/>
                <a:gd name="T5" fmla="*/ 882 h 2837"/>
                <a:gd name="T6" fmla="*/ 308 w 1845"/>
                <a:gd name="T7" fmla="*/ 882 h 2837"/>
                <a:gd name="T8" fmla="*/ 921 w 1845"/>
                <a:gd name="T9" fmla="*/ 268 h 2837"/>
                <a:gd name="T10" fmla="*/ 921 w 1845"/>
                <a:gd name="T11" fmla="*/ 268 h 2837"/>
                <a:gd name="T12" fmla="*/ 1536 w 1845"/>
                <a:gd name="T13" fmla="*/ 882 h 2837"/>
                <a:gd name="T14" fmla="*/ 1536 w 1845"/>
                <a:gd name="T15" fmla="*/ 882 h 2837"/>
                <a:gd name="T16" fmla="*/ 921 w 1845"/>
                <a:gd name="T17" fmla="*/ 1497 h 2837"/>
                <a:gd name="T18" fmla="*/ 921 w 1845"/>
                <a:gd name="T19" fmla="*/ 0 h 2837"/>
                <a:gd name="T20" fmla="*/ 921 w 1845"/>
                <a:gd name="T21" fmla="*/ 0 h 2837"/>
                <a:gd name="T22" fmla="*/ 0 w 1845"/>
                <a:gd name="T23" fmla="*/ 923 h 2837"/>
                <a:gd name="T24" fmla="*/ 0 w 1845"/>
                <a:gd name="T25" fmla="*/ 923 h 2837"/>
                <a:gd name="T26" fmla="*/ 921 w 1845"/>
                <a:gd name="T27" fmla="*/ 2836 h 2837"/>
                <a:gd name="T28" fmla="*/ 921 w 1845"/>
                <a:gd name="T29" fmla="*/ 2836 h 2837"/>
                <a:gd name="T30" fmla="*/ 1844 w 1845"/>
                <a:gd name="T31" fmla="*/ 923 h 2837"/>
                <a:gd name="T32" fmla="*/ 1844 w 1845"/>
                <a:gd name="T33" fmla="*/ 923 h 2837"/>
                <a:gd name="T34" fmla="*/ 921 w 1845"/>
                <a:gd name="T35" fmla="*/ 0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5" h="2837">
                  <a:moveTo>
                    <a:pt x="921" y="1497"/>
                  </a:moveTo>
                  <a:lnTo>
                    <a:pt x="921" y="1497"/>
                  </a:lnTo>
                  <a:cubicBezTo>
                    <a:pt x="583" y="1497"/>
                    <a:pt x="308" y="1221"/>
                    <a:pt x="308" y="882"/>
                  </a:cubicBezTo>
                  <a:lnTo>
                    <a:pt x="308" y="882"/>
                  </a:lnTo>
                  <a:cubicBezTo>
                    <a:pt x="308" y="543"/>
                    <a:pt x="583" y="268"/>
                    <a:pt x="921" y="268"/>
                  </a:cubicBezTo>
                  <a:lnTo>
                    <a:pt x="921" y="268"/>
                  </a:lnTo>
                  <a:cubicBezTo>
                    <a:pt x="1260" y="268"/>
                    <a:pt x="1536" y="543"/>
                    <a:pt x="1536" y="882"/>
                  </a:cubicBezTo>
                  <a:lnTo>
                    <a:pt x="1536" y="882"/>
                  </a:lnTo>
                  <a:cubicBezTo>
                    <a:pt x="1536" y="1221"/>
                    <a:pt x="1260" y="1497"/>
                    <a:pt x="921" y="1497"/>
                  </a:cubicBezTo>
                  <a:close/>
                  <a:moveTo>
                    <a:pt x="921" y="0"/>
                  </a:moveTo>
                  <a:lnTo>
                    <a:pt x="921" y="0"/>
                  </a:lnTo>
                  <a:cubicBezTo>
                    <a:pt x="412" y="0"/>
                    <a:pt x="0" y="413"/>
                    <a:pt x="0" y="923"/>
                  </a:cubicBezTo>
                  <a:lnTo>
                    <a:pt x="0" y="923"/>
                  </a:lnTo>
                  <a:cubicBezTo>
                    <a:pt x="0" y="1433"/>
                    <a:pt x="921" y="2836"/>
                    <a:pt x="921" y="2836"/>
                  </a:cubicBezTo>
                  <a:lnTo>
                    <a:pt x="921" y="2836"/>
                  </a:lnTo>
                  <a:cubicBezTo>
                    <a:pt x="921" y="2836"/>
                    <a:pt x="1844" y="1433"/>
                    <a:pt x="1844" y="923"/>
                  </a:cubicBezTo>
                  <a:lnTo>
                    <a:pt x="1844" y="923"/>
                  </a:lnTo>
                  <a:cubicBezTo>
                    <a:pt x="1844" y="413"/>
                    <a:pt x="1430" y="0"/>
                    <a:pt x="921" y="0"/>
                  </a:cubicBezTo>
                  <a:close/>
                </a:path>
              </a:pathLst>
            </a:custGeom>
            <a:solidFill>
              <a:schemeClr val="accent3">
                <a:lumMod val="60000"/>
                <a:lumOff val="40000"/>
              </a:schemeClr>
            </a:solidFill>
            <a:ln>
              <a:noFill/>
            </a:ln>
            <a:effectLst/>
          </p:spPr>
          <p:txBody>
            <a:bodyPr wrap="none" anchor="ctr"/>
            <a:lstStyle/>
            <a:p>
              <a:endParaRPr lang="en-US" sz="2743" dirty="0">
                <a:latin typeface="Fira Sans Light" panose="020B0403050000020004" pitchFamily="34" charset="0"/>
              </a:endParaRPr>
            </a:p>
          </p:txBody>
        </p:sp>
        <p:sp>
          <p:nvSpPr>
            <p:cNvPr id="13" name="Freeform 6">
              <a:extLst>
                <a:ext uri="{FF2B5EF4-FFF2-40B4-BE49-F238E27FC236}">
                  <a16:creationId xmlns:a16="http://schemas.microsoft.com/office/drawing/2014/main" id="{B8645B9E-501C-4FF2-9A38-1445CDF5D1F0}"/>
                </a:ext>
              </a:extLst>
            </p:cNvPr>
            <p:cNvSpPr>
              <a:spLocks noChangeArrowheads="1"/>
            </p:cNvSpPr>
            <p:nvPr/>
          </p:nvSpPr>
          <p:spPr bwMode="auto">
            <a:xfrm>
              <a:off x="6547791" y="4215940"/>
              <a:ext cx="619433" cy="950587"/>
            </a:xfrm>
            <a:custGeom>
              <a:avLst/>
              <a:gdLst>
                <a:gd name="T0" fmla="*/ 922 w 1846"/>
                <a:gd name="T1" fmla="*/ 1495 h 2835"/>
                <a:gd name="T2" fmla="*/ 922 w 1846"/>
                <a:gd name="T3" fmla="*/ 1495 h 2835"/>
                <a:gd name="T4" fmla="*/ 308 w 1846"/>
                <a:gd name="T5" fmla="*/ 881 h 2835"/>
                <a:gd name="T6" fmla="*/ 308 w 1846"/>
                <a:gd name="T7" fmla="*/ 881 h 2835"/>
                <a:gd name="T8" fmla="*/ 922 w 1846"/>
                <a:gd name="T9" fmla="*/ 267 h 2835"/>
                <a:gd name="T10" fmla="*/ 922 w 1846"/>
                <a:gd name="T11" fmla="*/ 267 h 2835"/>
                <a:gd name="T12" fmla="*/ 1537 w 1846"/>
                <a:gd name="T13" fmla="*/ 881 h 2835"/>
                <a:gd name="T14" fmla="*/ 1537 w 1846"/>
                <a:gd name="T15" fmla="*/ 881 h 2835"/>
                <a:gd name="T16" fmla="*/ 922 w 1846"/>
                <a:gd name="T17" fmla="*/ 1495 h 2835"/>
                <a:gd name="T18" fmla="*/ 922 w 1846"/>
                <a:gd name="T19" fmla="*/ 0 h 2835"/>
                <a:gd name="T20" fmla="*/ 922 w 1846"/>
                <a:gd name="T21" fmla="*/ 0 h 2835"/>
                <a:gd name="T22" fmla="*/ 0 w 1846"/>
                <a:gd name="T23" fmla="*/ 921 h 2835"/>
                <a:gd name="T24" fmla="*/ 0 w 1846"/>
                <a:gd name="T25" fmla="*/ 921 h 2835"/>
                <a:gd name="T26" fmla="*/ 922 w 1846"/>
                <a:gd name="T27" fmla="*/ 2834 h 2835"/>
                <a:gd name="T28" fmla="*/ 922 w 1846"/>
                <a:gd name="T29" fmla="*/ 2834 h 2835"/>
                <a:gd name="T30" fmla="*/ 1845 w 1846"/>
                <a:gd name="T31" fmla="*/ 921 h 2835"/>
                <a:gd name="T32" fmla="*/ 1845 w 1846"/>
                <a:gd name="T33" fmla="*/ 921 h 2835"/>
                <a:gd name="T34" fmla="*/ 922 w 1846"/>
                <a:gd name="T35" fmla="*/ 0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6" h="2835">
                  <a:moveTo>
                    <a:pt x="922" y="1495"/>
                  </a:moveTo>
                  <a:lnTo>
                    <a:pt x="922" y="1495"/>
                  </a:lnTo>
                  <a:cubicBezTo>
                    <a:pt x="583" y="1495"/>
                    <a:pt x="308" y="1220"/>
                    <a:pt x="308" y="881"/>
                  </a:cubicBezTo>
                  <a:lnTo>
                    <a:pt x="308" y="881"/>
                  </a:lnTo>
                  <a:cubicBezTo>
                    <a:pt x="308" y="541"/>
                    <a:pt x="583" y="267"/>
                    <a:pt x="922" y="267"/>
                  </a:cubicBezTo>
                  <a:lnTo>
                    <a:pt x="922" y="267"/>
                  </a:lnTo>
                  <a:cubicBezTo>
                    <a:pt x="1262" y="267"/>
                    <a:pt x="1537" y="541"/>
                    <a:pt x="1537" y="881"/>
                  </a:cubicBezTo>
                  <a:lnTo>
                    <a:pt x="1537" y="881"/>
                  </a:lnTo>
                  <a:cubicBezTo>
                    <a:pt x="1537" y="1220"/>
                    <a:pt x="1262" y="1495"/>
                    <a:pt x="922" y="1495"/>
                  </a:cubicBezTo>
                  <a:close/>
                  <a:moveTo>
                    <a:pt x="922" y="0"/>
                  </a:moveTo>
                  <a:lnTo>
                    <a:pt x="922" y="0"/>
                  </a:lnTo>
                  <a:cubicBezTo>
                    <a:pt x="413" y="0"/>
                    <a:pt x="0" y="412"/>
                    <a:pt x="0" y="921"/>
                  </a:cubicBezTo>
                  <a:lnTo>
                    <a:pt x="0" y="921"/>
                  </a:lnTo>
                  <a:cubicBezTo>
                    <a:pt x="0" y="1431"/>
                    <a:pt x="922" y="2834"/>
                    <a:pt x="922" y="2834"/>
                  </a:cubicBezTo>
                  <a:lnTo>
                    <a:pt x="922" y="2834"/>
                  </a:lnTo>
                  <a:cubicBezTo>
                    <a:pt x="922" y="2834"/>
                    <a:pt x="1845" y="1431"/>
                    <a:pt x="1845" y="921"/>
                  </a:cubicBezTo>
                  <a:lnTo>
                    <a:pt x="1845" y="921"/>
                  </a:lnTo>
                  <a:cubicBezTo>
                    <a:pt x="1845" y="412"/>
                    <a:pt x="1432" y="0"/>
                    <a:pt x="922" y="0"/>
                  </a:cubicBezTo>
                  <a:close/>
                </a:path>
              </a:pathLst>
            </a:custGeom>
            <a:solidFill>
              <a:schemeClr val="accent5"/>
            </a:solidFill>
            <a:ln>
              <a:noFill/>
            </a:ln>
            <a:effectLst/>
          </p:spPr>
          <p:txBody>
            <a:bodyPr wrap="none" anchor="ctr"/>
            <a:lstStyle/>
            <a:p>
              <a:endParaRPr lang="en-US" sz="2743" dirty="0">
                <a:latin typeface="Fira Sans Light" panose="020B0403050000020004" pitchFamily="34" charset="0"/>
              </a:endParaRPr>
            </a:p>
          </p:txBody>
        </p:sp>
      </p:grpSp>
      <p:sp>
        <p:nvSpPr>
          <p:cNvPr id="16" name="TextBox 15">
            <a:extLst>
              <a:ext uri="{FF2B5EF4-FFF2-40B4-BE49-F238E27FC236}">
                <a16:creationId xmlns:a16="http://schemas.microsoft.com/office/drawing/2014/main" id="{5D02C2BC-56D6-498A-A01F-C12F9D885E33}"/>
              </a:ext>
            </a:extLst>
          </p:cNvPr>
          <p:cNvSpPr txBox="1"/>
          <p:nvPr/>
        </p:nvSpPr>
        <p:spPr>
          <a:xfrm>
            <a:off x="2107172" y="4833555"/>
            <a:ext cx="1261054" cy="369332"/>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Your Label</a:t>
            </a:r>
          </a:p>
        </p:txBody>
      </p:sp>
      <p:sp>
        <p:nvSpPr>
          <p:cNvPr id="17" name="Subtitle 2">
            <a:extLst>
              <a:ext uri="{FF2B5EF4-FFF2-40B4-BE49-F238E27FC236}">
                <a16:creationId xmlns:a16="http://schemas.microsoft.com/office/drawing/2014/main" id="{580D25F2-5AEA-43BB-8F3B-97CA340D67A4}"/>
              </a:ext>
            </a:extLst>
          </p:cNvPr>
          <p:cNvSpPr txBox="1">
            <a:spLocks/>
          </p:cNvSpPr>
          <p:nvPr/>
        </p:nvSpPr>
        <p:spPr>
          <a:xfrm>
            <a:off x="2107506" y="5146350"/>
            <a:ext cx="3768591" cy="47693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pt-BR" sz="14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sp>
        <p:nvSpPr>
          <p:cNvPr id="18" name="TextBox 17">
            <a:extLst>
              <a:ext uri="{FF2B5EF4-FFF2-40B4-BE49-F238E27FC236}">
                <a16:creationId xmlns:a16="http://schemas.microsoft.com/office/drawing/2014/main" id="{8BF0F089-E0A0-4189-95BE-90FB43796E6D}"/>
              </a:ext>
            </a:extLst>
          </p:cNvPr>
          <p:cNvSpPr txBox="1"/>
          <p:nvPr/>
        </p:nvSpPr>
        <p:spPr>
          <a:xfrm>
            <a:off x="2107172" y="2285293"/>
            <a:ext cx="1260578" cy="369332"/>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Your Label</a:t>
            </a:r>
          </a:p>
        </p:txBody>
      </p:sp>
      <p:sp>
        <p:nvSpPr>
          <p:cNvPr id="19" name="Subtitle 2">
            <a:extLst>
              <a:ext uri="{FF2B5EF4-FFF2-40B4-BE49-F238E27FC236}">
                <a16:creationId xmlns:a16="http://schemas.microsoft.com/office/drawing/2014/main" id="{DC95D3CD-3AC7-4F5E-BF82-714B27457540}"/>
              </a:ext>
            </a:extLst>
          </p:cNvPr>
          <p:cNvSpPr txBox="1">
            <a:spLocks/>
          </p:cNvSpPr>
          <p:nvPr/>
        </p:nvSpPr>
        <p:spPr>
          <a:xfrm>
            <a:off x="2107506" y="2598088"/>
            <a:ext cx="3768591" cy="47693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pt-BR" sz="14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sp>
        <p:nvSpPr>
          <p:cNvPr id="20" name="TextBox 19">
            <a:extLst>
              <a:ext uri="{FF2B5EF4-FFF2-40B4-BE49-F238E27FC236}">
                <a16:creationId xmlns:a16="http://schemas.microsoft.com/office/drawing/2014/main" id="{3C7F6A52-B6BC-42C5-B19F-46F4462768F8}"/>
              </a:ext>
            </a:extLst>
          </p:cNvPr>
          <p:cNvSpPr txBox="1"/>
          <p:nvPr/>
        </p:nvSpPr>
        <p:spPr>
          <a:xfrm>
            <a:off x="2107171" y="3548130"/>
            <a:ext cx="1318898" cy="369332"/>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Your Label</a:t>
            </a:r>
          </a:p>
        </p:txBody>
      </p:sp>
      <p:sp>
        <p:nvSpPr>
          <p:cNvPr id="21" name="Subtitle 2">
            <a:extLst>
              <a:ext uri="{FF2B5EF4-FFF2-40B4-BE49-F238E27FC236}">
                <a16:creationId xmlns:a16="http://schemas.microsoft.com/office/drawing/2014/main" id="{F9E47F43-0328-4523-8C64-AE9DDEE1C6F1}"/>
              </a:ext>
            </a:extLst>
          </p:cNvPr>
          <p:cNvSpPr txBox="1">
            <a:spLocks/>
          </p:cNvSpPr>
          <p:nvPr/>
        </p:nvSpPr>
        <p:spPr>
          <a:xfrm>
            <a:off x="2107506" y="3860924"/>
            <a:ext cx="3768591" cy="47693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pt-BR" sz="14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pic>
        <p:nvPicPr>
          <p:cNvPr id="22" name="Graphic 21" descr="Wireless router">
            <a:extLst>
              <a:ext uri="{FF2B5EF4-FFF2-40B4-BE49-F238E27FC236}">
                <a16:creationId xmlns:a16="http://schemas.microsoft.com/office/drawing/2014/main" id="{54CA9193-7B3B-4110-8B72-DBC24AF6C1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3891" y="3506762"/>
            <a:ext cx="873114" cy="873114"/>
          </a:xfrm>
          <a:prstGeom prst="rect">
            <a:avLst/>
          </a:prstGeom>
        </p:spPr>
      </p:pic>
      <p:pic>
        <p:nvPicPr>
          <p:cNvPr id="23" name="Graphic 22" descr="Lightbulb">
            <a:extLst>
              <a:ext uri="{FF2B5EF4-FFF2-40B4-BE49-F238E27FC236}">
                <a16:creationId xmlns:a16="http://schemas.microsoft.com/office/drawing/2014/main" id="{07655A87-F12C-4366-BFF4-958FE5DE57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233891" y="2249628"/>
            <a:ext cx="873114" cy="873114"/>
          </a:xfrm>
          <a:prstGeom prst="rect">
            <a:avLst/>
          </a:prstGeom>
        </p:spPr>
      </p:pic>
      <p:pic>
        <p:nvPicPr>
          <p:cNvPr id="24" name="Graphic 23" descr="Web cam">
            <a:extLst>
              <a:ext uri="{FF2B5EF4-FFF2-40B4-BE49-F238E27FC236}">
                <a16:creationId xmlns:a16="http://schemas.microsoft.com/office/drawing/2014/main" id="{FFB3C3D1-D093-4BA4-A569-4DC55D4D86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3891" y="4796198"/>
            <a:ext cx="873114" cy="873114"/>
          </a:xfrm>
          <a:prstGeom prst="rect">
            <a:avLst/>
          </a:prstGeom>
        </p:spPr>
      </p:pic>
    </p:spTree>
    <p:extLst>
      <p:ext uri="{BB962C8B-B14F-4D97-AF65-F5344CB8AC3E}">
        <p14:creationId xmlns:p14="http://schemas.microsoft.com/office/powerpoint/2010/main" val="421376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91E478-B64C-4F89-B252-1B98B021E7E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20A89C6-1D29-44E5-B356-7D6D36091C6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22BAFB6-799A-4BEF-BF13-17399495E5BC}"/>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DA880C9F-8071-4E31-8451-D8CFB179021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86B9EB3-25AD-4B48-BC5C-11D99CF363C5}"/>
              </a:ext>
            </a:extLst>
          </p:cNvPr>
          <p:cNvSpPr>
            <a:spLocks noGrp="1"/>
          </p:cNvSpPr>
          <p:nvPr>
            <p:ph type="body" sz="quarter" idx="13"/>
          </p:nvPr>
        </p:nvSpPr>
        <p:spPr/>
        <p:txBody>
          <a:bodyPr/>
          <a:lstStyle/>
          <a:p>
            <a:endParaRPr lang="en-ZA"/>
          </a:p>
        </p:txBody>
      </p:sp>
      <p:sp>
        <p:nvSpPr>
          <p:cNvPr id="7" name="Freeform 58">
            <a:extLst>
              <a:ext uri="{FF2B5EF4-FFF2-40B4-BE49-F238E27FC236}">
                <a16:creationId xmlns:a16="http://schemas.microsoft.com/office/drawing/2014/main" id="{E668CA80-F99D-4C90-9C93-242C2FF3A513}"/>
              </a:ext>
            </a:extLst>
          </p:cNvPr>
          <p:cNvSpPr/>
          <p:nvPr/>
        </p:nvSpPr>
        <p:spPr>
          <a:xfrm>
            <a:off x="2302199" y="2225433"/>
            <a:ext cx="7189367" cy="2907032"/>
          </a:xfrm>
          <a:custGeom>
            <a:avLst/>
            <a:gdLst>
              <a:gd name="connsiteX0" fmla="*/ 1944119 w 17121314"/>
              <a:gd name="connsiteY0" fmla="*/ 6557272 h 6923032"/>
              <a:gd name="connsiteX1" fmla="*/ 14928599 w 17121314"/>
              <a:gd name="connsiteY1" fmla="*/ 6557272 h 6923032"/>
              <a:gd name="connsiteX2" fmla="*/ 14928599 w 17121314"/>
              <a:gd name="connsiteY2" fmla="*/ 6923032 h 6923032"/>
              <a:gd name="connsiteX3" fmla="*/ 1944119 w 17121314"/>
              <a:gd name="connsiteY3" fmla="*/ 6923032 h 6923032"/>
              <a:gd name="connsiteX4" fmla="*/ 794000 w 17121314"/>
              <a:gd name="connsiteY4" fmla="*/ 0 h 6923032"/>
              <a:gd name="connsiteX5" fmla="*/ 15332959 w 17121314"/>
              <a:gd name="connsiteY5" fmla="*/ 0 h 6923032"/>
              <a:gd name="connsiteX6" fmla="*/ 15332959 w 17121314"/>
              <a:gd name="connsiteY6" fmla="*/ 330 h 6923032"/>
              <a:gd name="connsiteX7" fmla="*/ 15442083 w 17121314"/>
              <a:gd name="connsiteY7" fmla="*/ 3634 h 6923032"/>
              <a:gd name="connsiteX8" fmla="*/ 16879835 w 17121314"/>
              <a:gd name="connsiteY8" fmla="*/ 896431 h 6923032"/>
              <a:gd name="connsiteX9" fmla="*/ 16883045 w 17121314"/>
              <a:gd name="connsiteY9" fmla="*/ 2692091 h 6923032"/>
              <a:gd name="connsiteX10" fmla="*/ 15448511 w 17121314"/>
              <a:gd name="connsiteY10" fmla="*/ 3590042 h 6923032"/>
              <a:gd name="connsiteX11" fmla="*/ 15361463 w 17121314"/>
              <a:gd name="connsiteY11" fmla="*/ 3592991 h 6923032"/>
              <a:gd name="connsiteX12" fmla="*/ 15361463 w 17121314"/>
              <a:gd name="connsiteY12" fmla="*/ 3594097 h 6923032"/>
              <a:gd name="connsiteX13" fmla="*/ 15328811 w 17121314"/>
              <a:gd name="connsiteY13" fmla="*/ 3594097 h 6923032"/>
              <a:gd name="connsiteX14" fmla="*/ 15328797 w 17121314"/>
              <a:gd name="connsiteY14" fmla="*/ 3594098 h 6923032"/>
              <a:gd name="connsiteX15" fmla="*/ 15328797 w 17121314"/>
              <a:gd name="connsiteY15" fmla="*/ 3594097 h 6923032"/>
              <a:gd name="connsiteX16" fmla="*/ 1861285 w 17121314"/>
              <a:gd name="connsiteY16" fmla="*/ 3594097 h 6923032"/>
              <a:gd name="connsiteX17" fmla="*/ 1673544 w 17121314"/>
              <a:gd name="connsiteY17" fmla="*/ 3603608 h 6923032"/>
              <a:gd name="connsiteX18" fmla="*/ 571649 w 17121314"/>
              <a:gd name="connsiteY18" fmla="*/ 4320878 h 6923032"/>
              <a:gd name="connsiteX19" fmla="*/ 559719 w 17121314"/>
              <a:gd name="connsiteY19" fmla="*/ 5809956 h 6923032"/>
              <a:gd name="connsiteX20" fmla="*/ 1847347 w 17121314"/>
              <a:gd name="connsiteY20" fmla="*/ 6557960 h 6923032"/>
              <a:gd name="connsiteX21" fmla="*/ 1847349 w 17121314"/>
              <a:gd name="connsiteY21" fmla="*/ 6923032 h 6923032"/>
              <a:gd name="connsiteX22" fmla="*/ 242587 w 17121314"/>
              <a:gd name="connsiteY22" fmla="*/ 5990801 h 6923032"/>
              <a:gd name="connsiteX23" fmla="*/ 257454 w 17121314"/>
              <a:gd name="connsiteY23" fmla="*/ 4134975 h 6923032"/>
              <a:gd name="connsiteX24" fmla="*/ 1753139 w 17121314"/>
              <a:gd name="connsiteY24" fmla="*/ 3230728 h 6923032"/>
              <a:gd name="connsiteX25" fmla="*/ 1828344 w 17121314"/>
              <a:gd name="connsiteY25" fmla="*/ 3229420 h 6923032"/>
              <a:gd name="connsiteX26" fmla="*/ 1828344 w 17121314"/>
              <a:gd name="connsiteY26" fmla="*/ 3228337 h 6923032"/>
              <a:gd name="connsiteX27" fmla="*/ 15328617 w 17121314"/>
              <a:gd name="connsiteY27" fmla="*/ 3228337 h 6923032"/>
              <a:gd name="connsiteX28" fmla="*/ 15328615 w 17121314"/>
              <a:gd name="connsiteY28" fmla="*/ 3225120 h 6923032"/>
              <a:gd name="connsiteX29" fmla="*/ 16563251 w 17121314"/>
              <a:gd name="connsiteY29" fmla="*/ 2508037 h 6923032"/>
              <a:gd name="connsiteX30" fmla="*/ 16560703 w 17121314"/>
              <a:gd name="connsiteY30" fmla="*/ 1081630 h 6923032"/>
              <a:gd name="connsiteX31" fmla="*/ 15323493 w 17121314"/>
              <a:gd name="connsiteY31" fmla="*/ 368985 h 6923032"/>
              <a:gd name="connsiteX32" fmla="*/ 15323483 w 17121314"/>
              <a:gd name="connsiteY32" fmla="*/ 365760 h 6923032"/>
              <a:gd name="connsiteX33" fmla="*/ 794000 w 17121314"/>
              <a:gd name="connsiteY33" fmla="*/ 365760 h 692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21314" h="6923032">
                <a:moveTo>
                  <a:pt x="1944119" y="6557272"/>
                </a:moveTo>
                <a:lnTo>
                  <a:pt x="14928599" y="6557272"/>
                </a:lnTo>
                <a:lnTo>
                  <a:pt x="14928599" y="6923032"/>
                </a:lnTo>
                <a:lnTo>
                  <a:pt x="1944119" y="6923032"/>
                </a:lnTo>
                <a:close/>
                <a:moveTo>
                  <a:pt x="794000" y="0"/>
                </a:moveTo>
                <a:lnTo>
                  <a:pt x="15332959" y="0"/>
                </a:lnTo>
                <a:lnTo>
                  <a:pt x="15332959" y="330"/>
                </a:lnTo>
                <a:lnTo>
                  <a:pt x="15442083" y="3634"/>
                </a:lnTo>
                <a:cubicBezTo>
                  <a:pt x="16037377" y="41591"/>
                  <a:pt x="16578269" y="374668"/>
                  <a:pt x="16879835" y="896431"/>
                </a:cubicBezTo>
                <a:cubicBezTo>
                  <a:pt x="17200657" y="1451512"/>
                  <a:pt x="17201881" y="2135861"/>
                  <a:pt x="16883045" y="2692091"/>
                </a:cubicBezTo>
                <a:cubicBezTo>
                  <a:pt x="16583349" y="3214927"/>
                  <a:pt x="16043661" y="3549942"/>
                  <a:pt x="15448511" y="3590042"/>
                </a:cubicBezTo>
                <a:lnTo>
                  <a:pt x="15361463" y="3592991"/>
                </a:lnTo>
                <a:lnTo>
                  <a:pt x="15361463" y="3594097"/>
                </a:lnTo>
                <a:lnTo>
                  <a:pt x="15328811" y="3594097"/>
                </a:lnTo>
                <a:lnTo>
                  <a:pt x="15328797" y="3594098"/>
                </a:lnTo>
                <a:lnTo>
                  <a:pt x="15328797" y="3594097"/>
                </a:lnTo>
                <a:lnTo>
                  <a:pt x="1861285" y="3594097"/>
                </a:lnTo>
                <a:lnTo>
                  <a:pt x="1673544" y="3603608"/>
                </a:lnTo>
                <a:cubicBezTo>
                  <a:pt x="1218281" y="3657294"/>
                  <a:pt x="808869" y="3919955"/>
                  <a:pt x="571649" y="4320878"/>
                </a:cubicBezTo>
                <a:cubicBezTo>
                  <a:pt x="300542" y="4779076"/>
                  <a:pt x="295988" y="5347473"/>
                  <a:pt x="559719" y="5809956"/>
                </a:cubicBezTo>
                <a:cubicBezTo>
                  <a:pt x="823451" y="6272439"/>
                  <a:pt x="1314953" y="6557960"/>
                  <a:pt x="1847347" y="6557960"/>
                </a:cubicBezTo>
                <a:lnTo>
                  <a:pt x="1847349" y="6923032"/>
                </a:lnTo>
                <a:cubicBezTo>
                  <a:pt x="1183829" y="6923032"/>
                  <a:pt x="571274" y="6567189"/>
                  <a:pt x="242587" y="5990801"/>
                </a:cubicBezTo>
                <a:cubicBezTo>
                  <a:pt x="-86099" y="5414412"/>
                  <a:pt x="-80424" y="4706024"/>
                  <a:pt x="257454" y="4134975"/>
                </a:cubicBezTo>
                <a:cubicBezTo>
                  <a:pt x="574215" y="3599617"/>
                  <a:pt x="1137333" y="3262070"/>
                  <a:pt x="1753139" y="3230728"/>
                </a:cubicBezTo>
                <a:lnTo>
                  <a:pt x="1828344" y="3229420"/>
                </a:lnTo>
                <a:lnTo>
                  <a:pt x="1828344" y="3228337"/>
                </a:lnTo>
                <a:lnTo>
                  <a:pt x="15328617" y="3228337"/>
                </a:lnTo>
                <a:lnTo>
                  <a:pt x="15328615" y="3225120"/>
                </a:lnTo>
                <a:cubicBezTo>
                  <a:pt x="15838515" y="3224864"/>
                  <a:pt x="16309389" y="2951379"/>
                  <a:pt x="16563251" y="2508037"/>
                </a:cubicBezTo>
                <a:cubicBezTo>
                  <a:pt x="16816275" y="2066158"/>
                  <a:pt x="16815305" y="1522598"/>
                  <a:pt x="16560703" y="1081630"/>
                </a:cubicBezTo>
                <a:cubicBezTo>
                  <a:pt x="16305255" y="639197"/>
                  <a:pt x="15833399" y="367403"/>
                  <a:pt x="15323493" y="368985"/>
                </a:cubicBezTo>
                <a:lnTo>
                  <a:pt x="15323483" y="365760"/>
                </a:lnTo>
                <a:lnTo>
                  <a:pt x="794000" y="36576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Arc 7">
            <a:extLst>
              <a:ext uri="{FF2B5EF4-FFF2-40B4-BE49-F238E27FC236}">
                <a16:creationId xmlns:a16="http://schemas.microsoft.com/office/drawing/2014/main" id="{51C257AB-1834-4CDC-9D2B-FD0FB21A67F3}"/>
              </a:ext>
            </a:extLst>
          </p:cNvPr>
          <p:cNvSpPr/>
          <p:nvPr/>
        </p:nvSpPr>
        <p:spPr>
          <a:xfrm rot="1947355">
            <a:off x="8338348" y="2225433"/>
            <a:ext cx="1506136" cy="1506136"/>
          </a:xfrm>
          <a:prstGeom prst="arc">
            <a:avLst>
              <a:gd name="adj1" fmla="val 16200000"/>
              <a:gd name="adj2" fmla="val 1456189"/>
            </a:avLst>
          </a:prstGeom>
          <a:ln w="127000" cap="sq">
            <a:solidFill>
              <a:schemeClr val="accent6"/>
            </a:solidFill>
            <a:prstDash val="sysDot"/>
            <a:miter lim="8000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p>
        </p:txBody>
      </p:sp>
      <p:sp>
        <p:nvSpPr>
          <p:cNvPr id="9" name="Arc 8">
            <a:extLst>
              <a:ext uri="{FF2B5EF4-FFF2-40B4-BE49-F238E27FC236}">
                <a16:creationId xmlns:a16="http://schemas.microsoft.com/office/drawing/2014/main" id="{9CE2C71E-73A1-4628-89C8-3C9DDAB0C8A8}"/>
              </a:ext>
            </a:extLst>
          </p:cNvPr>
          <p:cNvSpPr/>
          <p:nvPr/>
        </p:nvSpPr>
        <p:spPr>
          <a:xfrm rot="12517612">
            <a:off x="1977623" y="3648896"/>
            <a:ext cx="1506136" cy="1506136"/>
          </a:xfrm>
          <a:prstGeom prst="arc">
            <a:avLst>
              <a:gd name="adj1" fmla="val 16200000"/>
              <a:gd name="adj2" fmla="val 1456189"/>
            </a:avLst>
          </a:prstGeom>
          <a:ln w="127000" cap="sq">
            <a:solidFill>
              <a:schemeClr val="accent6"/>
            </a:solidFill>
            <a:prstDash val="sysDot"/>
            <a:miter lim="8000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p>
        </p:txBody>
      </p:sp>
      <p:sp>
        <p:nvSpPr>
          <p:cNvPr id="10" name="Triangle 55">
            <a:extLst>
              <a:ext uri="{FF2B5EF4-FFF2-40B4-BE49-F238E27FC236}">
                <a16:creationId xmlns:a16="http://schemas.microsoft.com/office/drawing/2014/main" id="{95AE0FEB-F8A9-4059-BFB2-F19CA7B2769B}"/>
              </a:ext>
            </a:extLst>
          </p:cNvPr>
          <p:cNvSpPr/>
          <p:nvPr/>
        </p:nvSpPr>
        <p:spPr>
          <a:xfrm rot="5400000">
            <a:off x="6607707" y="2927276"/>
            <a:ext cx="251779" cy="15909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Triangle 56">
            <a:extLst>
              <a:ext uri="{FF2B5EF4-FFF2-40B4-BE49-F238E27FC236}">
                <a16:creationId xmlns:a16="http://schemas.microsoft.com/office/drawing/2014/main" id="{1EF27130-0819-4154-99CC-5827A6F11B0B}"/>
              </a:ext>
            </a:extLst>
          </p:cNvPr>
          <p:cNvSpPr/>
          <p:nvPr/>
        </p:nvSpPr>
        <p:spPr>
          <a:xfrm rot="16200000">
            <a:off x="5193389" y="4257181"/>
            <a:ext cx="251779" cy="15909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Triangle 57">
            <a:extLst>
              <a:ext uri="{FF2B5EF4-FFF2-40B4-BE49-F238E27FC236}">
                <a16:creationId xmlns:a16="http://schemas.microsoft.com/office/drawing/2014/main" id="{98745ADF-8503-4049-B3F7-503053004679}"/>
              </a:ext>
            </a:extLst>
          </p:cNvPr>
          <p:cNvSpPr/>
          <p:nvPr/>
        </p:nvSpPr>
        <p:spPr>
          <a:xfrm rot="5400000">
            <a:off x="4321674" y="5719656"/>
            <a:ext cx="251779" cy="15909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3" name="Group 12">
            <a:extLst>
              <a:ext uri="{FF2B5EF4-FFF2-40B4-BE49-F238E27FC236}">
                <a16:creationId xmlns:a16="http://schemas.microsoft.com/office/drawing/2014/main" id="{710C1DA8-BCF2-4269-877B-EAA05A85F6DE}"/>
              </a:ext>
            </a:extLst>
          </p:cNvPr>
          <p:cNvGrpSpPr/>
          <p:nvPr/>
        </p:nvGrpSpPr>
        <p:grpSpPr>
          <a:xfrm>
            <a:off x="2084493" y="1765009"/>
            <a:ext cx="1074463" cy="1074463"/>
            <a:chOff x="3642400" y="2375071"/>
            <a:chExt cx="1852228" cy="1852228"/>
          </a:xfrm>
          <a:solidFill>
            <a:schemeClr val="accent1"/>
          </a:solidFill>
        </p:grpSpPr>
        <p:sp>
          <p:nvSpPr>
            <p:cNvPr id="14" name="Oval 13">
              <a:extLst>
                <a:ext uri="{FF2B5EF4-FFF2-40B4-BE49-F238E27FC236}">
                  <a16:creationId xmlns:a16="http://schemas.microsoft.com/office/drawing/2014/main" id="{FA923574-654F-4D00-99DE-95AA306714FC}"/>
                </a:ext>
              </a:extLst>
            </p:cNvPr>
            <p:cNvSpPr/>
            <p:nvPr/>
          </p:nvSpPr>
          <p:spPr>
            <a:xfrm>
              <a:off x="3642400" y="2375071"/>
              <a:ext cx="1852228" cy="18522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Oval 14">
              <a:extLst>
                <a:ext uri="{FF2B5EF4-FFF2-40B4-BE49-F238E27FC236}">
                  <a16:creationId xmlns:a16="http://schemas.microsoft.com/office/drawing/2014/main" id="{84A4C126-D71A-4ECA-A4A0-CF1472E48ADF}"/>
                </a:ext>
              </a:extLst>
            </p:cNvPr>
            <p:cNvSpPr/>
            <p:nvPr/>
          </p:nvSpPr>
          <p:spPr>
            <a:xfrm>
              <a:off x="3754346" y="2490194"/>
              <a:ext cx="1615953" cy="1615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16" name="Group 15">
            <a:extLst>
              <a:ext uri="{FF2B5EF4-FFF2-40B4-BE49-F238E27FC236}">
                <a16:creationId xmlns:a16="http://schemas.microsoft.com/office/drawing/2014/main" id="{07C23492-99F7-44EA-ABA2-FB0493108FB8}"/>
              </a:ext>
            </a:extLst>
          </p:cNvPr>
          <p:cNvGrpSpPr/>
          <p:nvPr/>
        </p:nvGrpSpPr>
        <p:grpSpPr>
          <a:xfrm>
            <a:off x="4981246" y="1910592"/>
            <a:ext cx="777764" cy="777764"/>
            <a:chOff x="10148410" y="2375071"/>
            <a:chExt cx="1852228" cy="1852228"/>
          </a:xfrm>
        </p:grpSpPr>
        <p:sp>
          <p:nvSpPr>
            <p:cNvPr id="17" name="Oval 16">
              <a:extLst>
                <a:ext uri="{FF2B5EF4-FFF2-40B4-BE49-F238E27FC236}">
                  <a16:creationId xmlns:a16="http://schemas.microsoft.com/office/drawing/2014/main" id="{ABCDC9BA-43E0-432F-8E4C-C5FA9B570263}"/>
                </a:ext>
              </a:extLst>
            </p:cNvPr>
            <p:cNvSpPr/>
            <p:nvPr/>
          </p:nvSpPr>
          <p:spPr>
            <a:xfrm>
              <a:off x="10148410" y="2375071"/>
              <a:ext cx="1852228" cy="1852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Oval 17">
              <a:extLst>
                <a:ext uri="{FF2B5EF4-FFF2-40B4-BE49-F238E27FC236}">
                  <a16:creationId xmlns:a16="http://schemas.microsoft.com/office/drawing/2014/main" id="{DE342B59-6DE4-48CA-A8FE-EF81379C9C30}"/>
                </a:ext>
              </a:extLst>
            </p:cNvPr>
            <p:cNvSpPr/>
            <p:nvPr/>
          </p:nvSpPr>
          <p:spPr>
            <a:xfrm>
              <a:off x="10266547" y="2490194"/>
              <a:ext cx="1615953" cy="1615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20" name="Group 19">
            <a:extLst>
              <a:ext uri="{FF2B5EF4-FFF2-40B4-BE49-F238E27FC236}">
                <a16:creationId xmlns:a16="http://schemas.microsoft.com/office/drawing/2014/main" id="{B8525437-379D-4D31-AEC4-95D59B623B91}"/>
              </a:ext>
            </a:extLst>
          </p:cNvPr>
          <p:cNvGrpSpPr/>
          <p:nvPr/>
        </p:nvGrpSpPr>
        <p:grpSpPr>
          <a:xfrm>
            <a:off x="7713168" y="1910592"/>
            <a:ext cx="777764" cy="777764"/>
            <a:chOff x="16654420" y="2375071"/>
            <a:chExt cx="1852228" cy="1852228"/>
          </a:xfrm>
        </p:grpSpPr>
        <p:sp>
          <p:nvSpPr>
            <p:cNvPr id="21" name="Oval 20">
              <a:extLst>
                <a:ext uri="{FF2B5EF4-FFF2-40B4-BE49-F238E27FC236}">
                  <a16:creationId xmlns:a16="http://schemas.microsoft.com/office/drawing/2014/main" id="{194F39E6-9ABE-4F29-9B3D-13CF4BE41BDD}"/>
                </a:ext>
              </a:extLst>
            </p:cNvPr>
            <p:cNvSpPr/>
            <p:nvPr/>
          </p:nvSpPr>
          <p:spPr>
            <a:xfrm>
              <a:off x="16654420" y="2375071"/>
              <a:ext cx="1852228" cy="1852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Oval 21">
              <a:extLst>
                <a:ext uri="{FF2B5EF4-FFF2-40B4-BE49-F238E27FC236}">
                  <a16:creationId xmlns:a16="http://schemas.microsoft.com/office/drawing/2014/main" id="{1D77CD79-C054-4FCF-B2FA-85F108A05E40}"/>
                </a:ext>
              </a:extLst>
            </p:cNvPr>
            <p:cNvSpPr/>
            <p:nvPr/>
          </p:nvSpPr>
          <p:spPr>
            <a:xfrm>
              <a:off x="16772557" y="2490194"/>
              <a:ext cx="1615953" cy="1615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23" name="Group 22">
            <a:extLst>
              <a:ext uri="{FF2B5EF4-FFF2-40B4-BE49-F238E27FC236}">
                <a16:creationId xmlns:a16="http://schemas.microsoft.com/office/drawing/2014/main" id="{AC6E8951-9CD6-4223-AC0B-F2FEE74225AE}"/>
              </a:ext>
            </a:extLst>
          </p:cNvPr>
          <p:cNvGrpSpPr/>
          <p:nvPr/>
        </p:nvGrpSpPr>
        <p:grpSpPr>
          <a:xfrm>
            <a:off x="6326215" y="3264916"/>
            <a:ext cx="777764" cy="777764"/>
            <a:chOff x="13351424" y="5600363"/>
            <a:chExt cx="1852228" cy="1852228"/>
          </a:xfrm>
        </p:grpSpPr>
        <p:sp>
          <p:nvSpPr>
            <p:cNvPr id="24" name="Oval 23">
              <a:extLst>
                <a:ext uri="{FF2B5EF4-FFF2-40B4-BE49-F238E27FC236}">
                  <a16:creationId xmlns:a16="http://schemas.microsoft.com/office/drawing/2014/main" id="{F884760F-94DE-4812-A10E-16A4D53AF89A}"/>
                </a:ext>
              </a:extLst>
            </p:cNvPr>
            <p:cNvSpPr/>
            <p:nvPr/>
          </p:nvSpPr>
          <p:spPr>
            <a:xfrm>
              <a:off x="13351424" y="5600363"/>
              <a:ext cx="1852228" cy="18522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Oval 24">
              <a:extLst>
                <a:ext uri="{FF2B5EF4-FFF2-40B4-BE49-F238E27FC236}">
                  <a16:creationId xmlns:a16="http://schemas.microsoft.com/office/drawing/2014/main" id="{F1813585-9ADC-4142-A456-E789F936EBC3}"/>
                </a:ext>
              </a:extLst>
            </p:cNvPr>
            <p:cNvSpPr/>
            <p:nvPr/>
          </p:nvSpPr>
          <p:spPr>
            <a:xfrm>
              <a:off x="13469561" y="5726667"/>
              <a:ext cx="1615953" cy="1615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26" name="Group 25">
            <a:extLst>
              <a:ext uri="{FF2B5EF4-FFF2-40B4-BE49-F238E27FC236}">
                <a16:creationId xmlns:a16="http://schemas.microsoft.com/office/drawing/2014/main" id="{039CA885-4886-4135-82A7-3F851A8E33AE}"/>
              </a:ext>
            </a:extLst>
          </p:cNvPr>
          <p:cNvGrpSpPr/>
          <p:nvPr/>
        </p:nvGrpSpPr>
        <p:grpSpPr>
          <a:xfrm>
            <a:off x="3543405" y="3264916"/>
            <a:ext cx="777764" cy="777764"/>
            <a:chOff x="6724225" y="5600363"/>
            <a:chExt cx="1852228" cy="1852228"/>
          </a:xfrm>
        </p:grpSpPr>
        <p:sp>
          <p:nvSpPr>
            <p:cNvPr id="27" name="Oval 26">
              <a:extLst>
                <a:ext uri="{FF2B5EF4-FFF2-40B4-BE49-F238E27FC236}">
                  <a16:creationId xmlns:a16="http://schemas.microsoft.com/office/drawing/2014/main" id="{94D42423-45CB-45E6-8F42-BB3DCF9ECEB4}"/>
                </a:ext>
              </a:extLst>
            </p:cNvPr>
            <p:cNvSpPr/>
            <p:nvPr/>
          </p:nvSpPr>
          <p:spPr>
            <a:xfrm>
              <a:off x="6724225" y="5600363"/>
              <a:ext cx="1852228" cy="18522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Oval 27">
              <a:extLst>
                <a:ext uri="{FF2B5EF4-FFF2-40B4-BE49-F238E27FC236}">
                  <a16:creationId xmlns:a16="http://schemas.microsoft.com/office/drawing/2014/main" id="{E7D55A1D-056A-4626-AB5F-ECB428F880EB}"/>
                </a:ext>
              </a:extLst>
            </p:cNvPr>
            <p:cNvSpPr/>
            <p:nvPr/>
          </p:nvSpPr>
          <p:spPr>
            <a:xfrm>
              <a:off x="6830389" y="5726667"/>
              <a:ext cx="1615953" cy="1615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29" name="Group 28">
            <a:extLst>
              <a:ext uri="{FF2B5EF4-FFF2-40B4-BE49-F238E27FC236}">
                <a16:creationId xmlns:a16="http://schemas.microsoft.com/office/drawing/2014/main" id="{7F6B3DFF-E3DF-41F4-90D5-FC0C706293C6}"/>
              </a:ext>
            </a:extLst>
          </p:cNvPr>
          <p:cNvGrpSpPr/>
          <p:nvPr/>
        </p:nvGrpSpPr>
        <p:grpSpPr>
          <a:xfrm>
            <a:off x="2685230" y="4662329"/>
            <a:ext cx="777764" cy="777764"/>
            <a:chOff x="4680501" y="8928271"/>
            <a:chExt cx="1852228" cy="1852228"/>
          </a:xfrm>
        </p:grpSpPr>
        <p:sp>
          <p:nvSpPr>
            <p:cNvPr id="30" name="Oval 29">
              <a:extLst>
                <a:ext uri="{FF2B5EF4-FFF2-40B4-BE49-F238E27FC236}">
                  <a16:creationId xmlns:a16="http://schemas.microsoft.com/office/drawing/2014/main" id="{9AF6F8D9-73F0-44B3-83E9-AEDC8A2BDA9E}"/>
                </a:ext>
              </a:extLst>
            </p:cNvPr>
            <p:cNvSpPr/>
            <p:nvPr/>
          </p:nvSpPr>
          <p:spPr>
            <a:xfrm>
              <a:off x="4680501" y="8928271"/>
              <a:ext cx="1852228" cy="18522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 name="Oval 30">
              <a:extLst>
                <a:ext uri="{FF2B5EF4-FFF2-40B4-BE49-F238E27FC236}">
                  <a16:creationId xmlns:a16="http://schemas.microsoft.com/office/drawing/2014/main" id="{BE08C96F-FFC8-4FCC-926F-98EB880093D0}"/>
                </a:ext>
              </a:extLst>
            </p:cNvPr>
            <p:cNvSpPr/>
            <p:nvPr/>
          </p:nvSpPr>
          <p:spPr>
            <a:xfrm>
              <a:off x="4807691" y="9046408"/>
              <a:ext cx="1615953" cy="1615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32" name="Group 31">
            <a:extLst>
              <a:ext uri="{FF2B5EF4-FFF2-40B4-BE49-F238E27FC236}">
                <a16:creationId xmlns:a16="http://schemas.microsoft.com/office/drawing/2014/main" id="{E14C600C-91FF-4F08-9088-4BD31671770A}"/>
              </a:ext>
            </a:extLst>
          </p:cNvPr>
          <p:cNvGrpSpPr/>
          <p:nvPr/>
        </p:nvGrpSpPr>
        <p:grpSpPr>
          <a:xfrm>
            <a:off x="5417152" y="4662329"/>
            <a:ext cx="777764" cy="777764"/>
            <a:chOff x="11186511" y="8928271"/>
            <a:chExt cx="1852228" cy="1852228"/>
          </a:xfrm>
        </p:grpSpPr>
        <p:sp>
          <p:nvSpPr>
            <p:cNvPr id="33" name="Oval 32">
              <a:extLst>
                <a:ext uri="{FF2B5EF4-FFF2-40B4-BE49-F238E27FC236}">
                  <a16:creationId xmlns:a16="http://schemas.microsoft.com/office/drawing/2014/main" id="{13EAF628-C113-494E-A4EC-A51E9A3FD7AB}"/>
                </a:ext>
              </a:extLst>
            </p:cNvPr>
            <p:cNvSpPr/>
            <p:nvPr/>
          </p:nvSpPr>
          <p:spPr>
            <a:xfrm>
              <a:off x="11186511" y="8928271"/>
              <a:ext cx="1852228" cy="1852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 name="Oval 33">
              <a:extLst>
                <a:ext uri="{FF2B5EF4-FFF2-40B4-BE49-F238E27FC236}">
                  <a16:creationId xmlns:a16="http://schemas.microsoft.com/office/drawing/2014/main" id="{14DB9325-2135-494E-A4C5-EE3D5A62F003}"/>
                </a:ext>
              </a:extLst>
            </p:cNvPr>
            <p:cNvSpPr/>
            <p:nvPr/>
          </p:nvSpPr>
          <p:spPr>
            <a:xfrm>
              <a:off x="11304648" y="9046408"/>
              <a:ext cx="1615953" cy="1615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35" name="Group 34">
            <a:extLst>
              <a:ext uri="{FF2B5EF4-FFF2-40B4-BE49-F238E27FC236}">
                <a16:creationId xmlns:a16="http://schemas.microsoft.com/office/drawing/2014/main" id="{EF567F27-32D1-451A-BB06-BAA0E05FD21A}"/>
              </a:ext>
            </a:extLst>
          </p:cNvPr>
          <p:cNvGrpSpPr/>
          <p:nvPr/>
        </p:nvGrpSpPr>
        <p:grpSpPr>
          <a:xfrm>
            <a:off x="8004429" y="4529166"/>
            <a:ext cx="1074463" cy="1074463"/>
            <a:chOff x="17667121" y="8928271"/>
            <a:chExt cx="1852228" cy="1852228"/>
          </a:xfrm>
          <a:solidFill>
            <a:schemeClr val="accent1"/>
          </a:solidFill>
        </p:grpSpPr>
        <p:sp>
          <p:nvSpPr>
            <p:cNvPr id="36" name="Oval 35">
              <a:extLst>
                <a:ext uri="{FF2B5EF4-FFF2-40B4-BE49-F238E27FC236}">
                  <a16:creationId xmlns:a16="http://schemas.microsoft.com/office/drawing/2014/main" id="{2AAC56E1-A501-4BC6-8383-0FD304F05170}"/>
                </a:ext>
              </a:extLst>
            </p:cNvPr>
            <p:cNvSpPr/>
            <p:nvPr/>
          </p:nvSpPr>
          <p:spPr>
            <a:xfrm>
              <a:off x="17667121" y="8928271"/>
              <a:ext cx="1852228" cy="18522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 name="Oval 36">
              <a:extLst>
                <a:ext uri="{FF2B5EF4-FFF2-40B4-BE49-F238E27FC236}">
                  <a16:creationId xmlns:a16="http://schemas.microsoft.com/office/drawing/2014/main" id="{9609231A-5AD1-4B01-B379-377769599605}"/>
                </a:ext>
              </a:extLst>
            </p:cNvPr>
            <p:cNvSpPr/>
            <p:nvPr/>
          </p:nvSpPr>
          <p:spPr>
            <a:xfrm>
              <a:off x="17780563" y="9046408"/>
              <a:ext cx="1615953" cy="1615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41" name="TextBox 40">
            <a:extLst>
              <a:ext uri="{FF2B5EF4-FFF2-40B4-BE49-F238E27FC236}">
                <a16:creationId xmlns:a16="http://schemas.microsoft.com/office/drawing/2014/main" id="{C088E9B6-349D-46D4-A3A5-85928A11DCBC}"/>
              </a:ext>
            </a:extLst>
          </p:cNvPr>
          <p:cNvSpPr txBox="1"/>
          <p:nvPr/>
        </p:nvSpPr>
        <p:spPr>
          <a:xfrm>
            <a:off x="8121940" y="4894106"/>
            <a:ext cx="822662"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FINISH</a:t>
            </a:r>
          </a:p>
        </p:txBody>
      </p:sp>
      <p:sp>
        <p:nvSpPr>
          <p:cNvPr id="42" name="TextBox 41">
            <a:extLst>
              <a:ext uri="{FF2B5EF4-FFF2-40B4-BE49-F238E27FC236}">
                <a16:creationId xmlns:a16="http://schemas.microsoft.com/office/drawing/2014/main" id="{98B3A431-33B2-4A65-9113-699F0D6721FF}"/>
              </a:ext>
            </a:extLst>
          </p:cNvPr>
          <p:cNvSpPr txBox="1"/>
          <p:nvPr/>
        </p:nvSpPr>
        <p:spPr>
          <a:xfrm>
            <a:off x="2247520" y="2132468"/>
            <a:ext cx="776175"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START</a:t>
            </a:r>
          </a:p>
        </p:txBody>
      </p:sp>
      <p:sp>
        <p:nvSpPr>
          <p:cNvPr id="45" name="TextBox 44">
            <a:extLst>
              <a:ext uri="{FF2B5EF4-FFF2-40B4-BE49-F238E27FC236}">
                <a16:creationId xmlns:a16="http://schemas.microsoft.com/office/drawing/2014/main" id="{4FA3D2BC-948B-4DA9-B617-1AC4ECE09F38}"/>
              </a:ext>
            </a:extLst>
          </p:cNvPr>
          <p:cNvSpPr txBox="1"/>
          <p:nvPr/>
        </p:nvSpPr>
        <p:spPr>
          <a:xfrm>
            <a:off x="4858678" y="2696597"/>
            <a:ext cx="1024640"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Title</a:t>
            </a:r>
          </a:p>
        </p:txBody>
      </p:sp>
      <p:sp>
        <p:nvSpPr>
          <p:cNvPr id="46" name="Subtitle 2">
            <a:extLst>
              <a:ext uri="{FF2B5EF4-FFF2-40B4-BE49-F238E27FC236}">
                <a16:creationId xmlns:a16="http://schemas.microsoft.com/office/drawing/2014/main" id="{79C92332-93E3-4B98-8209-FDE8EB8AA299}"/>
              </a:ext>
            </a:extLst>
          </p:cNvPr>
          <p:cNvSpPr txBox="1">
            <a:spLocks/>
          </p:cNvSpPr>
          <p:nvPr/>
        </p:nvSpPr>
        <p:spPr>
          <a:xfrm>
            <a:off x="4355606" y="2955522"/>
            <a:ext cx="2030781" cy="46584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47" name="TextBox 46">
            <a:extLst>
              <a:ext uri="{FF2B5EF4-FFF2-40B4-BE49-F238E27FC236}">
                <a16:creationId xmlns:a16="http://schemas.microsoft.com/office/drawing/2014/main" id="{B173D8E9-E3F7-43E3-AE79-0002D5ED5DC3}"/>
              </a:ext>
            </a:extLst>
          </p:cNvPr>
          <p:cNvSpPr txBox="1"/>
          <p:nvPr/>
        </p:nvSpPr>
        <p:spPr>
          <a:xfrm>
            <a:off x="7585031" y="2696597"/>
            <a:ext cx="1024640"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Title</a:t>
            </a:r>
          </a:p>
        </p:txBody>
      </p:sp>
      <p:sp>
        <p:nvSpPr>
          <p:cNvPr id="48" name="Subtitle 2">
            <a:extLst>
              <a:ext uri="{FF2B5EF4-FFF2-40B4-BE49-F238E27FC236}">
                <a16:creationId xmlns:a16="http://schemas.microsoft.com/office/drawing/2014/main" id="{E78F3D51-187E-44A5-AA9B-235A58DEA0C7}"/>
              </a:ext>
            </a:extLst>
          </p:cNvPr>
          <p:cNvSpPr txBox="1">
            <a:spLocks/>
          </p:cNvSpPr>
          <p:nvPr/>
        </p:nvSpPr>
        <p:spPr>
          <a:xfrm>
            <a:off x="7081958" y="2955522"/>
            <a:ext cx="2030781" cy="46584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49" name="TextBox 48">
            <a:extLst>
              <a:ext uri="{FF2B5EF4-FFF2-40B4-BE49-F238E27FC236}">
                <a16:creationId xmlns:a16="http://schemas.microsoft.com/office/drawing/2014/main" id="{726EFFB9-F032-497C-AFE1-48C10B90BDEA}"/>
              </a:ext>
            </a:extLst>
          </p:cNvPr>
          <p:cNvSpPr txBox="1"/>
          <p:nvPr/>
        </p:nvSpPr>
        <p:spPr>
          <a:xfrm>
            <a:off x="6198472" y="4026573"/>
            <a:ext cx="1024640"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Title</a:t>
            </a:r>
          </a:p>
        </p:txBody>
      </p:sp>
      <p:sp>
        <p:nvSpPr>
          <p:cNvPr id="50" name="Subtitle 2">
            <a:extLst>
              <a:ext uri="{FF2B5EF4-FFF2-40B4-BE49-F238E27FC236}">
                <a16:creationId xmlns:a16="http://schemas.microsoft.com/office/drawing/2014/main" id="{5921EC5B-7472-4113-AD23-39462DA84DC9}"/>
              </a:ext>
            </a:extLst>
          </p:cNvPr>
          <p:cNvSpPr txBox="1">
            <a:spLocks/>
          </p:cNvSpPr>
          <p:nvPr/>
        </p:nvSpPr>
        <p:spPr>
          <a:xfrm>
            <a:off x="5695400" y="4285499"/>
            <a:ext cx="2030781" cy="46584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51" name="TextBox 50">
            <a:extLst>
              <a:ext uri="{FF2B5EF4-FFF2-40B4-BE49-F238E27FC236}">
                <a16:creationId xmlns:a16="http://schemas.microsoft.com/office/drawing/2014/main" id="{EBDFF632-FC8D-4DD3-A127-E9F384ED7E4C}"/>
              </a:ext>
            </a:extLst>
          </p:cNvPr>
          <p:cNvSpPr txBox="1"/>
          <p:nvPr/>
        </p:nvSpPr>
        <p:spPr>
          <a:xfrm>
            <a:off x="3415449" y="4026573"/>
            <a:ext cx="1024640"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Title</a:t>
            </a:r>
          </a:p>
        </p:txBody>
      </p:sp>
      <p:sp>
        <p:nvSpPr>
          <p:cNvPr id="52" name="TextBox 51">
            <a:extLst>
              <a:ext uri="{FF2B5EF4-FFF2-40B4-BE49-F238E27FC236}">
                <a16:creationId xmlns:a16="http://schemas.microsoft.com/office/drawing/2014/main" id="{F94AEE05-5D1F-4C72-B9FD-356B312FE930}"/>
              </a:ext>
            </a:extLst>
          </p:cNvPr>
          <p:cNvSpPr txBox="1"/>
          <p:nvPr/>
        </p:nvSpPr>
        <p:spPr>
          <a:xfrm>
            <a:off x="2559210" y="5450345"/>
            <a:ext cx="1024640"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Title</a:t>
            </a:r>
          </a:p>
        </p:txBody>
      </p:sp>
      <p:sp>
        <p:nvSpPr>
          <p:cNvPr id="53" name="Subtitle 2">
            <a:extLst>
              <a:ext uri="{FF2B5EF4-FFF2-40B4-BE49-F238E27FC236}">
                <a16:creationId xmlns:a16="http://schemas.microsoft.com/office/drawing/2014/main" id="{0A8DBDBE-92AF-4554-B667-DFE0BBE77F32}"/>
              </a:ext>
            </a:extLst>
          </p:cNvPr>
          <p:cNvSpPr txBox="1">
            <a:spLocks/>
          </p:cNvSpPr>
          <p:nvPr/>
        </p:nvSpPr>
        <p:spPr>
          <a:xfrm>
            <a:off x="2912377" y="4285499"/>
            <a:ext cx="2030781" cy="46584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54" name="Subtitle 2">
            <a:extLst>
              <a:ext uri="{FF2B5EF4-FFF2-40B4-BE49-F238E27FC236}">
                <a16:creationId xmlns:a16="http://schemas.microsoft.com/office/drawing/2014/main" id="{4DA889EC-480B-4F58-8562-AEB796F9ECB2}"/>
              </a:ext>
            </a:extLst>
          </p:cNvPr>
          <p:cNvSpPr txBox="1">
            <a:spLocks/>
          </p:cNvSpPr>
          <p:nvPr/>
        </p:nvSpPr>
        <p:spPr>
          <a:xfrm>
            <a:off x="2056137" y="5709271"/>
            <a:ext cx="2030781" cy="46584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55" name="TextBox 54">
            <a:extLst>
              <a:ext uri="{FF2B5EF4-FFF2-40B4-BE49-F238E27FC236}">
                <a16:creationId xmlns:a16="http://schemas.microsoft.com/office/drawing/2014/main" id="{A30D76C7-FFBC-49C1-B693-0E3CC560745A}"/>
              </a:ext>
            </a:extLst>
          </p:cNvPr>
          <p:cNvSpPr txBox="1"/>
          <p:nvPr/>
        </p:nvSpPr>
        <p:spPr>
          <a:xfrm>
            <a:off x="5294600" y="5450345"/>
            <a:ext cx="1024640"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Title</a:t>
            </a:r>
          </a:p>
        </p:txBody>
      </p:sp>
      <p:sp>
        <p:nvSpPr>
          <p:cNvPr id="56" name="Subtitle 2">
            <a:extLst>
              <a:ext uri="{FF2B5EF4-FFF2-40B4-BE49-F238E27FC236}">
                <a16:creationId xmlns:a16="http://schemas.microsoft.com/office/drawing/2014/main" id="{321CFB9A-6F25-4969-A1DE-FBEEDB27177D}"/>
              </a:ext>
            </a:extLst>
          </p:cNvPr>
          <p:cNvSpPr txBox="1">
            <a:spLocks/>
          </p:cNvSpPr>
          <p:nvPr/>
        </p:nvSpPr>
        <p:spPr>
          <a:xfrm>
            <a:off x="4791528" y="5709271"/>
            <a:ext cx="2030781" cy="46584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a:t>
            </a:r>
          </a:p>
        </p:txBody>
      </p:sp>
      <p:pic>
        <p:nvPicPr>
          <p:cNvPr id="58" name="Graphic 57" descr="Coins">
            <a:extLst>
              <a:ext uri="{FF2B5EF4-FFF2-40B4-BE49-F238E27FC236}">
                <a16:creationId xmlns:a16="http://schemas.microsoft.com/office/drawing/2014/main" id="{43F3C7EB-1CBB-4263-B963-CB33CD4BE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1665" y="2036542"/>
            <a:ext cx="536925" cy="536925"/>
          </a:xfrm>
          <a:prstGeom prst="rect">
            <a:avLst/>
          </a:prstGeom>
        </p:spPr>
      </p:pic>
      <p:pic>
        <p:nvPicPr>
          <p:cNvPr id="60" name="Graphic 59" descr="Box">
            <a:extLst>
              <a:ext uri="{FF2B5EF4-FFF2-40B4-BE49-F238E27FC236}">
                <a16:creationId xmlns:a16="http://schemas.microsoft.com/office/drawing/2014/main" id="{1A2EA682-2043-44E6-B6DF-3D6C7B9905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7694" y="2038008"/>
            <a:ext cx="536925" cy="536925"/>
          </a:xfrm>
          <a:prstGeom prst="rect">
            <a:avLst/>
          </a:prstGeom>
        </p:spPr>
      </p:pic>
      <p:pic>
        <p:nvPicPr>
          <p:cNvPr id="62" name="Graphic 61" descr="Box trolley">
            <a:extLst>
              <a:ext uri="{FF2B5EF4-FFF2-40B4-BE49-F238E27FC236}">
                <a16:creationId xmlns:a16="http://schemas.microsoft.com/office/drawing/2014/main" id="{0C9BE84A-DD45-41BA-A8CE-83F811FA26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40658" y="3387110"/>
            <a:ext cx="536925" cy="536925"/>
          </a:xfrm>
          <a:prstGeom prst="rect">
            <a:avLst/>
          </a:prstGeom>
        </p:spPr>
      </p:pic>
      <p:pic>
        <p:nvPicPr>
          <p:cNvPr id="64" name="Graphic 63" descr="Tag">
            <a:extLst>
              <a:ext uri="{FF2B5EF4-FFF2-40B4-BE49-F238E27FC236}">
                <a16:creationId xmlns:a16="http://schemas.microsoft.com/office/drawing/2014/main" id="{567C6EED-D262-407B-A3AA-4FAACE933D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54994" y="3412212"/>
            <a:ext cx="536925" cy="536925"/>
          </a:xfrm>
          <a:prstGeom prst="rect">
            <a:avLst/>
          </a:prstGeom>
        </p:spPr>
      </p:pic>
      <p:pic>
        <p:nvPicPr>
          <p:cNvPr id="66" name="Graphic 65" descr="Shopping basket">
            <a:extLst>
              <a:ext uri="{FF2B5EF4-FFF2-40B4-BE49-F238E27FC236}">
                <a16:creationId xmlns:a16="http://schemas.microsoft.com/office/drawing/2014/main" id="{932CB7ED-D31E-4FD0-AF24-72C351A69E6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09450" y="4791226"/>
            <a:ext cx="536925" cy="536925"/>
          </a:xfrm>
          <a:prstGeom prst="rect">
            <a:avLst/>
          </a:prstGeom>
        </p:spPr>
      </p:pic>
      <p:pic>
        <p:nvPicPr>
          <p:cNvPr id="68" name="Graphic 67" descr="Piggy Bank">
            <a:extLst>
              <a:ext uri="{FF2B5EF4-FFF2-40B4-BE49-F238E27FC236}">
                <a16:creationId xmlns:a16="http://schemas.microsoft.com/office/drawing/2014/main" id="{A267415F-C897-43DC-9AE0-449D625CDE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59075" y="4780084"/>
            <a:ext cx="536925" cy="536925"/>
          </a:xfrm>
          <a:prstGeom prst="rect">
            <a:avLst/>
          </a:prstGeom>
        </p:spPr>
      </p:pic>
    </p:spTree>
    <p:extLst>
      <p:ext uri="{BB962C8B-B14F-4D97-AF65-F5344CB8AC3E}">
        <p14:creationId xmlns:p14="http://schemas.microsoft.com/office/powerpoint/2010/main" val="294315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562E34-B9BB-4FB5-A7C2-3793547F9A1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2BBCE15-13B4-46A0-A22F-93D71488588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2505C3F-8D9B-4CF3-A2FA-5DDA86F98CB1}"/>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09B479A4-EAC7-4D71-A48B-8A6F3AFD197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384FC78-060F-43A7-A3D7-4349E424EA17}"/>
              </a:ext>
            </a:extLst>
          </p:cNvPr>
          <p:cNvSpPr>
            <a:spLocks noGrp="1"/>
          </p:cNvSpPr>
          <p:nvPr>
            <p:ph type="body" sz="quarter" idx="13"/>
          </p:nvPr>
        </p:nvSpPr>
        <p:spPr/>
        <p:txBody>
          <a:bodyPr/>
          <a:lstStyle/>
          <a:p>
            <a:endParaRPr lang="en-ZA"/>
          </a:p>
        </p:txBody>
      </p:sp>
      <p:sp>
        <p:nvSpPr>
          <p:cNvPr id="7" name="Freeform 89">
            <a:extLst>
              <a:ext uri="{FF2B5EF4-FFF2-40B4-BE49-F238E27FC236}">
                <a16:creationId xmlns:a16="http://schemas.microsoft.com/office/drawing/2014/main" id="{5F2AE0B8-9B58-49FF-B80B-576CFB2EFF00}"/>
              </a:ext>
            </a:extLst>
          </p:cNvPr>
          <p:cNvSpPr>
            <a:spLocks noChangeArrowheads="1"/>
          </p:cNvSpPr>
          <p:nvPr/>
        </p:nvSpPr>
        <p:spPr bwMode="auto">
          <a:xfrm>
            <a:off x="1409807" y="3877752"/>
            <a:ext cx="7386689" cy="1500084"/>
          </a:xfrm>
          <a:custGeom>
            <a:avLst/>
            <a:gdLst>
              <a:gd name="connsiteX0" fmla="*/ 10052998 w 20283298"/>
              <a:gd name="connsiteY0" fmla="*/ 3258008 h 6259691"/>
              <a:gd name="connsiteX1" fmla="*/ 9625189 w 20283298"/>
              <a:gd name="connsiteY1" fmla="*/ 5771214 h 6259691"/>
              <a:gd name="connsiteX2" fmla="*/ 13368828 w 20283298"/>
              <a:gd name="connsiteY2" fmla="*/ 5771214 h 6259691"/>
              <a:gd name="connsiteX3" fmla="*/ 12962589 w 20283298"/>
              <a:gd name="connsiteY3" fmla="*/ 3258008 h 6259691"/>
              <a:gd name="connsiteX4" fmla="*/ 0 w 20283298"/>
              <a:gd name="connsiteY4" fmla="*/ 0 h 6259691"/>
              <a:gd name="connsiteX5" fmla="*/ 3300306 w 20283298"/>
              <a:gd name="connsiteY5" fmla="*/ 340918 h 6259691"/>
              <a:gd name="connsiteX6" fmla="*/ 2922826 w 20283298"/>
              <a:gd name="connsiteY6" fmla="*/ 340918 h 6259691"/>
              <a:gd name="connsiteX7" fmla="*/ 1229560 w 20283298"/>
              <a:gd name="connsiteY7" fmla="*/ 2969176 h 6259691"/>
              <a:gd name="connsiteX8" fmla="*/ 3586711 w 20283298"/>
              <a:gd name="connsiteY8" fmla="*/ 2969176 h 6259691"/>
              <a:gd name="connsiteX9" fmla="*/ 4777869 w 20283298"/>
              <a:gd name="connsiteY9" fmla="*/ 493125 h 6259691"/>
              <a:gd name="connsiteX10" fmla="*/ 5361466 w 20283298"/>
              <a:gd name="connsiteY10" fmla="*/ 553048 h 6259691"/>
              <a:gd name="connsiteX11" fmla="*/ 4199068 w 20283298"/>
              <a:gd name="connsiteY11" fmla="*/ 2969176 h 6259691"/>
              <a:gd name="connsiteX12" fmla="*/ 4622085 w 20283298"/>
              <a:gd name="connsiteY12" fmla="*/ 2969176 h 6259691"/>
              <a:gd name="connsiteX13" fmla="*/ 4529812 w 20283298"/>
              <a:gd name="connsiteY13" fmla="*/ 3258008 h 6259691"/>
              <a:gd name="connsiteX14" fmla="*/ 4060059 w 20283298"/>
              <a:gd name="connsiteY14" fmla="*/ 3258008 h 6259691"/>
              <a:gd name="connsiteX15" fmla="*/ 2850925 w 20283298"/>
              <a:gd name="connsiteY15" fmla="*/ 5771214 h 6259691"/>
              <a:gd name="connsiteX16" fmla="*/ 5663450 w 20283298"/>
              <a:gd name="connsiteY16" fmla="*/ 5771214 h 6259691"/>
              <a:gd name="connsiteX17" fmla="*/ 6363285 w 20283298"/>
              <a:gd name="connsiteY17" fmla="*/ 3709835 h 6259691"/>
              <a:gd name="connsiteX18" fmla="*/ 6934896 w 20283298"/>
              <a:gd name="connsiteY18" fmla="*/ 3740995 h 6259691"/>
              <a:gd name="connsiteX19" fmla="*/ 6244648 w 20283298"/>
              <a:gd name="connsiteY19" fmla="*/ 5771214 h 6259691"/>
              <a:gd name="connsiteX20" fmla="*/ 9067956 w 20283298"/>
              <a:gd name="connsiteY20" fmla="*/ 5771214 h 6259691"/>
              <a:gd name="connsiteX21" fmla="*/ 9390313 w 20283298"/>
              <a:gd name="connsiteY21" fmla="*/ 3874026 h 6259691"/>
              <a:gd name="connsiteX22" fmla="*/ 9740229 w 20283298"/>
              <a:gd name="connsiteY22" fmla="*/ 3893202 h 6259691"/>
              <a:gd name="connsiteX23" fmla="*/ 10118908 w 20283298"/>
              <a:gd name="connsiteY23" fmla="*/ 2868504 h 6259691"/>
              <a:gd name="connsiteX24" fmla="*/ 10102131 w 20283298"/>
              <a:gd name="connsiteY24" fmla="*/ 2969176 h 6259691"/>
              <a:gd name="connsiteX25" fmla="*/ 12915853 w 20283298"/>
              <a:gd name="connsiteY25" fmla="*/ 2969176 h 6259691"/>
              <a:gd name="connsiteX26" fmla="*/ 12895481 w 20283298"/>
              <a:gd name="connsiteY26" fmla="*/ 2844535 h 6259691"/>
              <a:gd name="connsiteX27" fmla="*/ 14756516 w 20283298"/>
              <a:gd name="connsiteY27" fmla="*/ 3258008 h 6259691"/>
              <a:gd name="connsiteX28" fmla="*/ 13519821 w 20283298"/>
              <a:gd name="connsiteY28" fmla="*/ 3258008 h 6259691"/>
              <a:gd name="connsiteX29" fmla="*/ 13926061 w 20283298"/>
              <a:gd name="connsiteY29" fmla="*/ 5771214 h 6259691"/>
              <a:gd name="connsiteX30" fmla="*/ 16830856 w 20283298"/>
              <a:gd name="connsiteY30" fmla="*/ 5771214 h 6259691"/>
              <a:gd name="connsiteX31" fmla="*/ 16128625 w 20283298"/>
              <a:gd name="connsiteY31" fmla="*/ 3562422 h 6259691"/>
              <a:gd name="connsiteX32" fmla="*/ 16750568 w 20283298"/>
              <a:gd name="connsiteY32" fmla="*/ 3700247 h 6259691"/>
              <a:gd name="connsiteX33" fmla="*/ 17408460 w 20283298"/>
              <a:gd name="connsiteY33" fmla="*/ 5771214 h 6259691"/>
              <a:gd name="connsiteX34" fmla="*/ 19990900 w 20283298"/>
              <a:gd name="connsiteY34" fmla="*/ 5771214 h 6259691"/>
              <a:gd name="connsiteX35" fmla="*/ 20283298 w 20283298"/>
              <a:gd name="connsiteY35" fmla="*/ 6205063 h 6259691"/>
              <a:gd name="connsiteX36" fmla="*/ 17546268 w 20283298"/>
              <a:gd name="connsiteY36" fmla="*/ 6205063 h 6259691"/>
              <a:gd name="connsiteX37" fmla="*/ 17563656 w 20283298"/>
              <a:gd name="connsiteY37" fmla="*/ 6259691 h 6259691"/>
              <a:gd name="connsiteX38" fmla="*/ 16986034 w 20283298"/>
              <a:gd name="connsiteY38" fmla="*/ 6259691 h 6259691"/>
              <a:gd name="connsiteX39" fmla="*/ 16968668 w 20283298"/>
              <a:gd name="connsiteY39" fmla="*/ 6205063 h 6259691"/>
              <a:gd name="connsiteX40" fmla="*/ 13995564 w 20283298"/>
              <a:gd name="connsiteY40" fmla="*/ 6205063 h 6259691"/>
              <a:gd name="connsiteX41" fmla="*/ 14004375 w 20283298"/>
              <a:gd name="connsiteY41" fmla="*/ 6259691 h 6259691"/>
              <a:gd name="connsiteX42" fmla="*/ 13447143 w 20283298"/>
              <a:gd name="connsiteY42" fmla="*/ 6259691 h 6259691"/>
              <a:gd name="connsiteX43" fmla="*/ 13438332 w 20283298"/>
              <a:gd name="connsiteY43" fmla="*/ 6205063 h 6259691"/>
              <a:gd name="connsiteX44" fmla="*/ 9552089 w 20283298"/>
              <a:gd name="connsiteY44" fmla="*/ 6205063 h 6259691"/>
              <a:gd name="connsiteX45" fmla="*/ 9542786 w 20283298"/>
              <a:gd name="connsiteY45" fmla="*/ 6259691 h 6259691"/>
              <a:gd name="connsiteX46" fmla="*/ 8985534 w 20283298"/>
              <a:gd name="connsiteY46" fmla="*/ 6259691 h 6259691"/>
              <a:gd name="connsiteX47" fmla="*/ 8994858 w 20283298"/>
              <a:gd name="connsiteY47" fmla="*/ 6205063 h 6259691"/>
              <a:gd name="connsiteX48" fmla="*/ 6097251 w 20283298"/>
              <a:gd name="connsiteY48" fmla="*/ 6205063 h 6259691"/>
              <a:gd name="connsiteX49" fmla="*/ 6078665 w 20283298"/>
              <a:gd name="connsiteY49" fmla="*/ 6259691 h 6259691"/>
              <a:gd name="connsiteX50" fmla="*/ 5496290 w 20283298"/>
              <a:gd name="connsiteY50" fmla="*/ 6259691 h 6259691"/>
              <a:gd name="connsiteX51" fmla="*/ 5514854 w 20283298"/>
              <a:gd name="connsiteY51" fmla="*/ 6205063 h 6259691"/>
              <a:gd name="connsiteX52" fmla="*/ 2642413 w 20283298"/>
              <a:gd name="connsiteY52" fmla="*/ 6205063 h 6259691"/>
              <a:gd name="connsiteX53" fmla="*/ 2616129 w 20283298"/>
              <a:gd name="connsiteY53" fmla="*/ 6259691 h 6259691"/>
              <a:gd name="connsiteX54" fmla="*/ 2004971 w 20283298"/>
              <a:gd name="connsiteY54" fmla="*/ 6259691 h 6259691"/>
              <a:gd name="connsiteX55" fmla="*/ 2031255 w 20283298"/>
              <a:gd name="connsiteY55" fmla="*/ 6205063 h 6259691"/>
              <a:gd name="connsiteX56" fmla="*/ 0 w 20283298"/>
              <a:gd name="connsiteY56" fmla="*/ 6205063 h 6259691"/>
              <a:gd name="connsiteX57" fmla="*/ 0 w 20283298"/>
              <a:gd name="connsiteY57" fmla="*/ 5771214 h 6259691"/>
              <a:gd name="connsiteX58" fmla="*/ 2239767 w 20283298"/>
              <a:gd name="connsiteY58" fmla="*/ 5771214 h 6259691"/>
              <a:gd name="connsiteX59" fmla="*/ 3447703 w 20283298"/>
              <a:gd name="connsiteY59" fmla="*/ 3258008 h 6259691"/>
              <a:gd name="connsiteX60" fmla="*/ 1043815 w 20283298"/>
              <a:gd name="connsiteY60" fmla="*/ 3258008 h 6259691"/>
              <a:gd name="connsiteX61" fmla="*/ 0 w 20283298"/>
              <a:gd name="connsiteY61" fmla="*/ 4878091 h 6259691"/>
              <a:gd name="connsiteX62" fmla="*/ 0 w 20283298"/>
              <a:gd name="connsiteY62" fmla="*/ 3859322 h 6259691"/>
              <a:gd name="connsiteX63" fmla="*/ 387120 w 20283298"/>
              <a:gd name="connsiteY63" fmla="*/ 3258008 h 6259691"/>
              <a:gd name="connsiteX64" fmla="*/ 0 w 20283298"/>
              <a:gd name="connsiteY64" fmla="*/ 3258008 h 6259691"/>
              <a:gd name="connsiteX65" fmla="*/ 0 w 20283298"/>
              <a:gd name="connsiteY65" fmla="*/ 2969176 h 6259691"/>
              <a:gd name="connsiteX66" fmla="*/ 574063 w 20283298"/>
              <a:gd name="connsiteY66" fmla="*/ 2969176 h 6259691"/>
              <a:gd name="connsiteX67" fmla="*/ 2264933 w 20283298"/>
              <a:gd name="connsiteY67" fmla="*/ 340918 h 6259691"/>
              <a:gd name="connsiteX68" fmla="*/ 215756 w 20283298"/>
              <a:gd name="connsiteY68" fmla="*/ 340918 h 6259691"/>
              <a:gd name="connsiteX69" fmla="*/ 0 w 20283298"/>
              <a:gd name="connsiteY69" fmla="*/ 604862 h 625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0283298" h="6259691">
                <a:moveTo>
                  <a:pt x="10052998" y="3258008"/>
                </a:moveTo>
                <a:lnTo>
                  <a:pt x="9625189" y="5771214"/>
                </a:lnTo>
                <a:lnTo>
                  <a:pt x="13368828" y="5771214"/>
                </a:lnTo>
                <a:lnTo>
                  <a:pt x="12962589" y="3258008"/>
                </a:lnTo>
                <a:close/>
                <a:moveTo>
                  <a:pt x="0" y="0"/>
                </a:moveTo>
                <a:lnTo>
                  <a:pt x="3300306" y="340918"/>
                </a:lnTo>
                <a:lnTo>
                  <a:pt x="2922826" y="340918"/>
                </a:lnTo>
                <a:lnTo>
                  <a:pt x="1229560" y="2969176"/>
                </a:lnTo>
                <a:lnTo>
                  <a:pt x="3586711" y="2969176"/>
                </a:lnTo>
                <a:lnTo>
                  <a:pt x="4777869" y="493125"/>
                </a:lnTo>
                <a:lnTo>
                  <a:pt x="5361466" y="553048"/>
                </a:lnTo>
                <a:lnTo>
                  <a:pt x="4199068" y="2969176"/>
                </a:lnTo>
                <a:lnTo>
                  <a:pt x="4622085" y="2969176"/>
                </a:lnTo>
                <a:lnTo>
                  <a:pt x="4529812" y="3258008"/>
                </a:lnTo>
                <a:lnTo>
                  <a:pt x="4060059" y="3258008"/>
                </a:lnTo>
                <a:lnTo>
                  <a:pt x="2850925" y="5771214"/>
                </a:lnTo>
                <a:lnTo>
                  <a:pt x="5663450" y="5771214"/>
                </a:lnTo>
                <a:lnTo>
                  <a:pt x="6363285" y="3709835"/>
                </a:lnTo>
                <a:lnTo>
                  <a:pt x="6934896" y="3740995"/>
                </a:lnTo>
                <a:lnTo>
                  <a:pt x="6244648" y="5771214"/>
                </a:lnTo>
                <a:lnTo>
                  <a:pt x="9067956" y="5771214"/>
                </a:lnTo>
                <a:lnTo>
                  <a:pt x="9390313" y="3874026"/>
                </a:lnTo>
                <a:lnTo>
                  <a:pt x="9740229" y="3893202"/>
                </a:lnTo>
                <a:lnTo>
                  <a:pt x="10118908" y="2868504"/>
                </a:lnTo>
                <a:lnTo>
                  <a:pt x="10102131" y="2969176"/>
                </a:lnTo>
                <a:lnTo>
                  <a:pt x="12915853" y="2969176"/>
                </a:lnTo>
                <a:lnTo>
                  <a:pt x="12895481" y="2844535"/>
                </a:lnTo>
                <a:lnTo>
                  <a:pt x="14756516" y="3258008"/>
                </a:lnTo>
                <a:lnTo>
                  <a:pt x="13519821" y="3258008"/>
                </a:lnTo>
                <a:lnTo>
                  <a:pt x="13926061" y="5771214"/>
                </a:lnTo>
                <a:lnTo>
                  <a:pt x="16830856" y="5771214"/>
                </a:lnTo>
                <a:lnTo>
                  <a:pt x="16128625" y="3562422"/>
                </a:lnTo>
                <a:lnTo>
                  <a:pt x="16750568" y="3700247"/>
                </a:lnTo>
                <a:lnTo>
                  <a:pt x="17408460" y="5771214"/>
                </a:lnTo>
                <a:lnTo>
                  <a:pt x="19990900" y="5771214"/>
                </a:lnTo>
                <a:lnTo>
                  <a:pt x="20283298" y="6205063"/>
                </a:lnTo>
                <a:lnTo>
                  <a:pt x="17546268" y="6205063"/>
                </a:lnTo>
                <a:lnTo>
                  <a:pt x="17563656" y="6259691"/>
                </a:lnTo>
                <a:lnTo>
                  <a:pt x="16986034" y="6259691"/>
                </a:lnTo>
                <a:lnTo>
                  <a:pt x="16968668" y="6205063"/>
                </a:lnTo>
                <a:lnTo>
                  <a:pt x="13995564" y="6205063"/>
                </a:lnTo>
                <a:lnTo>
                  <a:pt x="14004375" y="6259691"/>
                </a:lnTo>
                <a:lnTo>
                  <a:pt x="13447143" y="6259691"/>
                </a:lnTo>
                <a:lnTo>
                  <a:pt x="13438332" y="6205063"/>
                </a:lnTo>
                <a:lnTo>
                  <a:pt x="9552089" y="6205063"/>
                </a:lnTo>
                <a:lnTo>
                  <a:pt x="9542786" y="6259691"/>
                </a:lnTo>
                <a:lnTo>
                  <a:pt x="8985534" y="6259691"/>
                </a:lnTo>
                <a:lnTo>
                  <a:pt x="8994858" y="6205063"/>
                </a:lnTo>
                <a:lnTo>
                  <a:pt x="6097251" y="6205063"/>
                </a:lnTo>
                <a:lnTo>
                  <a:pt x="6078665" y="6259691"/>
                </a:lnTo>
                <a:lnTo>
                  <a:pt x="5496290" y="6259691"/>
                </a:lnTo>
                <a:lnTo>
                  <a:pt x="5514854" y="6205063"/>
                </a:lnTo>
                <a:lnTo>
                  <a:pt x="2642413" y="6205063"/>
                </a:lnTo>
                <a:lnTo>
                  <a:pt x="2616129" y="6259691"/>
                </a:lnTo>
                <a:lnTo>
                  <a:pt x="2004971" y="6259691"/>
                </a:lnTo>
                <a:lnTo>
                  <a:pt x="2031255" y="6205063"/>
                </a:lnTo>
                <a:lnTo>
                  <a:pt x="0" y="6205063"/>
                </a:lnTo>
                <a:lnTo>
                  <a:pt x="0" y="5771214"/>
                </a:lnTo>
                <a:lnTo>
                  <a:pt x="2239767" y="5771214"/>
                </a:lnTo>
                <a:lnTo>
                  <a:pt x="3447703" y="3258008"/>
                </a:lnTo>
                <a:lnTo>
                  <a:pt x="1043815" y="3258008"/>
                </a:lnTo>
                <a:lnTo>
                  <a:pt x="0" y="4878091"/>
                </a:lnTo>
                <a:lnTo>
                  <a:pt x="0" y="3859322"/>
                </a:lnTo>
                <a:lnTo>
                  <a:pt x="387120" y="3258008"/>
                </a:lnTo>
                <a:lnTo>
                  <a:pt x="0" y="3258008"/>
                </a:lnTo>
                <a:lnTo>
                  <a:pt x="0" y="2969176"/>
                </a:lnTo>
                <a:lnTo>
                  <a:pt x="574063" y="2969176"/>
                </a:lnTo>
                <a:lnTo>
                  <a:pt x="2264933" y="340918"/>
                </a:lnTo>
                <a:lnTo>
                  <a:pt x="215756" y="340918"/>
                </a:lnTo>
                <a:lnTo>
                  <a:pt x="0" y="604862"/>
                </a:lnTo>
                <a:close/>
              </a:path>
            </a:pathLst>
          </a:custGeom>
          <a:solidFill>
            <a:srgbClr val="FFFFFF"/>
          </a:solidFill>
          <a:ln>
            <a:noFill/>
          </a:ln>
          <a:effectLst/>
          <a:extLst>
            <a:ext uri="{91240B29-F687-4F45-9708-019B960494DF}">
              <a14:hiddenLine xmlns:a14="http://schemas.microsoft.com/office/drawing/2010/main" w="9525" cap="flat">
                <a:solidFill>
                  <a:srgbClr val="111111"/>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743" dirty="0"/>
          </a:p>
        </p:txBody>
      </p:sp>
      <p:sp>
        <p:nvSpPr>
          <p:cNvPr id="8" name="Freeform 92">
            <a:extLst>
              <a:ext uri="{FF2B5EF4-FFF2-40B4-BE49-F238E27FC236}">
                <a16:creationId xmlns:a16="http://schemas.microsoft.com/office/drawing/2014/main" id="{37C5EB04-95D7-4DDB-8C86-853E36481554}"/>
              </a:ext>
            </a:extLst>
          </p:cNvPr>
          <p:cNvSpPr>
            <a:spLocks noChangeArrowheads="1"/>
          </p:cNvSpPr>
          <p:nvPr/>
        </p:nvSpPr>
        <p:spPr bwMode="auto">
          <a:xfrm>
            <a:off x="1409807" y="4000868"/>
            <a:ext cx="7299626" cy="1301644"/>
          </a:xfrm>
          <a:custGeom>
            <a:avLst/>
            <a:gdLst>
              <a:gd name="connsiteX0" fmla="*/ 6985138 w 20044228"/>
              <a:gd name="connsiteY0" fmla="*/ 3403441 h 5431626"/>
              <a:gd name="connsiteX1" fmla="*/ 9442820 w 20044228"/>
              <a:gd name="connsiteY1" fmla="*/ 3536339 h 5431626"/>
              <a:gd name="connsiteX2" fmla="*/ 9120167 w 20044228"/>
              <a:gd name="connsiteY2" fmla="*/ 5431626 h 5431626"/>
              <a:gd name="connsiteX3" fmla="*/ 6294253 w 20044228"/>
              <a:gd name="connsiteY3" fmla="*/ 5431626 h 5431626"/>
              <a:gd name="connsiteX4" fmla="*/ 16805816 w 20044228"/>
              <a:gd name="connsiteY4" fmla="*/ 3361163 h 5431626"/>
              <a:gd name="connsiteX5" fmla="*/ 18969948 w 20044228"/>
              <a:gd name="connsiteY5" fmla="*/ 3842833 h 5431626"/>
              <a:gd name="connsiteX6" fmla="*/ 20044228 w 20044228"/>
              <a:gd name="connsiteY6" fmla="*/ 5431625 h 5431626"/>
              <a:gd name="connsiteX7" fmla="*/ 17463320 w 20044228"/>
              <a:gd name="connsiteY7" fmla="*/ 5431625 h 5431626"/>
              <a:gd name="connsiteX8" fmla="*/ 13571489 w 20044228"/>
              <a:gd name="connsiteY8" fmla="*/ 2917235 h 5431626"/>
              <a:gd name="connsiteX9" fmla="*/ 14808694 w 20044228"/>
              <a:gd name="connsiteY9" fmla="*/ 2917235 h 5431626"/>
              <a:gd name="connsiteX10" fmla="*/ 16181368 w 20044228"/>
              <a:gd name="connsiteY10" fmla="*/ 3221791 h 5431626"/>
              <a:gd name="connsiteX11" fmla="*/ 16883890 w 20044228"/>
              <a:gd name="connsiteY11" fmla="*/ 5431624 h 5431626"/>
              <a:gd name="connsiteX12" fmla="*/ 13977896 w 20044228"/>
              <a:gd name="connsiteY12" fmla="*/ 5431624 h 5431626"/>
              <a:gd name="connsiteX13" fmla="*/ 10104607 w 20044228"/>
              <a:gd name="connsiteY13" fmla="*/ 2917235 h 5431626"/>
              <a:gd name="connsiteX14" fmla="*/ 13015844 w 20044228"/>
              <a:gd name="connsiteY14" fmla="*/ 2917235 h 5431626"/>
              <a:gd name="connsiteX15" fmla="*/ 13422314 w 20044228"/>
              <a:gd name="connsiteY15" fmla="*/ 5431624 h 5431626"/>
              <a:gd name="connsiteX16" fmla="*/ 9676554 w 20044228"/>
              <a:gd name="connsiteY16" fmla="*/ 5431624 h 5431626"/>
              <a:gd name="connsiteX17" fmla="*/ 4110812 w 20044228"/>
              <a:gd name="connsiteY17" fmla="*/ 2917235 h 5431626"/>
              <a:gd name="connsiteX18" fmla="*/ 4580680 w 20044228"/>
              <a:gd name="connsiteY18" fmla="*/ 2917235 h 5431626"/>
              <a:gd name="connsiteX19" fmla="*/ 4471603 w 20044228"/>
              <a:gd name="connsiteY19" fmla="*/ 3263758 h 5431626"/>
              <a:gd name="connsiteX20" fmla="*/ 6414606 w 20044228"/>
              <a:gd name="connsiteY20" fmla="*/ 3369273 h 5431626"/>
              <a:gd name="connsiteX21" fmla="*/ 5714598 w 20044228"/>
              <a:gd name="connsiteY21" fmla="*/ 5431624 h 5431626"/>
              <a:gd name="connsiteX22" fmla="*/ 2901380 w 20044228"/>
              <a:gd name="connsiteY22" fmla="*/ 5431624 h 5431626"/>
              <a:gd name="connsiteX23" fmla="*/ 1097202 w 20044228"/>
              <a:gd name="connsiteY23" fmla="*/ 2917235 h 5431626"/>
              <a:gd name="connsiteX24" fmla="*/ 3502654 w 20044228"/>
              <a:gd name="connsiteY24" fmla="*/ 2917235 h 5431626"/>
              <a:gd name="connsiteX25" fmla="*/ 2293932 w 20044228"/>
              <a:gd name="connsiteY25" fmla="*/ 5431624 h 5431626"/>
              <a:gd name="connsiteX26" fmla="*/ 0 w 20044228"/>
              <a:gd name="connsiteY26" fmla="*/ 5431624 h 5431626"/>
              <a:gd name="connsiteX27" fmla="*/ 0 w 20044228"/>
              <a:gd name="connsiteY27" fmla="*/ 4619873 h 5431626"/>
              <a:gd name="connsiteX28" fmla="*/ 0 w 20044228"/>
              <a:gd name="connsiteY28" fmla="*/ 2917235 h 5431626"/>
              <a:gd name="connsiteX29" fmla="*/ 437449 w 20044228"/>
              <a:gd name="connsiteY29" fmla="*/ 2917235 h 5431626"/>
              <a:gd name="connsiteX30" fmla="*/ 0 w 20044228"/>
              <a:gd name="connsiteY30" fmla="*/ 3597788 h 5431626"/>
              <a:gd name="connsiteX31" fmla="*/ 13101136 w 20044228"/>
              <a:gd name="connsiteY31" fmla="*/ 0 h 5431626"/>
              <a:gd name="connsiteX32" fmla="*/ 15154883 w 20044228"/>
              <a:gd name="connsiteY32" fmla="*/ 0 h 5431626"/>
              <a:gd name="connsiteX33" fmla="*/ 15990752 w 20044228"/>
              <a:gd name="connsiteY33" fmla="*/ 2630655 h 5431626"/>
              <a:gd name="connsiteX34" fmla="*/ 13525058 w 20044228"/>
              <a:gd name="connsiteY34" fmla="*/ 2630655 h 5431626"/>
              <a:gd name="connsiteX35" fmla="*/ 10600676 w 20044228"/>
              <a:gd name="connsiteY35" fmla="*/ 0 h 5431626"/>
              <a:gd name="connsiteX36" fmla="*/ 12532522 w 20044228"/>
              <a:gd name="connsiteY36" fmla="*/ 0 h 5431626"/>
              <a:gd name="connsiteX37" fmla="*/ 12543314 w 20044228"/>
              <a:gd name="connsiteY37" fmla="*/ 0 h 5431626"/>
              <a:gd name="connsiteX38" fmla="*/ 12967817 w 20044228"/>
              <a:gd name="connsiteY38" fmla="*/ 2630655 h 5431626"/>
              <a:gd name="connsiteX39" fmla="*/ 10152190 w 20044228"/>
              <a:gd name="connsiteY39" fmla="*/ 2630655 h 5431626"/>
              <a:gd name="connsiteX40" fmla="*/ 8144759 w 20044228"/>
              <a:gd name="connsiteY40" fmla="*/ 0 h 5431626"/>
              <a:gd name="connsiteX41" fmla="*/ 10045295 w 20044228"/>
              <a:gd name="connsiteY41" fmla="*/ 0 h 5431626"/>
              <a:gd name="connsiteX42" fmla="*/ 9598321 w 20044228"/>
              <a:gd name="connsiteY42" fmla="*/ 2630655 h 5431626"/>
              <a:gd name="connsiteX43" fmla="*/ 7250811 w 20044228"/>
              <a:gd name="connsiteY43" fmla="*/ 2630655 h 5431626"/>
              <a:gd name="connsiteX44" fmla="*/ 2973111 w 20044228"/>
              <a:gd name="connsiteY44" fmla="*/ 0 h 5431626"/>
              <a:gd name="connsiteX45" fmla="*/ 3349596 w 20044228"/>
              <a:gd name="connsiteY45" fmla="*/ 0 h 5431626"/>
              <a:gd name="connsiteX46" fmla="*/ 4829153 w 20044228"/>
              <a:gd name="connsiteY46" fmla="*/ 152345 h 5431626"/>
              <a:gd name="connsiteX47" fmla="*/ 3637354 w 20044228"/>
              <a:gd name="connsiteY47" fmla="*/ 2630655 h 5431626"/>
              <a:gd name="connsiteX48" fmla="*/ 1278934 w 20044228"/>
              <a:gd name="connsiteY48" fmla="*/ 2630655 h 5431626"/>
              <a:gd name="connsiteX49" fmla="*/ 268574 w 20044228"/>
              <a:gd name="connsiteY49" fmla="*/ 0 h 5431626"/>
              <a:gd name="connsiteX50" fmla="*/ 2318848 w 20044228"/>
              <a:gd name="connsiteY50" fmla="*/ 0 h 5431626"/>
              <a:gd name="connsiteX51" fmla="*/ 627072 w 20044228"/>
              <a:gd name="connsiteY51" fmla="*/ 2630655 h 5431626"/>
              <a:gd name="connsiteX52" fmla="*/ 0 w 20044228"/>
              <a:gd name="connsiteY52" fmla="*/ 2630655 h 5431626"/>
              <a:gd name="connsiteX53" fmla="*/ 0 w 20044228"/>
              <a:gd name="connsiteY53" fmla="*/ 328682 h 543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044228" h="5431626">
                <a:moveTo>
                  <a:pt x="6985138" y="3403441"/>
                </a:moveTo>
                <a:lnTo>
                  <a:pt x="9442820" y="3536339"/>
                </a:lnTo>
                <a:lnTo>
                  <a:pt x="9120167" y="5431626"/>
                </a:lnTo>
                <a:lnTo>
                  <a:pt x="6294253" y="5431626"/>
                </a:lnTo>
                <a:close/>
                <a:moveTo>
                  <a:pt x="16805816" y="3361163"/>
                </a:moveTo>
                <a:lnTo>
                  <a:pt x="18969948" y="3842833"/>
                </a:lnTo>
                <a:lnTo>
                  <a:pt x="20044228" y="5431625"/>
                </a:lnTo>
                <a:lnTo>
                  <a:pt x="17463320" y="5431625"/>
                </a:lnTo>
                <a:close/>
                <a:moveTo>
                  <a:pt x="13571489" y="2917235"/>
                </a:moveTo>
                <a:lnTo>
                  <a:pt x="14808694" y="2917235"/>
                </a:lnTo>
                <a:lnTo>
                  <a:pt x="16181368" y="3221791"/>
                </a:lnTo>
                <a:lnTo>
                  <a:pt x="16883890" y="5431624"/>
                </a:lnTo>
                <a:lnTo>
                  <a:pt x="13977896" y="5431624"/>
                </a:lnTo>
                <a:close/>
                <a:moveTo>
                  <a:pt x="10104607" y="2917235"/>
                </a:moveTo>
                <a:lnTo>
                  <a:pt x="13015844" y="2917235"/>
                </a:lnTo>
                <a:lnTo>
                  <a:pt x="13422314" y="5431624"/>
                </a:lnTo>
                <a:lnTo>
                  <a:pt x="9676554" y="5431624"/>
                </a:lnTo>
                <a:close/>
                <a:moveTo>
                  <a:pt x="4110812" y="2917235"/>
                </a:moveTo>
                <a:lnTo>
                  <a:pt x="4580680" y="2917235"/>
                </a:lnTo>
                <a:lnTo>
                  <a:pt x="4471603" y="3263758"/>
                </a:lnTo>
                <a:lnTo>
                  <a:pt x="6414606" y="3369273"/>
                </a:lnTo>
                <a:lnTo>
                  <a:pt x="5714598" y="5431624"/>
                </a:lnTo>
                <a:lnTo>
                  <a:pt x="2901380" y="5431624"/>
                </a:lnTo>
                <a:close/>
                <a:moveTo>
                  <a:pt x="1097202" y="2917235"/>
                </a:moveTo>
                <a:lnTo>
                  <a:pt x="3502654" y="2917235"/>
                </a:lnTo>
                <a:lnTo>
                  <a:pt x="2293932" y="5431624"/>
                </a:lnTo>
                <a:lnTo>
                  <a:pt x="0" y="5431624"/>
                </a:lnTo>
                <a:lnTo>
                  <a:pt x="0" y="4619873"/>
                </a:lnTo>
                <a:close/>
                <a:moveTo>
                  <a:pt x="0" y="2917235"/>
                </a:moveTo>
                <a:lnTo>
                  <a:pt x="437449" y="2917235"/>
                </a:lnTo>
                <a:lnTo>
                  <a:pt x="0" y="3597788"/>
                </a:lnTo>
                <a:close/>
                <a:moveTo>
                  <a:pt x="13101136" y="0"/>
                </a:moveTo>
                <a:lnTo>
                  <a:pt x="15154883" y="0"/>
                </a:lnTo>
                <a:lnTo>
                  <a:pt x="15990752" y="2630655"/>
                </a:lnTo>
                <a:lnTo>
                  <a:pt x="13525058" y="2630655"/>
                </a:lnTo>
                <a:close/>
                <a:moveTo>
                  <a:pt x="10600676" y="0"/>
                </a:moveTo>
                <a:lnTo>
                  <a:pt x="12532522" y="0"/>
                </a:lnTo>
                <a:lnTo>
                  <a:pt x="12543314" y="0"/>
                </a:lnTo>
                <a:lnTo>
                  <a:pt x="12967817" y="2630655"/>
                </a:lnTo>
                <a:lnTo>
                  <a:pt x="10152190" y="2630655"/>
                </a:lnTo>
                <a:close/>
                <a:moveTo>
                  <a:pt x="8144759" y="0"/>
                </a:moveTo>
                <a:lnTo>
                  <a:pt x="10045295" y="0"/>
                </a:lnTo>
                <a:lnTo>
                  <a:pt x="9598321" y="2630655"/>
                </a:lnTo>
                <a:lnTo>
                  <a:pt x="7250811" y="2630655"/>
                </a:lnTo>
                <a:close/>
                <a:moveTo>
                  <a:pt x="2973111" y="0"/>
                </a:moveTo>
                <a:lnTo>
                  <a:pt x="3349596" y="0"/>
                </a:lnTo>
                <a:lnTo>
                  <a:pt x="4829153" y="152345"/>
                </a:lnTo>
                <a:lnTo>
                  <a:pt x="3637354" y="2630655"/>
                </a:lnTo>
                <a:lnTo>
                  <a:pt x="1278934" y="2630655"/>
                </a:lnTo>
                <a:close/>
                <a:moveTo>
                  <a:pt x="268574" y="0"/>
                </a:moveTo>
                <a:lnTo>
                  <a:pt x="2318848" y="0"/>
                </a:lnTo>
                <a:lnTo>
                  <a:pt x="627072" y="2630655"/>
                </a:lnTo>
                <a:lnTo>
                  <a:pt x="0" y="2630655"/>
                </a:lnTo>
                <a:lnTo>
                  <a:pt x="0" y="328682"/>
                </a:lnTo>
                <a:close/>
              </a:path>
            </a:pathLst>
          </a:custGeom>
          <a:solidFill>
            <a:schemeClr val="bg1">
              <a:lumMod val="95000"/>
            </a:schemeClr>
          </a:solidFill>
          <a:ln>
            <a:noFill/>
          </a:ln>
          <a:effectLst/>
        </p:spPr>
        <p:txBody>
          <a:bodyPr wrap="square" anchor="ctr">
            <a:noAutofit/>
          </a:bodyPr>
          <a:lstStyle/>
          <a:p>
            <a:endParaRPr lang="en-US" sz="2743" dirty="0"/>
          </a:p>
        </p:txBody>
      </p:sp>
      <p:sp>
        <p:nvSpPr>
          <p:cNvPr id="9" name="Freeform 405">
            <a:extLst>
              <a:ext uri="{FF2B5EF4-FFF2-40B4-BE49-F238E27FC236}">
                <a16:creationId xmlns:a16="http://schemas.microsoft.com/office/drawing/2014/main" id="{62F4CEBF-8FE2-40FE-840B-EB4A7AD15A8E}"/>
              </a:ext>
            </a:extLst>
          </p:cNvPr>
          <p:cNvSpPr>
            <a:spLocks noChangeArrowheads="1"/>
          </p:cNvSpPr>
          <p:nvPr/>
        </p:nvSpPr>
        <p:spPr bwMode="auto">
          <a:xfrm>
            <a:off x="2938015" y="4077853"/>
            <a:ext cx="433038" cy="578777"/>
          </a:xfrm>
          <a:custGeom>
            <a:avLst/>
            <a:gdLst>
              <a:gd name="T0" fmla="*/ 0 w 992"/>
              <a:gd name="T1" fmla="*/ 2016 h 2017"/>
              <a:gd name="T2" fmla="*/ 353 w 992"/>
              <a:gd name="T3" fmla="*/ 2016 h 2017"/>
              <a:gd name="T4" fmla="*/ 991 w 992"/>
              <a:gd name="T5" fmla="*/ 3 h 2017"/>
              <a:gd name="T6" fmla="*/ 970 w 992"/>
              <a:gd name="T7" fmla="*/ 0 h 2017"/>
              <a:gd name="T8" fmla="*/ 0 w 992"/>
              <a:gd name="T9" fmla="*/ 2016 h 2017"/>
            </a:gdLst>
            <a:ahLst/>
            <a:cxnLst>
              <a:cxn ang="0">
                <a:pos x="T0" y="T1"/>
              </a:cxn>
              <a:cxn ang="0">
                <a:pos x="T2" y="T3"/>
              </a:cxn>
              <a:cxn ang="0">
                <a:pos x="T4" y="T5"/>
              </a:cxn>
              <a:cxn ang="0">
                <a:pos x="T6" y="T7"/>
              </a:cxn>
              <a:cxn ang="0">
                <a:pos x="T8" y="T9"/>
              </a:cxn>
            </a:cxnLst>
            <a:rect l="0" t="0" r="r" b="b"/>
            <a:pathLst>
              <a:path w="992" h="2017">
                <a:moveTo>
                  <a:pt x="0" y="2016"/>
                </a:moveTo>
                <a:lnTo>
                  <a:pt x="353" y="2016"/>
                </a:lnTo>
                <a:lnTo>
                  <a:pt x="991" y="3"/>
                </a:lnTo>
                <a:lnTo>
                  <a:pt x="970" y="0"/>
                </a:lnTo>
                <a:lnTo>
                  <a:pt x="0" y="2016"/>
                </a:lnTo>
              </a:path>
            </a:pathLst>
          </a:custGeom>
          <a:solidFill>
            <a:srgbClr val="E8EDE5"/>
          </a:solidFill>
          <a:ln>
            <a:noFill/>
          </a:ln>
          <a:effectLst/>
          <a:extLst>
            <a:ext uri="{91240B29-F687-4F45-9708-019B960494DF}">
              <a14:hiddenLine xmlns:a14="http://schemas.microsoft.com/office/drawing/2010/main" w="9525" cap="flat">
                <a:solidFill>
                  <a:srgbClr val="111111"/>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0" name="Freeform 434">
            <a:extLst>
              <a:ext uri="{FF2B5EF4-FFF2-40B4-BE49-F238E27FC236}">
                <a16:creationId xmlns:a16="http://schemas.microsoft.com/office/drawing/2014/main" id="{9EEEFB8F-4319-42C7-8368-26C8DEDE42CF}"/>
              </a:ext>
            </a:extLst>
          </p:cNvPr>
          <p:cNvSpPr>
            <a:spLocks noChangeArrowheads="1"/>
          </p:cNvSpPr>
          <p:nvPr/>
        </p:nvSpPr>
        <p:spPr bwMode="auto">
          <a:xfrm>
            <a:off x="4004251" y="5178733"/>
            <a:ext cx="710182" cy="164642"/>
          </a:xfrm>
          <a:custGeom>
            <a:avLst/>
            <a:gdLst>
              <a:gd name="T0" fmla="*/ 1442 w 1628"/>
              <a:gd name="T1" fmla="*/ 571 h 572"/>
              <a:gd name="T2" fmla="*/ 1442 w 1628"/>
              <a:gd name="T3" fmla="*/ 571 h 572"/>
              <a:gd name="T4" fmla="*/ 1536 w 1628"/>
              <a:gd name="T5" fmla="*/ 494 h 572"/>
              <a:gd name="T6" fmla="*/ 1618 w 1628"/>
              <a:gd name="T7" fmla="*/ 77 h 572"/>
              <a:gd name="T8" fmla="*/ 1618 w 1628"/>
              <a:gd name="T9" fmla="*/ 77 h 572"/>
              <a:gd name="T10" fmla="*/ 1556 w 1628"/>
              <a:gd name="T11" fmla="*/ 0 h 572"/>
              <a:gd name="T12" fmla="*/ 244 w 1628"/>
              <a:gd name="T13" fmla="*/ 0 h 572"/>
              <a:gd name="T14" fmla="*/ 244 w 1628"/>
              <a:gd name="T15" fmla="*/ 0 h 572"/>
              <a:gd name="T16" fmla="*/ 142 w 1628"/>
              <a:gd name="T17" fmla="*/ 75 h 572"/>
              <a:gd name="T18" fmla="*/ 13 w 1628"/>
              <a:gd name="T19" fmla="*/ 495 h 572"/>
              <a:gd name="T20" fmla="*/ 13 w 1628"/>
              <a:gd name="T21" fmla="*/ 495 h 572"/>
              <a:gd name="T22" fmla="*/ 69 w 1628"/>
              <a:gd name="T23" fmla="*/ 571 h 572"/>
              <a:gd name="T24" fmla="*/ 1442 w 1628"/>
              <a:gd name="T25" fmla="*/ 57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8" h="572">
                <a:moveTo>
                  <a:pt x="1442" y="571"/>
                </a:moveTo>
                <a:lnTo>
                  <a:pt x="1442" y="571"/>
                </a:lnTo>
                <a:cubicBezTo>
                  <a:pt x="1485" y="571"/>
                  <a:pt x="1527" y="536"/>
                  <a:pt x="1536" y="494"/>
                </a:cubicBezTo>
                <a:lnTo>
                  <a:pt x="1618" y="77"/>
                </a:lnTo>
                <a:lnTo>
                  <a:pt x="1618" y="77"/>
                </a:lnTo>
                <a:cubicBezTo>
                  <a:pt x="1627" y="35"/>
                  <a:pt x="1598" y="0"/>
                  <a:pt x="1556" y="0"/>
                </a:cubicBezTo>
                <a:lnTo>
                  <a:pt x="244" y="0"/>
                </a:lnTo>
                <a:lnTo>
                  <a:pt x="244" y="0"/>
                </a:lnTo>
                <a:cubicBezTo>
                  <a:pt x="201" y="0"/>
                  <a:pt x="155" y="34"/>
                  <a:pt x="142" y="75"/>
                </a:cubicBezTo>
                <a:lnTo>
                  <a:pt x="13" y="495"/>
                </a:lnTo>
                <a:lnTo>
                  <a:pt x="13" y="495"/>
                </a:lnTo>
                <a:cubicBezTo>
                  <a:pt x="0" y="537"/>
                  <a:pt x="26" y="571"/>
                  <a:pt x="69" y="571"/>
                </a:cubicBezTo>
                <a:lnTo>
                  <a:pt x="1442" y="571"/>
                </a:lnTo>
              </a:path>
            </a:pathLst>
          </a:custGeom>
          <a:solidFill>
            <a:srgbClr val="F67F14"/>
          </a:solidFill>
          <a:ln>
            <a:noFill/>
          </a:ln>
          <a:effectLst/>
          <a:extLst>
            <a:ext uri="{91240B29-F687-4F45-9708-019B960494DF}">
              <a14:hiddenLine xmlns:a14="http://schemas.microsoft.com/office/drawing/2010/main" w="9525" cap="flat">
                <a:solidFill>
                  <a:srgbClr val="111111"/>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1" name="Freeform 435">
            <a:extLst>
              <a:ext uri="{FF2B5EF4-FFF2-40B4-BE49-F238E27FC236}">
                <a16:creationId xmlns:a16="http://schemas.microsoft.com/office/drawing/2014/main" id="{94389586-C425-4DE8-837F-05FE26D9CA77}"/>
              </a:ext>
            </a:extLst>
          </p:cNvPr>
          <p:cNvSpPr>
            <a:spLocks noChangeArrowheads="1"/>
          </p:cNvSpPr>
          <p:nvPr/>
        </p:nvSpPr>
        <p:spPr bwMode="auto">
          <a:xfrm>
            <a:off x="3881075" y="5492445"/>
            <a:ext cx="771769" cy="224165"/>
          </a:xfrm>
          <a:custGeom>
            <a:avLst/>
            <a:gdLst>
              <a:gd name="T0" fmla="*/ 308 w 1770"/>
              <a:gd name="T1" fmla="*/ 0 h 781"/>
              <a:gd name="T2" fmla="*/ 308 w 1770"/>
              <a:gd name="T3" fmla="*/ 0 h 781"/>
              <a:gd name="T4" fmla="*/ 207 w 1770"/>
              <a:gd name="T5" fmla="*/ 75 h 781"/>
              <a:gd name="T6" fmla="*/ 13 w 1770"/>
              <a:gd name="T7" fmla="*/ 704 h 781"/>
              <a:gd name="T8" fmla="*/ 13 w 1770"/>
              <a:gd name="T9" fmla="*/ 704 h 781"/>
              <a:gd name="T10" fmla="*/ 68 w 1770"/>
              <a:gd name="T11" fmla="*/ 780 h 781"/>
              <a:gd name="T12" fmla="*/ 1542 w 1770"/>
              <a:gd name="T13" fmla="*/ 780 h 781"/>
              <a:gd name="T14" fmla="*/ 1542 w 1770"/>
              <a:gd name="T15" fmla="*/ 780 h 781"/>
              <a:gd name="T16" fmla="*/ 1636 w 1770"/>
              <a:gd name="T17" fmla="*/ 703 h 781"/>
              <a:gd name="T18" fmla="*/ 1760 w 1770"/>
              <a:gd name="T19" fmla="*/ 77 h 781"/>
              <a:gd name="T20" fmla="*/ 1760 w 1770"/>
              <a:gd name="T21" fmla="*/ 77 h 781"/>
              <a:gd name="T22" fmla="*/ 1698 w 1770"/>
              <a:gd name="T23" fmla="*/ 0 h 781"/>
              <a:gd name="T24" fmla="*/ 308 w 1770"/>
              <a:gd name="T25"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0" h="781">
                <a:moveTo>
                  <a:pt x="308" y="0"/>
                </a:moveTo>
                <a:lnTo>
                  <a:pt x="308" y="0"/>
                </a:lnTo>
                <a:cubicBezTo>
                  <a:pt x="265" y="0"/>
                  <a:pt x="219" y="34"/>
                  <a:pt x="207" y="75"/>
                </a:cubicBezTo>
                <a:lnTo>
                  <a:pt x="13" y="704"/>
                </a:lnTo>
                <a:lnTo>
                  <a:pt x="13" y="704"/>
                </a:lnTo>
                <a:cubicBezTo>
                  <a:pt x="0" y="746"/>
                  <a:pt x="25" y="780"/>
                  <a:pt x="68" y="780"/>
                </a:cubicBezTo>
                <a:lnTo>
                  <a:pt x="1542" y="780"/>
                </a:lnTo>
                <a:lnTo>
                  <a:pt x="1542" y="780"/>
                </a:lnTo>
                <a:cubicBezTo>
                  <a:pt x="1585" y="780"/>
                  <a:pt x="1628" y="745"/>
                  <a:pt x="1636" y="703"/>
                </a:cubicBezTo>
                <a:lnTo>
                  <a:pt x="1760" y="77"/>
                </a:lnTo>
                <a:lnTo>
                  <a:pt x="1760" y="77"/>
                </a:lnTo>
                <a:cubicBezTo>
                  <a:pt x="1769" y="35"/>
                  <a:pt x="1740" y="0"/>
                  <a:pt x="1698" y="0"/>
                </a:cubicBezTo>
                <a:lnTo>
                  <a:pt x="308" y="0"/>
                </a:lnTo>
              </a:path>
            </a:pathLst>
          </a:custGeom>
          <a:solidFill>
            <a:schemeClr val="accent5"/>
          </a:solidFill>
          <a:ln>
            <a:noFill/>
          </a:ln>
          <a:effectLst/>
        </p:spPr>
        <p:txBody>
          <a:bodyPr wrap="none" anchor="ctr"/>
          <a:lstStyle/>
          <a:p>
            <a:endParaRPr lang="en-US" sz="2743" dirty="0"/>
          </a:p>
        </p:txBody>
      </p:sp>
      <p:sp>
        <p:nvSpPr>
          <p:cNvPr id="12" name="Freeform 436">
            <a:extLst>
              <a:ext uri="{FF2B5EF4-FFF2-40B4-BE49-F238E27FC236}">
                <a16:creationId xmlns:a16="http://schemas.microsoft.com/office/drawing/2014/main" id="{A03EA059-73CF-415A-A664-F38ED1667169}"/>
              </a:ext>
            </a:extLst>
          </p:cNvPr>
          <p:cNvSpPr>
            <a:spLocks noChangeArrowheads="1"/>
          </p:cNvSpPr>
          <p:nvPr/>
        </p:nvSpPr>
        <p:spPr bwMode="auto">
          <a:xfrm>
            <a:off x="1452212" y="5211451"/>
            <a:ext cx="1014272" cy="381207"/>
          </a:xfrm>
          <a:custGeom>
            <a:avLst/>
            <a:gdLst>
              <a:gd name="T0" fmla="*/ 598 w 2324"/>
              <a:gd name="T1" fmla="*/ 1325 h 1326"/>
              <a:gd name="T2" fmla="*/ 755 w 2324"/>
              <a:gd name="T3" fmla="*/ 1325 h 1326"/>
              <a:gd name="T4" fmla="*/ 1562 w 2324"/>
              <a:gd name="T5" fmla="*/ 1325 h 1326"/>
              <a:gd name="T6" fmla="*/ 1562 w 2324"/>
              <a:gd name="T7" fmla="*/ 1325 h 1326"/>
              <a:gd name="T8" fmla="*/ 1677 w 2324"/>
              <a:gd name="T9" fmla="*/ 1256 h 1326"/>
              <a:gd name="T10" fmla="*/ 2303 w 2324"/>
              <a:gd name="T11" fmla="*/ 68 h 1326"/>
              <a:gd name="T12" fmla="*/ 2303 w 2324"/>
              <a:gd name="T13" fmla="*/ 68 h 1326"/>
              <a:gd name="T14" fmla="*/ 2261 w 2324"/>
              <a:gd name="T15" fmla="*/ 0 h 1326"/>
              <a:gd name="T16" fmla="*/ 1743 w 2324"/>
              <a:gd name="T17" fmla="*/ 0 h 1326"/>
              <a:gd name="T18" fmla="*/ 1743 w 2324"/>
              <a:gd name="T19" fmla="*/ 0 h 1326"/>
              <a:gd name="T20" fmla="*/ 1628 w 2324"/>
              <a:gd name="T21" fmla="*/ 68 h 1326"/>
              <a:gd name="T22" fmla="*/ 1292 w 2324"/>
              <a:gd name="T23" fmla="*/ 702 h 1326"/>
              <a:gd name="T24" fmla="*/ 1292 w 2324"/>
              <a:gd name="T25" fmla="*/ 702 h 1326"/>
              <a:gd name="T26" fmla="*/ 1177 w 2324"/>
              <a:gd name="T27" fmla="*/ 771 h 1326"/>
              <a:gd name="T28" fmla="*/ 514 w 2324"/>
              <a:gd name="T29" fmla="*/ 771 h 1326"/>
              <a:gd name="T30" fmla="*/ 514 w 2324"/>
              <a:gd name="T31" fmla="*/ 771 h 1326"/>
              <a:gd name="T32" fmla="*/ 385 w 2324"/>
              <a:gd name="T33" fmla="*/ 831 h 1326"/>
              <a:gd name="T34" fmla="*/ 28 w 2324"/>
              <a:gd name="T35" fmla="*/ 1265 h 1326"/>
              <a:gd name="T36" fmla="*/ 28 w 2324"/>
              <a:gd name="T37" fmla="*/ 1265 h 1326"/>
              <a:gd name="T38" fmla="*/ 56 w 2324"/>
              <a:gd name="T39" fmla="*/ 1325 h 1326"/>
              <a:gd name="T40" fmla="*/ 598 w 2324"/>
              <a:gd name="T41"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24" h="1326">
                <a:moveTo>
                  <a:pt x="598" y="1325"/>
                </a:moveTo>
                <a:lnTo>
                  <a:pt x="755" y="1325"/>
                </a:lnTo>
                <a:lnTo>
                  <a:pt x="1562" y="1325"/>
                </a:lnTo>
                <a:lnTo>
                  <a:pt x="1562" y="1325"/>
                </a:lnTo>
                <a:cubicBezTo>
                  <a:pt x="1605" y="1325"/>
                  <a:pt x="1657" y="1293"/>
                  <a:pt x="1677" y="1256"/>
                </a:cubicBezTo>
                <a:lnTo>
                  <a:pt x="2303" y="68"/>
                </a:lnTo>
                <a:lnTo>
                  <a:pt x="2303" y="68"/>
                </a:lnTo>
                <a:cubicBezTo>
                  <a:pt x="2323" y="31"/>
                  <a:pt x="2304" y="0"/>
                  <a:pt x="2261" y="0"/>
                </a:cubicBezTo>
                <a:lnTo>
                  <a:pt x="1743" y="0"/>
                </a:lnTo>
                <a:lnTo>
                  <a:pt x="1743" y="0"/>
                </a:lnTo>
                <a:cubicBezTo>
                  <a:pt x="1700" y="0"/>
                  <a:pt x="1648" y="31"/>
                  <a:pt x="1628" y="68"/>
                </a:cubicBezTo>
                <a:lnTo>
                  <a:pt x="1292" y="702"/>
                </a:lnTo>
                <a:lnTo>
                  <a:pt x="1292" y="702"/>
                </a:lnTo>
                <a:cubicBezTo>
                  <a:pt x="1272" y="740"/>
                  <a:pt x="1220" y="771"/>
                  <a:pt x="1177" y="771"/>
                </a:cubicBezTo>
                <a:lnTo>
                  <a:pt x="514" y="771"/>
                </a:lnTo>
                <a:lnTo>
                  <a:pt x="514" y="771"/>
                </a:lnTo>
                <a:cubicBezTo>
                  <a:pt x="471" y="771"/>
                  <a:pt x="413" y="798"/>
                  <a:pt x="385" y="831"/>
                </a:cubicBezTo>
                <a:lnTo>
                  <a:pt x="28" y="1265"/>
                </a:lnTo>
                <a:lnTo>
                  <a:pt x="28" y="1265"/>
                </a:lnTo>
                <a:cubicBezTo>
                  <a:pt x="0" y="1298"/>
                  <a:pt x="13" y="1325"/>
                  <a:pt x="56" y="1325"/>
                </a:cubicBezTo>
                <a:lnTo>
                  <a:pt x="598" y="1325"/>
                </a:lnTo>
              </a:path>
            </a:pathLst>
          </a:custGeom>
          <a:solidFill>
            <a:schemeClr val="accent1"/>
          </a:solidFill>
          <a:ln>
            <a:noFill/>
          </a:ln>
          <a:effectLst/>
        </p:spPr>
        <p:txBody>
          <a:bodyPr wrap="none" anchor="ctr"/>
          <a:lstStyle/>
          <a:p>
            <a:endParaRPr lang="en-US" sz="2743" dirty="0"/>
          </a:p>
        </p:txBody>
      </p:sp>
      <p:sp>
        <p:nvSpPr>
          <p:cNvPr id="13" name="Freeform 441">
            <a:extLst>
              <a:ext uri="{FF2B5EF4-FFF2-40B4-BE49-F238E27FC236}">
                <a16:creationId xmlns:a16="http://schemas.microsoft.com/office/drawing/2014/main" id="{977B34B4-9296-483A-BFC5-A84DD3E888DC}"/>
              </a:ext>
            </a:extLst>
          </p:cNvPr>
          <p:cNvSpPr>
            <a:spLocks noChangeArrowheads="1"/>
          </p:cNvSpPr>
          <p:nvPr/>
        </p:nvSpPr>
        <p:spPr bwMode="auto">
          <a:xfrm>
            <a:off x="5567038" y="5211451"/>
            <a:ext cx="504249" cy="401471"/>
          </a:xfrm>
          <a:custGeom>
            <a:avLst/>
            <a:gdLst>
              <a:gd name="T0" fmla="*/ 909 w 1155"/>
              <a:gd name="T1" fmla="*/ 0 h 1399"/>
              <a:gd name="T2" fmla="*/ 909 w 1155"/>
              <a:gd name="T3" fmla="*/ 0 h 1399"/>
              <a:gd name="T4" fmla="*/ 997 w 1155"/>
              <a:gd name="T5" fmla="*/ 77 h 1399"/>
              <a:gd name="T6" fmla="*/ 1149 w 1155"/>
              <a:gd name="T7" fmla="*/ 1319 h 1399"/>
              <a:gd name="T8" fmla="*/ 1149 w 1155"/>
              <a:gd name="T9" fmla="*/ 1319 h 1399"/>
              <a:gd name="T10" fmla="*/ 1080 w 1155"/>
              <a:gd name="T11" fmla="*/ 1398 h 1399"/>
              <a:gd name="T12" fmla="*/ 77 w 1155"/>
              <a:gd name="T13" fmla="*/ 1398 h 1399"/>
              <a:gd name="T14" fmla="*/ 77 w 1155"/>
              <a:gd name="T15" fmla="*/ 1398 h 1399"/>
              <a:gd name="T16" fmla="*/ 0 w 1155"/>
              <a:gd name="T17" fmla="*/ 1319 h 1399"/>
              <a:gd name="T18" fmla="*/ 0 w 1155"/>
              <a:gd name="T19" fmla="*/ 897 h 1399"/>
              <a:gd name="T20" fmla="*/ 0 w 1155"/>
              <a:gd name="T21" fmla="*/ 897 h 1399"/>
              <a:gd name="T22" fmla="*/ 77 w 1155"/>
              <a:gd name="T23" fmla="*/ 819 h 1399"/>
              <a:gd name="T24" fmla="*/ 571 w 1155"/>
              <a:gd name="T25" fmla="*/ 819 h 1399"/>
              <a:gd name="T26" fmla="*/ 571 w 1155"/>
              <a:gd name="T27" fmla="*/ 819 h 1399"/>
              <a:gd name="T28" fmla="*/ 650 w 1155"/>
              <a:gd name="T29" fmla="*/ 740 h 1399"/>
              <a:gd name="T30" fmla="*/ 650 w 1155"/>
              <a:gd name="T31" fmla="*/ 78 h 1399"/>
              <a:gd name="T32" fmla="*/ 650 w 1155"/>
              <a:gd name="T33" fmla="*/ 78 h 1399"/>
              <a:gd name="T34" fmla="*/ 728 w 1155"/>
              <a:gd name="T35" fmla="*/ 0 h 1399"/>
              <a:gd name="T36" fmla="*/ 909 w 1155"/>
              <a:gd name="T37"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5" h="1399">
                <a:moveTo>
                  <a:pt x="909" y="0"/>
                </a:moveTo>
                <a:lnTo>
                  <a:pt x="909" y="0"/>
                </a:lnTo>
                <a:cubicBezTo>
                  <a:pt x="952" y="0"/>
                  <a:pt x="991" y="34"/>
                  <a:pt x="997" y="77"/>
                </a:cubicBezTo>
                <a:lnTo>
                  <a:pt x="1149" y="1319"/>
                </a:lnTo>
                <a:lnTo>
                  <a:pt x="1149" y="1319"/>
                </a:lnTo>
                <a:cubicBezTo>
                  <a:pt x="1154" y="1362"/>
                  <a:pt x="1123" y="1398"/>
                  <a:pt x="1080" y="1398"/>
                </a:cubicBezTo>
                <a:lnTo>
                  <a:pt x="77" y="1398"/>
                </a:lnTo>
                <a:lnTo>
                  <a:pt x="77" y="1398"/>
                </a:lnTo>
                <a:cubicBezTo>
                  <a:pt x="36" y="1398"/>
                  <a:pt x="0" y="1362"/>
                  <a:pt x="0" y="1319"/>
                </a:cubicBezTo>
                <a:lnTo>
                  <a:pt x="0" y="897"/>
                </a:lnTo>
                <a:lnTo>
                  <a:pt x="0" y="897"/>
                </a:lnTo>
                <a:cubicBezTo>
                  <a:pt x="0" y="854"/>
                  <a:pt x="36" y="819"/>
                  <a:pt x="77" y="819"/>
                </a:cubicBezTo>
                <a:lnTo>
                  <a:pt x="571" y="819"/>
                </a:lnTo>
                <a:lnTo>
                  <a:pt x="571" y="819"/>
                </a:lnTo>
                <a:cubicBezTo>
                  <a:pt x="615" y="819"/>
                  <a:pt x="650" y="784"/>
                  <a:pt x="650" y="740"/>
                </a:cubicBezTo>
                <a:lnTo>
                  <a:pt x="650" y="78"/>
                </a:lnTo>
                <a:lnTo>
                  <a:pt x="650" y="78"/>
                </a:lnTo>
                <a:cubicBezTo>
                  <a:pt x="650" y="35"/>
                  <a:pt x="685" y="0"/>
                  <a:pt x="728" y="0"/>
                </a:cubicBezTo>
                <a:lnTo>
                  <a:pt x="909" y="0"/>
                </a:lnTo>
              </a:path>
            </a:pathLst>
          </a:custGeom>
          <a:solidFill>
            <a:schemeClr val="accent2"/>
          </a:solidFill>
          <a:ln>
            <a:noFill/>
          </a:ln>
          <a:effectLst/>
        </p:spPr>
        <p:txBody>
          <a:bodyPr wrap="none" anchor="ctr"/>
          <a:lstStyle/>
          <a:p>
            <a:endParaRPr lang="en-US" sz="2743" dirty="0"/>
          </a:p>
        </p:txBody>
      </p:sp>
      <p:sp>
        <p:nvSpPr>
          <p:cNvPr id="14" name="Freeform 442">
            <a:extLst>
              <a:ext uri="{FF2B5EF4-FFF2-40B4-BE49-F238E27FC236}">
                <a16:creationId xmlns:a16="http://schemas.microsoft.com/office/drawing/2014/main" id="{BCAD1D4A-E17A-45DF-BC2F-BCF0734D7E2A}"/>
              </a:ext>
            </a:extLst>
          </p:cNvPr>
          <p:cNvSpPr>
            <a:spLocks noChangeArrowheads="1"/>
          </p:cNvSpPr>
          <p:nvPr/>
        </p:nvSpPr>
        <p:spPr bwMode="auto">
          <a:xfrm>
            <a:off x="2110430" y="4653314"/>
            <a:ext cx="331033" cy="117782"/>
          </a:xfrm>
          <a:custGeom>
            <a:avLst/>
            <a:gdLst>
              <a:gd name="T0" fmla="*/ 283 w 760"/>
              <a:gd name="T1" fmla="*/ 0 h 411"/>
              <a:gd name="T2" fmla="*/ 283 w 760"/>
              <a:gd name="T3" fmla="*/ 0 h 411"/>
              <a:gd name="T4" fmla="*/ 168 w 760"/>
              <a:gd name="T5" fmla="*/ 69 h 411"/>
              <a:gd name="T6" fmla="*/ 21 w 760"/>
              <a:gd name="T7" fmla="*/ 341 h 411"/>
              <a:gd name="T8" fmla="*/ 21 w 760"/>
              <a:gd name="T9" fmla="*/ 341 h 411"/>
              <a:gd name="T10" fmla="*/ 62 w 760"/>
              <a:gd name="T11" fmla="*/ 410 h 411"/>
              <a:gd name="T12" fmla="*/ 536 w 760"/>
              <a:gd name="T13" fmla="*/ 410 h 411"/>
              <a:gd name="T14" fmla="*/ 536 w 760"/>
              <a:gd name="T15" fmla="*/ 410 h 411"/>
              <a:gd name="T16" fmla="*/ 643 w 760"/>
              <a:gd name="T17" fmla="*/ 337 h 411"/>
              <a:gd name="T18" fmla="*/ 744 w 760"/>
              <a:gd name="T19" fmla="*/ 73 h 411"/>
              <a:gd name="T20" fmla="*/ 744 w 760"/>
              <a:gd name="T21" fmla="*/ 73 h 411"/>
              <a:gd name="T22" fmla="*/ 694 w 760"/>
              <a:gd name="T23" fmla="*/ 0 h 411"/>
              <a:gd name="T24" fmla="*/ 283 w 760"/>
              <a:gd name="T25"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 h="411">
                <a:moveTo>
                  <a:pt x="283" y="0"/>
                </a:moveTo>
                <a:lnTo>
                  <a:pt x="283" y="0"/>
                </a:lnTo>
                <a:cubicBezTo>
                  <a:pt x="240" y="0"/>
                  <a:pt x="188" y="31"/>
                  <a:pt x="168" y="69"/>
                </a:cubicBezTo>
                <a:lnTo>
                  <a:pt x="21" y="341"/>
                </a:lnTo>
                <a:lnTo>
                  <a:pt x="21" y="341"/>
                </a:lnTo>
                <a:cubicBezTo>
                  <a:pt x="0" y="379"/>
                  <a:pt x="19" y="410"/>
                  <a:pt x="62" y="410"/>
                </a:cubicBezTo>
                <a:lnTo>
                  <a:pt x="536" y="410"/>
                </a:lnTo>
                <a:lnTo>
                  <a:pt x="536" y="410"/>
                </a:lnTo>
                <a:cubicBezTo>
                  <a:pt x="579" y="410"/>
                  <a:pt x="627" y="377"/>
                  <a:pt x="643" y="337"/>
                </a:cubicBezTo>
                <a:lnTo>
                  <a:pt x="744" y="73"/>
                </a:lnTo>
                <a:lnTo>
                  <a:pt x="744" y="73"/>
                </a:lnTo>
                <a:cubicBezTo>
                  <a:pt x="759" y="33"/>
                  <a:pt x="737" y="0"/>
                  <a:pt x="694" y="0"/>
                </a:cubicBezTo>
                <a:lnTo>
                  <a:pt x="283" y="0"/>
                </a:lnTo>
              </a:path>
            </a:pathLst>
          </a:custGeom>
          <a:solidFill>
            <a:schemeClr val="accent1"/>
          </a:solidFill>
          <a:ln>
            <a:noFill/>
          </a:ln>
          <a:effectLst/>
        </p:spPr>
        <p:txBody>
          <a:bodyPr wrap="none" anchor="ctr"/>
          <a:lstStyle/>
          <a:p>
            <a:endParaRPr lang="en-US" sz="2743" dirty="0"/>
          </a:p>
        </p:txBody>
      </p:sp>
      <p:sp>
        <p:nvSpPr>
          <p:cNvPr id="15" name="Freeform 91">
            <a:extLst>
              <a:ext uri="{FF2B5EF4-FFF2-40B4-BE49-F238E27FC236}">
                <a16:creationId xmlns:a16="http://schemas.microsoft.com/office/drawing/2014/main" id="{592C5C78-7248-4C9E-BC22-046E68FFC857}"/>
              </a:ext>
            </a:extLst>
          </p:cNvPr>
          <p:cNvSpPr>
            <a:spLocks noChangeArrowheads="1"/>
          </p:cNvSpPr>
          <p:nvPr/>
        </p:nvSpPr>
        <p:spPr bwMode="auto">
          <a:xfrm>
            <a:off x="1409807" y="3760294"/>
            <a:ext cx="7731732" cy="1577375"/>
          </a:xfrm>
          <a:custGeom>
            <a:avLst/>
            <a:gdLst>
              <a:gd name="connsiteX0" fmla="*/ 0 w 21230762"/>
              <a:gd name="connsiteY0" fmla="*/ 0 h 6582223"/>
              <a:gd name="connsiteX1" fmla="*/ 5492982 w 21230762"/>
              <a:gd name="connsiteY1" fmla="*/ 0 h 6582223"/>
              <a:gd name="connsiteX2" fmla="*/ 6231247 w 21230762"/>
              <a:gd name="connsiteY2" fmla="*/ 409982 h 6582223"/>
              <a:gd name="connsiteX3" fmla="*/ 6268400 w 21230762"/>
              <a:gd name="connsiteY3" fmla="*/ 1252721 h 6582223"/>
              <a:gd name="connsiteX4" fmla="*/ 5133438 w 21230762"/>
              <a:gd name="connsiteY4" fmla="*/ 3523203 h 6582223"/>
              <a:gd name="connsiteX5" fmla="*/ 9227451 w 21230762"/>
              <a:gd name="connsiteY5" fmla="*/ 3523203 h 6582223"/>
              <a:gd name="connsiteX6" fmla="*/ 9374864 w 21230762"/>
              <a:gd name="connsiteY6" fmla="*/ 2580965 h 6582223"/>
              <a:gd name="connsiteX7" fmla="*/ 10230581 w 21230762"/>
              <a:gd name="connsiteY7" fmla="*/ 1847314 h 6582223"/>
              <a:gd name="connsiteX8" fmla="*/ 14678146 w 21230762"/>
              <a:gd name="connsiteY8" fmla="*/ 1847314 h 6582223"/>
              <a:gd name="connsiteX9" fmla="*/ 15517082 w 21230762"/>
              <a:gd name="connsiteY9" fmla="*/ 2498249 h 6582223"/>
              <a:gd name="connsiteX10" fmla="*/ 15779550 w 21230762"/>
              <a:gd name="connsiteY10" fmla="*/ 3523203 h 6582223"/>
              <a:gd name="connsiteX11" fmla="*/ 19240766 w 21230762"/>
              <a:gd name="connsiteY11" fmla="*/ 3523203 h 6582223"/>
              <a:gd name="connsiteX12" fmla="*/ 20024572 w 21230762"/>
              <a:gd name="connsiteY12" fmla="*/ 4019496 h 6582223"/>
              <a:gd name="connsiteX13" fmla="*/ 21230762 w 21230762"/>
              <a:gd name="connsiteY13" fmla="*/ 6582223 h 6582223"/>
              <a:gd name="connsiteX14" fmla="*/ 19315376 w 21230762"/>
              <a:gd name="connsiteY14" fmla="*/ 6582223 h 6582223"/>
              <a:gd name="connsiteX15" fmla="*/ 18690662 w 21230762"/>
              <a:gd name="connsiteY15" fmla="*/ 5256633 h 6582223"/>
              <a:gd name="connsiteX16" fmla="*/ 15107202 w 21230762"/>
              <a:gd name="connsiteY16" fmla="*/ 5256633 h 6582223"/>
              <a:gd name="connsiteX17" fmla="*/ 14268265 w 21230762"/>
              <a:gd name="connsiteY17" fmla="*/ 4605697 h 6582223"/>
              <a:gd name="connsiteX18" fmla="*/ 14004599 w 21230762"/>
              <a:gd name="connsiteY18" fmla="*/ 3580744 h 6582223"/>
              <a:gd name="connsiteX19" fmla="*/ 10972440 w 21230762"/>
              <a:gd name="connsiteY19" fmla="*/ 3580744 h 6582223"/>
              <a:gd name="connsiteX20" fmla="*/ 10826225 w 21230762"/>
              <a:gd name="connsiteY20" fmla="*/ 4522981 h 6582223"/>
              <a:gd name="connsiteX21" fmla="*/ 9970509 w 21230762"/>
              <a:gd name="connsiteY21" fmla="*/ 5256633 h 6582223"/>
              <a:gd name="connsiteX22" fmla="*/ 3731214 w 21230762"/>
              <a:gd name="connsiteY22" fmla="*/ 5256633 h 6582223"/>
              <a:gd name="connsiteX23" fmla="*/ 2994148 w 21230762"/>
              <a:gd name="connsiteY23" fmla="*/ 4845453 h 6582223"/>
              <a:gd name="connsiteX24" fmla="*/ 2955796 w 21230762"/>
              <a:gd name="connsiteY24" fmla="*/ 4001514 h 6582223"/>
              <a:gd name="connsiteX25" fmla="*/ 4090758 w 21230762"/>
              <a:gd name="connsiteY25" fmla="*/ 1732231 h 6582223"/>
              <a:gd name="connsiteX26" fmla="*/ 0 w 21230762"/>
              <a:gd name="connsiteY26" fmla="*/ 1732231 h 658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30762" h="6582223">
                <a:moveTo>
                  <a:pt x="0" y="0"/>
                </a:moveTo>
                <a:lnTo>
                  <a:pt x="5492982" y="0"/>
                </a:lnTo>
                <a:cubicBezTo>
                  <a:pt x="5793801" y="0"/>
                  <a:pt x="6071849" y="154642"/>
                  <a:pt x="6231247" y="409982"/>
                </a:cubicBezTo>
                <a:cubicBezTo>
                  <a:pt x="6388248" y="664122"/>
                  <a:pt x="6402630" y="984195"/>
                  <a:pt x="6268400" y="1252721"/>
                </a:cubicBezTo>
                <a:lnTo>
                  <a:pt x="5133438" y="3523203"/>
                </a:lnTo>
                <a:lnTo>
                  <a:pt x="9227451" y="3523203"/>
                </a:lnTo>
                <a:lnTo>
                  <a:pt x="9374864" y="2580965"/>
                </a:lnTo>
                <a:cubicBezTo>
                  <a:pt x="9439582" y="2157797"/>
                  <a:pt x="9802722" y="1847314"/>
                  <a:pt x="10230581" y="1847314"/>
                </a:cubicBezTo>
                <a:lnTo>
                  <a:pt x="14678146" y="1847314"/>
                </a:lnTo>
                <a:cubicBezTo>
                  <a:pt x="15073645" y="1847314"/>
                  <a:pt x="15418807" y="2115839"/>
                  <a:pt x="15517082" y="2498249"/>
                </a:cubicBezTo>
                <a:lnTo>
                  <a:pt x="15779550" y="3523203"/>
                </a:lnTo>
                <a:lnTo>
                  <a:pt x="19240766" y="3523203"/>
                </a:lnTo>
                <a:cubicBezTo>
                  <a:pt x="19576340" y="3523203"/>
                  <a:pt x="19881954" y="3716205"/>
                  <a:pt x="20024572" y="4019496"/>
                </a:cubicBezTo>
                <a:lnTo>
                  <a:pt x="21230762" y="6582223"/>
                </a:lnTo>
                <a:lnTo>
                  <a:pt x="19315376" y="6582223"/>
                </a:lnTo>
                <a:lnTo>
                  <a:pt x="18690662" y="5256633"/>
                </a:lnTo>
                <a:lnTo>
                  <a:pt x="15107202" y="5256633"/>
                </a:lnTo>
                <a:cubicBezTo>
                  <a:pt x="14711703" y="5256633"/>
                  <a:pt x="14366540" y="4988107"/>
                  <a:pt x="14268265" y="4605697"/>
                </a:cubicBezTo>
                <a:lnTo>
                  <a:pt x="14004599" y="3580744"/>
                </a:lnTo>
                <a:lnTo>
                  <a:pt x="10972440" y="3580744"/>
                </a:lnTo>
                <a:lnTo>
                  <a:pt x="10826225" y="4522981"/>
                </a:lnTo>
                <a:cubicBezTo>
                  <a:pt x="10761507" y="4944951"/>
                  <a:pt x="10398367" y="5256633"/>
                  <a:pt x="9970509" y="5256633"/>
                </a:cubicBezTo>
                <a:lnTo>
                  <a:pt x="3731214" y="5256633"/>
                </a:lnTo>
                <a:cubicBezTo>
                  <a:pt x="3431593" y="5256633"/>
                  <a:pt x="3152347" y="5100791"/>
                  <a:pt x="2994148" y="4845453"/>
                </a:cubicBezTo>
                <a:cubicBezTo>
                  <a:pt x="2837147" y="4588915"/>
                  <a:pt x="2821566" y="4271239"/>
                  <a:pt x="2955796" y="4001514"/>
                </a:cubicBezTo>
                <a:lnTo>
                  <a:pt x="4090758" y="1732231"/>
                </a:lnTo>
                <a:lnTo>
                  <a:pt x="0" y="1732231"/>
                </a:lnTo>
                <a:close/>
              </a:path>
            </a:pathLst>
          </a:custGeom>
          <a:solidFill>
            <a:schemeClr val="accent6">
              <a:lumMod val="60000"/>
              <a:lumOff val="40000"/>
              <a:alpha val="50000"/>
            </a:schemeClr>
          </a:solidFill>
          <a:ln>
            <a:noFill/>
          </a:ln>
          <a:effectLst/>
        </p:spPr>
        <p:txBody>
          <a:bodyPr wrap="square" anchor="ctr">
            <a:noAutofit/>
          </a:bodyPr>
          <a:lstStyle/>
          <a:p>
            <a:endParaRPr lang="en-US" sz="2743" dirty="0"/>
          </a:p>
        </p:txBody>
      </p:sp>
      <p:sp>
        <p:nvSpPr>
          <p:cNvPr id="16" name="Freeform 444">
            <a:extLst>
              <a:ext uri="{FF2B5EF4-FFF2-40B4-BE49-F238E27FC236}">
                <a16:creationId xmlns:a16="http://schemas.microsoft.com/office/drawing/2014/main" id="{4DFC6C8B-7026-4967-86EF-4CF256371706}"/>
              </a:ext>
            </a:extLst>
          </p:cNvPr>
          <p:cNvSpPr>
            <a:spLocks noChangeArrowheads="1"/>
          </p:cNvSpPr>
          <p:nvPr/>
        </p:nvSpPr>
        <p:spPr bwMode="auto">
          <a:xfrm>
            <a:off x="1232806" y="4056369"/>
            <a:ext cx="8972552" cy="1661609"/>
          </a:xfrm>
          <a:custGeom>
            <a:avLst/>
            <a:gdLst>
              <a:gd name="T0" fmla="*/ 0 w 20557"/>
              <a:gd name="T1" fmla="*/ 0 h 5785"/>
              <a:gd name="T2" fmla="*/ 4988 w 20557"/>
              <a:gd name="T3" fmla="*/ 0 h 5785"/>
              <a:gd name="T4" fmla="*/ 3518 w 20557"/>
              <a:gd name="T5" fmla="*/ 2940 h 5785"/>
              <a:gd name="T6" fmla="*/ 8724 w 20557"/>
              <a:gd name="T7" fmla="*/ 2940 h 5785"/>
              <a:gd name="T8" fmla="*/ 8941 w 20557"/>
              <a:gd name="T9" fmla="*/ 1542 h 5785"/>
              <a:gd name="T10" fmla="*/ 12652 w 20557"/>
              <a:gd name="T11" fmla="*/ 1542 h 5785"/>
              <a:gd name="T12" fmla="*/ 13010 w 20557"/>
              <a:gd name="T13" fmla="*/ 2940 h 5785"/>
              <a:gd name="T14" fmla="*/ 16459 w 20557"/>
              <a:gd name="T15" fmla="*/ 2940 h 5785"/>
              <a:gd name="T16" fmla="*/ 17799 w 20557"/>
              <a:gd name="T17" fmla="*/ 5784 h 5785"/>
              <a:gd name="T18" fmla="*/ 20556 w 20557"/>
              <a:gd name="T19" fmla="*/ 5784 h 5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57" h="5785">
                <a:moveTo>
                  <a:pt x="0" y="0"/>
                </a:moveTo>
                <a:lnTo>
                  <a:pt x="4988" y="0"/>
                </a:lnTo>
                <a:lnTo>
                  <a:pt x="3518" y="2940"/>
                </a:lnTo>
                <a:lnTo>
                  <a:pt x="8724" y="2940"/>
                </a:lnTo>
                <a:lnTo>
                  <a:pt x="8941" y="1542"/>
                </a:lnTo>
                <a:lnTo>
                  <a:pt x="12652" y="1542"/>
                </a:lnTo>
                <a:lnTo>
                  <a:pt x="13010" y="2940"/>
                </a:lnTo>
                <a:lnTo>
                  <a:pt x="16459" y="2940"/>
                </a:lnTo>
                <a:lnTo>
                  <a:pt x="17799" y="5784"/>
                </a:lnTo>
                <a:lnTo>
                  <a:pt x="20556" y="5784"/>
                </a:lnTo>
              </a:path>
            </a:pathLst>
          </a:custGeom>
          <a:noFill/>
          <a:ln w="889000" cap="flat">
            <a:solidFill>
              <a:schemeClr val="accent6">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17" name="Freeform 445">
            <a:extLst>
              <a:ext uri="{FF2B5EF4-FFF2-40B4-BE49-F238E27FC236}">
                <a16:creationId xmlns:a16="http://schemas.microsoft.com/office/drawing/2014/main" id="{6F3302D4-26EC-42CA-8DED-227D64F99430}"/>
              </a:ext>
            </a:extLst>
          </p:cNvPr>
          <p:cNvSpPr>
            <a:spLocks noChangeArrowheads="1"/>
          </p:cNvSpPr>
          <p:nvPr/>
        </p:nvSpPr>
        <p:spPr bwMode="auto">
          <a:xfrm>
            <a:off x="1232806" y="4056369"/>
            <a:ext cx="8972552" cy="1661609"/>
          </a:xfrm>
          <a:custGeom>
            <a:avLst/>
            <a:gdLst>
              <a:gd name="T0" fmla="*/ 0 w 20557"/>
              <a:gd name="T1" fmla="*/ 0 h 5785"/>
              <a:gd name="T2" fmla="*/ 4988 w 20557"/>
              <a:gd name="T3" fmla="*/ 0 h 5785"/>
              <a:gd name="T4" fmla="*/ 3518 w 20557"/>
              <a:gd name="T5" fmla="*/ 2940 h 5785"/>
              <a:gd name="T6" fmla="*/ 8724 w 20557"/>
              <a:gd name="T7" fmla="*/ 2940 h 5785"/>
              <a:gd name="T8" fmla="*/ 8941 w 20557"/>
              <a:gd name="T9" fmla="*/ 1542 h 5785"/>
              <a:gd name="T10" fmla="*/ 12652 w 20557"/>
              <a:gd name="T11" fmla="*/ 1542 h 5785"/>
              <a:gd name="T12" fmla="*/ 13010 w 20557"/>
              <a:gd name="T13" fmla="*/ 2940 h 5785"/>
              <a:gd name="T14" fmla="*/ 16459 w 20557"/>
              <a:gd name="T15" fmla="*/ 2940 h 5785"/>
              <a:gd name="T16" fmla="*/ 17799 w 20557"/>
              <a:gd name="T17" fmla="*/ 5784 h 5785"/>
              <a:gd name="T18" fmla="*/ 20556 w 20557"/>
              <a:gd name="T19" fmla="*/ 5784 h 5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57" h="5785">
                <a:moveTo>
                  <a:pt x="0" y="0"/>
                </a:moveTo>
                <a:lnTo>
                  <a:pt x="4988" y="0"/>
                </a:lnTo>
                <a:lnTo>
                  <a:pt x="3518" y="2940"/>
                </a:lnTo>
                <a:lnTo>
                  <a:pt x="8724" y="2940"/>
                </a:lnTo>
                <a:lnTo>
                  <a:pt x="8941" y="1542"/>
                </a:lnTo>
                <a:lnTo>
                  <a:pt x="12652" y="1542"/>
                </a:lnTo>
                <a:lnTo>
                  <a:pt x="13010" y="2940"/>
                </a:lnTo>
                <a:lnTo>
                  <a:pt x="16459" y="2940"/>
                </a:lnTo>
                <a:lnTo>
                  <a:pt x="17799" y="5784"/>
                </a:lnTo>
                <a:lnTo>
                  <a:pt x="20556" y="5784"/>
                </a:lnTo>
              </a:path>
            </a:pathLst>
          </a:custGeom>
          <a:noFill/>
          <a:ln w="76200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18" name="Freeform 446">
            <a:extLst>
              <a:ext uri="{FF2B5EF4-FFF2-40B4-BE49-F238E27FC236}">
                <a16:creationId xmlns:a16="http://schemas.microsoft.com/office/drawing/2014/main" id="{4AAE4B4D-BD25-4B2D-9FF4-2E497E64FC5C}"/>
              </a:ext>
            </a:extLst>
          </p:cNvPr>
          <p:cNvSpPr>
            <a:spLocks noChangeArrowheads="1"/>
          </p:cNvSpPr>
          <p:nvPr/>
        </p:nvSpPr>
        <p:spPr bwMode="auto">
          <a:xfrm>
            <a:off x="1232806" y="4051618"/>
            <a:ext cx="8972552" cy="1661609"/>
          </a:xfrm>
          <a:custGeom>
            <a:avLst/>
            <a:gdLst>
              <a:gd name="T0" fmla="*/ 0 w 20557"/>
              <a:gd name="T1" fmla="*/ 0 h 5785"/>
              <a:gd name="T2" fmla="*/ 4988 w 20557"/>
              <a:gd name="T3" fmla="*/ 0 h 5785"/>
              <a:gd name="T4" fmla="*/ 3518 w 20557"/>
              <a:gd name="T5" fmla="*/ 2940 h 5785"/>
              <a:gd name="T6" fmla="*/ 8724 w 20557"/>
              <a:gd name="T7" fmla="*/ 2940 h 5785"/>
              <a:gd name="T8" fmla="*/ 8941 w 20557"/>
              <a:gd name="T9" fmla="*/ 1542 h 5785"/>
              <a:gd name="T10" fmla="*/ 12652 w 20557"/>
              <a:gd name="T11" fmla="*/ 1542 h 5785"/>
              <a:gd name="T12" fmla="*/ 13010 w 20557"/>
              <a:gd name="T13" fmla="*/ 2940 h 5785"/>
              <a:gd name="T14" fmla="*/ 16459 w 20557"/>
              <a:gd name="T15" fmla="*/ 2940 h 5785"/>
              <a:gd name="T16" fmla="*/ 17799 w 20557"/>
              <a:gd name="T17" fmla="*/ 5784 h 5785"/>
              <a:gd name="T18" fmla="*/ 20556 w 20557"/>
              <a:gd name="T19" fmla="*/ 5784 h 5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57" h="5785">
                <a:moveTo>
                  <a:pt x="0" y="0"/>
                </a:moveTo>
                <a:lnTo>
                  <a:pt x="4988" y="0"/>
                </a:lnTo>
                <a:lnTo>
                  <a:pt x="3518" y="2940"/>
                </a:lnTo>
                <a:lnTo>
                  <a:pt x="8724" y="2940"/>
                </a:lnTo>
                <a:lnTo>
                  <a:pt x="8941" y="1542"/>
                </a:lnTo>
                <a:lnTo>
                  <a:pt x="12652" y="1542"/>
                </a:lnTo>
                <a:lnTo>
                  <a:pt x="13010" y="2940"/>
                </a:lnTo>
                <a:lnTo>
                  <a:pt x="16459" y="2940"/>
                </a:lnTo>
                <a:lnTo>
                  <a:pt x="17799" y="5784"/>
                </a:lnTo>
                <a:lnTo>
                  <a:pt x="20556" y="5784"/>
                </a:lnTo>
              </a:path>
            </a:pathLst>
          </a:custGeom>
          <a:noFill/>
          <a:ln w="635000" cap="flat">
            <a:solidFill>
              <a:schemeClr val="accent6">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46" name="TextBox 45">
            <a:extLst>
              <a:ext uri="{FF2B5EF4-FFF2-40B4-BE49-F238E27FC236}">
                <a16:creationId xmlns:a16="http://schemas.microsoft.com/office/drawing/2014/main" id="{C47F6718-FD24-4ABE-910E-177280639DD7}"/>
              </a:ext>
            </a:extLst>
          </p:cNvPr>
          <p:cNvSpPr txBox="1"/>
          <p:nvPr/>
        </p:nvSpPr>
        <p:spPr>
          <a:xfrm>
            <a:off x="8251292" y="3146921"/>
            <a:ext cx="1144865"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Your Label</a:t>
            </a:r>
          </a:p>
        </p:txBody>
      </p:sp>
      <p:sp>
        <p:nvSpPr>
          <p:cNvPr id="47" name="Subtitle 2">
            <a:extLst>
              <a:ext uri="{FF2B5EF4-FFF2-40B4-BE49-F238E27FC236}">
                <a16:creationId xmlns:a16="http://schemas.microsoft.com/office/drawing/2014/main" id="{06564D1A-A6D5-40C5-B13B-A65F22E6EA6D}"/>
              </a:ext>
            </a:extLst>
          </p:cNvPr>
          <p:cNvSpPr txBox="1">
            <a:spLocks/>
          </p:cNvSpPr>
          <p:nvPr/>
        </p:nvSpPr>
        <p:spPr>
          <a:xfrm>
            <a:off x="8259060" y="3423583"/>
            <a:ext cx="1701902" cy="646216"/>
          </a:xfrm>
          <a:prstGeom prst="rect">
            <a:avLst/>
          </a:prstGeom>
        </p:spPr>
        <p:txBody>
          <a:bodyPr vert="horz" wrap="square" lIns="91326" tIns="45663" rIns="91326" bIns="45663"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56" name="TextBox 55">
            <a:extLst>
              <a:ext uri="{FF2B5EF4-FFF2-40B4-BE49-F238E27FC236}">
                <a16:creationId xmlns:a16="http://schemas.microsoft.com/office/drawing/2014/main" id="{08C4EA52-E313-43AF-98D9-E4F53CFCD681}"/>
              </a:ext>
            </a:extLst>
          </p:cNvPr>
          <p:cNvSpPr txBox="1"/>
          <p:nvPr/>
        </p:nvSpPr>
        <p:spPr>
          <a:xfrm>
            <a:off x="6221860" y="2499185"/>
            <a:ext cx="1144865"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Your Label</a:t>
            </a:r>
          </a:p>
        </p:txBody>
      </p:sp>
      <p:sp>
        <p:nvSpPr>
          <p:cNvPr id="57" name="Subtitle 2">
            <a:extLst>
              <a:ext uri="{FF2B5EF4-FFF2-40B4-BE49-F238E27FC236}">
                <a16:creationId xmlns:a16="http://schemas.microsoft.com/office/drawing/2014/main" id="{392ECDAB-ABEF-42EC-A9AB-40A3AB474647}"/>
              </a:ext>
            </a:extLst>
          </p:cNvPr>
          <p:cNvSpPr txBox="1">
            <a:spLocks/>
          </p:cNvSpPr>
          <p:nvPr/>
        </p:nvSpPr>
        <p:spPr>
          <a:xfrm>
            <a:off x="6229628" y="2775846"/>
            <a:ext cx="1701902" cy="646216"/>
          </a:xfrm>
          <a:prstGeom prst="rect">
            <a:avLst/>
          </a:prstGeom>
        </p:spPr>
        <p:txBody>
          <a:bodyPr vert="horz" wrap="square" lIns="91326" tIns="45663" rIns="91326" bIns="45663"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58" name="TextBox 57">
            <a:extLst>
              <a:ext uri="{FF2B5EF4-FFF2-40B4-BE49-F238E27FC236}">
                <a16:creationId xmlns:a16="http://schemas.microsoft.com/office/drawing/2014/main" id="{4D53C6C8-5581-4303-9EAC-8EB341B490EA}"/>
              </a:ext>
            </a:extLst>
          </p:cNvPr>
          <p:cNvSpPr txBox="1"/>
          <p:nvPr/>
        </p:nvSpPr>
        <p:spPr>
          <a:xfrm>
            <a:off x="3901803" y="2769786"/>
            <a:ext cx="1144865"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Your Label</a:t>
            </a:r>
          </a:p>
        </p:txBody>
      </p:sp>
      <p:sp>
        <p:nvSpPr>
          <p:cNvPr id="59" name="Subtitle 2">
            <a:extLst>
              <a:ext uri="{FF2B5EF4-FFF2-40B4-BE49-F238E27FC236}">
                <a16:creationId xmlns:a16="http://schemas.microsoft.com/office/drawing/2014/main" id="{64E1FA6E-57D3-435E-BFB6-7BF5C1444835}"/>
              </a:ext>
            </a:extLst>
          </p:cNvPr>
          <p:cNvSpPr txBox="1">
            <a:spLocks/>
          </p:cNvSpPr>
          <p:nvPr/>
        </p:nvSpPr>
        <p:spPr>
          <a:xfrm>
            <a:off x="3909570" y="3046447"/>
            <a:ext cx="1701902" cy="646216"/>
          </a:xfrm>
          <a:prstGeom prst="rect">
            <a:avLst/>
          </a:prstGeom>
        </p:spPr>
        <p:txBody>
          <a:bodyPr vert="horz" wrap="square" lIns="91326" tIns="45663" rIns="91326" bIns="45663"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60" name="TextBox 59">
            <a:extLst>
              <a:ext uri="{FF2B5EF4-FFF2-40B4-BE49-F238E27FC236}">
                <a16:creationId xmlns:a16="http://schemas.microsoft.com/office/drawing/2014/main" id="{F1B2EDFC-0A4C-42F1-A7CC-A60586738E52}"/>
              </a:ext>
            </a:extLst>
          </p:cNvPr>
          <p:cNvSpPr txBox="1"/>
          <p:nvPr/>
        </p:nvSpPr>
        <p:spPr>
          <a:xfrm>
            <a:off x="1692160" y="1901742"/>
            <a:ext cx="1144865"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Your Label</a:t>
            </a:r>
          </a:p>
        </p:txBody>
      </p:sp>
      <p:sp>
        <p:nvSpPr>
          <p:cNvPr id="61" name="Subtitle 2">
            <a:extLst>
              <a:ext uri="{FF2B5EF4-FFF2-40B4-BE49-F238E27FC236}">
                <a16:creationId xmlns:a16="http://schemas.microsoft.com/office/drawing/2014/main" id="{2128DAF1-5C2B-41DD-A6C3-22CD31DF897C}"/>
              </a:ext>
            </a:extLst>
          </p:cNvPr>
          <p:cNvSpPr txBox="1">
            <a:spLocks/>
          </p:cNvSpPr>
          <p:nvPr/>
        </p:nvSpPr>
        <p:spPr>
          <a:xfrm>
            <a:off x="1699927" y="2178404"/>
            <a:ext cx="1701902" cy="646216"/>
          </a:xfrm>
          <a:prstGeom prst="rect">
            <a:avLst/>
          </a:prstGeom>
        </p:spPr>
        <p:txBody>
          <a:bodyPr vert="horz" wrap="square" lIns="91326" tIns="45663" rIns="91326" bIns="45663"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grpSp>
        <p:nvGrpSpPr>
          <p:cNvPr id="63" name="Group 62">
            <a:extLst>
              <a:ext uri="{FF2B5EF4-FFF2-40B4-BE49-F238E27FC236}">
                <a16:creationId xmlns:a16="http://schemas.microsoft.com/office/drawing/2014/main" id="{8DA39D0B-648E-49AC-B2C7-EA26CC2A192F}"/>
              </a:ext>
            </a:extLst>
          </p:cNvPr>
          <p:cNvGrpSpPr/>
          <p:nvPr/>
        </p:nvGrpSpPr>
        <p:grpSpPr>
          <a:xfrm>
            <a:off x="1982168" y="2894542"/>
            <a:ext cx="785243" cy="1143221"/>
            <a:chOff x="2609850" y="1857375"/>
            <a:chExt cx="647700" cy="942975"/>
          </a:xfrm>
        </p:grpSpPr>
        <p:sp>
          <p:nvSpPr>
            <p:cNvPr id="64" name="Freeform 464">
              <a:extLst>
                <a:ext uri="{FF2B5EF4-FFF2-40B4-BE49-F238E27FC236}">
                  <a16:creationId xmlns:a16="http://schemas.microsoft.com/office/drawing/2014/main" id="{D524DCEB-B58E-4E43-9A5C-BF5FE167E354}"/>
                </a:ext>
              </a:extLst>
            </p:cNvPr>
            <p:cNvSpPr>
              <a:spLocks noChangeArrowheads="1"/>
            </p:cNvSpPr>
            <p:nvPr/>
          </p:nvSpPr>
          <p:spPr bwMode="auto">
            <a:xfrm>
              <a:off x="2609850" y="1857375"/>
              <a:ext cx="647700" cy="942975"/>
            </a:xfrm>
            <a:custGeom>
              <a:avLst/>
              <a:gdLst>
                <a:gd name="T0" fmla="*/ 1797 w 1798"/>
                <a:gd name="T1" fmla="*/ 898 h 2621"/>
                <a:gd name="T2" fmla="*/ 1797 w 1798"/>
                <a:gd name="T3" fmla="*/ 898 h 2621"/>
                <a:gd name="T4" fmla="*/ 898 w 1798"/>
                <a:gd name="T5" fmla="*/ 2620 h 2621"/>
                <a:gd name="T6" fmla="*/ 898 w 1798"/>
                <a:gd name="T7" fmla="*/ 2620 h 2621"/>
                <a:gd name="T8" fmla="*/ 0 w 1798"/>
                <a:gd name="T9" fmla="*/ 898 h 2621"/>
                <a:gd name="T10" fmla="*/ 0 w 1798"/>
                <a:gd name="T11" fmla="*/ 898 h 2621"/>
                <a:gd name="T12" fmla="*/ 898 w 1798"/>
                <a:gd name="T13" fmla="*/ 0 h 2621"/>
                <a:gd name="T14" fmla="*/ 898 w 1798"/>
                <a:gd name="T15" fmla="*/ 0 h 2621"/>
                <a:gd name="T16" fmla="*/ 1797 w 1798"/>
                <a:gd name="T17" fmla="*/ 898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2621">
                  <a:moveTo>
                    <a:pt x="1797" y="898"/>
                  </a:moveTo>
                  <a:lnTo>
                    <a:pt x="1797" y="898"/>
                  </a:lnTo>
                  <a:cubicBezTo>
                    <a:pt x="1797" y="1612"/>
                    <a:pt x="898" y="2620"/>
                    <a:pt x="898" y="2620"/>
                  </a:cubicBezTo>
                  <a:lnTo>
                    <a:pt x="898" y="2620"/>
                  </a:lnTo>
                  <a:cubicBezTo>
                    <a:pt x="898" y="2620"/>
                    <a:pt x="0" y="1595"/>
                    <a:pt x="0" y="898"/>
                  </a:cubicBezTo>
                  <a:lnTo>
                    <a:pt x="0" y="898"/>
                  </a:lnTo>
                  <a:cubicBezTo>
                    <a:pt x="0" y="402"/>
                    <a:pt x="402" y="0"/>
                    <a:pt x="898" y="0"/>
                  </a:cubicBezTo>
                  <a:lnTo>
                    <a:pt x="898" y="0"/>
                  </a:lnTo>
                  <a:cubicBezTo>
                    <a:pt x="1395" y="0"/>
                    <a:pt x="1797" y="402"/>
                    <a:pt x="1797" y="898"/>
                  </a:cubicBezTo>
                </a:path>
              </a:pathLst>
            </a:custGeom>
            <a:solidFill>
              <a:schemeClr val="accent2"/>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65" name="Freeform 465">
              <a:extLst>
                <a:ext uri="{FF2B5EF4-FFF2-40B4-BE49-F238E27FC236}">
                  <a16:creationId xmlns:a16="http://schemas.microsoft.com/office/drawing/2014/main" id="{A7AFC94E-6288-4F1B-8CF0-D83907A51CDC}"/>
                </a:ext>
              </a:extLst>
            </p:cNvPr>
            <p:cNvSpPr>
              <a:spLocks noChangeArrowheads="1"/>
            </p:cNvSpPr>
            <p:nvPr/>
          </p:nvSpPr>
          <p:spPr bwMode="auto">
            <a:xfrm>
              <a:off x="2933700" y="1857375"/>
              <a:ext cx="323850" cy="942975"/>
            </a:xfrm>
            <a:custGeom>
              <a:avLst/>
              <a:gdLst>
                <a:gd name="T0" fmla="*/ 0 w 900"/>
                <a:gd name="T1" fmla="*/ 0 h 2621"/>
                <a:gd name="T2" fmla="*/ 0 w 900"/>
                <a:gd name="T3" fmla="*/ 2620 h 2621"/>
                <a:gd name="T4" fmla="*/ 0 w 900"/>
                <a:gd name="T5" fmla="*/ 2620 h 2621"/>
                <a:gd name="T6" fmla="*/ 899 w 900"/>
                <a:gd name="T7" fmla="*/ 898 h 2621"/>
                <a:gd name="T8" fmla="*/ 899 w 900"/>
                <a:gd name="T9" fmla="*/ 898 h 2621"/>
                <a:gd name="T10" fmla="*/ 0 w 900"/>
                <a:gd name="T11" fmla="*/ 0 h 2621"/>
              </a:gdLst>
              <a:ahLst/>
              <a:cxnLst>
                <a:cxn ang="0">
                  <a:pos x="T0" y="T1"/>
                </a:cxn>
                <a:cxn ang="0">
                  <a:pos x="T2" y="T3"/>
                </a:cxn>
                <a:cxn ang="0">
                  <a:pos x="T4" y="T5"/>
                </a:cxn>
                <a:cxn ang="0">
                  <a:pos x="T6" y="T7"/>
                </a:cxn>
                <a:cxn ang="0">
                  <a:pos x="T8" y="T9"/>
                </a:cxn>
                <a:cxn ang="0">
                  <a:pos x="T10" y="T11"/>
                </a:cxn>
              </a:cxnLst>
              <a:rect l="0" t="0" r="r" b="b"/>
              <a:pathLst>
                <a:path w="900" h="2621">
                  <a:moveTo>
                    <a:pt x="0" y="0"/>
                  </a:moveTo>
                  <a:lnTo>
                    <a:pt x="0" y="2620"/>
                  </a:lnTo>
                  <a:lnTo>
                    <a:pt x="0" y="2620"/>
                  </a:lnTo>
                  <a:cubicBezTo>
                    <a:pt x="0" y="2620"/>
                    <a:pt x="899" y="1612"/>
                    <a:pt x="899" y="898"/>
                  </a:cubicBezTo>
                  <a:lnTo>
                    <a:pt x="899" y="898"/>
                  </a:lnTo>
                  <a:cubicBezTo>
                    <a:pt x="899" y="402"/>
                    <a:pt x="497" y="0"/>
                    <a:pt x="0" y="0"/>
                  </a:cubicBez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66" name="Freeform 466">
              <a:extLst>
                <a:ext uri="{FF2B5EF4-FFF2-40B4-BE49-F238E27FC236}">
                  <a16:creationId xmlns:a16="http://schemas.microsoft.com/office/drawing/2014/main" id="{F15ECAF0-D7C8-47C6-BBBB-D19F0B912750}"/>
                </a:ext>
              </a:extLst>
            </p:cNvPr>
            <p:cNvSpPr>
              <a:spLocks noChangeArrowheads="1"/>
            </p:cNvSpPr>
            <p:nvPr/>
          </p:nvSpPr>
          <p:spPr bwMode="auto">
            <a:xfrm>
              <a:off x="2651254" y="1896748"/>
              <a:ext cx="566737" cy="564884"/>
            </a:xfrm>
            <a:custGeom>
              <a:avLst/>
              <a:gdLst>
                <a:gd name="T0" fmla="*/ 1347 w 1348"/>
                <a:gd name="T1" fmla="*/ 673 h 1347"/>
                <a:gd name="T2" fmla="*/ 1347 w 1348"/>
                <a:gd name="T3" fmla="*/ 673 h 1347"/>
                <a:gd name="T4" fmla="*/ 673 w 1348"/>
                <a:gd name="T5" fmla="*/ 1346 h 1347"/>
                <a:gd name="T6" fmla="*/ 673 w 1348"/>
                <a:gd name="T7" fmla="*/ 1346 h 1347"/>
                <a:gd name="T8" fmla="*/ 0 w 1348"/>
                <a:gd name="T9" fmla="*/ 673 h 1347"/>
                <a:gd name="T10" fmla="*/ 0 w 1348"/>
                <a:gd name="T11" fmla="*/ 673 h 1347"/>
                <a:gd name="T12" fmla="*/ 673 w 1348"/>
                <a:gd name="T13" fmla="*/ 0 h 1347"/>
                <a:gd name="T14" fmla="*/ 673 w 1348"/>
                <a:gd name="T15" fmla="*/ 0 h 1347"/>
                <a:gd name="T16" fmla="*/ 1347 w 1348"/>
                <a:gd name="T17" fmla="*/ 673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8" h="1347">
                  <a:moveTo>
                    <a:pt x="1347" y="673"/>
                  </a:moveTo>
                  <a:lnTo>
                    <a:pt x="1347" y="673"/>
                  </a:lnTo>
                  <a:cubicBezTo>
                    <a:pt x="1347" y="1045"/>
                    <a:pt x="1045" y="1346"/>
                    <a:pt x="673" y="1346"/>
                  </a:cubicBezTo>
                  <a:lnTo>
                    <a:pt x="673" y="1346"/>
                  </a:lnTo>
                  <a:cubicBezTo>
                    <a:pt x="302" y="1346"/>
                    <a:pt x="0" y="1045"/>
                    <a:pt x="0" y="673"/>
                  </a:cubicBezTo>
                  <a:lnTo>
                    <a:pt x="0" y="673"/>
                  </a:lnTo>
                  <a:cubicBezTo>
                    <a:pt x="0" y="301"/>
                    <a:pt x="302" y="0"/>
                    <a:pt x="673" y="0"/>
                  </a:cubicBezTo>
                  <a:lnTo>
                    <a:pt x="673" y="0"/>
                  </a:lnTo>
                  <a:cubicBezTo>
                    <a:pt x="1045" y="0"/>
                    <a:pt x="1347" y="301"/>
                    <a:pt x="1347" y="673"/>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grpSp>
      <p:grpSp>
        <p:nvGrpSpPr>
          <p:cNvPr id="67" name="Group 66">
            <a:extLst>
              <a:ext uri="{FF2B5EF4-FFF2-40B4-BE49-F238E27FC236}">
                <a16:creationId xmlns:a16="http://schemas.microsoft.com/office/drawing/2014/main" id="{FAF335DB-180E-47B0-B141-D46534C97304}"/>
              </a:ext>
            </a:extLst>
          </p:cNvPr>
          <p:cNvGrpSpPr/>
          <p:nvPr/>
        </p:nvGrpSpPr>
        <p:grpSpPr>
          <a:xfrm>
            <a:off x="8424972" y="4208990"/>
            <a:ext cx="785243" cy="1143221"/>
            <a:chOff x="7286625" y="2914650"/>
            <a:chExt cx="647700" cy="942975"/>
          </a:xfrm>
        </p:grpSpPr>
        <p:sp>
          <p:nvSpPr>
            <p:cNvPr id="68" name="Freeform 468">
              <a:extLst>
                <a:ext uri="{FF2B5EF4-FFF2-40B4-BE49-F238E27FC236}">
                  <a16:creationId xmlns:a16="http://schemas.microsoft.com/office/drawing/2014/main" id="{45260928-A833-4254-9F20-C99F0BE203EE}"/>
                </a:ext>
              </a:extLst>
            </p:cNvPr>
            <p:cNvSpPr>
              <a:spLocks noChangeArrowheads="1"/>
            </p:cNvSpPr>
            <p:nvPr/>
          </p:nvSpPr>
          <p:spPr bwMode="auto">
            <a:xfrm>
              <a:off x="7286625" y="2914650"/>
              <a:ext cx="647700" cy="942975"/>
            </a:xfrm>
            <a:custGeom>
              <a:avLst/>
              <a:gdLst>
                <a:gd name="T0" fmla="*/ 1797 w 1798"/>
                <a:gd name="T1" fmla="*/ 899 h 2621"/>
                <a:gd name="T2" fmla="*/ 1797 w 1798"/>
                <a:gd name="T3" fmla="*/ 899 h 2621"/>
                <a:gd name="T4" fmla="*/ 899 w 1798"/>
                <a:gd name="T5" fmla="*/ 2620 h 2621"/>
                <a:gd name="T6" fmla="*/ 899 w 1798"/>
                <a:gd name="T7" fmla="*/ 2620 h 2621"/>
                <a:gd name="T8" fmla="*/ 0 w 1798"/>
                <a:gd name="T9" fmla="*/ 899 h 2621"/>
                <a:gd name="T10" fmla="*/ 0 w 1798"/>
                <a:gd name="T11" fmla="*/ 899 h 2621"/>
                <a:gd name="T12" fmla="*/ 899 w 1798"/>
                <a:gd name="T13" fmla="*/ 0 h 2621"/>
                <a:gd name="T14" fmla="*/ 899 w 1798"/>
                <a:gd name="T15" fmla="*/ 0 h 2621"/>
                <a:gd name="T16" fmla="*/ 1797 w 1798"/>
                <a:gd name="T17" fmla="*/ 899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2621">
                  <a:moveTo>
                    <a:pt x="1797" y="899"/>
                  </a:moveTo>
                  <a:lnTo>
                    <a:pt x="1797" y="899"/>
                  </a:lnTo>
                  <a:cubicBezTo>
                    <a:pt x="1797" y="1612"/>
                    <a:pt x="899" y="2620"/>
                    <a:pt x="899" y="2620"/>
                  </a:cubicBezTo>
                  <a:lnTo>
                    <a:pt x="899" y="2620"/>
                  </a:lnTo>
                  <a:cubicBezTo>
                    <a:pt x="899" y="2620"/>
                    <a:pt x="0" y="1596"/>
                    <a:pt x="0" y="899"/>
                  </a:cubicBezTo>
                  <a:lnTo>
                    <a:pt x="0" y="899"/>
                  </a:lnTo>
                  <a:cubicBezTo>
                    <a:pt x="0" y="402"/>
                    <a:pt x="402" y="0"/>
                    <a:pt x="899" y="0"/>
                  </a:cubicBezTo>
                  <a:lnTo>
                    <a:pt x="899" y="0"/>
                  </a:lnTo>
                  <a:cubicBezTo>
                    <a:pt x="1395" y="0"/>
                    <a:pt x="1797" y="402"/>
                    <a:pt x="1797" y="899"/>
                  </a:cubicBezTo>
                </a:path>
              </a:pathLst>
            </a:custGeom>
            <a:solidFill>
              <a:schemeClr val="accent5"/>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69" name="Freeform 469">
              <a:extLst>
                <a:ext uri="{FF2B5EF4-FFF2-40B4-BE49-F238E27FC236}">
                  <a16:creationId xmlns:a16="http://schemas.microsoft.com/office/drawing/2014/main" id="{4D1B27D5-6F6D-48B4-8022-FC4736519459}"/>
                </a:ext>
              </a:extLst>
            </p:cNvPr>
            <p:cNvSpPr>
              <a:spLocks noChangeArrowheads="1"/>
            </p:cNvSpPr>
            <p:nvPr/>
          </p:nvSpPr>
          <p:spPr bwMode="auto">
            <a:xfrm>
              <a:off x="7610475" y="2914650"/>
              <a:ext cx="323850" cy="942975"/>
            </a:xfrm>
            <a:custGeom>
              <a:avLst/>
              <a:gdLst>
                <a:gd name="T0" fmla="*/ 0 w 899"/>
                <a:gd name="T1" fmla="*/ 0 h 2621"/>
                <a:gd name="T2" fmla="*/ 0 w 899"/>
                <a:gd name="T3" fmla="*/ 2620 h 2621"/>
                <a:gd name="T4" fmla="*/ 0 w 899"/>
                <a:gd name="T5" fmla="*/ 2620 h 2621"/>
                <a:gd name="T6" fmla="*/ 898 w 899"/>
                <a:gd name="T7" fmla="*/ 899 h 2621"/>
                <a:gd name="T8" fmla="*/ 898 w 899"/>
                <a:gd name="T9" fmla="*/ 899 h 2621"/>
                <a:gd name="T10" fmla="*/ 0 w 899"/>
                <a:gd name="T11" fmla="*/ 0 h 2621"/>
              </a:gdLst>
              <a:ahLst/>
              <a:cxnLst>
                <a:cxn ang="0">
                  <a:pos x="T0" y="T1"/>
                </a:cxn>
                <a:cxn ang="0">
                  <a:pos x="T2" y="T3"/>
                </a:cxn>
                <a:cxn ang="0">
                  <a:pos x="T4" y="T5"/>
                </a:cxn>
                <a:cxn ang="0">
                  <a:pos x="T6" y="T7"/>
                </a:cxn>
                <a:cxn ang="0">
                  <a:pos x="T8" y="T9"/>
                </a:cxn>
                <a:cxn ang="0">
                  <a:pos x="T10" y="T11"/>
                </a:cxn>
              </a:cxnLst>
              <a:rect l="0" t="0" r="r" b="b"/>
              <a:pathLst>
                <a:path w="899" h="2621">
                  <a:moveTo>
                    <a:pt x="0" y="0"/>
                  </a:moveTo>
                  <a:lnTo>
                    <a:pt x="0" y="2620"/>
                  </a:lnTo>
                  <a:lnTo>
                    <a:pt x="0" y="2620"/>
                  </a:lnTo>
                  <a:cubicBezTo>
                    <a:pt x="0" y="2620"/>
                    <a:pt x="898" y="1612"/>
                    <a:pt x="898" y="899"/>
                  </a:cubicBezTo>
                  <a:lnTo>
                    <a:pt x="898" y="899"/>
                  </a:lnTo>
                  <a:cubicBezTo>
                    <a:pt x="898" y="402"/>
                    <a:pt x="496" y="0"/>
                    <a:pt x="0" y="0"/>
                  </a:cubicBezTo>
                </a:path>
              </a:pathLst>
            </a:custGeom>
            <a:solidFill>
              <a:schemeClr val="accent5">
                <a:lumMod val="90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70" name="Freeform 470">
              <a:extLst>
                <a:ext uri="{FF2B5EF4-FFF2-40B4-BE49-F238E27FC236}">
                  <a16:creationId xmlns:a16="http://schemas.microsoft.com/office/drawing/2014/main" id="{21CE1B33-F649-4A4C-9E39-6565FFF53AD7}"/>
                </a:ext>
              </a:extLst>
            </p:cNvPr>
            <p:cNvSpPr>
              <a:spLocks noChangeAspect="1" noChangeArrowheads="1"/>
            </p:cNvSpPr>
            <p:nvPr/>
          </p:nvSpPr>
          <p:spPr bwMode="auto">
            <a:xfrm>
              <a:off x="7325385" y="2953550"/>
              <a:ext cx="565828" cy="565828"/>
            </a:xfrm>
            <a:custGeom>
              <a:avLst/>
              <a:gdLst>
                <a:gd name="T0" fmla="*/ 1347 w 1348"/>
                <a:gd name="T1" fmla="*/ 674 h 1348"/>
                <a:gd name="T2" fmla="*/ 1347 w 1348"/>
                <a:gd name="T3" fmla="*/ 674 h 1348"/>
                <a:gd name="T4" fmla="*/ 674 w 1348"/>
                <a:gd name="T5" fmla="*/ 1347 h 1348"/>
                <a:gd name="T6" fmla="*/ 674 w 1348"/>
                <a:gd name="T7" fmla="*/ 1347 h 1348"/>
                <a:gd name="T8" fmla="*/ 0 w 1348"/>
                <a:gd name="T9" fmla="*/ 674 h 1348"/>
                <a:gd name="T10" fmla="*/ 0 w 1348"/>
                <a:gd name="T11" fmla="*/ 674 h 1348"/>
                <a:gd name="T12" fmla="*/ 674 w 1348"/>
                <a:gd name="T13" fmla="*/ 0 h 1348"/>
                <a:gd name="T14" fmla="*/ 674 w 1348"/>
                <a:gd name="T15" fmla="*/ 0 h 1348"/>
                <a:gd name="T16" fmla="*/ 1347 w 1348"/>
                <a:gd name="T17" fmla="*/ 674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8" h="1348">
                  <a:moveTo>
                    <a:pt x="1347" y="674"/>
                  </a:moveTo>
                  <a:lnTo>
                    <a:pt x="1347" y="674"/>
                  </a:lnTo>
                  <a:cubicBezTo>
                    <a:pt x="1347" y="1045"/>
                    <a:pt x="1045" y="1347"/>
                    <a:pt x="674" y="1347"/>
                  </a:cubicBezTo>
                  <a:lnTo>
                    <a:pt x="674" y="1347"/>
                  </a:lnTo>
                  <a:cubicBezTo>
                    <a:pt x="302" y="1347"/>
                    <a:pt x="0" y="1045"/>
                    <a:pt x="0" y="674"/>
                  </a:cubicBezTo>
                  <a:lnTo>
                    <a:pt x="0" y="674"/>
                  </a:lnTo>
                  <a:cubicBezTo>
                    <a:pt x="0" y="302"/>
                    <a:pt x="302" y="0"/>
                    <a:pt x="674" y="0"/>
                  </a:cubicBezTo>
                  <a:lnTo>
                    <a:pt x="674" y="0"/>
                  </a:lnTo>
                  <a:cubicBezTo>
                    <a:pt x="1045" y="0"/>
                    <a:pt x="1347" y="302"/>
                    <a:pt x="1347" y="674"/>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grpSp>
      <p:grpSp>
        <p:nvGrpSpPr>
          <p:cNvPr id="71" name="Group 70">
            <a:extLst>
              <a:ext uri="{FF2B5EF4-FFF2-40B4-BE49-F238E27FC236}">
                <a16:creationId xmlns:a16="http://schemas.microsoft.com/office/drawing/2014/main" id="{647C60AB-EB04-422B-8835-B86FAA70B649}"/>
              </a:ext>
            </a:extLst>
          </p:cNvPr>
          <p:cNvGrpSpPr/>
          <p:nvPr/>
        </p:nvGrpSpPr>
        <p:grpSpPr>
          <a:xfrm>
            <a:off x="4105222" y="3797909"/>
            <a:ext cx="785243" cy="1143221"/>
            <a:chOff x="4025850" y="2914650"/>
            <a:chExt cx="647700" cy="942975"/>
          </a:xfrm>
        </p:grpSpPr>
        <p:sp>
          <p:nvSpPr>
            <p:cNvPr id="72" name="Freeform 472">
              <a:extLst>
                <a:ext uri="{FF2B5EF4-FFF2-40B4-BE49-F238E27FC236}">
                  <a16:creationId xmlns:a16="http://schemas.microsoft.com/office/drawing/2014/main" id="{DCC48969-5234-45F2-96ED-6D998C5C8EE9}"/>
                </a:ext>
              </a:extLst>
            </p:cNvPr>
            <p:cNvSpPr>
              <a:spLocks noChangeArrowheads="1"/>
            </p:cNvSpPr>
            <p:nvPr/>
          </p:nvSpPr>
          <p:spPr bwMode="auto">
            <a:xfrm>
              <a:off x="4025850" y="2914650"/>
              <a:ext cx="647700" cy="942975"/>
            </a:xfrm>
            <a:custGeom>
              <a:avLst/>
              <a:gdLst>
                <a:gd name="T0" fmla="*/ 1798 w 1799"/>
                <a:gd name="T1" fmla="*/ 899 h 2621"/>
                <a:gd name="T2" fmla="*/ 1798 w 1799"/>
                <a:gd name="T3" fmla="*/ 899 h 2621"/>
                <a:gd name="T4" fmla="*/ 899 w 1799"/>
                <a:gd name="T5" fmla="*/ 2620 h 2621"/>
                <a:gd name="T6" fmla="*/ 899 w 1799"/>
                <a:gd name="T7" fmla="*/ 2620 h 2621"/>
                <a:gd name="T8" fmla="*/ 0 w 1799"/>
                <a:gd name="T9" fmla="*/ 899 h 2621"/>
                <a:gd name="T10" fmla="*/ 0 w 1799"/>
                <a:gd name="T11" fmla="*/ 899 h 2621"/>
                <a:gd name="T12" fmla="*/ 899 w 1799"/>
                <a:gd name="T13" fmla="*/ 0 h 2621"/>
                <a:gd name="T14" fmla="*/ 899 w 1799"/>
                <a:gd name="T15" fmla="*/ 0 h 2621"/>
                <a:gd name="T16" fmla="*/ 1798 w 1799"/>
                <a:gd name="T17" fmla="*/ 899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2621">
                  <a:moveTo>
                    <a:pt x="1798" y="899"/>
                  </a:moveTo>
                  <a:lnTo>
                    <a:pt x="1798" y="899"/>
                  </a:lnTo>
                  <a:cubicBezTo>
                    <a:pt x="1798" y="1612"/>
                    <a:pt x="899" y="2620"/>
                    <a:pt x="899" y="2620"/>
                  </a:cubicBezTo>
                  <a:lnTo>
                    <a:pt x="899" y="2620"/>
                  </a:lnTo>
                  <a:cubicBezTo>
                    <a:pt x="899" y="2620"/>
                    <a:pt x="0" y="1596"/>
                    <a:pt x="0" y="899"/>
                  </a:cubicBezTo>
                  <a:lnTo>
                    <a:pt x="0" y="899"/>
                  </a:lnTo>
                  <a:cubicBezTo>
                    <a:pt x="0" y="402"/>
                    <a:pt x="403" y="0"/>
                    <a:pt x="899" y="0"/>
                  </a:cubicBezTo>
                  <a:lnTo>
                    <a:pt x="899" y="0"/>
                  </a:lnTo>
                  <a:cubicBezTo>
                    <a:pt x="1395" y="0"/>
                    <a:pt x="1798" y="402"/>
                    <a:pt x="1798" y="899"/>
                  </a:cubicBezTo>
                </a:path>
              </a:pathLst>
            </a:custGeom>
            <a:solidFill>
              <a:schemeClr val="accent3"/>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73" name="Freeform 473">
              <a:extLst>
                <a:ext uri="{FF2B5EF4-FFF2-40B4-BE49-F238E27FC236}">
                  <a16:creationId xmlns:a16="http://schemas.microsoft.com/office/drawing/2014/main" id="{083BC3B8-719D-4960-978C-E4DD591422F8}"/>
                </a:ext>
              </a:extLst>
            </p:cNvPr>
            <p:cNvSpPr>
              <a:spLocks noChangeArrowheads="1"/>
            </p:cNvSpPr>
            <p:nvPr/>
          </p:nvSpPr>
          <p:spPr bwMode="auto">
            <a:xfrm>
              <a:off x="4321175" y="2914650"/>
              <a:ext cx="323850" cy="942975"/>
            </a:xfrm>
            <a:custGeom>
              <a:avLst/>
              <a:gdLst>
                <a:gd name="T0" fmla="*/ 0 w 900"/>
                <a:gd name="T1" fmla="*/ 0 h 2621"/>
                <a:gd name="T2" fmla="*/ 0 w 900"/>
                <a:gd name="T3" fmla="*/ 2620 h 2621"/>
                <a:gd name="T4" fmla="*/ 0 w 900"/>
                <a:gd name="T5" fmla="*/ 2620 h 2621"/>
                <a:gd name="T6" fmla="*/ 899 w 900"/>
                <a:gd name="T7" fmla="*/ 899 h 2621"/>
                <a:gd name="T8" fmla="*/ 899 w 900"/>
                <a:gd name="T9" fmla="*/ 899 h 2621"/>
                <a:gd name="T10" fmla="*/ 0 w 900"/>
                <a:gd name="T11" fmla="*/ 0 h 2621"/>
              </a:gdLst>
              <a:ahLst/>
              <a:cxnLst>
                <a:cxn ang="0">
                  <a:pos x="T0" y="T1"/>
                </a:cxn>
                <a:cxn ang="0">
                  <a:pos x="T2" y="T3"/>
                </a:cxn>
                <a:cxn ang="0">
                  <a:pos x="T4" y="T5"/>
                </a:cxn>
                <a:cxn ang="0">
                  <a:pos x="T6" y="T7"/>
                </a:cxn>
                <a:cxn ang="0">
                  <a:pos x="T8" y="T9"/>
                </a:cxn>
                <a:cxn ang="0">
                  <a:pos x="T10" y="T11"/>
                </a:cxn>
              </a:cxnLst>
              <a:rect l="0" t="0" r="r" b="b"/>
              <a:pathLst>
                <a:path w="900" h="2621">
                  <a:moveTo>
                    <a:pt x="0" y="0"/>
                  </a:moveTo>
                  <a:lnTo>
                    <a:pt x="0" y="2620"/>
                  </a:lnTo>
                  <a:lnTo>
                    <a:pt x="0" y="2620"/>
                  </a:lnTo>
                  <a:cubicBezTo>
                    <a:pt x="0" y="2620"/>
                    <a:pt x="899" y="1612"/>
                    <a:pt x="899" y="899"/>
                  </a:cubicBezTo>
                  <a:lnTo>
                    <a:pt x="899" y="899"/>
                  </a:lnTo>
                  <a:cubicBezTo>
                    <a:pt x="899" y="402"/>
                    <a:pt x="496" y="0"/>
                    <a:pt x="0" y="0"/>
                  </a:cubicBezTo>
                </a:path>
              </a:pathLst>
            </a:custGeom>
            <a:solidFill>
              <a:schemeClr val="accent3">
                <a:lumMod val="75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74" name="Freeform 474">
              <a:extLst>
                <a:ext uri="{FF2B5EF4-FFF2-40B4-BE49-F238E27FC236}">
                  <a16:creationId xmlns:a16="http://schemas.microsoft.com/office/drawing/2014/main" id="{C8881993-BE3D-479A-886F-CE002E075298}"/>
                </a:ext>
              </a:extLst>
            </p:cNvPr>
            <p:cNvSpPr>
              <a:spLocks noChangeAspect="1" noChangeArrowheads="1"/>
            </p:cNvSpPr>
            <p:nvPr/>
          </p:nvSpPr>
          <p:spPr bwMode="auto">
            <a:xfrm>
              <a:off x="4068474" y="2953550"/>
              <a:ext cx="565828" cy="565828"/>
            </a:xfrm>
            <a:custGeom>
              <a:avLst/>
              <a:gdLst>
                <a:gd name="T0" fmla="*/ 1347 w 1348"/>
                <a:gd name="T1" fmla="*/ 674 h 1348"/>
                <a:gd name="T2" fmla="*/ 1347 w 1348"/>
                <a:gd name="T3" fmla="*/ 674 h 1348"/>
                <a:gd name="T4" fmla="*/ 673 w 1348"/>
                <a:gd name="T5" fmla="*/ 1347 h 1348"/>
                <a:gd name="T6" fmla="*/ 673 w 1348"/>
                <a:gd name="T7" fmla="*/ 1347 h 1348"/>
                <a:gd name="T8" fmla="*/ 0 w 1348"/>
                <a:gd name="T9" fmla="*/ 674 h 1348"/>
                <a:gd name="T10" fmla="*/ 0 w 1348"/>
                <a:gd name="T11" fmla="*/ 674 h 1348"/>
                <a:gd name="T12" fmla="*/ 673 w 1348"/>
                <a:gd name="T13" fmla="*/ 0 h 1348"/>
                <a:gd name="T14" fmla="*/ 673 w 1348"/>
                <a:gd name="T15" fmla="*/ 0 h 1348"/>
                <a:gd name="T16" fmla="*/ 1347 w 1348"/>
                <a:gd name="T17" fmla="*/ 674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8" h="1348">
                  <a:moveTo>
                    <a:pt x="1347" y="674"/>
                  </a:moveTo>
                  <a:lnTo>
                    <a:pt x="1347" y="674"/>
                  </a:lnTo>
                  <a:cubicBezTo>
                    <a:pt x="1347" y="1045"/>
                    <a:pt x="1045" y="1347"/>
                    <a:pt x="673" y="1347"/>
                  </a:cubicBezTo>
                  <a:lnTo>
                    <a:pt x="673" y="1347"/>
                  </a:lnTo>
                  <a:cubicBezTo>
                    <a:pt x="301" y="1347"/>
                    <a:pt x="0" y="1045"/>
                    <a:pt x="0" y="674"/>
                  </a:cubicBezTo>
                  <a:lnTo>
                    <a:pt x="0" y="674"/>
                  </a:lnTo>
                  <a:cubicBezTo>
                    <a:pt x="0" y="302"/>
                    <a:pt x="301" y="0"/>
                    <a:pt x="673" y="0"/>
                  </a:cubicBezTo>
                  <a:lnTo>
                    <a:pt x="673" y="0"/>
                  </a:lnTo>
                  <a:cubicBezTo>
                    <a:pt x="1045" y="0"/>
                    <a:pt x="1347" y="302"/>
                    <a:pt x="1347" y="674"/>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grpSp>
      <p:sp>
        <p:nvSpPr>
          <p:cNvPr id="76" name="TextBox 75">
            <a:extLst>
              <a:ext uri="{FF2B5EF4-FFF2-40B4-BE49-F238E27FC236}">
                <a16:creationId xmlns:a16="http://schemas.microsoft.com/office/drawing/2014/main" id="{FAE0522B-CE9B-43AF-9EE5-241638FF1EDA}"/>
              </a:ext>
            </a:extLst>
          </p:cNvPr>
          <p:cNvSpPr txBox="1"/>
          <p:nvPr/>
        </p:nvSpPr>
        <p:spPr>
          <a:xfrm>
            <a:off x="2198243" y="2922669"/>
            <a:ext cx="373401" cy="712855"/>
          </a:xfrm>
          <a:prstGeom prst="rect">
            <a:avLst/>
          </a:prstGeom>
          <a:noFill/>
        </p:spPr>
        <p:txBody>
          <a:bodyPr wrap="none" rtlCol="0">
            <a:spAutoFit/>
          </a:bodyPr>
          <a:lstStyle/>
          <a:p>
            <a:pPr algn="ctr"/>
            <a:r>
              <a:rPr lang="en-US" sz="3600" b="1" dirty="0">
                <a:solidFill>
                  <a:schemeClr val="accent2"/>
                </a:solidFill>
              </a:rPr>
              <a:t>1</a:t>
            </a:r>
          </a:p>
        </p:txBody>
      </p:sp>
      <p:sp>
        <p:nvSpPr>
          <p:cNvPr id="77" name="TextBox 76">
            <a:extLst>
              <a:ext uri="{FF2B5EF4-FFF2-40B4-BE49-F238E27FC236}">
                <a16:creationId xmlns:a16="http://schemas.microsoft.com/office/drawing/2014/main" id="{37C3BE42-9127-4A2F-9C3E-49E2638A8B20}"/>
              </a:ext>
            </a:extLst>
          </p:cNvPr>
          <p:cNvSpPr txBox="1"/>
          <p:nvPr/>
        </p:nvSpPr>
        <p:spPr>
          <a:xfrm>
            <a:off x="4262366" y="3827607"/>
            <a:ext cx="467105" cy="712855"/>
          </a:xfrm>
          <a:prstGeom prst="rect">
            <a:avLst/>
          </a:prstGeom>
          <a:noFill/>
        </p:spPr>
        <p:txBody>
          <a:bodyPr wrap="none" rtlCol="0">
            <a:spAutoFit/>
          </a:bodyPr>
          <a:lstStyle/>
          <a:p>
            <a:pPr algn="ctr"/>
            <a:r>
              <a:rPr lang="en-US" sz="3600" b="1" dirty="0">
                <a:solidFill>
                  <a:schemeClr val="accent3"/>
                </a:solidFill>
              </a:rPr>
              <a:t>2</a:t>
            </a:r>
          </a:p>
        </p:txBody>
      </p:sp>
      <p:sp>
        <p:nvSpPr>
          <p:cNvPr id="78" name="Freeform 476">
            <a:extLst>
              <a:ext uri="{FF2B5EF4-FFF2-40B4-BE49-F238E27FC236}">
                <a16:creationId xmlns:a16="http://schemas.microsoft.com/office/drawing/2014/main" id="{BEE0D28E-D67A-444E-B22E-2EAAFB64F9E3}"/>
              </a:ext>
            </a:extLst>
          </p:cNvPr>
          <p:cNvSpPr>
            <a:spLocks noChangeArrowheads="1"/>
          </p:cNvSpPr>
          <p:nvPr/>
        </p:nvSpPr>
        <p:spPr bwMode="auto">
          <a:xfrm>
            <a:off x="6455505" y="3598948"/>
            <a:ext cx="785242" cy="1143221"/>
          </a:xfrm>
          <a:custGeom>
            <a:avLst/>
            <a:gdLst>
              <a:gd name="T0" fmla="*/ 1797 w 1798"/>
              <a:gd name="T1" fmla="*/ 899 h 2620"/>
              <a:gd name="T2" fmla="*/ 1797 w 1798"/>
              <a:gd name="T3" fmla="*/ 899 h 2620"/>
              <a:gd name="T4" fmla="*/ 898 w 1798"/>
              <a:gd name="T5" fmla="*/ 2619 h 2620"/>
              <a:gd name="T6" fmla="*/ 898 w 1798"/>
              <a:gd name="T7" fmla="*/ 2619 h 2620"/>
              <a:gd name="T8" fmla="*/ 0 w 1798"/>
              <a:gd name="T9" fmla="*/ 899 h 2620"/>
              <a:gd name="T10" fmla="*/ 0 w 1798"/>
              <a:gd name="T11" fmla="*/ 899 h 2620"/>
              <a:gd name="T12" fmla="*/ 898 w 1798"/>
              <a:gd name="T13" fmla="*/ 0 h 2620"/>
              <a:gd name="T14" fmla="*/ 898 w 1798"/>
              <a:gd name="T15" fmla="*/ 0 h 2620"/>
              <a:gd name="T16" fmla="*/ 1797 w 1798"/>
              <a:gd name="T17" fmla="*/ 899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2620">
                <a:moveTo>
                  <a:pt x="1797" y="899"/>
                </a:moveTo>
                <a:lnTo>
                  <a:pt x="1797" y="899"/>
                </a:lnTo>
                <a:cubicBezTo>
                  <a:pt x="1797" y="1611"/>
                  <a:pt x="898" y="2619"/>
                  <a:pt x="898" y="2619"/>
                </a:cubicBezTo>
                <a:lnTo>
                  <a:pt x="898" y="2619"/>
                </a:lnTo>
                <a:cubicBezTo>
                  <a:pt x="898" y="2619"/>
                  <a:pt x="0" y="1595"/>
                  <a:pt x="0" y="899"/>
                </a:cubicBezTo>
                <a:lnTo>
                  <a:pt x="0" y="899"/>
                </a:lnTo>
                <a:cubicBezTo>
                  <a:pt x="0" y="403"/>
                  <a:pt x="402" y="0"/>
                  <a:pt x="898" y="0"/>
                </a:cubicBezTo>
                <a:lnTo>
                  <a:pt x="898" y="0"/>
                </a:lnTo>
                <a:cubicBezTo>
                  <a:pt x="1395" y="0"/>
                  <a:pt x="1797" y="403"/>
                  <a:pt x="1797" y="899"/>
                </a:cubicBezTo>
              </a:path>
            </a:pathLst>
          </a:custGeom>
          <a:solidFill>
            <a:schemeClr val="accent4"/>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79" name="Freeform 477">
            <a:extLst>
              <a:ext uri="{FF2B5EF4-FFF2-40B4-BE49-F238E27FC236}">
                <a16:creationId xmlns:a16="http://schemas.microsoft.com/office/drawing/2014/main" id="{83FB8816-2140-423E-99A3-18E792014068}"/>
              </a:ext>
            </a:extLst>
          </p:cNvPr>
          <p:cNvSpPr>
            <a:spLocks noChangeArrowheads="1"/>
          </p:cNvSpPr>
          <p:nvPr/>
        </p:nvSpPr>
        <p:spPr bwMode="auto">
          <a:xfrm>
            <a:off x="6848124" y="3598949"/>
            <a:ext cx="392621" cy="1143221"/>
          </a:xfrm>
          <a:custGeom>
            <a:avLst/>
            <a:gdLst>
              <a:gd name="T0" fmla="*/ 0 w 900"/>
              <a:gd name="T1" fmla="*/ 0 h 2620"/>
              <a:gd name="T2" fmla="*/ 0 w 900"/>
              <a:gd name="T3" fmla="*/ 2619 h 2620"/>
              <a:gd name="T4" fmla="*/ 0 w 900"/>
              <a:gd name="T5" fmla="*/ 2619 h 2620"/>
              <a:gd name="T6" fmla="*/ 899 w 900"/>
              <a:gd name="T7" fmla="*/ 899 h 2620"/>
              <a:gd name="T8" fmla="*/ 899 w 900"/>
              <a:gd name="T9" fmla="*/ 899 h 2620"/>
              <a:gd name="T10" fmla="*/ 0 w 900"/>
              <a:gd name="T11" fmla="*/ 0 h 2620"/>
            </a:gdLst>
            <a:ahLst/>
            <a:cxnLst>
              <a:cxn ang="0">
                <a:pos x="T0" y="T1"/>
              </a:cxn>
              <a:cxn ang="0">
                <a:pos x="T2" y="T3"/>
              </a:cxn>
              <a:cxn ang="0">
                <a:pos x="T4" y="T5"/>
              </a:cxn>
              <a:cxn ang="0">
                <a:pos x="T6" y="T7"/>
              </a:cxn>
              <a:cxn ang="0">
                <a:pos x="T8" y="T9"/>
              </a:cxn>
              <a:cxn ang="0">
                <a:pos x="T10" y="T11"/>
              </a:cxn>
            </a:cxnLst>
            <a:rect l="0" t="0" r="r" b="b"/>
            <a:pathLst>
              <a:path w="900" h="2620">
                <a:moveTo>
                  <a:pt x="0" y="0"/>
                </a:moveTo>
                <a:lnTo>
                  <a:pt x="0" y="2619"/>
                </a:lnTo>
                <a:lnTo>
                  <a:pt x="0" y="2619"/>
                </a:lnTo>
                <a:cubicBezTo>
                  <a:pt x="0" y="2619"/>
                  <a:pt x="899" y="1611"/>
                  <a:pt x="899" y="899"/>
                </a:cubicBezTo>
                <a:lnTo>
                  <a:pt x="899" y="899"/>
                </a:lnTo>
                <a:cubicBezTo>
                  <a:pt x="899" y="403"/>
                  <a:pt x="497" y="0"/>
                  <a:pt x="0" y="0"/>
                </a:cubicBezTo>
              </a:path>
            </a:pathLst>
          </a:custGeom>
          <a:solidFill>
            <a:schemeClr val="accent4">
              <a:lumMod val="75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80" name="Freeform 478">
            <a:extLst>
              <a:ext uri="{FF2B5EF4-FFF2-40B4-BE49-F238E27FC236}">
                <a16:creationId xmlns:a16="http://schemas.microsoft.com/office/drawing/2014/main" id="{74A5CED2-E22E-4AFA-ACC5-C15865A79C17}"/>
              </a:ext>
            </a:extLst>
          </p:cNvPr>
          <p:cNvSpPr>
            <a:spLocks noChangeAspect="1" noChangeArrowheads="1"/>
          </p:cNvSpPr>
          <p:nvPr/>
        </p:nvSpPr>
        <p:spPr bwMode="auto">
          <a:xfrm>
            <a:off x="6503081" y="3645372"/>
            <a:ext cx="685986" cy="685985"/>
          </a:xfrm>
          <a:custGeom>
            <a:avLst/>
            <a:gdLst>
              <a:gd name="T0" fmla="*/ 1346 w 1347"/>
              <a:gd name="T1" fmla="*/ 674 h 1347"/>
              <a:gd name="T2" fmla="*/ 1346 w 1347"/>
              <a:gd name="T3" fmla="*/ 674 h 1347"/>
              <a:gd name="T4" fmla="*/ 673 w 1347"/>
              <a:gd name="T5" fmla="*/ 1346 h 1347"/>
              <a:gd name="T6" fmla="*/ 673 w 1347"/>
              <a:gd name="T7" fmla="*/ 1346 h 1347"/>
              <a:gd name="T8" fmla="*/ 0 w 1347"/>
              <a:gd name="T9" fmla="*/ 674 h 1347"/>
              <a:gd name="T10" fmla="*/ 0 w 1347"/>
              <a:gd name="T11" fmla="*/ 674 h 1347"/>
              <a:gd name="T12" fmla="*/ 673 w 1347"/>
              <a:gd name="T13" fmla="*/ 0 h 1347"/>
              <a:gd name="T14" fmla="*/ 673 w 1347"/>
              <a:gd name="T15" fmla="*/ 0 h 1347"/>
              <a:gd name="T16" fmla="*/ 1346 w 1347"/>
              <a:gd name="T17" fmla="*/ 674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7" h="1347">
                <a:moveTo>
                  <a:pt x="1346" y="674"/>
                </a:moveTo>
                <a:lnTo>
                  <a:pt x="1346" y="674"/>
                </a:lnTo>
                <a:cubicBezTo>
                  <a:pt x="1346" y="1045"/>
                  <a:pt x="1045" y="1346"/>
                  <a:pt x="673" y="1346"/>
                </a:cubicBezTo>
                <a:lnTo>
                  <a:pt x="673" y="1346"/>
                </a:lnTo>
                <a:cubicBezTo>
                  <a:pt x="302" y="1346"/>
                  <a:pt x="0" y="1045"/>
                  <a:pt x="0" y="674"/>
                </a:cubicBezTo>
                <a:lnTo>
                  <a:pt x="0" y="674"/>
                </a:lnTo>
                <a:cubicBezTo>
                  <a:pt x="0" y="302"/>
                  <a:pt x="302" y="0"/>
                  <a:pt x="673" y="0"/>
                </a:cubicBezTo>
                <a:lnTo>
                  <a:pt x="673" y="0"/>
                </a:lnTo>
                <a:cubicBezTo>
                  <a:pt x="1045" y="0"/>
                  <a:pt x="1346" y="302"/>
                  <a:pt x="1346" y="674"/>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81" name="TextBox 80">
            <a:extLst>
              <a:ext uri="{FF2B5EF4-FFF2-40B4-BE49-F238E27FC236}">
                <a16:creationId xmlns:a16="http://schemas.microsoft.com/office/drawing/2014/main" id="{5314C86E-53D6-4DCC-A98B-8B0983976A58}"/>
              </a:ext>
            </a:extLst>
          </p:cNvPr>
          <p:cNvSpPr txBox="1"/>
          <p:nvPr/>
        </p:nvSpPr>
        <p:spPr>
          <a:xfrm>
            <a:off x="6610961" y="3644596"/>
            <a:ext cx="472409" cy="712855"/>
          </a:xfrm>
          <a:prstGeom prst="rect">
            <a:avLst/>
          </a:prstGeom>
          <a:noFill/>
        </p:spPr>
        <p:txBody>
          <a:bodyPr wrap="none" rtlCol="0">
            <a:spAutoFit/>
          </a:bodyPr>
          <a:lstStyle/>
          <a:p>
            <a:pPr algn="ctr"/>
            <a:r>
              <a:rPr lang="en-US" sz="3600" b="1" dirty="0">
                <a:solidFill>
                  <a:schemeClr val="accent4"/>
                </a:solidFill>
              </a:rPr>
              <a:t>3</a:t>
            </a:r>
          </a:p>
        </p:txBody>
      </p:sp>
      <p:sp>
        <p:nvSpPr>
          <p:cNvPr id="82" name="TextBox 81">
            <a:extLst>
              <a:ext uri="{FF2B5EF4-FFF2-40B4-BE49-F238E27FC236}">
                <a16:creationId xmlns:a16="http://schemas.microsoft.com/office/drawing/2014/main" id="{329FDB1A-2703-45C5-A12E-7F7315E420D8}"/>
              </a:ext>
            </a:extLst>
          </p:cNvPr>
          <p:cNvSpPr txBox="1"/>
          <p:nvPr/>
        </p:nvSpPr>
        <p:spPr>
          <a:xfrm>
            <a:off x="8560106" y="4231431"/>
            <a:ext cx="493623" cy="712855"/>
          </a:xfrm>
          <a:prstGeom prst="rect">
            <a:avLst/>
          </a:prstGeom>
          <a:noFill/>
        </p:spPr>
        <p:txBody>
          <a:bodyPr wrap="none" rtlCol="0">
            <a:spAutoFit/>
          </a:bodyPr>
          <a:lstStyle/>
          <a:p>
            <a:pPr algn="ctr"/>
            <a:r>
              <a:rPr lang="en-US" sz="3600" b="1" dirty="0">
                <a:solidFill>
                  <a:schemeClr val="accent5"/>
                </a:solidFill>
              </a:rPr>
              <a:t>4</a:t>
            </a:r>
          </a:p>
        </p:txBody>
      </p:sp>
    </p:spTree>
    <p:extLst>
      <p:ext uri="{BB962C8B-B14F-4D97-AF65-F5344CB8AC3E}">
        <p14:creationId xmlns:p14="http://schemas.microsoft.com/office/powerpoint/2010/main" val="311566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2EA042-B06F-4B7D-A062-3103F1381E4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A59C570-19F6-436A-AF0B-6D76A22D013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60257AC-99E1-440B-AD2C-7167E2EF56F2}"/>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CAC2BB8B-7388-4687-8C04-F527F377D4A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E66BD5F-2C2C-4C37-96DF-08B5EBC28324}"/>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5973FB27-1320-4800-8DF0-6292921D08BD}"/>
              </a:ext>
            </a:extLst>
          </p:cNvPr>
          <p:cNvSpPr/>
          <p:nvPr/>
        </p:nvSpPr>
        <p:spPr>
          <a:xfrm>
            <a:off x="-2" y="1827656"/>
            <a:ext cx="2146100" cy="3417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Fira Sans Light" panose="020B0403050000020004" pitchFamily="34" charset="0"/>
            </a:endParaRPr>
          </a:p>
        </p:txBody>
      </p:sp>
      <p:sp>
        <p:nvSpPr>
          <p:cNvPr id="8" name="Rectangle 7">
            <a:extLst>
              <a:ext uri="{FF2B5EF4-FFF2-40B4-BE49-F238E27FC236}">
                <a16:creationId xmlns:a16="http://schemas.microsoft.com/office/drawing/2014/main" id="{A4F5C9F8-C10D-457B-852E-6B7216C79313}"/>
              </a:ext>
            </a:extLst>
          </p:cNvPr>
          <p:cNvSpPr/>
          <p:nvPr/>
        </p:nvSpPr>
        <p:spPr>
          <a:xfrm>
            <a:off x="-2" y="1846444"/>
            <a:ext cx="2139702" cy="30717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Fira Sans Light" panose="020B0403050000020004" pitchFamily="34" charset="0"/>
            </a:endParaRPr>
          </a:p>
        </p:txBody>
      </p:sp>
      <p:sp>
        <p:nvSpPr>
          <p:cNvPr id="9" name="Freeform 40">
            <a:extLst>
              <a:ext uri="{FF2B5EF4-FFF2-40B4-BE49-F238E27FC236}">
                <a16:creationId xmlns:a16="http://schemas.microsoft.com/office/drawing/2014/main" id="{B8C2049D-8D46-49FC-9065-6DF7EC08B63E}"/>
              </a:ext>
            </a:extLst>
          </p:cNvPr>
          <p:cNvSpPr>
            <a:spLocks noChangeArrowheads="1"/>
          </p:cNvSpPr>
          <p:nvPr/>
        </p:nvSpPr>
        <p:spPr bwMode="auto">
          <a:xfrm>
            <a:off x="2139700" y="1837618"/>
            <a:ext cx="8083858" cy="4463156"/>
          </a:xfrm>
          <a:custGeom>
            <a:avLst/>
            <a:gdLst>
              <a:gd name="connsiteX0" fmla="*/ 0 w 15300169"/>
              <a:gd name="connsiteY0" fmla="*/ 0 h 10892052"/>
              <a:gd name="connsiteX1" fmla="*/ 755186 w 15300169"/>
              <a:gd name="connsiteY1" fmla="*/ 8838 h 10892052"/>
              <a:gd name="connsiteX2" fmla="*/ 6100971 w 15300169"/>
              <a:gd name="connsiteY2" fmla="*/ 545226 h 10892052"/>
              <a:gd name="connsiteX3" fmla="*/ 8350585 w 15300169"/>
              <a:gd name="connsiteY3" fmla="*/ 1218642 h 10892052"/>
              <a:gd name="connsiteX4" fmla="*/ 9246965 w 15300169"/>
              <a:gd name="connsiteY4" fmla="*/ 2170087 h 10892052"/>
              <a:gd name="connsiteX5" fmla="*/ 9061072 w 15300169"/>
              <a:gd name="connsiteY5" fmla="*/ 2578863 h 10892052"/>
              <a:gd name="connsiteX6" fmla="*/ 8579800 w 15300169"/>
              <a:gd name="connsiteY6" fmla="*/ 2886034 h 10892052"/>
              <a:gd name="connsiteX7" fmla="*/ 7124955 w 15300169"/>
              <a:gd name="connsiteY7" fmla="*/ 3341279 h 10892052"/>
              <a:gd name="connsiteX8" fmla="*/ 4881642 w 15300169"/>
              <a:gd name="connsiteY8" fmla="*/ 4599897 h 10892052"/>
              <a:gd name="connsiteX9" fmla="*/ 5749666 w 15300169"/>
              <a:gd name="connsiteY9" fmla="*/ 5101612 h 10892052"/>
              <a:gd name="connsiteX10" fmla="*/ 7895306 w 15300169"/>
              <a:gd name="connsiteY10" fmla="*/ 5658458 h 10892052"/>
              <a:gd name="connsiteX11" fmla="*/ 11455620 w 15300169"/>
              <a:gd name="connsiteY11" fmla="*/ 6617780 h 10892052"/>
              <a:gd name="connsiteX12" fmla="*/ 14096711 w 15300169"/>
              <a:gd name="connsiteY12" fmla="*/ 8015807 h 10892052"/>
              <a:gd name="connsiteX13" fmla="*/ 14926138 w 15300169"/>
              <a:gd name="connsiteY13" fmla="*/ 9207477 h 10892052"/>
              <a:gd name="connsiteX14" fmla="*/ 15254601 w 15300169"/>
              <a:gd name="connsiteY14" fmla="*/ 10210905 h 10892052"/>
              <a:gd name="connsiteX15" fmla="*/ 15300015 w 15300169"/>
              <a:gd name="connsiteY15" fmla="*/ 10759883 h 10892052"/>
              <a:gd name="connsiteX16" fmla="*/ 15295120 w 15300169"/>
              <a:gd name="connsiteY16" fmla="*/ 10892052 h 10892052"/>
              <a:gd name="connsiteX17" fmla="*/ 11490954 w 15300169"/>
              <a:gd name="connsiteY17" fmla="*/ 10892052 h 10892052"/>
              <a:gd name="connsiteX18" fmla="*/ 11492884 w 15300169"/>
              <a:gd name="connsiteY18" fmla="*/ 10875985 h 10892052"/>
              <a:gd name="connsiteX19" fmla="*/ 11480038 w 15300169"/>
              <a:gd name="connsiteY19" fmla="*/ 9969106 h 10892052"/>
              <a:gd name="connsiteX20" fmla="*/ 11129520 w 15300169"/>
              <a:gd name="connsiteY20" fmla="*/ 8962527 h 10892052"/>
              <a:gd name="connsiteX21" fmla="*/ 10190606 w 15300169"/>
              <a:gd name="connsiteY21" fmla="*/ 8092994 h 10892052"/>
              <a:gd name="connsiteX22" fmla="*/ 7142284 w 15300169"/>
              <a:gd name="connsiteY22" fmla="*/ 7155726 h 10892052"/>
              <a:gd name="connsiteX23" fmla="*/ 3452790 w 15300169"/>
              <a:gd name="connsiteY23" fmla="*/ 6064084 h 10892052"/>
              <a:gd name="connsiteX24" fmla="*/ 2152330 w 15300169"/>
              <a:gd name="connsiteY24" fmla="*/ 5363101 h 10892052"/>
              <a:gd name="connsiteX25" fmla="*/ 1641126 w 15300169"/>
              <a:gd name="connsiteY25" fmla="*/ 4498294 h 10892052"/>
              <a:gd name="connsiteX26" fmla="*/ 2572952 w 15300169"/>
              <a:gd name="connsiteY26" fmla="*/ 3279057 h 10892052"/>
              <a:gd name="connsiteX27" fmla="*/ 4432664 w 15300169"/>
              <a:gd name="connsiteY27" fmla="*/ 2682041 h 10892052"/>
              <a:gd name="connsiteX28" fmla="*/ 6008024 w 15300169"/>
              <a:gd name="connsiteY28" fmla="*/ 1945616 h 10892052"/>
              <a:gd name="connsiteX29" fmla="*/ 5758330 w 15300169"/>
              <a:gd name="connsiteY29" fmla="*/ 1656559 h 10892052"/>
              <a:gd name="connsiteX30" fmla="*/ 5074623 w 15300169"/>
              <a:gd name="connsiteY30" fmla="*/ 1402945 h 10892052"/>
              <a:gd name="connsiteX31" fmla="*/ 2988059 w 15300169"/>
              <a:gd name="connsiteY31" fmla="*/ 1038277 h 10892052"/>
              <a:gd name="connsiteX32" fmla="*/ 21666 w 15300169"/>
              <a:gd name="connsiteY32" fmla="*/ 786063 h 10892052"/>
              <a:gd name="connsiteX33" fmla="*/ 0 w 15300169"/>
              <a:gd name="connsiteY33" fmla="*/ 784940 h 1089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300169" h="10892052">
                <a:moveTo>
                  <a:pt x="0" y="0"/>
                </a:moveTo>
                <a:lnTo>
                  <a:pt x="755186" y="8838"/>
                </a:lnTo>
                <a:cubicBezTo>
                  <a:pt x="2647375" y="52557"/>
                  <a:pt x="4596403" y="246127"/>
                  <a:pt x="6100971" y="545226"/>
                </a:cubicBezTo>
                <a:cubicBezTo>
                  <a:pt x="7062729" y="735830"/>
                  <a:pt x="7818901" y="962665"/>
                  <a:pt x="8350585" y="1218642"/>
                </a:cubicBezTo>
                <a:cubicBezTo>
                  <a:pt x="8946071" y="1505336"/>
                  <a:pt x="9246965" y="1825110"/>
                  <a:pt x="9246965" y="2170087"/>
                </a:cubicBezTo>
                <a:cubicBezTo>
                  <a:pt x="9246965" y="2318160"/>
                  <a:pt x="9184738" y="2455994"/>
                  <a:pt x="9061072" y="2578863"/>
                </a:cubicBezTo>
                <a:cubicBezTo>
                  <a:pt x="8951585" y="2688342"/>
                  <a:pt x="8794049" y="2789157"/>
                  <a:pt x="8579800" y="2886034"/>
                </a:cubicBezTo>
                <a:cubicBezTo>
                  <a:pt x="8185172" y="3064037"/>
                  <a:pt x="7647187" y="3205021"/>
                  <a:pt x="7124955" y="3341279"/>
                </a:cubicBezTo>
                <a:cubicBezTo>
                  <a:pt x="6022203" y="3630336"/>
                  <a:pt x="4881642" y="3927270"/>
                  <a:pt x="4881642" y="4599897"/>
                </a:cubicBezTo>
                <a:cubicBezTo>
                  <a:pt x="4881642" y="4750332"/>
                  <a:pt x="5165207" y="4914158"/>
                  <a:pt x="5749666" y="5101612"/>
                </a:cubicBezTo>
                <a:cubicBezTo>
                  <a:pt x="6295528" y="5275675"/>
                  <a:pt x="7036735" y="5453678"/>
                  <a:pt x="7895306" y="5658458"/>
                </a:cubicBezTo>
                <a:cubicBezTo>
                  <a:pt x="9031928" y="5929400"/>
                  <a:pt x="10319785" y="6238148"/>
                  <a:pt x="11455620" y="6617780"/>
                </a:cubicBezTo>
                <a:cubicBezTo>
                  <a:pt x="12770258" y="7058848"/>
                  <a:pt x="13634343" y="7515668"/>
                  <a:pt x="14096711" y="8015807"/>
                </a:cubicBezTo>
                <a:cubicBezTo>
                  <a:pt x="14447229" y="8394652"/>
                  <a:pt x="14726068" y="8795551"/>
                  <a:pt x="14926138" y="9207477"/>
                </a:cubicBezTo>
                <a:cubicBezTo>
                  <a:pt x="15086825" y="9536702"/>
                  <a:pt x="15197100" y="9874592"/>
                  <a:pt x="15254601" y="10210905"/>
                </a:cubicBezTo>
                <a:cubicBezTo>
                  <a:pt x="15291228" y="10425630"/>
                  <a:pt x="15301603" y="10611115"/>
                  <a:pt x="15300015" y="10759883"/>
                </a:cubicBezTo>
                <a:lnTo>
                  <a:pt x="15295120" y="10892052"/>
                </a:lnTo>
                <a:lnTo>
                  <a:pt x="11490954" y="10892052"/>
                </a:lnTo>
                <a:lnTo>
                  <a:pt x="11492884" y="10875985"/>
                </a:lnTo>
                <a:cubicBezTo>
                  <a:pt x="11516951" y="10657613"/>
                  <a:pt x="11532763" y="10330181"/>
                  <a:pt x="11480038" y="9969106"/>
                </a:cubicBezTo>
                <a:cubicBezTo>
                  <a:pt x="11424113" y="9593411"/>
                  <a:pt x="11306748" y="9253947"/>
                  <a:pt x="11129520" y="8962527"/>
                </a:cubicBezTo>
                <a:cubicBezTo>
                  <a:pt x="10907394" y="8597859"/>
                  <a:pt x="10591535" y="8305652"/>
                  <a:pt x="10190606" y="8092994"/>
                </a:cubicBezTo>
                <a:cubicBezTo>
                  <a:pt x="9593544" y="7777158"/>
                  <a:pt x="8401784" y="7475500"/>
                  <a:pt x="7142284" y="7155726"/>
                </a:cubicBezTo>
                <a:cubicBezTo>
                  <a:pt x="5908777" y="6842252"/>
                  <a:pt x="4510645" y="6487823"/>
                  <a:pt x="3452790" y="6064084"/>
                </a:cubicBezTo>
                <a:cubicBezTo>
                  <a:pt x="2876996" y="5833310"/>
                  <a:pt x="2451649" y="5604113"/>
                  <a:pt x="2152330" y="5363101"/>
                </a:cubicBezTo>
                <a:cubicBezTo>
                  <a:pt x="1812840" y="5089797"/>
                  <a:pt x="1641126" y="4798377"/>
                  <a:pt x="1641126" y="4498294"/>
                </a:cubicBezTo>
                <a:cubicBezTo>
                  <a:pt x="1641126" y="3994217"/>
                  <a:pt x="1945958" y="3595681"/>
                  <a:pt x="2572952" y="3279057"/>
                </a:cubicBezTo>
                <a:cubicBezTo>
                  <a:pt x="3112512" y="3006540"/>
                  <a:pt x="3813548" y="2834051"/>
                  <a:pt x="4432664" y="2682041"/>
                </a:cubicBezTo>
                <a:cubicBezTo>
                  <a:pt x="5277845" y="2474109"/>
                  <a:pt x="6008024" y="2294531"/>
                  <a:pt x="6008024" y="1945616"/>
                </a:cubicBezTo>
                <a:cubicBezTo>
                  <a:pt x="6008024" y="1847163"/>
                  <a:pt x="5923743" y="1750286"/>
                  <a:pt x="5758330" y="1656559"/>
                </a:cubicBezTo>
                <a:cubicBezTo>
                  <a:pt x="5602369" y="1569133"/>
                  <a:pt x="5372367" y="1483282"/>
                  <a:pt x="5074623" y="1402945"/>
                </a:cubicBezTo>
                <a:cubicBezTo>
                  <a:pt x="4571296" y="1268262"/>
                  <a:pt x="3869473" y="1144606"/>
                  <a:pt x="2988059" y="1038277"/>
                </a:cubicBezTo>
                <a:cubicBezTo>
                  <a:pt x="1673027" y="879079"/>
                  <a:pt x="343521" y="803098"/>
                  <a:pt x="21666" y="786063"/>
                </a:cubicBezTo>
                <a:lnTo>
                  <a:pt x="0" y="784940"/>
                </a:lnTo>
                <a:close/>
              </a:path>
            </a:pathLst>
          </a:custGeom>
          <a:solidFill>
            <a:schemeClr val="accent6">
              <a:lumMod val="50000"/>
            </a:schemeClr>
          </a:solidFill>
          <a:ln>
            <a:noFill/>
          </a:ln>
          <a:effectLst/>
        </p:spPr>
        <p:txBody>
          <a:bodyPr wrap="square" anchor="ctr">
            <a:noAutofit/>
          </a:bodyPr>
          <a:lstStyle/>
          <a:p>
            <a:endParaRPr lang="en-US" sz="2743" dirty="0">
              <a:latin typeface="Fira Sans Light" panose="020B0403050000020004" pitchFamily="34" charset="0"/>
            </a:endParaRPr>
          </a:p>
        </p:txBody>
      </p:sp>
      <p:sp>
        <p:nvSpPr>
          <p:cNvPr id="10" name="Freeform 42">
            <a:extLst>
              <a:ext uri="{FF2B5EF4-FFF2-40B4-BE49-F238E27FC236}">
                <a16:creationId xmlns:a16="http://schemas.microsoft.com/office/drawing/2014/main" id="{4703C9EF-D299-443D-A06C-5DD316D961F2}"/>
              </a:ext>
            </a:extLst>
          </p:cNvPr>
          <p:cNvSpPr>
            <a:spLocks noChangeArrowheads="1"/>
          </p:cNvSpPr>
          <p:nvPr/>
        </p:nvSpPr>
        <p:spPr bwMode="auto">
          <a:xfrm>
            <a:off x="2139700" y="1827656"/>
            <a:ext cx="8096654" cy="4473118"/>
          </a:xfrm>
          <a:custGeom>
            <a:avLst/>
            <a:gdLst>
              <a:gd name="connsiteX0" fmla="*/ 0 w 15324388"/>
              <a:gd name="connsiteY0" fmla="*/ 784247 h 10916362"/>
              <a:gd name="connsiteX1" fmla="*/ 16815 w 15324388"/>
              <a:gd name="connsiteY1" fmla="*/ 785105 h 10916362"/>
              <a:gd name="connsiteX2" fmla="*/ 6030861 w 15324388"/>
              <a:gd name="connsiteY2" fmla="*/ 1968829 h 10916362"/>
              <a:gd name="connsiteX3" fmla="*/ 1663478 w 15324388"/>
              <a:gd name="connsiteY3" fmla="*/ 4522001 h 10916362"/>
              <a:gd name="connsiteX4" fmla="*/ 10202090 w 15324388"/>
              <a:gd name="connsiteY4" fmla="*/ 8096912 h 10916362"/>
              <a:gd name="connsiteX5" fmla="*/ 11516180 w 15324388"/>
              <a:gd name="connsiteY5" fmla="*/ 10908959 h 10916362"/>
              <a:gd name="connsiteX6" fmla="*/ 11515269 w 15324388"/>
              <a:gd name="connsiteY6" fmla="*/ 10916362 h 10916362"/>
              <a:gd name="connsiteX7" fmla="*/ 11468243 w 15324388"/>
              <a:gd name="connsiteY7" fmla="*/ 10916362 h 10916362"/>
              <a:gd name="connsiteX8" fmla="*/ 11470573 w 15324388"/>
              <a:gd name="connsiteY8" fmla="*/ 10897018 h 10916362"/>
              <a:gd name="connsiteX9" fmla="*/ 11457004 w 15324388"/>
              <a:gd name="connsiteY9" fmla="*/ 9995443 h 10916362"/>
              <a:gd name="connsiteX10" fmla="*/ 11108811 w 15324388"/>
              <a:gd name="connsiteY10" fmla="*/ 8998123 h 10916362"/>
              <a:gd name="connsiteX11" fmla="*/ 10180033 w 15324388"/>
              <a:gd name="connsiteY11" fmla="*/ 8138664 h 10916362"/>
              <a:gd name="connsiteX12" fmla="*/ 7136099 w 15324388"/>
              <a:gd name="connsiteY12" fmla="*/ 7202790 h 10916362"/>
              <a:gd name="connsiteX13" fmla="*/ 3443833 w 15324388"/>
              <a:gd name="connsiteY13" fmla="*/ 6109362 h 10916362"/>
              <a:gd name="connsiteX14" fmla="*/ 2136926 w 15324388"/>
              <a:gd name="connsiteY14" fmla="*/ 5405093 h 10916362"/>
              <a:gd name="connsiteX15" fmla="*/ 1755646 w 15324388"/>
              <a:gd name="connsiteY15" fmla="*/ 4990725 h 10916362"/>
              <a:gd name="connsiteX16" fmla="*/ 1616999 w 15324388"/>
              <a:gd name="connsiteY16" fmla="*/ 4522001 h 10916362"/>
              <a:gd name="connsiteX17" fmla="*/ 1885628 w 15324388"/>
              <a:gd name="connsiteY17" fmla="*/ 3786221 h 10916362"/>
              <a:gd name="connsiteX18" fmla="*/ 2561533 w 15324388"/>
              <a:gd name="connsiteY18" fmla="*/ 3282046 h 10916362"/>
              <a:gd name="connsiteX19" fmla="*/ 4426967 w 15324388"/>
              <a:gd name="connsiteY19" fmla="*/ 2682551 h 10916362"/>
              <a:gd name="connsiteX20" fmla="*/ 5540870 w 15324388"/>
              <a:gd name="connsiteY20" fmla="*/ 2362716 h 10916362"/>
              <a:gd name="connsiteX21" fmla="*/ 5872520 w 15324388"/>
              <a:gd name="connsiteY21" fmla="*/ 2176802 h 10916362"/>
              <a:gd name="connsiteX22" fmla="*/ 5984383 w 15324388"/>
              <a:gd name="connsiteY22" fmla="*/ 1968829 h 10916362"/>
              <a:gd name="connsiteX23" fmla="*/ 5068210 w 15324388"/>
              <a:gd name="connsiteY23" fmla="*/ 1448900 h 10916362"/>
              <a:gd name="connsiteX24" fmla="*/ 2984564 w 15324388"/>
              <a:gd name="connsiteY24" fmla="*/ 1084949 h 10916362"/>
              <a:gd name="connsiteX25" fmla="*/ 19673 w 15324388"/>
              <a:gd name="connsiteY25" fmla="*/ 832686 h 10916362"/>
              <a:gd name="connsiteX26" fmla="*/ 0 w 15324388"/>
              <a:gd name="connsiteY26" fmla="*/ 831668 h 10916362"/>
              <a:gd name="connsiteX27" fmla="*/ 0 w 15324388"/>
              <a:gd name="connsiteY27" fmla="*/ 0 h 10916362"/>
              <a:gd name="connsiteX28" fmla="*/ 755185 w 15324388"/>
              <a:gd name="connsiteY28" fmla="*/ 8832 h 10916362"/>
              <a:gd name="connsiteX29" fmla="*/ 6105700 w 15324388"/>
              <a:gd name="connsiteY29" fmla="*/ 544537 h 10916362"/>
              <a:gd name="connsiteX30" fmla="*/ 8361078 w 15324388"/>
              <a:gd name="connsiteY30" fmla="*/ 1220446 h 10916362"/>
              <a:gd name="connsiteX31" fmla="*/ 9270949 w 15324388"/>
              <a:gd name="connsiteY31" fmla="*/ 2193345 h 10916362"/>
              <a:gd name="connsiteX32" fmla="*/ 9077946 w 15324388"/>
              <a:gd name="connsiteY32" fmla="*/ 2618742 h 10916362"/>
              <a:gd name="connsiteX33" fmla="*/ 8590318 w 15324388"/>
              <a:gd name="connsiteY33" fmla="*/ 2930700 h 10916362"/>
              <a:gd name="connsiteX34" fmla="*/ 7131373 w 15324388"/>
              <a:gd name="connsiteY34" fmla="*/ 3387608 h 10916362"/>
              <a:gd name="connsiteX35" fmla="*/ 4904354 w 15324388"/>
              <a:gd name="connsiteY35" fmla="*/ 4623623 h 10916362"/>
              <a:gd name="connsiteX36" fmla="*/ 5117839 w 15324388"/>
              <a:gd name="connsiteY36" fmla="*/ 4845775 h 10916362"/>
              <a:gd name="connsiteX37" fmla="*/ 5755930 w 15324388"/>
              <a:gd name="connsiteY37" fmla="*/ 5102589 h 10916362"/>
              <a:gd name="connsiteX38" fmla="*/ 7901022 w 15324388"/>
              <a:gd name="connsiteY38" fmla="*/ 5659544 h 10916362"/>
              <a:gd name="connsiteX39" fmla="*/ 11463306 w 15324388"/>
              <a:gd name="connsiteY39" fmla="*/ 6619838 h 10916362"/>
              <a:gd name="connsiteX40" fmla="*/ 14114932 w 15324388"/>
              <a:gd name="connsiteY40" fmla="*/ 8024436 h 10916362"/>
              <a:gd name="connsiteX41" fmla="*/ 14948390 w 15324388"/>
              <a:gd name="connsiteY41" fmla="*/ 9221851 h 10916362"/>
              <a:gd name="connsiteX42" fmla="*/ 15278465 w 15324388"/>
              <a:gd name="connsiteY42" fmla="*/ 10230987 h 10916362"/>
              <a:gd name="connsiteX43" fmla="*/ 15324231 w 15324388"/>
              <a:gd name="connsiteY43" fmla="*/ 10785527 h 10916362"/>
              <a:gd name="connsiteX44" fmla="*/ 15319388 w 15324388"/>
              <a:gd name="connsiteY44" fmla="*/ 10916362 h 10916362"/>
              <a:gd name="connsiteX45" fmla="*/ 15272085 w 15324388"/>
              <a:gd name="connsiteY45" fmla="*/ 10916362 h 10916362"/>
              <a:gd name="connsiteX46" fmla="*/ 15277077 w 15324388"/>
              <a:gd name="connsiteY46" fmla="*/ 10789880 h 10916362"/>
              <a:gd name="connsiteX47" fmla="*/ 14080270 w 15324388"/>
              <a:gd name="connsiteY47" fmla="*/ 8055948 h 10916362"/>
              <a:gd name="connsiteX48" fmla="*/ 4857875 w 15324388"/>
              <a:gd name="connsiteY48" fmla="*/ 4623623 h 10916362"/>
              <a:gd name="connsiteX49" fmla="*/ 9224471 w 15324388"/>
              <a:gd name="connsiteY49" fmla="*/ 2193345 h 10916362"/>
              <a:gd name="connsiteX50" fmla="*/ 716062 w 15324388"/>
              <a:gd name="connsiteY50" fmla="*/ 54502 h 10916362"/>
              <a:gd name="connsiteX51" fmla="*/ 0 w 15324388"/>
              <a:gd name="connsiteY51" fmla="*/ 46455 h 1091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324388" h="10916362">
                <a:moveTo>
                  <a:pt x="0" y="784247"/>
                </a:moveTo>
                <a:lnTo>
                  <a:pt x="16815" y="785105"/>
                </a:lnTo>
                <a:cubicBezTo>
                  <a:pt x="685043" y="819990"/>
                  <a:pt x="6030861" y="1125421"/>
                  <a:pt x="6030861" y="1968829"/>
                </a:cubicBezTo>
                <a:cubicBezTo>
                  <a:pt x="6030861" y="2867678"/>
                  <a:pt x="1663478" y="2642375"/>
                  <a:pt x="1663478" y="4522001"/>
                </a:cubicBezTo>
                <a:cubicBezTo>
                  <a:pt x="1663478" y="6400838"/>
                  <a:pt x="8425674" y="7157099"/>
                  <a:pt x="10202090" y="8096912"/>
                </a:cubicBezTo>
                <a:cubicBezTo>
                  <a:pt x="11589915" y="8831140"/>
                  <a:pt x="11584819" y="10301021"/>
                  <a:pt x="11516180" y="10908959"/>
                </a:cubicBezTo>
                <a:lnTo>
                  <a:pt x="11515269" y="10916362"/>
                </a:lnTo>
                <a:lnTo>
                  <a:pt x="11468243" y="10916362"/>
                </a:lnTo>
                <a:lnTo>
                  <a:pt x="11470573" y="10897018"/>
                </a:lnTo>
                <a:cubicBezTo>
                  <a:pt x="11494559" y="10679900"/>
                  <a:pt x="11510178" y="10354372"/>
                  <a:pt x="11457004" y="9995443"/>
                </a:cubicBezTo>
                <a:cubicBezTo>
                  <a:pt x="11402648" y="9622827"/>
                  <a:pt x="11285271" y="9287236"/>
                  <a:pt x="11108811" y="8998123"/>
                </a:cubicBezTo>
                <a:cubicBezTo>
                  <a:pt x="10889812" y="8638111"/>
                  <a:pt x="10577068" y="8348211"/>
                  <a:pt x="10180033" y="8138664"/>
                </a:cubicBezTo>
                <a:cubicBezTo>
                  <a:pt x="9585268" y="7823554"/>
                  <a:pt x="8395739" y="7521838"/>
                  <a:pt x="7136099" y="7202790"/>
                </a:cubicBezTo>
                <a:cubicBezTo>
                  <a:pt x="5901667" y="6889256"/>
                  <a:pt x="4502593" y="6533971"/>
                  <a:pt x="3443833" y="6109362"/>
                </a:cubicBezTo>
                <a:cubicBezTo>
                  <a:pt x="2865611" y="5877756"/>
                  <a:pt x="2438641" y="5647727"/>
                  <a:pt x="2136926" y="5405093"/>
                </a:cubicBezTo>
                <a:cubicBezTo>
                  <a:pt x="1969919" y="5271172"/>
                  <a:pt x="1842301" y="5130948"/>
                  <a:pt x="1755646" y="4990725"/>
                </a:cubicBezTo>
                <a:cubicBezTo>
                  <a:pt x="1663478" y="4839473"/>
                  <a:pt x="1616999" y="4681130"/>
                  <a:pt x="1616999" y="4522001"/>
                </a:cubicBezTo>
                <a:cubicBezTo>
                  <a:pt x="1616999" y="4248644"/>
                  <a:pt x="1707593" y="4001283"/>
                  <a:pt x="1885628" y="3786221"/>
                </a:cubicBezTo>
                <a:cubicBezTo>
                  <a:pt x="2042394" y="3597156"/>
                  <a:pt x="2263757" y="3432511"/>
                  <a:pt x="2561533" y="3282046"/>
                </a:cubicBezTo>
                <a:cubicBezTo>
                  <a:pt x="3104305" y="3007901"/>
                  <a:pt x="3806993" y="2835379"/>
                  <a:pt x="4426967" y="2682551"/>
                </a:cubicBezTo>
                <a:cubicBezTo>
                  <a:pt x="4852361" y="2577778"/>
                  <a:pt x="5253335" y="2479306"/>
                  <a:pt x="5540870" y="2362716"/>
                </a:cubicBezTo>
                <a:cubicBezTo>
                  <a:pt x="5690546" y="2302845"/>
                  <a:pt x="5799258" y="2241399"/>
                  <a:pt x="5872520" y="2176802"/>
                </a:cubicBezTo>
                <a:cubicBezTo>
                  <a:pt x="5948146" y="2111416"/>
                  <a:pt x="5984383" y="2042880"/>
                  <a:pt x="5984383" y="1968829"/>
                </a:cubicBezTo>
                <a:cubicBezTo>
                  <a:pt x="5984383" y="1843574"/>
                  <a:pt x="5825254" y="1652145"/>
                  <a:pt x="5068210" y="1448900"/>
                </a:cubicBezTo>
                <a:cubicBezTo>
                  <a:pt x="4566402" y="1314191"/>
                  <a:pt x="3865288" y="1191298"/>
                  <a:pt x="2984564" y="1084949"/>
                </a:cubicBezTo>
                <a:cubicBezTo>
                  <a:pt x="1671454" y="925720"/>
                  <a:pt x="342059" y="849725"/>
                  <a:pt x="19673" y="832686"/>
                </a:cubicBezTo>
                <a:lnTo>
                  <a:pt x="0" y="831668"/>
                </a:lnTo>
                <a:close/>
                <a:moveTo>
                  <a:pt x="0" y="0"/>
                </a:moveTo>
                <a:lnTo>
                  <a:pt x="755185" y="8832"/>
                </a:lnTo>
                <a:cubicBezTo>
                  <a:pt x="2648963" y="52548"/>
                  <a:pt x="4599586" y="246070"/>
                  <a:pt x="6105700" y="544537"/>
                </a:cubicBezTo>
                <a:cubicBezTo>
                  <a:pt x="7069139" y="735966"/>
                  <a:pt x="7826971" y="963632"/>
                  <a:pt x="8361078" y="1220446"/>
                </a:cubicBezTo>
                <a:cubicBezTo>
                  <a:pt x="8964508" y="1511134"/>
                  <a:pt x="9270949" y="1838847"/>
                  <a:pt x="9270949" y="2193345"/>
                </a:cubicBezTo>
                <a:cubicBezTo>
                  <a:pt x="9270949" y="2347748"/>
                  <a:pt x="9205564" y="2491123"/>
                  <a:pt x="9077946" y="2618742"/>
                </a:cubicBezTo>
                <a:cubicBezTo>
                  <a:pt x="8966083" y="2730606"/>
                  <a:pt x="8806166" y="2832228"/>
                  <a:pt x="8590318" y="2930700"/>
                </a:cubicBezTo>
                <a:cubicBezTo>
                  <a:pt x="8193283" y="3109524"/>
                  <a:pt x="7653662" y="3251323"/>
                  <a:pt x="7131373" y="3387608"/>
                </a:cubicBezTo>
                <a:cubicBezTo>
                  <a:pt x="6036376" y="3673570"/>
                  <a:pt x="4904354" y="3968984"/>
                  <a:pt x="4904354" y="4623623"/>
                </a:cubicBezTo>
                <a:cubicBezTo>
                  <a:pt x="4904354" y="4689796"/>
                  <a:pt x="4978404" y="4766998"/>
                  <a:pt x="5117839" y="4845775"/>
                </a:cubicBezTo>
                <a:cubicBezTo>
                  <a:pt x="5259637" y="4926915"/>
                  <a:pt x="5468396" y="5010419"/>
                  <a:pt x="5755930" y="5102589"/>
                </a:cubicBezTo>
                <a:cubicBezTo>
                  <a:pt x="6301853" y="5277474"/>
                  <a:pt x="7043143" y="5454723"/>
                  <a:pt x="7901022" y="5659544"/>
                </a:cubicBezTo>
                <a:cubicBezTo>
                  <a:pt x="9037770" y="5931325"/>
                  <a:pt x="10327345" y="6239344"/>
                  <a:pt x="11463306" y="6619838"/>
                </a:cubicBezTo>
                <a:cubicBezTo>
                  <a:pt x="12782029" y="7061778"/>
                  <a:pt x="13649361" y="7521050"/>
                  <a:pt x="14114932" y="8024436"/>
                </a:cubicBezTo>
                <a:cubicBezTo>
                  <a:pt x="14466276" y="8404931"/>
                  <a:pt x="14747509" y="8808270"/>
                  <a:pt x="14948390" y="9221851"/>
                </a:cubicBezTo>
                <a:cubicBezTo>
                  <a:pt x="15109883" y="9554291"/>
                  <a:pt x="15220958" y="9893033"/>
                  <a:pt x="15278465" y="10230987"/>
                </a:cubicBezTo>
                <a:cubicBezTo>
                  <a:pt x="15315392" y="10447821"/>
                  <a:pt x="15325842" y="10635188"/>
                  <a:pt x="15324231" y="10785527"/>
                </a:cubicBezTo>
                <a:lnTo>
                  <a:pt x="15319388" y="10916362"/>
                </a:lnTo>
                <a:lnTo>
                  <a:pt x="15272085" y="10916362"/>
                </a:lnTo>
                <a:lnTo>
                  <a:pt x="15277077" y="10789880"/>
                </a:lnTo>
                <a:cubicBezTo>
                  <a:pt x="15284259" y="10243918"/>
                  <a:pt x="15131497" y="9192753"/>
                  <a:pt x="14080270" y="8055948"/>
                </a:cubicBezTo>
                <a:cubicBezTo>
                  <a:pt x="12277070" y="6105423"/>
                  <a:pt x="4857875" y="5461813"/>
                  <a:pt x="4857875" y="4623623"/>
                </a:cubicBezTo>
                <a:cubicBezTo>
                  <a:pt x="4857875" y="3275744"/>
                  <a:pt x="9224471" y="3419119"/>
                  <a:pt x="9224471" y="2193345"/>
                </a:cubicBezTo>
                <a:cubicBezTo>
                  <a:pt x="9224471" y="871364"/>
                  <a:pt x="4609799" y="140674"/>
                  <a:pt x="716062" y="54502"/>
                </a:cubicBezTo>
                <a:lnTo>
                  <a:pt x="0" y="46455"/>
                </a:lnTo>
                <a:close/>
              </a:path>
            </a:pathLst>
          </a:custGeom>
          <a:solidFill>
            <a:schemeClr val="accent6"/>
          </a:solidFill>
          <a:ln>
            <a:noFill/>
          </a:ln>
          <a:effectLst/>
        </p:spPr>
        <p:txBody>
          <a:bodyPr wrap="square" anchor="ctr">
            <a:noAutofit/>
          </a:bodyPr>
          <a:lstStyle/>
          <a:p>
            <a:endParaRPr lang="en-US" sz="2743" dirty="0">
              <a:latin typeface="Fira Sans Light" panose="020B0403050000020004" pitchFamily="34" charset="0"/>
            </a:endParaRPr>
          </a:p>
        </p:txBody>
      </p:sp>
      <p:sp>
        <p:nvSpPr>
          <p:cNvPr id="11" name="Freeform 3">
            <a:extLst>
              <a:ext uri="{FF2B5EF4-FFF2-40B4-BE49-F238E27FC236}">
                <a16:creationId xmlns:a16="http://schemas.microsoft.com/office/drawing/2014/main" id="{08633064-88E7-47C7-85E7-E9F2B761281A}"/>
              </a:ext>
            </a:extLst>
          </p:cNvPr>
          <p:cNvSpPr>
            <a:spLocks noChangeArrowheads="1"/>
          </p:cNvSpPr>
          <p:nvPr/>
        </p:nvSpPr>
        <p:spPr bwMode="auto">
          <a:xfrm>
            <a:off x="2111797" y="1989676"/>
            <a:ext cx="7152297" cy="4419639"/>
          </a:xfrm>
          <a:custGeom>
            <a:avLst/>
            <a:gdLst>
              <a:gd name="T0" fmla="*/ 0 w 17184"/>
              <a:gd name="T1" fmla="*/ 0 h 13694"/>
              <a:gd name="T2" fmla="*/ 0 w 17184"/>
              <a:gd name="T3" fmla="*/ 0 h 13694"/>
              <a:gd name="T4" fmla="*/ 9269 w 17184"/>
              <a:gd name="T5" fmla="*/ 1455 h 13694"/>
              <a:gd name="T6" fmla="*/ 9269 w 17184"/>
              <a:gd name="T7" fmla="*/ 1455 h 13694"/>
              <a:gd name="T8" fmla="*/ 4878 w 17184"/>
              <a:gd name="T9" fmla="*/ 4361 h 13694"/>
              <a:gd name="T10" fmla="*/ 4878 w 17184"/>
              <a:gd name="T11" fmla="*/ 4361 h 13694"/>
              <a:gd name="T12" fmla="*/ 10208 w 17184"/>
              <a:gd name="T13" fmla="*/ 7887 h 13694"/>
              <a:gd name="T14" fmla="*/ 10208 w 17184"/>
              <a:gd name="T15" fmla="*/ 7887 h 13694"/>
              <a:gd name="T16" fmla="*/ 17183 w 17184"/>
              <a:gd name="T17" fmla="*/ 13693 h 13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84" h="13694">
                <a:moveTo>
                  <a:pt x="0" y="0"/>
                </a:moveTo>
                <a:lnTo>
                  <a:pt x="0" y="0"/>
                </a:lnTo>
                <a:cubicBezTo>
                  <a:pt x="0" y="0"/>
                  <a:pt x="7668" y="142"/>
                  <a:pt x="9269" y="1455"/>
                </a:cubicBezTo>
                <a:lnTo>
                  <a:pt x="9269" y="1455"/>
                </a:lnTo>
                <a:cubicBezTo>
                  <a:pt x="10869" y="2767"/>
                  <a:pt x="6836" y="3122"/>
                  <a:pt x="4878" y="4361"/>
                </a:cubicBezTo>
                <a:lnTo>
                  <a:pt x="4878" y="4361"/>
                </a:lnTo>
                <a:cubicBezTo>
                  <a:pt x="3289" y="5366"/>
                  <a:pt x="4340" y="6434"/>
                  <a:pt x="10208" y="7887"/>
                </a:cubicBezTo>
                <a:lnTo>
                  <a:pt x="10208" y="7887"/>
                </a:lnTo>
                <a:cubicBezTo>
                  <a:pt x="16698" y="9494"/>
                  <a:pt x="17183" y="11176"/>
                  <a:pt x="17183" y="13693"/>
                </a:cubicBezTo>
              </a:path>
            </a:pathLst>
          </a:custGeom>
          <a:noFill/>
          <a:ln w="38100" cap="flat">
            <a:solidFill>
              <a:srgbClr val="FFFFFF"/>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latin typeface="Fira Sans Light" panose="020B0403050000020004" pitchFamily="34" charset="0"/>
            </a:endParaRPr>
          </a:p>
        </p:txBody>
      </p:sp>
      <p:sp>
        <p:nvSpPr>
          <p:cNvPr id="12" name="Freeform 30">
            <a:extLst>
              <a:ext uri="{FF2B5EF4-FFF2-40B4-BE49-F238E27FC236}">
                <a16:creationId xmlns:a16="http://schemas.microsoft.com/office/drawing/2014/main" id="{8E7CD785-C498-4EED-8D46-9B7FBC120DE1}"/>
              </a:ext>
            </a:extLst>
          </p:cNvPr>
          <p:cNvSpPr>
            <a:spLocks noChangeArrowheads="1"/>
          </p:cNvSpPr>
          <p:nvPr/>
        </p:nvSpPr>
        <p:spPr bwMode="auto">
          <a:xfrm>
            <a:off x="6443872" y="1750098"/>
            <a:ext cx="655323" cy="1066124"/>
          </a:xfrm>
          <a:custGeom>
            <a:avLst/>
            <a:gdLst>
              <a:gd name="T0" fmla="*/ 590 w 1181"/>
              <a:gd name="T1" fmla="*/ 933 h 1922"/>
              <a:gd name="T2" fmla="*/ 590 w 1181"/>
              <a:gd name="T3" fmla="*/ 933 h 1922"/>
              <a:gd name="T4" fmla="*/ 289 w 1181"/>
              <a:gd name="T5" fmla="*/ 632 h 1922"/>
              <a:gd name="T6" fmla="*/ 289 w 1181"/>
              <a:gd name="T7" fmla="*/ 632 h 1922"/>
              <a:gd name="T8" fmla="*/ 590 w 1181"/>
              <a:gd name="T9" fmla="*/ 331 h 1922"/>
              <a:gd name="T10" fmla="*/ 590 w 1181"/>
              <a:gd name="T11" fmla="*/ 331 h 1922"/>
              <a:gd name="T12" fmla="*/ 891 w 1181"/>
              <a:gd name="T13" fmla="*/ 632 h 1922"/>
              <a:gd name="T14" fmla="*/ 891 w 1181"/>
              <a:gd name="T15" fmla="*/ 632 h 1922"/>
              <a:gd name="T16" fmla="*/ 590 w 1181"/>
              <a:gd name="T17" fmla="*/ 933 h 1922"/>
              <a:gd name="T18" fmla="*/ 590 w 1181"/>
              <a:gd name="T19" fmla="*/ 0 h 1922"/>
              <a:gd name="T20" fmla="*/ 590 w 1181"/>
              <a:gd name="T21" fmla="*/ 0 h 1922"/>
              <a:gd name="T22" fmla="*/ 0 w 1181"/>
              <a:gd name="T23" fmla="*/ 589 h 1922"/>
              <a:gd name="T24" fmla="*/ 0 w 1181"/>
              <a:gd name="T25" fmla="*/ 589 h 1922"/>
              <a:gd name="T26" fmla="*/ 590 w 1181"/>
              <a:gd name="T27" fmla="*/ 1921 h 1922"/>
              <a:gd name="T28" fmla="*/ 590 w 1181"/>
              <a:gd name="T29" fmla="*/ 1921 h 1922"/>
              <a:gd name="T30" fmla="*/ 1180 w 1181"/>
              <a:gd name="T31" fmla="*/ 589 h 1922"/>
              <a:gd name="T32" fmla="*/ 1180 w 1181"/>
              <a:gd name="T33" fmla="*/ 589 h 1922"/>
              <a:gd name="T34" fmla="*/ 590 w 1181"/>
              <a:gd name="T35" fmla="*/ 0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1" h="1922">
                <a:moveTo>
                  <a:pt x="590" y="933"/>
                </a:moveTo>
                <a:lnTo>
                  <a:pt x="590" y="933"/>
                </a:lnTo>
                <a:cubicBezTo>
                  <a:pt x="424" y="933"/>
                  <a:pt x="289" y="798"/>
                  <a:pt x="289" y="632"/>
                </a:cubicBezTo>
                <a:lnTo>
                  <a:pt x="289" y="632"/>
                </a:lnTo>
                <a:cubicBezTo>
                  <a:pt x="289" y="466"/>
                  <a:pt x="424" y="331"/>
                  <a:pt x="590" y="331"/>
                </a:cubicBezTo>
                <a:lnTo>
                  <a:pt x="590" y="331"/>
                </a:lnTo>
                <a:cubicBezTo>
                  <a:pt x="756" y="331"/>
                  <a:pt x="891" y="466"/>
                  <a:pt x="891" y="632"/>
                </a:cubicBezTo>
                <a:lnTo>
                  <a:pt x="891" y="632"/>
                </a:lnTo>
                <a:cubicBezTo>
                  <a:pt x="891" y="798"/>
                  <a:pt x="756" y="933"/>
                  <a:pt x="590" y="933"/>
                </a:cubicBezTo>
                <a:close/>
                <a:moveTo>
                  <a:pt x="590" y="0"/>
                </a:moveTo>
                <a:lnTo>
                  <a:pt x="590" y="0"/>
                </a:lnTo>
                <a:cubicBezTo>
                  <a:pt x="265" y="0"/>
                  <a:pt x="0" y="263"/>
                  <a:pt x="0" y="589"/>
                </a:cubicBezTo>
                <a:lnTo>
                  <a:pt x="0" y="589"/>
                </a:lnTo>
                <a:cubicBezTo>
                  <a:pt x="0" y="915"/>
                  <a:pt x="590" y="1921"/>
                  <a:pt x="590" y="1921"/>
                </a:cubicBezTo>
                <a:lnTo>
                  <a:pt x="590" y="1921"/>
                </a:lnTo>
                <a:cubicBezTo>
                  <a:pt x="590" y="1921"/>
                  <a:pt x="1180" y="915"/>
                  <a:pt x="1180" y="589"/>
                </a:cubicBezTo>
                <a:lnTo>
                  <a:pt x="1180" y="589"/>
                </a:lnTo>
                <a:cubicBezTo>
                  <a:pt x="1180" y="263"/>
                  <a:pt x="915" y="0"/>
                  <a:pt x="590" y="0"/>
                </a:cubicBezTo>
                <a:close/>
              </a:path>
            </a:pathLst>
          </a:custGeom>
          <a:solidFill>
            <a:schemeClr val="accent2"/>
          </a:solidFill>
          <a:ln>
            <a:noFill/>
          </a:ln>
          <a:effectLst/>
        </p:spPr>
        <p:txBody>
          <a:bodyPr wrap="none" anchor="ctr"/>
          <a:lstStyle/>
          <a:p>
            <a:endParaRPr lang="en-US" sz="2743" dirty="0">
              <a:latin typeface="Fira Sans Light" panose="020B0403050000020004" pitchFamily="34" charset="0"/>
            </a:endParaRPr>
          </a:p>
        </p:txBody>
      </p:sp>
      <p:sp>
        <p:nvSpPr>
          <p:cNvPr id="13" name="Freeform 31">
            <a:extLst>
              <a:ext uri="{FF2B5EF4-FFF2-40B4-BE49-F238E27FC236}">
                <a16:creationId xmlns:a16="http://schemas.microsoft.com/office/drawing/2014/main" id="{03DE47F6-6550-4026-8CAF-D779DD19B072}"/>
              </a:ext>
            </a:extLst>
          </p:cNvPr>
          <p:cNvSpPr>
            <a:spLocks noChangeArrowheads="1"/>
          </p:cNvSpPr>
          <p:nvPr/>
        </p:nvSpPr>
        <p:spPr bwMode="auto">
          <a:xfrm>
            <a:off x="2922449" y="2576217"/>
            <a:ext cx="655323" cy="1066124"/>
          </a:xfrm>
          <a:custGeom>
            <a:avLst/>
            <a:gdLst>
              <a:gd name="T0" fmla="*/ 589 w 1180"/>
              <a:gd name="T1" fmla="*/ 932 h 1922"/>
              <a:gd name="T2" fmla="*/ 589 w 1180"/>
              <a:gd name="T3" fmla="*/ 932 h 1922"/>
              <a:gd name="T4" fmla="*/ 288 w 1180"/>
              <a:gd name="T5" fmla="*/ 631 h 1922"/>
              <a:gd name="T6" fmla="*/ 288 w 1180"/>
              <a:gd name="T7" fmla="*/ 631 h 1922"/>
              <a:gd name="T8" fmla="*/ 589 w 1180"/>
              <a:gd name="T9" fmla="*/ 332 h 1922"/>
              <a:gd name="T10" fmla="*/ 589 w 1180"/>
              <a:gd name="T11" fmla="*/ 332 h 1922"/>
              <a:gd name="T12" fmla="*/ 890 w 1180"/>
              <a:gd name="T13" fmla="*/ 631 h 1922"/>
              <a:gd name="T14" fmla="*/ 890 w 1180"/>
              <a:gd name="T15" fmla="*/ 631 h 1922"/>
              <a:gd name="T16" fmla="*/ 589 w 1180"/>
              <a:gd name="T17" fmla="*/ 932 h 1922"/>
              <a:gd name="T18" fmla="*/ 589 w 1180"/>
              <a:gd name="T19" fmla="*/ 0 h 1922"/>
              <a:gd name="T20" fmla="*/ 589 w 1180"/>
              <a:gd name="T21" fmla="*/ 0 h 1922"/>
              <a:gd name="T22" fmla="*/ 0 w 1180"/>
              <a:gd name="T23" fmla="*/ 589 h 1922"/>
              <a:gd name="T24" fmla="*/ 0 w 1180"/>
              <a:gd name="T25" fmla="*/ 589 h 1922"/>
              <a:gd name="T26" fmla="*/ 589 w 1180"/>
              <a:gd name="T27" fmla="*/ 1921 h 1922"/>
              <a:gd name="T28" fmla="*/ 589 w 1180"/>
              <a:gd name="T29" fmla="*/ 1921 h 1922"/>
              <a:gd name="T30" fmla="*/ 1179 w 1180"/>
              <a:gd name="T31" fmla="*/ 589 h 1922"/>
              <a:gd name="T32" fmla="*/ 1179 w 1180"/>
              <a:gd name="T33" fmla="*/ 589 h 1922"/>
              <a:gd name="T34" fmla="*/ 589 w 1180"/>
              <a:gd name="T35" fmla="*/ 0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0" h="1922">
                <a:moveTo>
                  <a:pt x="589" y="932"/>
                </a:moveTo>
                <a:lnTo>
                  <a:pt x="589" y="932"/>
                </a:lnTo>
                <a:cubicBezTo>
                  <a:pt x="423" y="932"/>
                  <a:pt x="288" y="797"/>
                  <a:pt x="288" y="631"/>
                </a:cubicBezTo>
                <a:lnTo>
                  <a:pt x="288" y="631"/>
                </a:lnTo>
                <a:cubicBezTo>
                  <a:pt x="288" y="466"/>
                  <a:pt x="423" y="332"/>
                  <a:pt x="589" y="332"/>
                </a:cubicBezTo>
                <a:lnTo>
                  <a:pt x="589" y="332"/>
                </a:lnTo>
                <a:cubicBezTo>
                  <a:pt x="756" y="332"/>
                  <a:pt x="890" y="466"/>
                  <a:pt x="890" y="631"/>
                </a:cubicBezTo>
                <a:lnTo>
                  <a:pt x="890" y="631"/>
                </a:lnTo>
                <a:cubicBezTo>
                  <a:pt x="890" y="797"/>
                  <a:pt x="756" y="932"/>
                  <a:pt x="589" y="932"/>
                </a:cubicBezTo>
                <a:close/>
                <a:moveTo>
                  <a:pt x="589" y="0"/>
                </a:moveTo>
                <a:lnTo>
                  <a:pt x="589" y="0"/>
                </a:lnTo>
                <a:cubicBezTo>
                  <a:pt x="264" y="0"/>
                  <a:pt x="0" y="264"/>
                  <a:pt x="0" y="589"/>
                </a:cubicBezTo>
                <a:lnTo>
                  <a:pt x="0" y="589"/>
                </a:lnTo>
                <a:cubicBezTo>
                  <a:pt x="0" y="914"/>
                  <a:pt x="589" y="1921"/>
                  <a:pt x="589" y="1921"/>
                </a:cubicBezTo>
                <a:lnTo>
                  <a:pt x="589" y="1921"/>
                </a:lnTo>
                <a:cubicBezTo>
                  <a:pt x="589" y="1921"/>
                  <a:pt x="1179" y="914"/>
                  <a:pt x="1179" y="589"/>
                </a:cubicBezTo>
                <a:lnTo>
                  <a:pt x="1179" y="589"/>
                </a:lnTo>
                <a:cubicBezTo>
                  <a:pt x="1179" y="264"/>
                  <a:pt x="915" y="0"/>
                  <a:pt x="589" y="0"/>
                </a:cubicBezTo>
                <a:close/>
              </a:path>
            </a:pathLst>
          </a:custGeom>
          <a:solidFill>
            <a:schemeClr val="accent3"/>
          </a:solidFill>
          <a:ln>
            <a:noFill/>
          </a:ln>
          <a:effectLst/>
        </p:spPr>
        <p:txBody>
          <a:bodyPr wrap="none" anchor="ctr"/>
          <a:lstStyle/>
          <a:p>
            <a:endParaRPr lang="en-US" sz="2743" dirty="0">
              <a:latin typeface="Fira Sans Light" panose="020B0403050000020004" pitchFamily="34" charset="0"/>
            </a:endParaRPr>
          </a:p>
        </p:txBody>
      </p:sp>
      <p:sp>
        <p:nvSpPr>
          <p:cNvPr id="14" name="Freeform 32">
            <a:extLst>
              <a:ext uri="{FF2B5EF4-FFF2-40B4-BE49-F238E27FC236}">
                <a16:creationId xmlns:a16="http://schemas.microsoft.com/office/drawing/2014/main" id="{0A5755A8-9717-4521-AA95-007FAAC3EF98}"/>
              </a:ext>
            </a:extLst>
          </p:cNvPr>
          <p:cNvSpPr>
            <a:spLocks noChangeArrowheads="1"/>
          </p:cNvSpPr>
          <p:nvPr/>
        </p:nvSpPr>
        <p:spPr bwMode="auto">
          <a:xfrm>
            <a:off x="8042124" y="4045452"/>
            <a:ext cx="655323" cy="1066124"/>
          </a:xfrm>
          <a:custGeom>
            <a:avLst/>
            <a:gdLst>
              <a:gd name="T0" fmla="*/ 590 w 1181"/>
              <a:gd name="T1" fmla="*/ 934 h 1923"/>
              <a:gd name="T2" fmla="*/ 590 w 1181"/>
              <a:gd name="T3" fmla="*/ 934 h 1923"/>
              <a:gd name="T4" fmla="*/ 289 w 1181"/>
              <a:gd name="T5" fmla="*/ 633 h 1923"/>
              <a:gd name="T6" fmla="*/ 289 w 1181"/>
              <a:gd name="T7" fmla="*/ 633 h 1923"/>
              <a:gd name="T8" fmla="*/ 590 w 1181"/>
              <a:gd name="T9" fmla="*/ 332 h 1923"/>
              <a:gd name="T10" fmla="*/ 590 w 1181"/>
              <a:gd name="T11" fmla="*/ 332 h 1923"/>
              <a:gd name="T12" fmla="*/ 891 w 1181"/>
              <a:gd name="T13" fmla="*/ 633 h 1923"/>
              <a:gd name="T14" fmla="*/ 891 w 1181"/>
              <a:gd name="T15" fmla="*/ 633 h 1923"/>
              <a:gd name="T16" fmla="*/ 590 w 1181"/>
              <a:gd name="T17" fmla="*/ 934 h 1923"/>
              <a:gd name="T18" fmla="*/ 590 w 1181"/>
              <a:gd name="T19" fmla="*/ 0 h 1923"/>
              <a:gd name="T20" fmla="*/ 590 w 1181"/>
              <a:gd name="T21" fmla="*/ 0 h 1923"/>
              <a:gd name="T22" fmla="*/ 0 w 1181"/>
              <a:gd name="T23" fmla="*/ 590 h 1923"/>
              <a:gd name="T24" fmla="*/ 0 w 1181"/>
              <a:gd name="T25" fmla="*/ 590 h 1923"/>
              <a:gd name="T26" fmla="*/ 590 w 1181"/>
              <a:gd name="T27" fmla="*/ 1922 h 1923"/>
              <a:gd name="T28" fmla="*/ 590 w 1181"/>
              <a:gd name="T29" fmla="*/ 1922 h 1923"/>
              <a:gd name="T30" fmla="*/ 1180 w 1181"/>
              <a:gd name="T31" fmla="*/ 590 h 1923"/>
              <a:gd name="T32" fmla="*/ 1180 w 1181"/>
              <a:gd name="T33" fmla="*/ 590 h 1923"/>
              <a:gd name="T34" fmla="*/ 590 w 1181"/>
              <a:gd name="T35" fmla="*/ 0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1" h="1923">
                <a:moveTo>
                  <a:pt x="590" y="934"/>
                </a:moveTo>
                <a:lnTo>
                  <a:pt x="590" y="934"/>
                </a:lnTo>
                <a:cubicBezTo>
                  <a:pt x="424" y="934"/>
                  <a:pt x="289" y="799"/>
                  <a:pt x="289" y="633"/>
                </a:cubicBezTo>
                <a:lnTo>
                  <a:pt x="289" y="633"/>
                </a:lnTo>
                <a:cubicBezTo>
                  <a:pt x="289" y="467"/>
                  <a:pt x="424" y="332"/>
                  <a:pt x="590" y="332"/>
                </a:cubicBezTo>
                <a:lnTo>
                  <a:pt x="590" y="332"/>
                </a:lnTo>
                <a:cubicBezTo>
                  <a:pt x="756" y="332"/>
                  <a:pt x="891" y="467"/>
                  <a:pt x="891" y="633"/>
                </a:cubicBezTo>
                <a:lnTo>
                  <a:pt x="891" y="633"/>
                </a:lnTo>
                <a:cubicBezTo>
                  <a:pt x="891" y="799"/>
                  <a:pt x="756" y="934"/>
                  <a:pt x="590" y="934"/>
                </a:cubicBezTo>
                <a:close/>
                <a:moveTo>
                  <a:pt x="590" y="0"/>
                </a:moveTo>
                <a:lnTo>
                  <a:pt x="590" y="0"/>
                </a:lnTo>
                <a:cubicBezTo>
                  <a:pt x="265" y="0"/>
                  <a:pt x="0" y="265"/>
                  <a:pt x="0" y="590"/>
                </a:cubicBezTo>
                <a:lnTo>
                  <a:pt x="0" y="590"/>
                </a:lnTo>
                <a:cubicBezTo>
                  <a:pt x="0" y="915"/>
                  <a:pt x="590" y="1922"/>
                  <a:pt x="590" y="1922"/>
                </a:cubicBezTo>
                <a:lnTo>
                  <a:pt x="590" y="1922"/>
                </a:lnTo>
                <a:cubicBezTo>
                  <a:pt x="590" y="1922"/>
                  <a:pt x="1180" y="915"/>
                  <a:pt x="1180" y="590"/>
                </a:cubicBezTo>
                <a:lnTo>
                  <a:pt x="1180" y="590"/>
                </a:lnTo>
                <a:cubicBezTo>
                  <a:pt x="1180" y="265"/>
                  <a:pt x="915" y="0"/>
                  <a:pt x="590" y="0"/>
                </a:cubicBezTo>
                <a:close/>
              </a:path>
            </a:pathLst>
          </a:custGeom>
          <a:solidFill>
            <a:schemeClr val="accent5"/>
          </a:solidFill>
          <a:ln>
            <a:noFill/>
          </a:ln>
          <a:effectLst/>
        </p:spPr>
        <p:txBody>
          <a:bodyPr wrap="none" anchor="ctr"/>
          <a:lstStyle/>
          <a:p>
            <a:endParaRPr lang="en-US" sz="2743" dirty="0">
              <a:latin typeface="Fira Sans Light" panose="020B0403050000020004" pitchFamily="34" charset="0"/>
            </a:endParaRPr>
          </a:p>
        </p:txBody>
      </p:sp>
      <p:sp>
        <p:nvSpPr>
          <p:cNvPr id="15" name="TextBox 14">
            <a:extLst>
              <a:ext uri="{FF2B5EF4-FFF2-40B4-BE49-F238E27FC236}">
                <a16:creationId xmlns:a16="http://schemas.microsoft.com/office/drawing/2014/main" id="{1540F6B8-93E9-409D-AFC2-B89F93513707}"/>
              </a:ext>
            </a:extLst>
          </p:cNvPr>
          <p:cNvSpPr txBox="1"/>
          <p:nvPr/>
        </p:nvSpPr>
        <p:spPr>
          <a:xfrm>
            <a:off x="6574724" y="5168225"/>
            <a:ext cx="1144865"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Label</a:t>
            </a:r>
          </a:p>
        </p:txBody>
      </p:sp>
      <p:sp>
        <p:nvSpPr>
          <p:cNvPr id="16" name="Subtitle 2">
            <a:extLst>
              <a:ext uri="{FF2B5EF4-FFF2-40B4-BE49-F238E27FC236}">
                <a16:creationId xmlns:a16="http://schemas.microsoft.com/office/drawing/2014/main" id="{150B192C-B652-46BE-B858-700263B33E8A}"/>
              </a:ext>
            </a:extLst>
          </p:cNvPr>
          <p:cNvSpPr txBox="1">
            <a:spLocks/>
          </p:cNvSpPr>
          <p:nvPr/>
        </p:nvSpPr>
        <p:spPr>
          <a:xfrm>
            <a:off x="5474626" y="5475146"/>
            <a:ext cx="2317466" cy="46155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2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17" name="TextBox 16">
            <a:extLst>
              <a:ext uri="{FF2B5EF4-FFF2-40B4-BE49-F238E27FC236}">
                <a16:creationId xmlns:a16="http://schemas.microsoft.com/office/drawing/2014/main" id="{42971655-CA5D-4BB8-A541-F38DA47E312C}"/>
              </a:ext>
            </a:extLst>
          </p:cNvPr>
          <p:cNvSpPr txBox="1"/>
          <p:nvPr/>
        </p:nvSpPr>
        <p:spPr>
          <a:xfrm>
            <a:off x="7344374" y="1854473"/>
            <a:ext cx="1144865"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Label</a:t>
            </a:r>
          </a:p>
        </p:txBody>
      </p:sp>
      <p:sp>
        <p:nvSpPr>
          <p:cNvPr id="18" name="Subtitle 2">
            <a:extLst>
              <a:ext uri="{FF2B5EF4-FFF2-40B4-BE49-F238E27FC236}">
                <a16:creationId xmlns:a16="http://schemas.microsoft.com/office/drawing/2014/main" id="{0A3B1D2A-223C-4F23-96C8-C3BAB851B616}"/>
              </a:ext>
            </a:extLst>
          </p:cNvPr>
          <p:cNvSpPr txBox="1">
            <a:spLocks/>
          </p:cNvSpPr>
          <p:nvPr/>
        </p:nvSpPr>
        <p:spPr>
          <a:xfrm>
            <a:off x="7316156" y="2161394"/>
            <a:ext cx="2317466" cy="46155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19" name="TextBox 18">
            <a:extLst>
              <a:ext uri="{FF2B5EF4-FFF2-40B4-BE49-F238E27FC236}">
                <a16:creationId xmlns:a16="http://schemas.microsoft.com/office/drawing/2014/main" id="{D7EF52E7-D299-4C8C-914B-A34A74447159}"/>
              </a:ext>
            </a:extLst>
          </p:cNvPr>
          <p:cNvSpPr txBox="1"/>
          <p:nvPr/>
        </p:nvSpPr>
        <p:spPr>
          <a:xfrm>
            <a:off x="1560855" y="2930423"/>
            <a:ext cx="1144865"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Label</a:t>
            </a:r>
          </a:p>
        </p:txBody>
      </p:sp>
      <p:sp>
        <p:nvSpPr>
          <p:cNvPr id="20" name="Subtitle 2">
            <a:extLst>
              <a:ext uri="{FF2B5EF4-FFF2-40B4-BE49-F238E27FC236}">
                <a16:creationId xmlns:a16="http://schemas.microsoft.com/office/drawing/2014/main" id="{A880EB7B-40DD-48BC-AAE8-525F37F40BDA}"/>
              </a:ext>
            </a:extLst>
          </p:cNvPr>
          <p:cNvSpPr txBox="1">
            <a:spLocks/>
          </p:cNvSpPr>
          <p:nvPr/>
        </p:nvSpPr>
        <p:spPr>
          <a:xfrm>
            <a:off x="458402" y="3237344"/>
            <a:ext cx="2317466" cy="46155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2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cxnSp>
        <p:nvCxnSpPr>
          <p:cNvPr id="21" name="Straight Connector 20">
            <a:extLst>
              <a:ext uri="{FF2B5EF4-FFF2-40B4-BE49-F238E27FC236}">
                <a16:creationId xmlns:a16="http://schemas.microsoft.com/office/drawing/2014/main" id="{8D560884-9997-487B-8BD5-48427117F8D3}"/>
              </a:ext>
            </a:extLst>
          </p:cNvPr>
          <p:cNvCxnSpPr>
            <a:cxnSpLocks/>
          </p:cNvCxnSpPr>
          <p:nvPr/>
        </p:nvCxnSpPr>
        <p:spPr>
          <a:xfrm flipH="1">
            <a:off x="-2" y="1989590"/>
            <a:ext cx="2058222" cy="151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Freeform 32">
            <a:extLst>
              <a:ext uri="{FF2B5EF4-FFF2-40B4-BE49-F238E27FC236}">
                <a16:creationId xmlns:a16="http://schemas.microsoft.com/office/drawing/2014/main" id="{1547304B-1D33-42CC-826C-72B5F7373AEE}"/>
              </a:ext>
            </a:extLst>
          </p:cNvPr>
          <p:cNvSpPr>
            <a:spLocks noChangeArrowheads="1"/>
          </p:cNvSpPr>
          <p:nvPr/>
        </p:nvSpPr>
        <p:spPr bwMode="auto">
          <a:xfrm>
            <a:off x="4633672" y="3306449"/>
            <a:ext cx="655323" cy="1066124"/>
          </a:xfrm>
          <a:custGeom>
            <a:avLst/>
            <a:gdLst>
              <a:gd name="T0" fmla="*/ 590 w 1181"/>
              <a:gd name="T1" fmla="*/ 934 h 1923"/>
              <a:gd name="T2" fmla="*/ 590 w 1181"/>
              <a:gd name="T3" fmla="*/ 934 h 1923"/>
              <a:gd name="T4" fmla="*/ 289 w 1181"/>
              <a:gd name="T5" fmla="*/ 633 h 1923"/>
              <a:gd name="T6" fmla="*/ 289 w 1181"/>
              <a:gd name="T7" fmla="*/ 633 h 1923"/>
              <a:gd name="T8" fmla="*/ 590 w 1181"/>
              <a:gd name="T9" fmla="*/ 332 h 1923"/>
              <a:gd name="T10" fmla="*/ 590 w 1181"/>
              <a:gd name="T11" fmla="*/ 332 h 1923"/>
              <a:gd name="T12" fmla="*/ 891 w 1181"/>
              <a:gd name="T13" fmla="*/ 633 h 1923"/>
              <a:gd name="T14" fmla="*/ 891 w 1181"/>
              <a:gd name="T15" fmla="*/ 633 h 1923"/>
              <a:gd name="T16" fmla="*/ 590 w 1181"/>
              <a:gd name="T17" fmla="*/ 934 h 1923"/>
              <a:gd name="T18" fmla="*/ 590 w 1181"/>
              <a:gd name="T19" fmla="*/ 0 h 1923"/>
              <a:gd name="T20" fmla="*/ 590 w 1181"/>
              <a:gd name="T21" fmla="*/ 0 h 1923"/>
              <a:gd name="T22" fmla="*/ 0 w 1181"/>
              <a:gd name="T23" fmla="*/ 590 h 1923"/>
              <a:gd name="T24" fmla="*/ 0 w 1181"/>
              <a:gd name="T25" fmla="*/ 590 h 1923"/>
              <a:gd name="T26" fmla="*/ 590 w 1181"/>
              <a:gd name="T27" fmla="*/ 1922 h 1923"/>
              <a:gd name="T28" fmla="*/ 590 w 1181"/>
              <a:gd name="T29" fmla="*/ 1922 h 1923"/>
              <a:gd name="T30" fmla="*/ 1180 w 1181"/>
              <a:gd name="T31" fmla="*/ 590 h 1923"/>
              <a:gd name="T32" fmla="*/ 1180 w 1181"/>
              <a:gd name="T33" fmla="*/ 590 h 1923"/>
              <a:gd name="T34" fmla="*/ 590 w 1181"/>
              <a:gd name="T35" fmla="*/ 0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1" h="1923">
                <a:moveTo>
                  <a:pt x="590" y="934"/>
                </a:moveTo>
                <a:lnTo>
                  <a:pt x="590" y="934"/>
                </a:lnTo>
                <a:cubicBezTo>
                  <a:pt x="424" y="934"/>
                  <a:pt x="289" y="799"/>
                  <a:pt x="289" y="633"/>
                </a:cubicBezTo>
                <a:lnTo>
                  <a:pt x="289" y="633"/>
                </a:lnTo>
                <a:cubicBezTo>
                  <a:pt x="289" y="467"/>
                  <a:pt x="424" y="332"/>
                  <a:pt x="590" y="332"/>
                </a:cubicBezTo>
                <a:lnTo>
                  <a:pt x="590" y="332"/>
                </a:lnTo>
                <a:cubicBezTo>
                  <a:pt x="756" y="332"/>
                  <a:pt x="891" y="467"/>
                  <a:pt x="891" y="633"/>
                </a:cubicBezTo>
                <a:lnTo>
                  <a:pt x="891" y="633"/>
                </a:lnTo>
                <a:cubicBezTo>
                  <a:pt x="891" y="799"/>
                  <a:pt x="756" y="934"/>
                  <a:pt x="590" y="934"/>
                </a:cubicBezTo>
                <a:close/>
                <a:moveTo>
                  <a:pt x="590" y="0"/>
                </a:moveTo>
                <a:lnTo>
                  <a:pt x="590" y="0"/>
                </a:lnTo>
                <a:cubicBezTo>
                  <a:pt x="265" y="0"/>
                  <a:pt x="0" y="265"/>
                  <a:pt x="0" y="590"/>
                </a:cubicBezTo>
                <a:lnTo>
                  <a:pt x="0" y="590"/>
                </a:lnTo>
                <a:cubicBezTo>
                  <a:pt x="0" y="915"/>
                  <a:pt x="590" y="1922"/>
                  <a:pt x="590" y="1922"/>
                </a:cubicBezTo>
                <a:lnTo>
                  <a:pt x="590" y="1922"/>
                </a:lnTo>
                <a:cubicBezTo>
                  <a:pt x="590" y="1922"/>
                  <a:pt x="1180" y="915"/>
                  <a:pt x="1180" y="590"/>
                </a:cubicBezTo>
                <a:lnTo>
                  <a:pt x="1180" y="590"/>
                </a:lnTo>
                <a:cubicBezTo>
                  <a:pt x="1180" y="265"/>
                  <a:pt x="915" y="0"/>
                  <a:pt x="590" y="0"/>
                </a:cubicBezTo>
                <a:close/>
              </a:path>
            </a:pathLst>
          </a:custGeom>
          <a:solidFill>
            <a:schemeClr val="accent4"/>
          </a:solidFill>
          <a:ln>
            <a:noFill/>
          </a:ln>
          <a:effectLst/>
        </p:spPr>
        <p:txBody>
          <a:bodyPr wrap="none" anchor="ctr"/>
          <a:lstStyle/>
          <a:p>
            <a:endParaRPr lang="en-US" sz="2743" dirty="0">
              <a:latin typeface="Fira Sans Light" panose="020B0403050000020004" pitchFamily="34" charset="0"/>
            </a:endParaRPr>
          </a:p>
        </p:txBody>
      </p:sp>
      <p:sp>
        <p:nvSpPr>
          <p:cNvPr id="23" name="TextBox 22">
            <a:extLst>
              <a:ext uri="{FF2B5EF4-FFF2-40B4-BE49-F238E27FC236}">
                <a16:creationId xmlns:a16="http://schemas.microsoft.com/office/drawing/2014/main" id="{43C3B8EF-5F66-4B4A-9621-5BDC62AE4648}"/>
              </a:ext>
            </a:extLst>
          </p:cNvPr>
          <p:cNvSpPr txBox="1"/>
          <p:nvPr/>
        </p:nvSpPr>
        <p:spPr>
          <a:xfrm>
            <a:off x="3488807" y="4435014"/>
            <a:ext cx="1144865"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Label</a:t>
            </a:r>
          </a:p>
        </p:txBody>
      </p:sp>
      <p:sp>
        <p:nvSpPr>
          <p:cNvPr id="24" name="Subtitle 2">
            <a:extLst>
              <a:ext uri="{FF2B5EF4-FFF2-40B4-BE49-F238E27FC236}">
                <a16:creationId xmlns:a16="http://schemas.microsoft.com/office/drawing/2014/main" id="{4A0E054B-0458-448E-BC8D-00E28052443A}"/>
              </a:ext>
            </a:extLst>
          </p:cNvPr>
          <p:cNvSpPr txBox="1">
            <a:spLocks/>
          </p:cNvSpPr>
          <p:nvPr/>
        </p:nvSpPr>
        <p:spPr>
          <a:xfrm>
            <a:off x="2388709" y="4741935"/>
            <a:ext cx="2317466" cy="46155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2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37249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roadmap, business, startup, presentation, infographics, free, editable template, template, pitch, graphs, charts, diagrams, tables, data, slides, layout, concept, idea, inspiration, download, Google Slides"/>
  <p:tag name="DESCRIPTION" val="Find the right infographic elements to illustrate either the ongoing or the future route to success for your next project proposal or new business venture using editable elements from the Roadmap Infographic presentation template."/>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989</Words>
  <Application>Microsoft Office PowerPoint</Application>
  <PresentationFormat>Widescreen</PresentationFormat>
  <Paragraphs>125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Bahnschrift</vt:lpstr>
      <vt:lpstr>Bahnschrift SemiBold</vt:lpstr>
      <vt:lpstr>Calibri</vt:lpstr>
      <vt:lpstr>Fira Sans Light</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195</cp:revision>
  <dcterms:created xsi:type="dcterms:W3CDTF">2020-04-19T22:46:17Z</dcterms:created>
  <dcterms:modified xsi:type="dcterms:W3CDTF">2020-05-15T13:14:50Z</dcterms:modified>
  <cp:category>Data Visualisation Elements</cp:category>
</cp:coreProperties>
</file>