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4"/>
  </p:notesMasterIdLst>
  <p:sldIdLst>
    <p:sldId id="277" r:id="rId2"/>
    <p:sldId id="278" r:id="rId3"/>
    <p:sldId id="279" r:id="rId4"/>
    <p:sldId id="256"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02" r:id="rId22"/>
    <p:sldId id="282"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Series 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6861-44CD-9BE2-37422A6BAE3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6861-44CD-9BE2-37422A6BAE37}"/>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6861-44CD-9BE2-37422A6BAE37}"/>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6861-44CD-9BE2-37422A6BAE3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0.43</c:v>
                </c:pt>
                <c:pt idx="1">
                  <c:v>0.25</c:v>
                </c:pt>
                <c:pt idx="2">
                  <c:v>0.35</c:v>
                </c:pt>
                <c:pt idx="3">
                  <c:v>0.45</c:v>
                </c:pt>
                <c:pt idx="4">
                  <c:v>0.88</c:v>
                </c:pt>
              </c:numCache>
            </c:numRef>
          </c:val>
          <c:extLst>
            <c:ext xmlns:c16="http://schemas.microsoft.com/office/drawing/2014/chart" uri="{C3380CC4-5D6E-409C-BE32-E72D297353CC}">
              <c16:uniqueId val="{00000008-6861-44CD-9BE2-37422A6BAE37}"/>
            </c:ext>
          </c:extLst>
        </c:ser>
        <c:ser>
          <c:idx val="1"/>
          <c:order val="1"/>
          <c:tx>
            <c:strRef>
              <c:f>Sheet1!$C$1</c:f>
              <c:strCache>
                <c:ptCount val="1"/>
                <c:pt idx="0">
                  <c:v>Series 2</c:v>
                </c:pt>
              </c:strCache>
            </c:strRef>
          </c:tx>
          <c:spPr>
            <a:solidFill>
              <a:schemeClr val="accent4"/>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0%</c:formatCode>
                <c:ptCount val="5"/>
                <c:pt idx="0">
                  <c:v>0.56999999999999995</c:v>
                </c:pt>
                <c:pt idx="1">
                  <c:v>0.75</c:v>
                </c:pt>
                <c:pt idx="2">
                  <c:v>0.65</c:v>
                </c:pt>
                <c:pt idx="3">
                  <c:v>0.55000000000000004</c:v>
                </c:pt>
                <c:pt idx="4">
                  <c:v>0.12</c:v>
                </c:pt>
              </c:numCache>
            </c:numRef>
          </c:val>
          <c:extLst>
            <c:ext xmlns:c16="http://schemas.microsoft.com/office/drawing/2014/chart" uri="{C3380CC4-5D6E-409C-BE32-E72D297353CC}">
              <c16:uniqueId val="{00000009-6861-44CD-9BE2-37422A6BAE37}"/>
            </c:ext>
          </c:extLst>
        </c:ser>
        <c:dLbls>
          <c:showLegendKey val="0"/>
          <c:showVal val="0"/>
          <c:showCatName val="0"/>
          <c:showSerName val="0"/>
          <c:showPercent val="0"/>
          <c:showBubbleSize val="0"/>
        </c:dLbls>
        <c:gapWidth val="150"/>
        <c:overlap val="100"/>
        <c:axId val="-130412768"/>
        <c:axId val="-130422016"/>
      </c:barChart>
      <c:catAx>
        <c:axId val="-130412768"/>
        <c:scaling>
          <c:orientation val="maxMin"/>
        </c:scaling>
        <c:delete val="0"/>
        <c:axPos val="l"/>
        <c:numFmt formatCode="General" sourceLinked="0"/>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422016"/>
        <c:crosses val="autoZero"/>
        <c:auto val="1"/>
        <c:lblAlgn val="ctr"/>
        <c:lblOffset val="100"/>
        <c:noMultiLvlLbl val="0"/>
      </c:catAx>
      <c:valAx>
        <c:axId val="-130422016"/>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412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Series 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029-4BFE-891B-0E653908FAFC}"/>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029-4BFE-891B-0E653908FAFC}"/>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029-4BFE-891B-0E653908FAFC}"/>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029-4BFE-891B-0E653908FAF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0.7</c:v>
                </c:pt>
                <c:pt idx="1">
                  <c:v>0.56999999999999995</c:v>
                </c:pt>
                <c:pt idx="2">
                  <c:v>0.45</c:v>
                </c:pt>
                <c:pt idx="3">
                  <c:v>0.4</c:v>
                </c:pt>
                <c:pt idx="4">
                  <c:v>0.32</c:v>
                </c:pt>
              </c:numCache>
            </c:numRef>
          </c:val>
          <c:extLst>
            <c:ext xmlns:c16="http://schemas.microsoft.com/office/drawing/2014/chart" uri="{C3380CC4-5D6E-409C-BE32-E72D297353CC}">
              <c16:uniqueId val="{00000008-1029-4BFE-891B-0E653908FAFC}"/>
            </c:ext>
          </c:extLst>
        </c:ser>
        <c:ser>
          <c:idx val="1"/>
          <c:order val="1"/>
          <c:tx>
            <c:strRef>
              <c:f>Sheet1!$C$1</c:f>
              <c:strCache>
                <c:ptCount val="1"/>
                <c:pt idx="0">
                  <c:v>Series 2</c:v>
                </c:pt>
              </c:strCache>
            </c:strRef>
          </c:tx>
          <c:spPr>
            <a:solidFill>
              <a:schemeClr val="accent4"/>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0%</c:formatCode>
                <c:ptCount val="5"/>
                <c:pt idx="0">
                  <c:v>0.3</c:v>
                </c:pt>
                <c:pt idx="1">
                  <c:v>0.43</c:v>
                </c:pt>
                <c:pt idx="2">
                  <c:v>0.55000000000000004</c:v>
                </c:pt>
                <c:pt idx="3">
                  <c:v>0.6</c:v>
                </c:pt>
                <c:pt idx="4">
                  <c:v>0.68</c:v>
                </c:pt>
              </c:numCache>
            </c:numRef>
          </c:val>
          <c:extLst>
            <c:ext xmlns:c16="http://schemas.microsoft.com/office/drawing/2014/chart" uri="{C3380CC4-5D6E-409C-BE32-E72D297353CC}">
              <c16:uniqueId val="{00000009-1029-4BFE-891B-0E653908FAFC}"/>
            </c:ext>
          </c:extLst>
        </c:ser>
        <c:dLbls>
          <c:showLegendKey val="0"/>
          <c:showVal val="0"/>
          <c:showCatName val="0"/>
          <c:showSerName val="0"/>
          <c:showPercent val="0"/>
          <c:showBubbleSize val="0"/>
        </c:dLbls>
        <c:gapWidth val="150"/>
        <c:overlap val="100"/>
        <c:axId val="-130394272"/>
        <c:axId val="-130405152"/>
      </c:barChart>
      <c:catAx>
        <c:axId val="-130394272"/>
        <c:scaling>
          <c:orientation val="maxMin"/>
        </c:scaling>
        <c:delete val="0"/>
        <c:axPos val="l"/>
        <c:numFmt formatCode="General" sourceLinked="0"/>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405152"/>
        <c:crosses val="autoZero"/>
        <c:auto val="1"/>
        <c:lblAlgn val="ctr"/>
        <c:lblOffset val="100"/>
        <c:noMultiLvlLbl val="0"/>
      </c:catAx>
      <c:valAx>
        <c:axId val="-130405152"/>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394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1.svg"/><Relationship Id="rId7" Type="http://schemas.openxmlformats.org/officeDocument/2006/relationships/image" Target="../media/image39.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chart" Target="../charts/chart2.xml"/><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chart" Target="../charts/chart1.xml"/><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1D481-8F54-44A9-BCA8-761FFEE4CD2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D34527-D561-4833-9FD2-208FB44EA1C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0D835E-CC59-401A-A9C2-10D72F24E76C}"/>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AFCD5D33-0BC7-4018-B734-E949895F9E0A}"/>
              </a:ext>
            </a:extLst>
          </p:cNvPr>
          <p:cNvSpPr>
            <a:spLocks noGrp="1"/>
          </p:cNvSpPr>
          <p:nvPr>
            <p:ph type="title"/>
          </p:nvPr>
        </p:nvSpPr>
        <p:spPr/>
        <p:txBody>
          <a:bodyPr/>
          <a:lstStyle/>
          <a:p>
            <a:r>
              <a:rPr lang="en-ZA" dirty="0"/>
              <a:t>Option Comparison</a:t>
            </a:r>
          </a:p>
        </p:txBody>
      </p:sp>
      <p:sp>
        <p:nvSpPr>
          <p:cNvPr id="6" name="Text Placeholder 5">
            <a:extLst>
              <a:ext uri="{FF2B5EF4-FFF2-40B4-BE49-F238E27FC236}">
                <a16:creationId xmlns:a16="http://schemas.microsoft.com/office/drawing/2014/main" id="{AE9984B7-36DD-4D31-8533-14A7D202682F}"/>
              </a:ext>
            </a:extLst>
          </p:cNvPr>
          <p:cNvSpPr>
            <a:spLocks noGrp="1"/>
          </p:cNvSpPr>
          <p:nvPr>
            <p:ph type="body" sz="quarter" idx="13"/>
          </p:nvPr>
        </p:nvSpPr>
        <p:spPr/>
        <p:txBody>
          <a:bodyPr/>
          <a:lstStyle/>
          <a:p>
            <a:endParaRPr lang="en-ZA" dirty="0"/>
          </a:p>
        </p:txBody>
      </p:sp>
      <p:cxnSp>
        <p:nvCxnSpPr>
          <p:cNvPr id="7" name="Straight Connector 6">
            <a:extLst>
              <a:ext uri="{FF2B5EF4-FFF2-40B4-BE49-F238E27FC236}">
                <a16:creationId xmlns:a16="http://schemas.microsoft.com/office/drawing/2014/main" id="{B11D0EFE-8CD8-4590-A6DF-546FCE9146D7}"/>
              </a:ext>
            </a:extLst>
          </p:cNvPr>
          <p:cNvCxnSpPr>
            <a:cxnSpLocks/>
          </p:cNvCxnSpPr>
          <p:nvPr/>
        </p:nvCxnSpPr>
        <p:spPr>
          <a:xfrm flipH="1">
            <a:off x="1398602" y="2080754"/>
            <a:ext cx="3822376"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80CCE8F-2EA5-44DD-911B-470C8F822715}"/>
              </a:ext>
            </a:extLst>
          </p:cNvPr>
          <p:cNvCxnSpPr>
            <a:cxnSpLocks/>
          </p:cNvCxnSpPr>
          <p:nvPr/>
        </p:nvCxnSpPr>
        <p:spPr>
          <a:xfrm flipH="1">
            <a:off x="6264583" y="2080754"/>
            <a:ext cx="3822376"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 name="Rounded Rectangle 2">
            <a:extLst>
              <a:ext uri="{FF2B5EF4-FFF2-40B4-BE49-F238E27FC236}">
                <a16:creationId xmlns:a16="http://schemas.microsoft.com/office/drawing/2014/main" id="{45183347-38CE-4CC1-B2BB-2759BB9F1750}"/>
              </a:ext>
            </a:extLst>
          </p:cNvPr>
          <p:cNvSpPr/>
          <p:nvPr/>
        </p:nvSpPr>
        <p:spPr>
          <a:xfrm>
            <a:off x="1398603" y="2606415"/>
            <a:ext cx="3822376" cy="5255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 name="Oval 9">
            <a:extLst>
              <a:ext uri="{FF2B5EF4-FFF2-40B4-BE49-F238E27FC236}">
                <a16:creationId xmlns:a16="http://schemas.microsoft.com/office/drawing/2014/main" id="{350AA936-6B70-48E8-B214-029DC851588C}"/>
              </a:ext>
            </a:extLst>
          </p:cNvPr>
          <p:cNvSpPr/>
          <p:nvPr/>
        </p:nvSpPr>
        <p:spPr>
          <a:xfrm>
            <a:off x="1398603" y="2606415"/>
            <a:ext cx="523250" cy="523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Rounded Rectangle 3">
            <a:extLst>
              <a:ext uri="{FF2B5EF4-FFF2-40B4-BE49-F238E27FC236}">
                <a16:creationId xmlns:a16="http://schemas.microsoft.com/office/drawing/2014/main" id="{C35F445B-D4B9-4E6B-BF56-17351AD1D190}"/>
              </a:ext>
            </a:extLst>
          </p:cNvPr>
          <p:cNvSpPr/>
          <p:nvPr/>
        </p:nvSpPr>
        <p:spPr>
          <a:xfrm>
            <a:off x="1398603" y="3320237"/>
            <a:ext cx="3822376" cy="5255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Oval 11">
            <a:extLst>
              <a:ext uri="{FF2B5EF4-FFF2-40B4-BE49-F238E27FC236}">
                <a16:creationId xmlns:a16="http://schemas.microsoft.com/office/drawing/2014/main" id="{5ED20499-09F8-4589-858C-EBBF24D8630B}"/>
              </a:ext>
            </a:extLst>
          </p:cNvPr>
          <p:cNvSpPr/>
          <p:nvPr/>
        </p:nvSpPr>
        <p:spPr>
          <a:xfrm>
            <a:off x="1398603" y="3320237"/>
            <a:ext cx="523250" cy="523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Rounded Rectangle 5">
            <a:extLst>
              <a:ext uri="{FF2B5EF4-FFF2-40B4-BE49-F238E27FC236}">
                <a16:creationId xmlns:a16="http://schemas.microsoft.com/office/drawing/2014/main" id="{6E061046-BB67-4369-959B-636664016670}"/>
              </a:ext>
            </a:extLst>
          </p:cNvPr>
          <p:cNvSpPr/>
          <p:nvPr/>
        </p:nvSpPr>
        <p:spPr>
          <a:xfrm>
            <a:off x="1398603" y="4031808"/>
            <a:ext cx="3822376" cy="5255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Oval 13">
            <a:extLst>
              <a:ext uri="{FF2B5EF4-FFF2-40B4-BE49-F238E27FC236}">
                <a16:creationId xmlns:a16="http://schemas.microsoft.com/office/drawing/2014/main" id="{8982ABBB-6C22-41B7-9969-FBBB30D72F0D}"/>
              </a:ext>
            </a:extLst>
          </p:cNvPr>
          <p:cNvSpPr/>
          <p:nvPr/>
        </p:nvSpPr>
        <p:spPr>
          <a:xfrm>
            <a:off x="1398603" y="4031808"/>
            <a:ext cx="523250" cy="523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Rounded Rectangle 7">
            <a:extLst>
              <a:ext uri="{FF2B5EF4-FFF2-40B4-BE49-F238E27FC236}">
                <a16:creationId xmlns:a16="http://schemas.microsoft.com/office/drawing/2014/main" id="{ED2E516B-F4E2-446E-95D0-49D6EE9F1F5D}"/>
              </a:ext>
            </a:extLst>
          </p:cNvPr>
          <p:cNvSpPr/>
          <p:nvPr/>
        </p:nvSpPr>
        <p:spPr>
          <a:xfrm>
            <a:off x="1398603" y="4741129"/>
            <a:ext cx="3822376" cy="5255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Oval 15">
            <a:extLst>
              <a:ext uri="{FF2B5EF4-FFF2-40B4-BE49-F238E27FC236}">
                <a16:creationId xmlns:a16="http://schemas.microsoft.com/office/drawing/2014/main" id="{DB11044B-1A6E-41C8-A252-12470C5D3B91}"/>
              </a:ext>
            </a:extLst>
          </p:cNvPr>
          <p:cNvSpPr/>
          <p:nvPr/>
        </p:nvSpPr>
        <p:spPr>
          <a:xfrm>
            <a:off x="1398603" y="4741129"/>
            <a:ext cx="523250" cy="523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Rounded Rectangle 9">
            <a:extLst>
              <a:ext uri="{FF2B5EF4-FFF2-40B4-BE49-F238E27FC236}">
                <a16:creationId xmlns:a16="http://schemas.microsoft.com/office/drawing/2014/main" id="{68743CCC-5FE8-4FBB-9830-50FEFC1CAEA0}"/>
              </a:ext>
            </a:extLst>
          </p:cNvPr>
          <p:cNvSpPr/>
          <p:nvPr/>
        </p:nvSpPr>
        <p:spPr>
          <a:xfrm>
            <a:off x="1398603" y="5448200"/>
            <a:ext cx="3822376" cy="5255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Oval 17">
            <a:extLst>
              <a:ext uri="{FF2B5EF4-FFF2-40B4-BE49-F238E27FC236}">
                <a16:creationId xmlns:a16="http://schemas.microsoft.com/office/drawing/2014/main" id="{AA23E086-BD21-41D8-805B-BB3C95C52223}"/>
              </a:ext>
            </a:extLst>
          </p:cNvPr>
          <p:cNvSpPr/>
          <p:nvPr/>
        </p:nvSpPr>
        <p:spPr>
          <a:xfrm>
            <a:off x="1398603" y="5448199"/>
            <a:ext cx="523250" cy="523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ounded Rectangle 11">
            <a:extLst>
              <a:ext uri="{FF2B5EF4-FFF2-40B4-BE49-F238E27FC236}">
                <a16:creationId xmlns:a16="http://schemas.microsoft.com/office/drawing/2014/main" id="{EB07B691-4096-4574-B106-3C0AA09EDC84}"/>
              </a:ext>
            </a:extLst>
          </p:cNvPr>
          <p:cNvSpPr/>
          <p:nvPr/>
        </p:nvSpPr>
        <p:spPr>
          <a:xfrm>
            <a:off x="6264583" y="2606415"/>
            <a:ext cx="3822376" cy="5255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Oval 19">
            <a:extLst>
              <a:ext uri="{FF2B5EF4-FFF2-40B4-BE49-F238E27FC236}">
                <a16:creationId xmlns:a16="http://schemas.microsoft.com/office/drawing/2014/main" id="{00B41667-966C-4B0B-9806-134C7D7F5AC4}"/>
              </a:ext>
            </a:extLst>
          </p:cNvPr>
          <p:cNvSpPr/>
          <p:nvPr/>
        </p:nvSpPr>
        <p:spPr>
          <a:xfrm>
            <a:off x="6264584" y="2606415"/>
            <a:ext cx="523250" cy="523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1" name="Rounded Rectangle 13">
            <a:extLst>
              <a:ext uri="{FF2B5EF4-FFF2-40B4-BE49-F238E27FC236}">
                <a16:creationId xmlns:a16="http://schemas.microsoft.com/office/drawing/2014/main" id="{497BB6C5-3081-4611-B1AF-3FEB9AEB805B}"/>
              </a:ext>
            </a:extLst>
          </p:cNvPr>
          <p:cNvSpPr/>
          <p:nvPr/>
        </p:nvSpPr>
        <p:spPr>
          <a:xfrm>
            <a:off x="6264583" y="3320237"/>
            <a:ext cx="3822376" cy="5255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2" name="Oval 21">
            <a:extLst>
              <a:ext uri="{FF2B5EF4-FFF2-40B4-BE49-F238E27FC236}">
                <a16:creationId xmlns:a16="http://schemas.microsoft.com/office/drawing/2014/main" id="{B8150C89-A4D0-4A04-85B7-27A4C0B1DAEE}"/>
              </a:ext>
            </a:extLst>
          </p:cNvPr>
          <p:cNvSpPr/>
          <p:nvPr/>
        </p:nvSpPr>
        <p:spPr>
          <a:xfrm>
            <a:off x="6264584" y="3320237"/>
            <a:ext cx="523250" cy="523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3" name="Rounded Rectangle 15">
            <a:extLst>
              <a:ext uri="{FF2B5EF4-FFF2-40B4-BE49-F238E27FC236}">
                <a16:creationId xmlns:a16="http://schemas.microsoft.com/office/drawing/2014/main" id="{CA6CAD43-7FE2-41F2-88A5-C25A675CD515}"/>
              </a:ext>
            </a:extLst>
          </p:cNvPr>
          <p:cNvSpPr/>
          <p:nvPr/>
        </p:nvSpPr>
        <p:spPr>
          <a:xfrm>
            <a:off x="6264583" y="4031808"/>
            <a:ext cx="3822376" cy="5255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4" name="Oval 23">
            <a:extLst>
              <a:ext uri="{FF2B5EF4-FFF2-40B4-BE49-F238E27FC236}">
                <a16:creationId xmlns:a16="http://schemas.microsoft.com/office/drawing/2014/main" id="{C1ECD645-01FC-4BDF-9767-3D4A7C4C888F}"/>
              </a:ext>
            </a:extLst>
          </p:cNvPr>
          <p:cNvSpPr/>
          <p:nvPr/>
        </p:nvSpPr>
        <p:spPr>
          <a:xfrm>
            <a:off x="6264584" y="4031808"/>
            <a:ext cx="523250" cy="523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5" name="Rounded Rectangle 17">
            <a:extLst>
              <a:ext uri="{FF2B5EF4-FFF2-40B4-BE49-F238E27FC236}">
                <a16:creationId xmlns:a16="http://schemas.microsoft.com/office/drawing/2014/main" id="{19170057-8440-4936-99B3-EE09FEE4EB06}"/>
              </a:ext>
            </a:extLst>
          </p:cNvPr>
          <p:cNvSpPr/>
          <p:nvPr/>
        </p:nvSpPr>
        <p:spPr>
          <a:xfrm>
            <a:off x="6264583" y="4741129"/>
            <a:ext cx="3822376" cy="5255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6" name="Oval 25">
            <a:extLst>
              <a:ext uri="{FF2B5EF4-FFF2-40B4-BE49-F238E27FC236}">
                <a16:creationId xmlns:a16="http://schemas.microsoft.com/office/drawing/2014/main" id="{0F7E2F9A-EABB-44B1-B23F-C3548C77F877}"/>
              </a:ext>
            </a:extLst>
          </p:cNvPr>
          <p:cNvSpPr/>
          <p:nvPr/>
        </p:nvSpPr>
        <p:spPr>
          <a:xfrm>
            <a:off x="6264584" y="4741129"/>
            <a:ext cx="523250" cy="523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7" name="Rounded Rectangle 19">
            <a:extLst>
              <a:ext uri="{FF2B5EF4-FFF2-40B4-BE49-F238E27FC236}">
                <a16:creationId xmlns:a16="http://schemas.microsoft.com/office/drawing/2014/main" id="{1945BA46-1AE9-4592-82C2-58A10A5ABB7C}"/>
              </a:ext>
            </a:extLst>
          </p:cNvPr>
          <p:cNvSpPr/>
          <p:nvPr/>
        </p:nvSpPr>
        <p:spPr>
          <a:xfrm>
            <a:off x="6264583" y="5448200"/>
            <a:ext cx="3822376" cy="5255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8" name="Oval 27">
            <a:extLst>
              <a:ext uri="{FF2B5EF4-FFF2-40B4-BE49-F238E27FC236}">
                <a16:creationId xmlns:a16="http://schemas.microsoft.com/office/drawing/2014/main" id="{4FB739DF-E8BD-48D0-A311-80F574DBEC62}"/>
              </a:ext>
            </a:extLst>
          </p:cNvPr>
          <p:cNvSpPr/>
          <p:nvPr/>
        </p:nvSpPr>
        <p:spPr>
          <a:xfrm>
            <a:off x="6264584" y="5448199"/>
            <a:ext cx="523250" cy="523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9" name="Chevron 21">
            <a:extLst>
              <a:ext uri="{FF2B5EF4-FFF2-40B4-BE49-F238E27FC236}">
                <a16:creationId xmlns:a16="http://schemas.microsoft.com/office/drawing/2014/main" id="{D0874FD9-1755-4E37-A971-FB69E9C5E2AE}"/>
              </a:ext>
            </a:extLst>
          </p:cNvPr>
          <p:cNvSpPr/>
          <p:nvPr/>
        </p:nvSpPr>
        <p:spPr>
          <a:xfrm>
            <a:off x="2156755" y="1868865"/>
            <a:ext cx="2306073" cy="42892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30" name="Chevron 22">
            <a:extLst>
              <a:ext uri="{FF2B5EF4-FFF2-40B4-BE49-F238E27FC236}">
                <a16:creationId xmlns:a16="http://schemas.microsoft.com/office/drawing/2014/main" id="{4BC16090-9070-4204-A7F6-0DD7CC51A23F}"/>
              </a:ext>
            </a:extLst>
          </p:cNvPr>
          <p:cNvSpPr/>
          <p:nvPr/>
        </p:nvSpPr>
        <p:spPr>
          <a:xfrm flipH="1">
            <a:off x="7023807" y="1868865"/>
            <a:ext cx="2305000" cy="42892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31" name="Freeform 25">
            <a:extLst>
              <a:ext uri="{FF2B5EF4-FFF2-40B4-BE49-F238E27FC236}">
                <a16:creationId xmlns:a16="http://schemas.microsoft.com/office/drawing/2014/main" id="{442F727D-21A8-47FB-AB80-6206E78BAF49}"/>
              </a:ext>
            </a:extLst>
          </p:cNvPr>
          <p:cNvSpPr/>
          <p:nvPr/>
        </p:nvSpPr>
        <p:spPr>
          <a:xfrm>
            <a:off x="5368023" y="1701227"/>
            <a:ext cx="374759" cy="76070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2" name="Freeform 26">
            <a:extLst>
              <a:ext uri="{FF2B5EF4-FFF2-40B4-BE49-F238E27FC236}">
                <a16:creationId xmlns:a16="http://schemas.microsoft.com/office/drawing/2014/main" id="{C4E41866-2E0F-46B4-AEEC-11C30DB1DD24}"/>
              </a:ext>
            </a:extLst>
          </p:cNvPr>
          <p:cNvSpPr/>
          <p:nvPr/>
        </p:nvSpPr>
        <p:spPr>
          <a:xfrm rot="10800000">
            <a:off x="5742782" y="1701227"/>
            <a:ext cx="374759" cy="76070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cxnSp>
        <p:nvCxnSpPr>
          <p:cNvPr id="33" name="Straight Connector 32">
            <a:extLst>
              <a:ext uri="{FF2B5EF4-FFF2-40B4-BE49-F238E27FC236}">
                <a16:creationId xmlns:a16="http://schemas.microsoft.com/office/drawing/2014/main" id="{7E3C6302-A0F7-4DA0-95EB-E4E42E60088E}"/>
              </a:ext>
            </a:extLst>
          </p:cNvPr>
          <p:cNvCxnSpPr>
            <a:cxnSpLocks/>
          </p:cNvCxnSpPr>
          <p:nvPr/>
        </p:nvCxnSpPr>
        <p:spPr>
          <a:xfrm>
            <a:off x="5742781" y="2606415"/>
            <a:ext cx="0" cy="3365034"/>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4" name="Subtitle 2">
            <a:extLst>
              <a:ext uri="{FF2B5EF4-FFF2-40B4-BE49-F238E27FC236}">
                <a16:creationId xmlns:a16="http://schemas.microsoft.com/office/drawing/2014/main" id="{EE8D7266-95F0-4712-B854-093226A4E331}"/>
              </a:ext>
            </a:extLst>
          </p:cNvPr>
          <p:cNvSpPr txBox="1">
            <a:spLocks/>
          </p:cNvSpPr>
          <p:nvPr/>
        </p:nvSpPr>
        <p:spPr>
          <a:xfrm>
            <a:off x="2023030" y="2687799"/>
            <a:ext cx="3096770"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lumMod val="50000"/>
                  </a:schemeClr>
                </a:solidFill>
                <a:latin typeface="+mn-lt"/>
                <a:ea typeface="Lato Light" panose="020F0502020204030203" pitchFamily="34" charset="0"/>
                <a:cs typeface="Lato Light" panose="020F0502020204030203" pitchFamily="34" charset="0"/>
              </a:rPr>
              <a:t>Lorem ipsum dolor sit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voltaire</a:t>
            </a:r>
            <a:r>
              <a:rPr lang="en-US" sz="1063" dirty="0">
                <a:solidFill>
                  <a:schemeClr val="bg1">
                    <a:lumMod val="50000"/>
                  </a:schemeClr>
                </a:solidFill>
                <a:latin typeface="+mn-lt"/>
                <a:ea typeface="Lato Light" panose="020F0502020204030203" pitchFamily="34" charset="0"/>
                <a:cs typeface="Lato Light" panose="020F0502020204030203" pitchFamily="34" charset="0"/>
              </a:rPr>
              <a:t> du monte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montu</a:t>
            </a:r>
            <a:r>
              <a:rPr lang="en-US" sz="1063" dirty="0">
                <a:solidFill>
                  <a:schemeClr val="bg1">
                    <a:lumMod val="50000"/>
                  </a:schemeClr>
                </a:solidFill>
                <a:latin typeface="+mn-lt"/>
                <a:ea typeface="Lato Light" panose="020F0502020204030203" pitchFamily="34" charset="0"/>
                <a:cs typeface="Lato Light" panose="020F0502020204030203" pitchFamily="34" charset="0"/>
              </a:rPr>
              <a:t>.</a:t>
            </a:r>
          </a:p>
        </p:txBody>
      </p:sp>
      <p:sp>
        <p:nvSpPr>
          <p:cNvPr id="45" name="Subtitle 2">
            <a:extLst>
              <a:ext uri="{FF2B5EF4-FFF2-40B4-BE49-F238E27FC236}">
                <a16:creationId xmlns:a16="http://schemas.microsoft.com/office/drawing/2014/main" id="{0CEEEECD-B565-4498-9E50-EE4503D1B62B}"/>
              </a:ext>
            </a:extLst>
          </p:cNvPr>
          <p:cNvSpPr txBox="1">
            <a:spLocks/>
          </p:cNvSpPr>
          <p:nvPr/>
        </p:nvSpPr>
        <p:spPr>
          <a:xfrm>
            <a:off x="2023030" y="3399416"/>
            <a:ext cx="3096770"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lumMod val="50000"/>
                  </a:schemeClr>
                </a:solidFill>
                <a:latin typeface="+mn-lt"/>
                <a:ea typeface="Lato Light" panose="020F0502020204030203" pitchFamily="34" charset="0"/>
                <a:cs typeface="Lato Light" panose="020F0502020204030203" pitchFamily="34" charset="0"/>
              </a:rPr>
              <a:t>Lorem ipsum dolor sit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voltaire</a:t>
            </a:r>
            <a:r>
              <a:rPr lang="en-US" sz="1063" dirty="0">
                <a:solidFill>
                  <a:schemeClr val="bg1">
                    <a:lumMod val="50000"/>
                  </a:schemeClr>
                </a:solidFill>
                <a:latin typeface="+mn-lt"/>
                <a:ea typeface="Lato Light" panose="020F0502020204030203" pitchFamily="34" charset="0"/>
                <a:cs typeface="Lato Light" panose="020F0502020204030203" pitchFamily="34" charset="0"/>
              </a:rPr>
              <a:t> du monte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montu</a:t>
            </a:r>
            <a:r>
              <a:rPr lang="en-US" sz="1063" dirty="0">
                <a:solidFill>
                  <a:schemeClr val="bg1">
                    <a:lumMod val="50000"/>
                  </a:schemeClr>
                </a:solidFill>
                <a:latin typeface="+mn-lt"/>
                <a:ea typeface="Lato Light" panose="020F0502020204030203" pitchFamily="34" charset="0"/>
                <a:cs typeface="Lato Light" panose="020F0502020204030203" pitchFamily="34" charset="0"/>
              </a:rPr>
              <a:t>.</a:t>
            </a:r>
          </a:p>
        </p:txBody>
      </p:sp>
      <p:sp>
        <p:nvSpPr>
          <p:cNvPr id="46" name="Subtitle 2">
            <a:extLst>
              <a:ext uri="{FF2B5EF4-FFF2-40B4-BE49-F238E27FC236}">
                <a16:creationId xmlns:a16="http://schemas.microsoft.com/office/drawing/2014/main" id="{26B0BC1C-C285-4C5F-A9E0-AA20F84B0902}"/>
              </a:ext>
            </a:extLst>
          </p:cNvPr>
          <p:cNvSpPr txBox="1">
            <a:spLocks/>
          </p:cNvSpPr>
          <p:nvPr/>
        </p:nvSpPr>
        <p:spPr>
          <a:xfrm>
            <a:off x="2023030" y="4105361"/>
            <a:ext cx="3096770"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lumMod val="50000"/>
                  </a:schemeClr>
                </a:solidFill>
                <a:latin typeface="+mn-lt"/>
                <a:ea typeface="Lato Light" panose="020F0502020204030203" pitchFamily="34" charset="0"/>
                <a:cs typeface="Lato Light" panose="020F0502020204030203" pitchFamily="34" charset="0"/>
              </a:rPr>
              <a:t>Lorem ipsum dolor sit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voltaire</a:t>
            </a:r>
            <a:r>
              <a:rPr lang="en-US" sz="1063" dirty="0">
                <a:solidFill>
                  <a:schemeClr val="bg1">
                    <a:lumMod val="50000"/>
                  </a:schemeClr>
                </a:solidFill>
                <a:latin typeface="+mn-lt"/>
                <a:ea typeface="Lato Light" panose="020F0502020204030203" pitchFamily="34" charset="0"/>
                <a:cs typeface="Lato Light" panose="020F0502020204030203" pitchFamily="34" charset="0"/>
              </a:rPr>
              <a:t> du monte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montu</a:t>
            </a:r>
            <a:r>
              <a:rPr lang="en-US" sz="1063" dirty="0">
                <a:solidFill>
                  <a:schemeClr val="bg1">
                    <a:lumMod val="50000"/>
                  </a:schemeClr>
                </a:solidFill>
                <a:latin typeface="+mn-lt"/>
                <a:ea typeface="Lato Light" panose="020F0502020204030203" pitchFamily="34" charset="0"/>
                <a:cs typeface="Lato Light" panose="020F0502020204030203" pitchFamily="34" charset="0"/>
              </a:rPr>
              <a:t>.</a:t>
            </a:r>
          </a:p>
        </p:txBody>
      </p:sp>
      <p:sp>
        <p:nvSpPr>
          <p:cNvPr id="47" name="Subtitle 2">
            <a:extLst>
              <a:ext uri="{FF2B5EF4-FFF2-40B4-BE49-F238E27FC236}">
                <a16:creationId xmlns:a16="http://schemas.microsoft.com/office/drawing/2014/main" id="{EB637989-9C12-4A38-AB68-6B2601DFECBA}"/>
              </a:ext>
            </a:extLst>
          </p:cNvPr>
          <p:cNvSpPr txBox="1">
            <a:spLocks/>
          </p:cNvSpPr>
          <p:nvPr/>
        </p:nvSpPr>
        <p:spPr>
          <a:xfrm>
            <a:off x="2023030" y="4819183"/>
            <a:ext cx="3096770"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lumMod val="50000"/>
                  </a:schemeClr>
                </a:solidFill>
                <a:latin typeface="+mn-lt"/>
                <a:ea typeface="Lato Light" panose="020F0502020204030203" pitchFamily="34" charset="0"/>
                <a:cs typeface="Lato Light" panose="020F0502020204030203" pitchFamily="34" charset="0"/>
              </a:rPr>
              <a:t>Lorem ipsum dolor sit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voltaire</a:t>
            </a:r>
            <a:r>
              <a:rPr lang="en-US" sz="1063" dirty="0">
                <a:solidFill>
                  <a:schemeClr val="bg1">
                    <a:lumMod val="50000"/>
                  </a:schemeClr>
                </a:solidFill>
                <a:latin typeface="+mn-lt"/>
                <a:ea typeface="Lato Light" panose="020F0502020204030203" pitchFamily="34" charset="0"/>
                <a:cs typeface="Lato Light" panose="020F0502020204030203" pitchFamily="34" charset="0"/>
              </a:rPr>
              <a:t> du monte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montu</a:t>
            </a:r>
            <a:r>
              <a:rPr lang="en-US" sz="1063" dirty="0">
                <a:solidFill>
                  <a:schemeClr val="bg1">
                    <a:lumMod val="50000"/>
                  </a:schemeClr>
                </a:solidFill>
                <a:latin typeface="+mn-lt"/>
                <a:ea typeface="Lato Light" panose="020F0502020204030203" pitchFamily="34" charset="0"/>
                <a:cs typeface="Lato Light" panose="020F0502020204030203" pitchFamily="34" charset="0"/>
              </a:rPr>
              <a:t>.</a:t>
            </a:r>
          </a:p>
        </p:txBody>
      </p:sp>
      <p:sp>
        <p:nvSpPr>
          <p:cNvPr id="48" name="Subtitle 2">
            <a:extLst>
              <a:ext uri="{FF2B5EF4-FFF2-40B4-BE49-F238E27FC236}">
                <a16:creationId xmlns:a16="http://schemas.microsoft.com/office/drawing/2014/main" id="{E38D36D4-D5DD-45F8-A843-A0C62183FEDB}"/>
              </a:ext>
            </a:extLst>
          </p:cNvPr>
          <p:cNvSpPr txBox="1">
            <a:spLocks/>
          </p:cNvSpPr>
          <p:nvPr/>
        </p:nvSpPr>
        <p:spPr>
          <a:xfrm>
            <a:off x="2023030" y="5526253"/>
            <a:ext cx="3096770"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lumMod val="50000"/>
                  </a:schemeClr>
                </a:solidFill>
                <a:latin typeface="+mn-lt"/>
                <a:ea typeface="Lato Light" panose="020F0502020204030203" pitchFamily="34" charset="0"/>
                <a:cs typeface="Lato Light" panose="020F0502020204030203" pitchFamily="34" charset="0"/>
              </a:rPr>
              <a:t>Lorem ipsum dolor sit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voltaire</a:t>
            </a:r>
            <a:r>
              <a:rPr lang="en-US" sz="1063" dirty="0">
                <a:solidFill>
                  <a:schemeClr val="bg1">
                    <a:lumMod val="50000"/>
                  </a:schemeClr>
                </a:solidFill>
                <a:latin typeface="+mn-lt"/>
                <a:ea typeface="Lato Light" panose="020F0502020204030203" pitchFamily="34" charset="0"/>
                <a:cs typeface="Lato Light" panose="020F0502020204030203" pitchFamily="34" charset="0"/>
              </a:rPr>
              <a:t> du monte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montu</a:t>
            </a:r>
            <a:r>
              <a:rPr lang="en-US" sz="1063" dirty="0">
                <a:solidFill>
                  <a:schemeClr val="bg1">
                    <a:lumMod val="50000"/>
                  </a:schemeClr>
                </a:solidFill>
                <a:latin typeface="+mn-lt"/>
                <a:ea typeface="Lato Light" panose="020F0502020204030203" pitchFamily="34" charset="0"/>
                <a:cs typeface="Lato Light" panose="020F0502020204030203" pitchFamily="34" charset="0"/>
              </a:rPr>
              <a:t>.</a:t>
            </a:r>
          </a:p>
        </p:txBody>
      </p:sp>
      <p:sp>
        <p:nvSpPr>
          <p:cNvPr id="49" name="Subtitle 2">
            <a:extLst>
              <a:ext uri="{FF2B5EF4-FFF2-40B4-BE49-F238E27FC236}">
                <a16:creationId xmlns:a16="http://schemas.microsoft.com/office/drawing/2014/main" id="{BC038A01-53BD-4B2D-93B4-FAFB63F101A3}"/>
              </a:ext>
            </a:extLst>
          </p:cNvPr>
          <p:cNvSpPr txBox="1">
            <a:spLocks/>
          </p:cNvSpPr>
          <p:nvPr/>
        </p:nvSpPr>
        <p:spPr>
          <a:xfrm>
            <a:off x="6889011" y="2687799"/>
            <a:ext cx="3096770"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lumMod val="50000"/>
                  </a:schemeClr>
                </a:solidFill>
                <a:latin typeface="+mn-lt"/>
                <a:ea typeface="Lato Light" panose="020F0502020204030203" pitchFamily="34" charset="0"/>
                <a:cs typeface="Lato Light" panose="020F0502020204030203" pitchFamily="34" charset="0"/>
              </a:rPr>
              <a:t>Lorem ipsum dolor sit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voltaire</a:t>
            </a:r>
            <a:r>
              <a:rPr lang="en-US" sz="1063" dirty="0">
                <a:solidFill>
                  <a:schemeClr val="bg1">
                    <a:lumMod val="50000"/>
                  </a:schemeClr>
                </a:solidFill>
                <a:latin typeface="+mn-lt"/>
                <a:ea typeface="Lato Light" panose="020F0502020204030203" pitchFamily="34" charset="0"/>
                <a:cs typeface="Lato Light" panose="020F0502020204030203" pitchFamily="34" charset="0"/>
              </a:rPr>
              <a:t> du monte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montu</a:t>
            </a:r>
            <a:r>
              <a:rPr lang="en-US" sz="1063" dirty="0">
                <a:solidFill>
                  <a:schemeClr val="bg1">
                    <a:lumMod val="50000"/>
                  </a:schemeClr>
                </a:solidFill>
                <a:latin typeface="+mn-lt"/>
                <a:ea typeface="Lato Light" panose="020F0502020204030203" pitchFamily="34" charset="0"/>
                <a:cs typeface="Lato Light" panose="020F0502020204030203" pitchFamily="34" charset="0"/>
              </a:rPr>
              <a:t>.</a:t>
            </a:r>
          </a:p>
        </p:txBody>
      </p:sp>
      <p:sp>
        <p:nvSpPr>
          <p:cNvPr id="50" name="Subtitle 2">
            <a:extLst>
              <a:ext uri="{FF2B5EF4-FFF2-40B4-BE49-F238E27FC236}">
                <a16:creationId xmlns:a16="http://schemas.microsoft.com/office/drawing/2014/main" id="{573AF6EB-4DDE-4FF5-A293-DF0BE05EEFF2}"/>
              </a:ext>
            </a:extLst>
          </p:cNvPr>
          <p:cNvSpPr txBox="1">
            <a:spLocks/>
          </p:cNvSpPr>
          <p:nvPr/>
        </p:nvSpPr>
        <p:spPr>
          <a:xfrm>
            <a:off x="6889011" y="3399416"/>
            <a:ext cx="3096770"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lumMod val="50000"/>
                  </a:schemeClr>
                </a:solidFill>
                <a:latin typeface="+mn-lt"/>
                <a:ea typeface="Lato Light" panose="020F0502020204030203" pitchFamily="34" charset="0"/>
                <a:cs typeface="Lato Light" panose="020F0502020204030203" pitchFamily="34" charset="0"/>
              </a:rPr>
              <a:t>Lorem ipsum dolor sit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voltaire</a:t>
            </a:r>
            <a:r>
              <a:rPr lang="en-US" sz="1063" dirty="0">
                <a:solidFill>
                  <a:schemeClr val="bg1">
                    <a:lumMod val="50000"/>
                  </a:schemeClr>
                </a:solidFill>
                <a:latin typeface="+mn-lt"/>
                <a:ea typeface="Lato Light" panose="020F0502020204030203" pitchFamily="34" charset="0"/>
                <a:cs typeface="Lato Light" panose="020F0502020204030203" pitchFamily="34" charset="0"/>
              </a:rPr>
              <a:t> du monte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montu</a:t>
            </a:r>
            <a:r>
              <a:rPr lang="en-US" sz="1063" dirty="0">
                <a:solidFill>
                  <a:schemeClr val="bg1">
                    <a:lumMod val="50000"/>
                  </a:schemeClr>
                </a:solidFill>
                <a:latin typeface="+mn-lt"/>
                <a:ea typeface="Lato Light" panose="020F0502020204030203" pitchFamily="34" charset="0"/>
                <a:cs typeface="Lato Light" panose="020F0502020204030203" pitchFamily="34" charset="0"/>
              </a:rPr>
              <a:t>.</a:t>
            </a:r>
          </a:p>
        </p:txBody>
      </p:sp>
      <p:sp>
        <p:nvSpPr>
          <p:cNvPr id="51" name="Subtitle 2">
            <a:extLst>
              <a:ext uri="{FF2B5EF4-FFF2-40B4-BE49-F238E27FC236}">
                <a16:creationId xmlns:a16="http://schemas.microsoft.com/office/drawing/2014/main" id="{60256D1E-86D9-49AE-ABD7-D054FF41333F}"/>
              </a:ext>
            </a:extLst>
          </p:cNvPr>
          <p:cNvSpPr txBox="1">
            <a:spLocks/>
          </p:cNvSpPr>
          <p:nvPr/>
        </p:nvSpPr>
        <p:spPr>
          <a:xfrm>
            <a:off x="6889011" y="4105361"/>
            <a:ext cx="3096770"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lumMod val="50000"/>
                  </a:schemeClr>
                </a:solidFill>
                <a:latin typeface="+mn-lt"/>
                <a:ea typeface="Lato Light" panose="020F0502020204030203" pitchFamily="34" charset="0"/>
                <a:cs typeface="Lato Light" panose="020F0502020204030203" pitchFamily="34" charset="0"/>
              </a:rPr>
              <a:t>Lorem ipsum dolor sit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voltaire</a:t>
            </a:r>
            <a:r>
              <a:rPr lang="en-US" sz="1063" dirty="0">
                <a:solidFill>
                  <a:schemeClr val="bg1">
                    <a:lumMod val="50000"/>
                  </a:schemeClr>
                </a:solidFill>
                <a:latin typeface="+mn-lt"/>
                <a:ea typeface="Lato Light" panose="020F0502020204030203" pitchFamily="34" charset="0"/>
                <a:cs typeface="Lato Light" panose="020F0502020204030203" pitchFamily="34" charset="0"/>
              </a:rPr>
              <a:t> du monte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montu</a:t>
            </a:r>
            <a:r>
              <a:rPr lang="en-US" sz="1063" dirty="0">
                <a:solidFill>
                  <a:schemeClr val="bg1">
                    <a:lumMod val="50000"/>
                  </a:schemeClr>
                </a:solidFill>
                <a:latin typeface="+mn-lt"/>
                <a:ea typeface="Lato Light" panose="020F0502020204030203" pitchFamily="34" charset="0"/>
                <a:cs typeface="Lato Light" panose="020F0502020204030203" pitchFamily="34" charset="0"/>
              </a:rPr>
              <a:t>.</a:t>
            </a:r>
          </a:p>
        </p:txBody>
      </p:sp>
      <p:sp>
        <p:nvSpPr>
          <p:cNvPr id="52" name="Subtitle 2">
            <a:extLst>
              <a:ext uri="{FF2B5EF4-FFF2-40B4-BE49-F238E27FC236}">
                <a16:creationId xmlns:a16="http://schemas.microsoft.com/office/drawing/2014/main" id="{3D50ACB3-2202-42D7-AA19-68AADFB56C5D}"/>
              </a:ext>
            </a:extLst>
          </p:cNvPr>
          <p:cNvSpPr txBox="1">
            <a:spLocks/>
          </p:cNvSpPr>
          <p:nvPr/>
        </p:nvSpPr>
        <p:spPr>
          <a:xfrm>
            <a:off x="6889011" y="4819183"/>
            <a:ext cx="3096770"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lumMod val="50000"/>
                  </a:schemeClr>
                </a:solidFill>
                <a:latin typeface="+mn-lt"/>
                <a:ea typeface="Lato Light" panose="020F0502020204030203" pitchFamily="34" charset="0"/>
                <a:cs typeface="Lato Light" panose="020F0502020204030203" pitchFamily="34" charset="0"/>
              </a:rPr>
              <a:t>Lorem ipsum dolor sit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voltaire</a:t>
            </a:r>
            <a:r>
              <a:rPr lang="en-US" sz="1063" dirty="0">
                <a:solidFill>
                  <a:schemeClr val="bg1">
                    <a:lumMod val="50000"/>
                  </a:schemeClr>
                </a:solidFill>
                <a:latin typeface="+mn-lt"/>
                <a:ea typeface="Lato Light" panose="020F0502020204030203" pitchFamily="34" charset="0"/>
                <a:cs typeface="Lato Light" panose="020F0502020204030203" pitchFamily="34" charset="0"/>
              </a:rPr>
              <a:t> du monte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montu</a:t>
            </a:r>
            <a:r>
              <a:rPr lang="en-US" sz="1063" dirty="0">
                <a:solidFill>
                  <a:schemeClr val="bg1">
                    <a:lumMod val="50000"/>
                  </a:schemeClr>
                </a:solidFill>
                <a:latin typeface="+mn-lt"/>
                <a:ea typeface="Lato Light" panose="020F0502020204030203" pitchFamily="34" charset="0"/>
                <a:cs typeface="Lato Light" panose="020F0502020204030203" pitchFamily="34" charset="0"/>
              </a:rPr>
              <a:t>.</a:t>
            </a:r>
          </a:p>
        </p:txBody>
      </p:sp>
      <p:sp>
        <p:nvSpPr>
          <p:cNvPr id="53" name="Subtitle 2">
            <a:extLst>
              <a:ext uri="{FF2B5EF4-FFF2-40B4-BE49-F238E27FC236}">
                <a16:creationId xmlns:a16="http://schemas.microsoft.com/office/drawing/2014/main" id="{A647F442-EB3D-4895-BAF9-064F79DB658E}"/>
              </a:ext>
            </a:extLst>
          </p:cNvPr>
          <p:cNvSpPr txBox="1">
            <a:spLocks/>
          </p:cNvSpPr>
          <p:nvPr/>
        </p:nvSpPr>
        <p:spPr>
          <a:xfrm>
            <a:off x="6889011" y="5526253"/>
            <a:ext cx="3096770"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lumMod val="50000"/>
                  </a:schemeClr>
                </a:solidFill>
                <a:latin typeface="+mn-lt"/>
                <a:ea typeface="Lato Light" panose="020F0502020204030203" pitchFamily="34" charset="0"/>
                <a:cs typeface="Lato Light" panose="020F0502020204030203" pitchFamily="34" charset="0"/>
              </a:rPr>
              <a:t>Lorem ipsum dolor sit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US" sz="1063" dirty="0">
                <a:solidFill>
                  <a:schemeClr val="bg1">
                    <a:lumMod val="50000"/>
                  </a:schemeClr>
                </a:solidFill>
                <a:latin typeface="+mn-lt"/>
                <a:ea typeface="Lato Light" panose="020F0502020204030203" pitchFamily="34" charset="0"/>
                <a:cs typeface="Lato Light" panose="020F0502020204030203" pitchFamily="34" charset="0"/>
              </a:rPr>
              <a:t>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voltaire</a:t>
            </a:r>
            <a:r>
              <a:rPr lang="en-US" sz="1063" dirty="0">
                <a:solidFill>
                  <a:schemeClr val="bg1">
                    <a:lumMod val="50000"/>
                  </a:schemeClr>
                </a:solidFill>
                <a:latin typeface="+mn-lt"/>
                <a:ea typeface="Lato Light" panose="020F0502020204030203" pitchFamily="34" charset="0"/>
                <a:cs typeface="Lato Light" panose="020F0502020204030203" pitchFamily="34" charset="0"/>
              </a:rPr>
              <a:t> du monte </a:t>
            </a:r>
            <a:r>
              <a:rPr lang="en-US" sz="1063" dirty="0" err="1">
                <a:solidFill>
                  <a:schemeClr val="bg1">
                    <a:lumMod val="50000"/>
                  </a:schemeClr>
                </a:solidFill>
                <a:latin typeface="+mn-lt"/>
                <a:ea typeface="Lato Light" panose="020F0502020204030203" pitchFamily="34" charset="0"/>
                <a:cs typeface="Lato Light" panose="020F0502020204030203" pitchFamily="34" charset="0"/>
              </a:rPr>
              <a:t>montu</a:t>
            </a:r>
            <a:r>
              <a:rPr lang="en-US" sz="1063" dirty="0">
                <a:solidFill>
                  <a:schemeClr val="bg1">
                    <a:lumMod val="50000"/>
                  </a:schemeClr>
                </a:solidFill>
                <a:latin typeface="+mn-lt"/>
                <a:ea typeface="Lato Light" panose="020F0502020204030203" pitchFamily="34" charset="0"/>
                <a:cs typeface="Lato Light" panose="020F0502020204030203" pitchFamily="34" charset="0"/>
              </a:rPr>
              <a:t>.</a:t>
            </a:r>
          </a:p>
        </p:txBody>
      </p:sp>
      <p:sp>
        <p:nvSpPr>
          <p:cNvPr id="54" name="TextBox 53">
            <a:extLst>
              <a:ext uri="{FF2B5EF4-FFF2-40B4-BE49-F238E27FC236}">
                <a16:creationId xmlns:a16="http://schemas.microsoft.com/office/drawing/2014/main" id="{0A07CF1F-3384-4E9A-9590-730C16CFAADC}"/>
              </a:ext>
            </a:extLst>
          </p:cNvPr>
          <p:cNvSpPr txBox="1"/>
          <p:nvPr/>
        </p:nvSpPr>
        <p:spPr>
          <a:xfrm>
            <a:off x="2155682" y="1926921"/>
            <a:ext cx="2306073" cy="310534"/>
          </a:xfrm>
          <a:prstGeom prst="rect">
            <a:avLst/>
          </a:prstGeom>
          <a:noFill/>
        </p:spPr>
        <p:txBody>
          <a:bodyPr wrap="square" rtlCol="0" anchor="ctr" anchorCtr="0">
            <a:spAutoFit/>
          </a:bodyPr>
          <a:lstStyle/>
          <a:p>
            <a:pPr algn="ctr"/>
            <a:r>
              <a:rPr lang="en-US" sz="1418" b="1" dirty="0">
                <a:solidFill>
                  <a:schemeClr val="bg1"/>
                </a:solidFill>
                <a:ea typeface="League Spartan" charset="0"/>
                <a:cs typeface="Poppins" pitchFamily="2" charset="77"/>
              </a:rPr>
              <a:t>FIRST OPTION</a:t>
            </a:r>
          </a:p>
        </p:txBody>
      </p:sp>
      <p:sp>
        <p:nvSpPr>
          <p:cNvPr id="55" name="TextBox 54">
            <a:extLst>
              <a:ext uri="{FF2B5EF4-FFF2-40B4-BE49-F238E27FC236}">
                <a16:creationId xmlns:a16="http://schemas.microsoft.com/office/drawing/2014/main" id="{C99A604F-ADFA-4F3D-B55F-177CCF7745B4}"/>
              </a:ext>
            </a:extLst>
          </p:cNvPr>
          <p:cNvSpPr txBox="1"/>
          <p:nvPr/>
        </p:nvSpPr>
        <p:spPr>
          <a:xfrm>
            <a:off x="7023808" y="1926921"/>
            <a:ext cx="2305000" cy="310534"/>
          </a:xfrm>
          <a:prstGeom prst="rect">
            <a:avLst/>
          </a:prstGeom>
          <a:noFill/>
        </p:spPr>
        <p:txBody>
          <a:bodyPr wrap="square" rtlCol="0" anchor="ctr" anchorCtr="0">
            <a:spAutoFit/>
          </a:bodyPr>
          <a:lstStyle/>
          <a:p>
            <a:pPr algn="ctr"/>
            <a:r>
              <a:rPr lang="en-US" sz="1418" b="1" dirty="0">
                <a:solidFill>
                  <a:schemeClr val="bg1"/>
                </a:solidFill>
                <a:ea typeface="League Spartan" charset="0"/>
                <a:cs typeface="Poppins" pitchFamily="2" charset="77"/>
              </a:rPr>
              <a:t>SECOND OPTION</a:t>
            </a:r>
          </a:p>
        </p:txBody>
      </p:sp>
      <p:pic>
        <p:nvPicPr>
          <p:cNvPr id="59" name="Graphic 58" descr="Download from cloud">
            <a:extLst>
              <a:ext uri="{FF2B5EF4-FFF2-40B4-BE49-F238E27FC236}">
                <a16:creationId xmlns:a16="http://schemas.microsoft.com/office/drawing/2014/main" id="{50AEF402-8203-445D-A9C6-0999695CB685}"/>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9421" y="3401522"/>
            <a:ext cx="370832" cy="370832"/>
          </a:xfrm>
          <a:prstGeom prst="rect">
            <a:avLst/>
          </a:prstGeom>
        </p:spPr>
      </p:pic>
      <p:pic>
        <p:nvPicPr>
          <p:cNvPr id="60" name="Graphic 59" descr="Chat RTL">
            <a:extLst>
              <a:ext uri="{FF2B5EF4-FFF2-40B4-BE49-F238E27FC236}">
                <a16:creationId xmlns:a16="http://schemas.microsoft.com/office/drawing/2014/main" id="{3E001FD9-119E-4E10-937F-3AA5C2AA9C32}"/>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6318" y="5552983"/>
            <a:ext cx="370832" cy="370832"/>
          </a:xfrm>
          <a:prstGeom prst="rect">
            <a:avLst/>
          </a:prstGeom>
        </p:spPr>
      </p:pic>
      <p:pic>
        <p:nvPicPr>
          <p:cNvPr id="61" name="Graphic 60" descr="Send">
            <a:extLst>
              <a:ext uri="{FF2B5EF4-FFF2-40B4-BE49-F238E27FC236}">
                <a16:creationId xmlns:a16="http://schemas.microsoft.com/office/drawing/2014/main" id="{21FAAA67-E108-4C76-8F54-FC90269A1DAA}"/>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7743" y="4832227"/>
            <a:ext cx="370832" cy="370832"/>
          </a:xfrm>
          <a:prstGeom prst="rect">
            <a:avLst/>
          </a:prstGeom>
        </p:spPr>
      </p:pic>
      <p:pic>
        <p:nvPicPr>
          <p:cNvPr id="62" name="Graphic 61" descr="Radio microphone">
            <a:extLst>
              <a:ext uri="{FF2B5EF4-FFF2-40B4-BE49-F238E27FC236}">
                <a16:creationId xmlns:a16="http://schemas.microsoft.com/office/drawing/2014/main" id="{E04F886C-E827-46EE-A391-E3E94B89E9BA}"/>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76318" y="4101945"/>
            <a:ext cx="370832" cy="370832"/>
          </a:xfrm>
          <a:prstGeom prst="rect">
            <a:avLst/>
          </a:prstGeom>
        </p:spPr>
      </p:pic>
      <p:pic>
        <p:nvPicPr>
          <p:cNvPr id="63" name="Graphic 62" descr="Donut">
            <a:extLst>
              <a:ext uri="{FF2B5EF4-FFF2-40B4-BE49-F238E27FC236}">
                <a16:creationId xmlns:a16="http://schemas.microsoft.com/office/drawing/2014/main" id="{8EEE5BB1-3E6E-4506-933A-CB6115854CCB}"/>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76318" y="2682624"/>
            <a:ext cx="370832" cy="370832"/>
          </a:xfrm>
          <a:prstGeom prst="rect">
            <a:avLst/>
          </a:prstGeom>
        </p:spPr>
      </p:pic>
      <p:pic>
        <p:nvPicPr>
          <p:cNvPr id="65" name="Graphic 64" descr="Download from cloud">
            <a:extLst>
              <a:ext uri="{FF2B5EF4-FFF2-40B4-BE49-F238E27FC236}">
                <a16:creationId xmlns:a16="http://schemas.microsoft.com/office/drawing/2014/main" id="{F33C6409-DC16-4E48-BDB3-F8A1FFA4C784}"/>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1932" y="3409983"/>
            <a:ext cx="370832" cy="370832"/>
          </a:xfrm>
          <a:prstGeom prst="rect">
            <a:avLst/>
          </a:prstGeom>
        </p:spPr>
      </p:pic>
      <p:pic>
        <p:nvPicPr>
          <p:cNvPr id="66" name="Graphic 65" descr="Chat RTL">
            <a:extLst>
              <a:ext uri="{FF2B5EF4-FFF2-40B4-BE49-F238E27FC236}">
                <a16:creationId xmlns:a16="http://schemas.microsoft.com/office/drawing/2014/main" id="{78E2281E-17E4-4A9C-94D2-50C99C26E2F9}"/>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8829" y="5561444"/>
            <a:ext cx="370832" cy="370832"/>
          </a:xfrm>
          <a:prstGeom prst="rect">
            <a:avLst/>
          </a:prstGeom>
        </p:spPr>
      </p:pic>
      <p:pic>
        <p:nvPicPr>
          <p:cNvPr id="67" name="Graphic 66" descr="Send">
            <a:extLst>
              <a:ext uri="{FF2B5EF4-FFF2-40B4-BE49-F238E27FC236}">
                <a16:creationId xmlns:a16="http://schemas.microsoft.com/office/drawing/2014/main" id="{0F241879-26DD-47EB-ADC1-DAF8FEB933B6}"/>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0254" y="4840688"/>
            <a:ext cx="370832" cy="370832"/>
          </a:xfrm>
          <a:prstGeom prst="rect">
            <a:avLst/>
          </a:prstGeom>
        </p:spPr>
      </p:pic>
      <p:pic>
        <p:nvPicPr>
          <p:cNvPr id="68" name="Graphic 67" descr="Radio microphone">
            <a:extLst>
              <a:ext uri="{FF2B5EF4-FFF2-40B4-BE49-F238E27FC236}">
                <a16:creationId xmlns:a16="http://schemas.microsoft.com/office/drawing/2014/main" id="{CC8DA556-4023-449F-B21A-9475AC885196}"/>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48829" y="4110406"/>
            <a:ext cx="370832" cy="370832"/>
          </a:xfrm>
          <a:prstGeom prst="rect">
            <a:avLst/>
          </a:prstGeom>
        </p:spPr>
      </p:pic>
      <p:pic>
        <p:nvPicPr>
          <p:cNvPr id="69" name="Graphic 68" descr="Donut">
            <a:extLst>
              <a:ext uri="{FF2B5EF4-FFF2-40B4-BE49-F238E27FC236}">
                <a16:creationId xmlns:a16="http://schemas.microsoft.com/office/drawing/2014/main" id="{426C09BD-531C-4926-88F8-B0700BFAB5A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40362" y="2691085"/>
            <a:ext cx="370832" cy="370832"/>
          </a:xfrm>
          <a:prstGeom prst="rect">
            <a:avLst/>
          </a:prstGeom>
        </p:spPr>
      </p:pic>
    </p:spTree>
    <p:extLst>
      <p:ext uri="{BB962C8B-B14F-4D97-AF65-F5344CB8AC3E}">
        <p14:creationId xmlns:p14="http://schemas.microsoft.com/office/powerpoint/2010/main" val="369542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1D481-8F54-44A9-BCA8-761FFEE4CD2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D34527-D561-4833-9FD2-208FB44EA1C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0D835E-CC59-401A-A9C2-10D72F24E76C}"/>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AFCD5D33-0BC7-4018-B734-E949895F9E0A}"/>
              </a:ext>
            </a:extLst>
          </p:cNvPr>
          <p:cNvSpPr>
            <a:spLocks noGrp="1"/>
          </p:cNvSpPr>
          <p:nvPr>
            <p:ph type="title"/>
          </p:nvPr>
        </p:nvSpPr>
        <p:spPr/>
        <p:txBody>
          <a:bodyPr/>
          <a:lstStyle/>
          <a:p>
            <a:r>
              <a:rPr lang="en-ZA" dirty="0"/>
              <a:t>Option Comparison</a:t>
            </a:r>
          </a:p>
        </p:txBody>
      </p:sp>
      <p:sp>
        <p:nvSpPr>
          <p:cNvPr id="6" name="Text Placeholder 5">
            <a:extLst>
              <a:ext uri="{FF2B5EF4-FFF2-40B4-BE49-F238E27FC236}">
                <a16:creationId xmlns:a16="http://schemas.microsoft.com/office/drawing/2014/main" id="{AE9984B7-36DD-4D31-8533-14A7D202682F}"/>
              </a:ext>
            </a:extLst>
          </p:cNvPr>
          <p:cNvSpPr>
            <a:spLocks noGrp="1"/>
          </p:cNvSpPr>
          <p:nvPr>
            <p:ph type="body" sz="quarter" idx="13"/>
          </p:nvPr>
        </p:nvSpPr>
        <p:spPr/>
        <p:txBody>
          <a:bodyPr/>
          <a:lstStyle/>
          <a:p>
            <a:endParaRPr lang="en-ZA"/>
          </a:p>
        </p:txBody>
      </p:sp>
      <p:grpSp>
        <p:nvGrpSpPr>
          <p:cNvPr id="47" name="Group 46">
            <a:extLst>
              <a:ext uri="{FF2B5EF4-FFF2-40B4-BE49-F238E27FC236}">
                <a16:creationId xmlns:a16="http://schemas.microsoft.com/office/drawing/2014/main" id="{2D74F8F7-2188-40B3-991C-5687535F03F3}"/>
              </a:ext>
            </a:extLst>
          </p:cNvPr>
          <p:cNvGrpSpPr/>
          <p:nvPr/>
        </p:nvGrpSpPr>
        <p:grpSpPr>
          <a:xfrm>
            <a:off x="957306" y="1834474"/>
            <a:ext cx="9477289" cy="4120671"/>
            <a:chOff x="662620" y="1325376"/>
            <a:chExt cx="9477289" cy="4616750"/>
          </a:xfrm>
        </p:grpSpPr>
        <p:sp>
          <p:nvSpPr>
            <p:cNvPr id="7" name="Round Same Side Corner Rectangle 1">
              <a:extLst>
                <a:ext uri="{FF2B5EF4-FFF2-40B4-BE49-F238E27FC236}">
                  <a16:creationId xmlns:a16="http://schemas.microsoft.com/office/drawing/2014/main" id="{71E1DC72-5CD7-4C81-BAC8-B7130280AF5A}"/>
                </a:ext>
              </a:extLst>
            </p:cNvPr>
            <p:cNvSpPr/>
            <p:nvPr/>
          </p:nvSpPr>
          <p:spPr>
            <a:xfrm rot="5400000">
              <a:off x="8185439" y="1215798"/>
              <a:ext cx="427398" cy="3451423"/>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Round Same Side Corner Rectangle 2">
              <a:extLst>
                <a:ext uri="{FF2B5EF4-FFF2-40B4-BE49-F238E27FC236}">
                  <a16:creationId xmlns:a16="http://schemas.microsoft.com/office/drawing/2014/main" id="{694C9C08-A440-4789-8E5F-BE93040B24C4}"/>
                </a:ext>
              </a:extLst>
            </p:cNvPr>
            <p:cNvSpPr/>
            <p:nvPr/>
          </p:nvSpPr>
          <p:spPr>
            <a:xfrm rot="5400000">
              <a:off x="8185440" y="1912179"/>
              <a:ext cx="427398" cy="3451423"/>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Round Same Side Corner Rectangle 3">
              <a:extLst>
                <a:ext uri="{FF2B5EF4-FFF2-40B4-BE49-F238E27FC236}">
                  <a16:creationId xmlns:a16="http://schemas.microsoft.com/office/drawing/2014/main" id="{FB877A88-D4AD-4B2A-8746-A78A084879A3}"/>
                </a:ext>
              </a:extLst>
            </p:cNvPr>
            <p:cNvSpPr/>
            <p:nvPr/>
          </p:nvSpPr>
          <p:spPr>
            <a:xfrm rot="5400000">
              <a:off x="8185439" y="2608559"/>
              <a:ext cx="427398" cy="3451423"/>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 name="Round Same Side Corner Rectangle 4">
              <a:extLst>
                <a:ext uri="{FF2B5EF4-FFF2-40B4-BE49-F238E27FC236}">
                  <a16:creationId xmlns:a16="http://schemas.microsoft.com/office/drawing/2014/main" id="{6FABF8AC-6989-4FF4-B2D8-E76165476B12}"/>
                </a:ext>
              </a:extLst>
            </p:cNvPr>
            <p:cNvSpPr/>
            <p:nvPr/>
          </p:nvSpPr>
          <p:spPr>
            <a:xfrm rot="5400000">
              <a:off x="8185440" y="3304940"/>
              <a:ext cx="427398" cy="3451423"/>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Round Same Side Corner Rectangle 5">
              <a:extLst>
                <a:ext uri="{FF2B5EF4-FFF2-40B4-BE49-F238E27FC236}">
                  <a16:creationId xmlns:a16="http://schemas.microsoft.com/office/drawing/2014/main" id="{EFD0B584-22EA-42CA-9342-5F2D7FAE9343}"/>
                </a:ext>
              </a:extLst>
            </p:cNvPr>
            <p:cNvSpPr/>
            <p:nvPr/>
          </p:nvSpPr>
          <p:spPr>
            <a:xfrm rot="5400000">
              <a:off x="8185440" y="4001320"/>
              <a:ext cx="427398" cy="3451423"/>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Round Same Side Corner Rectangle 6">
              <a:extLst>
                <a:ext uri="{FF2B5EF4-FFF2-40B4-BE49-F238E27FC236}">
                  <a16:creationId xmlns:a16="http://schemas.microsoft.com/office/drawing/2014/main" id="{07B97824-B1C5-4D22-811A-F67848384AC5}"/>
                </a:ext>
              </a:extLst>
            </p:cNvPr>
            <p:cNvSpPr/>
            <p:nvPr/>
          </p:nvSpPr>
          <p:spPr>
            <a:xfrm rot="5400000">
              <a:off x="7324229" y="2078405"/>
              <a:ext cx="427398" cy="1728999"/>
            </a:xfrm>
            <a:prstGeom prst="round2SameRect">
              <a:avLst>
                <a:gd name="adj1" fmla="val 50000"/>
                <a:gd name="adj2" fmla="val 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Round Same Side Corner Rectangle 7">
              <a:extLst>
                <a:ext uri="{FF2B5EF4-FFF2-40B4-BE49-F238E27FC236}">
                  <a16:creationId xmlns:a16="http://schemas.microsoft.com/office/drawing/2014/main" id="{9C53C9E2-DF25-48C7-9263-BF6EC47405A6}"/>
                </a:ext>
              </a:extLst>
            </p:cNvPr>
            <p:cNvSpPr/>
            <p:nvPr/>
          </p:nvSpPr>
          <p:spPr>
            <a:xfrm rot="5400000">
              <a:off x="7631817" y="2467198"/>
              <a:ext cx="427398" cy="2344173"/>
            </a:xfrm>
            <a:prstGeom prst="round2SameRect">
              <a:avLst>
                <a:gd name="adj1" fmla="val 50000"/>
                <a:gd name="adj2"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Round Same Side Corner Rectangle 8">
              <a:extLst>
                <a:ext uri="{FF2B5EF4-FFF2-40B4-BE49-F238E27FC236}">
                  <a16:creationId xmlns:a16="http://schemas.microsoft.com/office/drawing/2014/main" id="{79C4E7CC-C2B2-4D3A-96A2-A4C585D20C6A}"/>
                </a:ext>
              </a:extLst>
            </p:cNvPr>
            <p:cNvSpPr/>
            <p:nvPr/>
          </p:nvSpPr>
          <p:spPr>
            <a:xfrm rot="5400000">
              <a:off x="6868598" y="3926798"/>
              <a:ext cx="427398" cy="817736"/>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Round Same Side Corner Rectangle 9">
              <a:extLst>
                <a:ext uri="{FF2B5EF4-FFF2-40B4-BE49-F238E27FC236}">
                  <a16:creationId xmlns:a16="http://schemas.microsoft.com/office/drawing/2014/main" id="{087041DC-3BC6-4339-BBCC-2A2371946A01}"/>
                </a:ext>
              </a:extLst>
            </p:cNvPr>
            <p:cNvSpPr/>
            <p:nvPr/>
          </p:nvSpPr>
          <p:spPr>
            <a:xfrm rot="5400000">
              <a:off x="7324230" y="4167546"/>
              <a:ext cx="427398" cy="1728999"/>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Round Same Side Corner Rectangle 10">
              <a:extLst>
                <a:ext uri="{FF2B5EF4-FFF2-40B4-BE49-F238E27FC236}">
                  <a16:creationId xmlns:a16="http://schemas.microsoft.com/office/drawing/2014/main" id="{53E4B315-29AD-48F4-830C-050FEEDDA2AA}"/>
                </a:ext>
              </a:extLst>
            </p:cNvPr>
            <p:cNvSpPr/>
            <p:nvPr/>
          </p:nvSpPr>
          <p:spPr>
            <a:xfrm rot="5400000">
              <a:off x="7891367" y="4296788"/>
              <a:ext cx="427398" cy="2863278"/>
            </a:xfrm>
            <a:prstGeom prst="round2SameRect">
              <a:avLst>
                <a:gd name="adj1" fmla="val 50000"/>
                <a:gd name="adj2" fmla="val 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Round Same Side Corner Rectangle 11">
              <a:extLst>
                <a:ext uri="{FF2B5EF4-FFF2-40B4-BE49-F238E27FC236}">
                  <a16:creationId xmlns:a16="http://schemas.microsoft.com/office/drawing/2014/main" id="{DE5B75A8-D850-40E3-8440-432215F974B3}"/>
                </a:ext>
              </a:extLst>
            </p:cNvPr>
            <p:cNvSpPr/>
            <p:nvPr/>
          </p:nvSpPr>
          <p:spPr>
            <a:xfrm rot="16200000">
              <a:off x="2186344" y="1216615"/>
              <a:ext cx="427398" cy="3452578"/>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Round Same Side Corner Rectangle 12">
              <a:extLst>
                <a:ext uri="{FF2B5EF4-FFF2-40B4-BE49-F238E27FC236}">
                  <a16:creationId xmlns:a16="http://schemas.microsoft.com/office/drawing/2014/main" id="{507CBE64-EA89-49BF-A5A1-1C8E61E869C5}"/>
                </a:ext>
              </a:extLst>
            </p:cNvPr>
            <p:cNvSpPr/>
            <p:nvPr/>
          </p:nvSpPr>
          <p:spPr>
            <a:xfrm rot="16200000">
              <a:off x="2186345" y="1912995"/>
              <a:ext cx="427398" cy="3452578"/>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ound Same Side Corner Rectangle 13">
              <a:extLst>
                <a:ext uri="{FF2B5EF4-FFF2-40B4-BE49-F238E27FC236}">
                  <a16:creationId xmlns:a16="http://schemas.microsoft.com/office/drawing/2014/main" id="{6A068103-DC11-4E48-AA27-1EDEE50FD114}"/>
                </a:ext>
              </a:extLst>
            </p:cNvPr>
            <p:cNvSpPr/>
            <p:nvPr/>
          </p:nvSpPr>
          <p:spPr>
            <a:xfrm rot="16200000">
              <a:off x="2186344" y="2609376"/>
              <a:ext cx="427398" cy="3452578"/>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Round Same Side Corner Rectangle 14">
              <a:extLst>
                <a:ext uri="{FF2B5EF4-FFF2-40B4-BE49-F238E27FC236}">
                  <a16:creationId xmlns:a16="http://schemas.microsoft.com/office/drawing/2014/main" id="{59CAC918-96D6-4678-8B00-7ED09A621423}"/>
                </a:ext>
              </a:extLst>
            </p:cNvPr>
            <p:cNvSpPr/>
            <p:nvPr/>
          </p:nvSpPr>
          <p:spPr>
            <a:xfrm rot="16200000">
              <a:off x="2186345" y="3305756"/>
              <a:ext cx="427398" cy="3452578"/>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1" name="Round Same Side Corner Rectangle 15">
              <a:extLst>
                <a:ext uri="{FF2B5EF4-FFF2-40B4-BE49-F238E27FC236}">
                  <a16:creationId xmlns:a16="http://schemas.microsoft.com/office/drawing/2014/main" id="{64D3A0D6-8764-4463-A161-D1D800859B04}"/>
                </a:ext>
              </a:extLst>
            </p:cNvPr>
            <p:cNvSpPr/>
            <p:nvPr/>
          </p:nvSpPr>
          <p:spPr>
            <a:xfrm rot="16200000">
              <a:off x="2186345" y="4002137"/>
              <a:ext cx="427398" cy="3452578"/>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2" name="Round Same Side Corner Rectangle 16">
              <a:extLst>
                <a:ext uri="{FF2B5EF4-FFF2-40B4-BE49-F238E27FC236}">
                  <a16:creationId xmlns:a16="http://schemas.microsoft.com/office/drawing/2014/main" id="{FB69820E-5806-45D3-AF36-516D596BDFD2}"/>
                </a:ext>
              </a:extLst>
            </p:cNvPr>
            <p:cNvSpPr/>
            <p:nvPr/>
          </p:nvSpPr>
          <p:spPr>
            <a:xfrm rot="16200000">
              <a:off x="3030072" y="2060342"/>
              <a:ext cx="427398" cy="1765123"/>
            </a:xfrm>
            <a:prstGeom prst="round2SameRect">
              <a:avLst>
                <a:gd name="adj1" fmla="val 50000"/>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3" name="Round Same Side Corner Rectangle 17">
              <a:extLst>
                <a:ext uri="{FF2B5EF4-FFF2-40B4-BE49-F238E27FC236}">
                  <a16:creationId xmlns:a16="http://schemas.microsoft.com/office/drawing/2014/main" id="{4A206194-BF2D-4397-AB57-7CAB7556C2A5}"/>
                </a:ext>
              </a:extLst>
            </p:cNvPr>
            <p:cNvSpPr/>
            <p:nvPr/>
          </p:nvSpPr>
          <p:spPr>
            <a:xfrm rot="16200000">
              <a:off x="2401398" y="2128050"/>
              <a:ext cx="427398" cy="3022468"/>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4" name="Round Same Side Corner Rectangle 18">
              <a:extLst>
                <a:ext uri="{FF2B5EF4-FFF2-40B4-BE49-F238E27FC236}">
                  <a16:creationId xmlns:a16="http://schemas.microsoft.com/office/drawing/2014/main" id="{F1211014-520E-4405-9012-79F1EE89949C}"/>
                </a:ext>
              </a:extLst>
            </p:cNvPr>
            <p:cNvSpPr/>
            <p:nvPr/>
          </p:nvSpPr>
          <p:spPr>
            <a:xfrm rot="16200000">
              <a:off x="3495223" y="3918254"/>
              <a:ext cx="427398" cy="83482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5" name="Round Same Side Corner Rectangle 19">
              <a:extLst>
                <a:ext uri="{FF2B5EF4-FFF2-40B4-BE49-F238E27FC236}">
                  <a16:creationId xmlns:a16="http://schemas.microsoft.com/office/drawing/2014/main" id="{BEDC69AA-863C-4604-A0EC-0A6A571F8C43}"/>
                </a:ext>
              </a:extLst>
            </p:cNvPr>
            <p:cNvSpPr/>
            <p:nvPr/>
          </p:nvSpPr>
          <p:spPr>
            <a:xfrm rot="16200000">
              <a:off x="3030073" y="4149484"/>
              <a:ext cx="427398" cy="1765123"/>
            </a:xfrm>
            <a:prstGeom prst="round2Same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6" name="Round Same Side Corner Rectangle 20">
              <a:extLst>
                <a:ext uri="{FF2B5EF4-FFF2-40B4-BE49-F238E27FC236}">
                  <a16:creationId xmlns:a16="http://schemas.microsoft.com/office/drawing/2014/main" id="{361AF426-612E-40CB-A200-4EC368000A5A}"/>
                </a:ext>
              </a:extLst>
            </p:cNvPr>
            <p:cNvSpPr/>
            <p:nvPr/>
          </p:nvSpPr>
          <p:spPr>
            <a:xfrm rot="16200000">
              <a:off x="2318036" y="4133830"/>
              <a:ext cx="427398" cy="3189192"/>
            </a:xfrm>
            <a:prstGeom prst="round2SameRect">
              <a:avLst>
                <a:gd name="adj1" fmla="val 50000"/>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7" name="TextBox 26">
              <a:extLst>
                <a:ext uri="{FF2B5EF4-FFF2-40B4-BE49-F238E27FC236}">
                  <a16:creationId xmlns:a16="http://schemas.microsoft.com/office/drawing/2014/main" id="{901D7823-8FFC-4B0A-8BFE-27E46CCA8162}"/>
                </a:ext>
              </a:extLst>
            </p:cNvPr>
            <p:cNvSpPr txBox="1"/>
            <p:nvPr/>
          </p:nvSpPr>
          <p:spPr>
            <a:xfrm>
              <a:off x="4895884" y="2787636"/>
              <a:ext cx="1009700"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OPTION 01</a:t>
              </a:r>
            </a:p>
          </p:txBody>
        </p:sp>
        <p:sp>
          <p:nvSpPr>
            <p:cNvPr id="28" name="TextBox 27">
              <a:extLst>
                <a:ext uri="{FF2B5EF4-FFF2-40B4-BE49-F238E27FC236}">
                  <a16:creationId xmlns:a16="http://schemas.microsoft.com/office/drawing/2014/main" id="{732AC8FB-B41C-43D5-B468-2398570689E3}"/>
                </a:ext>
              </a:extLst>
            </p:cNvPr>
            <p:cNvSpPr txBox="1"/>
            <p:nvPr/>
          </p:nvSpPr>
          <p:spPr>
            <a:xfrm>
              <a:off x="4889216" y="3484016"/>
              <a:ext cx="1023037"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OPTION 02</a:t>
              </a:r>
            </a:p>
          </p:txBody>
        </p:sp>
        <p:sp>
          <p:nvSpPr>
            <p:cNvPr id="29" name="TextBox 28">
              <a:extLst>
                <a:ext uri="{FF2B5EF4-FFF2-40B4-BE49-F238E27FC236}">
                  <a16:creationId xmlns:a16="http://schemas.microsoft.com/office/drawing/2014/main" id="{1BC79D39-A326-4FD6-8318-F289A7E95544}"/>
                </a:ext>
              </a:extLst>
            </p:cNvPr>
            <p:cNvSpPr txBox="1"/>
            <p:nvPr/>
          </p:nvSpPr>
          <p:spPr>
            <a:xfrm>
              <a:off x="4888415" y="4180397"/>
              <a:ext cx="1024639"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OPTION 03</a:t>
              </a:r>
            </a:p>
          </p:txBody>
        </p:sp>
        <p:sp>
          <p:nvSpPr>
            <p:cNvPr id="30" name="TextBox 29">
              <a:extLst>
                <a:ext uri="{FF2B5EF4-FFF2-40B4-BE49-F238E27FC236}">
                  <a16:creationId xmlns:a16="http://schemas.microsoft.com/office/drawing/2014/main" id="{3F4A6A76-D240-49E3-85B9-4EB89C73E761}"/>
                </a:ext>
              </a:extLst>
            </p:cNvPr>
            <p:cNvSpPr txBox="1"/>
            <p:nvPr/>
          </p:nvSpPr>
          <p:spPr>
            <a:xfrm>
              <a:off x="4884408" y="4876777"/>
              <a:ext cx="1032655"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OPTION 04</a:t>
              </a:r>
            </a:p>
          </p:txBody>
        </p:sp>
        <p:sp>
          <p:nvSpPr>
            <p:cNvPr id="31" name="TextBox 30">
              <a:extLst>
                <a:ext uri="{FF2B5EF4-FFF2-40B4-BE49-F238E27FC236}">
                  <a16:creationId xmlns:a16="http://schemas.microsoft.com/office/drawing/2014/main" id="{9EC12A04-C1DA-47B5-A441-8AC4F3C5C582}"/>
                </a:ext>
              </a:extLst>
            </p:cNvPr>
            <p:cNvSpPr txBox="1"/>
            <p:nvPr/>
          </p:nvSpPr>
          <p:spPr>
            <a:xfrm>
              <a:off x="4886811" y="5572001"/>
              <a:ext cx="1027846"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OPTION 05</a:t>
              </a:r>
            </a:p>
          </p:txBody>
        </p:sp>
        <p:sp>
          <p:nvSpPr>
            <p:cNvPr id="32" name="TextBox 31">
              <a:extLst>
                <a:ext uri="{FF2B5EF4-FFF2-40B4-BE49-F238E27FC236}">
                  <a16:creationId xmlns:a16="http://schemas.microsoft.com/office/drawing/2014/main" id="{12D5575B-4F10-4C07-A08F-8F7972D4FA2B}"/>
                </a:ext>
              </a:extLst>
            </p:cNvPr>
            <p:cNvSpPr txBox="1"/>
            <p:nvPr/>
          </p:nvSpPr>
          <p:spPr>
            <a:xfrm>
              <a:off x="7282890" y="2787636"/>
              <a:ext cx="510076"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50%</a:t>
              </a:r>
            </a:p>
          </p:txBody>
        </p:sp>
        <p:sp>
          <p:nvSpPr>
            <p:cNvPr id="33" name="TextBox 32">
              <a:extLst>
                <a:ext uri="{FF2B5EF4-FFF2-40B4-BE49-F238E27FC236}">
                  <a16:creationId xmlns:a16="http://schemas.microsoft.com/office/drawing/2014/main" id="{2F94C465-9B80-43B7-86B2-290F47F46A43}"/>
                </a:ext>
              </a:extLst>
            </p:cNvPr>
            <p:cNvSpPr txBox="1"/>
            <p:nvPr/>
          </p:nvSpPr>
          <p:spPr>
            <a:xfrm>
              <a:off x="7282890" y="4876777"/>
              <a:ext cx="510076"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50%</a:t>
              </a:r>
            </a:p>
          </p:txBody>
        </p:sp>
        <p:sp>
          <p:nvSpPr>
            <p:cNvPr id="34" name="TextBox 33">
              <a:extLst>
                <a:ext uri="{FF2B5EF4-FFF2-40B4-BE49-F238E27FC236}">
                  <a16:creationId xmlns:a16="http://schemas.microsoft.com/office/drawing/2014/main" id="{FDDE4396-73B7-45BF-9EB2-A3E6271F06DB}"/>
                </a:ext>
              </a:extLst>
            </p:cNvPr>
            <p:cNvSpPr txBox="1"/>
            <p:nvPr/>
          </p:nvSpPr>
          <p:spPr>
            <a:xfrm>
              <a:off x="2988733" y="4876777"/>
              <a:ext cx="510076"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50%</a:t>
              </a:r>
            </a:p>
          </p:txBody>
        </p:sp>
        <p:sp>
          <p:nvSpPr>
            <p:cNvPr id="35" name="TextBox 34">
              <a:extLst>
                <a:ext uri="{FF2B5EF4-FFF2-40B4-BE49-F238E27FC236}">
                  <a16:creationId xmlns:a16="http://schemas.microsoft.com/office/drawing/2014/main" id="{A4504435-01BB-4669-B724-E820FC70BFD7}"/>
                </a:ext>
              </a:extLst>
            </p:cNvPr>
            <p:cNvSpPr txBox="1"/>
            <p:nvPr/>
          </p:nvSpPr>
          <p:spPr>
            <a:xfrm>
              <a:off x="2988733" y="2787636"/>
              <a:ext cx="510076" cy="310534"/>
            </a:xfrm>
            <a:prstGeom prst="rect">
              <a:avLst/>
            </a:prstGeom>
            <a:noFill/>
          </p:spPr>
          <p:txBody>
            <a:bodyPr wrap="none" rtlCol="0" anchor="ctr" anchorCtr="0">
              <a:spAutoFit/>
            </a:bodyPr>
            <a:lstStyle/>
            <a:p>
              <a:pPr algn="ctr"/>
              <a:r>
                <a:rPr lang="en-US" sz="1418" b="1" dirty="0">
                  <a:ea typeface="League Spartan" charset="0"/>
                  <a:cs typeface="Poppins" pitchFamily="2" charset="77"/>
                </a:rPr>
                <a:t>50%</a:t>
              </a:r>
            </a:p>
          </p:txBody>
        </p:sp>
        <p:sp>
          <p:nvSpPr>
            <p:cNvPr id="36" name="TextBox 35">
              <a:extLst>
                <a:ext uri="{FF2B5EF4-FFF2-40B4-BE49-F238E27FC236}">
                  <a16:creationId xmlns:a16="http://schemas.microsoft.com/office/drawing/2014/main" id="{800037A1-25FA-44A5-90CA-EDAFC1D7AE6F}"/>
                </a:ext>
              </a:extLst>
            </p:cNvPr>
            <p:cNvSpPr txBox="1"/>
            <p:nvPr/>
          </p:nvSpPr>
          <p:spPr>
            <a:xfrm>
              <a:off x="7828428" y="5572002"/>
              <a:ext cx="500458"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75%</a:t>
              </a:r>
            </a:p>
          </p:txBody>
        </p:sp>
        <p:sp>
          <p:nvSpPr>
            <p:cNvPr id="37" name="TextBox 36">
              <a:extLst>
                <a:ext uri="{FF2B5EF4-FFF2-40B4-BE49-F238E27FC236}">
                  <a16:creationId xmlns:a16="http://schemas.microsoft.com/office/drawing/2014/main" id="{F3C846EC-93A0-4D5E-8288-47AFC8C46833}"/>
                </a:ext>
              </a:extLst>
            </p:cNvPr>
            <p:cNvSpPr txBox="1"/>
            <p:nvPr/>
          </p:nvSpPr>
          <p:spPr>
            <a:xfrm>
              <a:off x="6832068" y="4180397"/>
              <a:ext cx="500458"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20%</a:t>
              </a:r>
            </a:p>
          </p:txBody>
        </p:sp>
        <p:sp>
          <p:nvSpPr>
            <p:cNvPr id="38" name="TextBox 37">
              <a:extLst>
                <a:ext uri="{FF2B5EF4-FFF2-40B4-BE49-F238E27FC236}">
                  <a16:creationId xmlns:a16="http://schemas.microsoft.com/office/drawing/2014/main" id="{7A03E169-C279-429F-8998-9926834E6D9C}"/>
                </a:ext>
              </a:extLst>
            </p:cNvPr>
            <p:cNvSpPr txBox="1"/>
            <p:nvPr/>
          </p:nvSpPr>
          <p:spPr>
            <a:xfrm>
              <a:off x="7595287" y="3480734"/>
              <a:ext cx="500458"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65%</a:t>
              </a:r>
            </a:p>
          </p:txBody>
        </p:sp>
        <p:sp>
          <p:nvSpPr>
            <p:cNvPr id="39" name="TextBox 38">
              <a:extLst>
                <a:ext uri="{FF2B5EF4-FFF2-40B4-BE49-F238E27FC236}">
                  <a16:creationId xmlns:a16="http://schemas.microsoft.com/office/drawing/2014/main" id="{B5C42F17-63C0-4C85-84F6-B8657EFC5BDE}"/>
                </a:ext>
              </a:extLst>
            </p:cNvPr>
            <p:cNvSpPr txBox="1"/>
            <p:nvPr/>
          </p:nvSpPr>
          <p:spPr>
            <a:xfrm>
              <a:off x="2987932" y="3484016"/>
              <a:ext cx="511679" cy="310534"/>
            </a:xfrm>
            <a:prstGeom prst="rect">
              <a:avLst/>
            </a:prstGeom>
            <a:noFill/>
          </p:spPr>
          <p:txBody>
            <a:bodyPr wrap="none" rtlCol="0" anchor="ctr" anchorCtr="0">
              <a:spAutoFit/>
            </a:bodyPr>
            <a:lstStyle/>
            <a:p>
              <a:pPr algn="ctr"/>
              <a:r>
                <a:rPr lang="en-US" sz="1418" b="1" dirty="0">
                  <a:ea typeface="League Spartan" charset="0"/>
                  <a:cs typeface="Poppins" pitchFamily="2" charset="77"/>
                </a:rPr>
                <a:t>85%</a:t>
              </a:r>
            </a:p>
          </p:txBody>
        </p:sp>
        <p:sp>
          <p:nvSpPr>
            <p:cNvPr id="40" name="TextBox 39">
              <a:extLst>
                <a:ext uri="{FF2B5EF4-FFF2-40B4-BE49-F238E27FC236}">
                  <a16:creationId xmlns:a16="http://schemas.microsoft.com/office/drawing/2014/main" id="{18FFCAA5-9231-46A1-BB4A-FD027FD04C61}"/>
                </a:ext>
              </a:extLst>
            </p:cNvPr>
            <p:cNvSpPr txBox="1"/>
            <p:nvPr/>
          </p:nvSpPr>
          <p:spPr>
            <a:xfrm>
              <a:off x="2281506" y="5572001"/>
              <a:ext cx="500458"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90%</a:t>
              </a:r>
            </a:p>
          </p:txBody>
        </p:sp>
        <p:sp>
          <p:nvSpPr>
            <p:cNvPr id="41" name="TextBox 40">
              <a:extLst>
                <a:ext uri="{FF2B5EF4-FFF2-40B4-BE49-F238E27FC236}">
                  <a16:creationId xmlns:a16="http://schemas.microsoft.com/office/drawing/2014/main" id="{0BFC40AC-AF80-45E0-A553-3913A7FF4286}"/>
                </a:ext>
              </a:extLst>
            </p:cNvPr>
            <p:cNvSpPr txBox="1"/>
            <p:nvPr/>
          </p:nvSpPr>
          <p:spPr>
            <a:xfrm>
              <a:off x="3458692" y="4180397"/>
              <a:ext cx="500458"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20%</a:t>
              </a:r>
            </a:p>
          </p:txBody>
        </p:sp>
        <p:sp>
          <p:nvSpPr>
            <p:cNvPr id="42" name="TextBox 41">
              <a:extLst>
                <a:ext uri="{FF2B5EF4-FFF2-40B4-BE49-F238E27FC236}">
                  <a16:creationId xmlns:a16="http://schemas.microsoft.com/office/drawing/2014/main" id="{64A0BFEB-C1EF-4C78-ADEC-57D5009DDE21}"/>
                </a:ext>
              </a:extLst>
            </p:cNvPr>
            <p:cNvSpPr txBox="1"/>
            <p:nvPr/>
          </p:nvSpPr>
          <p:spPr>
            <a:xfrm>
              <a:off x="6662178" y="1325376"/>
              <a:ext cx="2278188" cy="561713"/>
            </a:xfrm>
            <a:prstGeom prst="rect">
              <a:avLst/>
            </a:prstGeom>
            <a:noFill/>
          </p:spPr>
          <p:txBody>
            <a:bodyPr wrap="none" rtlCol="0" anchor="b">
              <a:spAutoFit/>
            </a:bodyPr>
            <a:lstStyle/>
            <a:p>
              <a:r>
                <a:rPr lang="en-US" sz="2658" b="1" dirty="0">
                  <a:solidFill>
                    <a:schemeClr val="tx2"/>
                  </a:solidFill>
                  <a:cs typeface="Poppins" pitchFamily="2" charset="77"/>
                </a:rPr>
                <a:t>SECOND ITEM</a:t>
              </a:r>
            </a:p>
          </p:txBody>
        </p:sp>
        <p:sp>
          <p:nvSpPr>
            <p:cNvPr id="43" name="TextBox 42">
              <a:extLst>
                <a:ext uri="{FF2B5EF4-FFF2-40B4-BE49-F238E27FC236}">
                  <a16:creationId xmlns:a16="http://schemas.microsoft.com/office/drawing/2014/main" id="{209C4766-4B6E-4494-B9A1-8D09291ED109}"/>
                </a:ext>
              </a:extLst>
            </p:cNvPr>
            <p:cNvSpPr txBox="1"/>
            <p:nvPr/>
          </p:nvSpPr>
          <p:spPr>
            <a:xfrm>
              <a:off x="2283026" y="1325376"/>
              <a:ext cx="1851789" cy="561713"/>
            </a:xfrm>
            <a:prstGeom prst="rect">
              <a:avLst/>
            </a:prstGeom>
            <a:noFill/>
          </p:spPr>
          <p:txBody>
            <a:bodyPr wrap="none" rtlCol="0" anchor="b">
              <a:spAutoFit/>
            </a:bodyPr>
            <a:lstStyle/>
            <a:p>
              <a:pPr algn="r"/>
              <a:r>
                <a:rPr lang="en-US" sz="2658" b="1" dirty="0">
                  <a:solidFill>
                    <a:schemeClr val="tx2"/>
                  </a:solidFill>
                  <a:cs typeface="Poppins" pitchFamily="2" charset="77"/>
                </a:rPr>
                <a:t>FIRST ITEM</a:t>
              </a:r>
            </a:p>
          </p:txBody>
        </p:sp>
        <p:sp>
          <p:nvSpPr>
            <p:cNvPr id="44" name="Subtitle 2">
              <a:extLst>
                <a:ext uri="{FF2B5EF4-FFF2-40B4-BE49-F238E27FC236}">
                  <a16:creationId xmlns:a16="http://schemas.microsoft.com/office/drawing/2014/main" id="{82137068-8BE8-4359-B138-B3B137D286AC}"/>
                </a:ext>
              </a:extLst>
            </p:cNvPr>
            <p:cNvSpPr txBox="1">
              <a:spLocks/>
            </p:cNvSpPr>
            <p:nvPr/>
          </p:nvSpPr>
          <p:spPr>
            <a:xfrm>
              <a:off x="662620" y="1927627"/>
              <a:ext cx="3474963" cy="4123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45" name="Subtitle 2">
              <a:extLst>
                <a:ext uri="{FF2B5EF4-FFF2-40B4-BE49-F238E27FC236}">
                  <a16:creationId xmlns:a16="http://schemas.microsoft.com/office/drawing/2014/main" id="{E94D5951-3CC8-4B54-B344-4D347373129A}"/>
                </a:ext>
              </a:extLst>
            </p:cNvPr>
            <p:cNvSpPr txBox="1">
              <a:spLocks/>
            </p:cNvSpPr>
            <p:nvPr/>
          </p:nvSpPr>
          <p:spPr>
            <a:xfrm>
              <a:off x="6664946" y="1927627"/>
              <a:ext cx="3474963" cy="4123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46" name="TextBox 45">
              <a:extLst>
                <a:ext uri="{FF2B5EF4-FFF2-40B4-BE49-F238E27FC236}">
                  <a16:creationId xmlns:a16="http://schemas.microsoft.com/office/drawing/2014/main" id="{6F51316E-FB8D-49E3-A174-A139A9DC0B03}"/>
                </a:ext>
              </a:extLst>
            </p:cNvPr>
            <p:cNvSpPr txBox="1"/>
            <p:nvPr/>
          </p:nvSpPr>
          <p:spPr>
            <a:xfrm>
              <a:off x="5006985" y="1636447"/>
              <a:ext cx="785793" cy="692177"/>
            </a:xfrm>
            <a:prstGeom prst="rect">
              <a:avLst/>
            </a:prstGeom>
            <a:noFill/>
          </p:spPr>
          <p:txBody>
            <a:bodyPr wrap="none" rtlCol="0" anchor="ctr">
              <a:spAutoFit/>
            </a:bodyPr>
            <a:lstStyle/>
            <a:p>
              <a:pPr algn="ctr"/>
              <a:r>
                <a:rPr lang="en-US" sz="3898" b="1" dirty="0">
                  <a:solidFill>
                    <a:schemeClr val="tx2"/>
                  </a:solidFill>
                  <a:cs typeface="Poppins" pitchFamily="2" charset="77"/>
                </a:rPr>
                <a:t>VS</a:t>
              </a:r>
            </a:p>
          </p:txBody>
        </p:sp>
      </p:grpSp>
    </p:spTree>
    <p:extLst>
      <p:ext uri="{BB962C8B-B14F-4D97-AF65-F5344CB8AC3E}">
        <p14:creationId xmlns:p14="http://schemas.microsoft.com/office/powerpoint/2010/main" val="136790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1D481-8F54-44A9-BCA8-761FFEE4CD2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D34527-D561-4833-9FD2-208FB44EA1C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0D835E-CC59-401A-A9C2-10D72F24E76C}"/>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AFCD5D33-0BC7-4018-B734-E949895F9E0A}"/>
              </a:ext>
            </a:extLst>
          </p:cNvPr>
          <p:cNvSpPr>
            <a:spLocks noGrp="1"/>
          </p:cNvSpPr>
          <p:nvPr>
            <p:ph type="title"/>
          </p:nvPr>
        </p:nvSpPr>
        <p:spPr/>
        <p:txBody>
          <a:bodyPr/>
          <a:lstStyle/>
          <a:p>
            <a:r>
              <a:rPr lang="en-ZA" dirty="0"/>
              <a:t>Option Comparison</a:t>
            </a:r>
          </a:p>
        </p:txBody>
      </p:sp>
      <p:sp>
        <p:nvSpPr>
          <p:cNvPr id="6" name="Text Placeholder 5">
            <a:extLst>
              <a:ext uri="{FF2B5EF4-FFF2-40B4-BE49-F238E27FC236}">
                <a16:creationId xmlns:a16="http://schemas.microsoft.com/office/drawing/2014/main" id="{AE9984B7-36DD-4D31-8533-14A7D202682F}"/>
              </a:ext>
            </a:extLst>
          </p:cNvPr>
          <p:cNvSpPr>
            <a:spLocks noGrp="1"/>
          </p:cNvSpPr>
          <p:nvPr>
            <p:ph type="body" sz="quarter" idx="13"/>
          </p:nvPr>
        </p:nvSpPr>
        <p:spPr/>
        <p:txBody>
          <a:bodyPr/>
          <a:lstStyle/>
          <a:p>
            <a:endParaRPr lang="en-ZA"/>
          </a:p>
        </p:txBody>
      </p:sp>
      <p:sp>
        <p:nvSpPr>
          <p:cNvPr id="7" name="Right Arrow 3">
            <a:extLst>
              <a:ext uri="{FF2B5EF4-FFF2-40B4-BE49-F238E27FC236}">
                <a16:creationId xmlns:a16="http://schemas.microsoft.com/office/drawing/2014/main" id="{1E8DB20A-6536-45DB-9394-25BBAEE3300E}"/>
              </a:ext>
            </a:extLst>
          </p:cNvPr>
          <p:cNvSpPr/>
          <p:nvPr/>
        </p:nvSpPr>
        <p:spPr>
          <a:xfrm>
            <a:off x="6076512" y="1959074"/>
            <a:ext cx="2782213" cy="1299108"/>
          </a:xfrm>
          <a:prstGeom prst="rightArrow">
            <a:avLst>
              <a:gd name="adj1" fmla="val 50000"/>
              <a:gd name="adj2" fmla="val 7272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Left Arrow 4">
            <a:extLst>
              <a:ext uri="{FF2B5EF4-FFF2-40B4-BE49-F238E27FC236}">
                <a16:creationId xmlns:a16="http://schemas.microsoft.com/office/drawing/2014/main" id="{7388AC6B-54EF-4594-8228-0C8EA080DE91}"/>
              </a:ext>
            </a:extLst>
          </p:cNvPr>
          <p:cNvSpPr/>
          <p:nvPr/>
        </p:nvSpPr>
        <p:spPr>
          <a:xfrm>
            <a:off x="2177042" y="1959074"/>
            <a:ext cx="2877905" cy="1299108"/>
          </a:xfrm>
          <a:prstGeom prst="leftArrow">
            <a:avLst>
              <a:gd name="adj1" fmla="val 50000"/>
              <a:gd name="adj2" fmla="val 7454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TextBox 8">
            <a:extLst>
              <a:ext uri="{FF2B5EF4-FFF2-40B4-BE49-F238E27FC236}">
                <a16:creationId xmlns:a16="http://schemas.microsoft.com/office/drawing/2014/main" id="{F01A580C-8896-465E-ACBC-793D1683BB5E}"/>
              </a:ext>
            </a:extLst>
          </p:cNvPr>
          <p:cNvSpPr txBox="1"/>
          <p:nvPr/>
        </p:nvSpPr>
        <p:spPr>
          <a:xfrm>
            <a:off x="6209116" y="2350552"/>
            <a:ext cx="1729962" cy="501356"/>
          </a:xfrm>
          <a:prstGeom prst="rect">
            <a:avLst/>
          </a:prstGeom>
          <a:noFill/>
        </p:spPr>
        <p:txBody>
          <a:bodyPr wrap="none" rtlCol="0" anchor="ctr">
            <a:spAutoFit/>
          </a:bodyPr>
          <a:lstStyle/>
          <a:p>
            <a:pPr algn="ctr"/>
            <a:r>
              <a:rPr lang="en-US" sz="2658" b="1" dirty="0">
                <a:solidFill>
                  <a:schemeClr val="bg1"/>
                </a:solidFill>
                <a:cs typeface="Poppins" pitchFamily="2" charset="77"/>
              </a:rPr>
              <a:t>NEGATIVE</a:t>
            </a:r>
          </a:p>
        </p:txBody>
      </p:sp>
      <p:sp>
        <p:nvSpPr>
          <p:cNvPr id="10" name="TextBox 9">
            <a:extLst>
              <a:ext uri="{FF2B5EF4-FFF2-40B4-BE49-F238E27FC236}">
                <a16:creationId xmlns:a16="http://schemas.microsoft.com/office/drawing/2014/main" id="{BE82F03E-6BC4-41DC-B949-1B251C5938E0}"/>
              </a:ext>
            </a:extLst>
          </p:cNvPr>
          <p:cNvSpPr txBox="1"/>
          <p:nvPr/>
        </p:nvSpPr>
        <p:spPr>
          <a:xfrm>
            <a:off x="3369510" y="2350552"/>
            <a:ext cx="1582486" cy="501356"/>
          </a:xfrm>
          <a:prstGeom prst="rect">
            <a:avLst/>
          </a:prstGeom>
          <a:noFill/>
        </p:spPr>
        <p:txBody>
          <a:bodyPr wrap="none" rtlCol="0" anchor="ctr">
            <a:spAutoFit/>
          </a:bodyPr>
          <a:lstStyle/>
          <a:p>
            <a:pPr algn="ctr"/>
            <a:r>
              <a:rPr lang="en-US" sz="2658" b="1" dirty="0">
                <a:solidFill>
                  <a:schemeClr val="bg1"/>
                </a:solidFill>
                <a:cs typeface="Poppins" pitchFamily="2" charset="77"/>
              </a:rPr>
              <a:t>POSITIVE</a:t>
            </a:r>
          </a:p>
        </p:txBody>
      </p:sp>
      <p:sp>
        <p:nvSpPr>
          <p:cNvPr id="11" name="Oval 10">
            <a:extLst>
              <a:ext uri="{FF2B5EF4-FFF2-40B4-BE49-F238E27FC236}">
                <a16:creationId xmlns:a16="http://schemas.microsoft.com/office/drawing/2014/main" id="{F2099B2E-DEEB-4CB6-9B12-310E1F06D95B}"/>
              </a:ext>
            </a:extLst>
          </p:cNvPr>
          <p:cNvSpPr/>
          <p:nvPr/>
        </p:nvSpPr>
        <p:spPr>
          <a:xfrm>
            <a:off x="3372087" y="3445262"/>
            <a:ext cx="715671" cy="7156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723" dirty="0"/>
          </a:p>
        </p:txBody>
      </p:sp>
      <p:sp>
        <p:nvSpPr>
          <p:cNvPr id="12" name="Oval 11">
            <a:extLst>
              <a:ext uri="{FF2B5EF4-FFF2-40B4-BE49-F238E27FC236}">
                <a16:creationId xmlns:a16="http://schemas.microsoft.com/office/drawing/2014/main" id="{11B797A0-C6F3-4DB5-832D-9DC98EB22DBD}"/>
              </a:ext>
            </a:extLst>
          </p:cNvPr>
          <p:cNvSpPr/>
          <p:nvPr/>
        </p:nvSpPr>
        <p:spPr>
          <a:xfrm>
            <a:off x="3372087" y="4416322"/>
            <a:ext cx="715671" cy="7156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723" dirty="0"/>
          </a:p>
        </p:txBody>
      </p:sp>
      <p:sp>
        <p:nvSpPr>
          <p:cNvPr id="13" name="Oval 12">
            <a:extLst>
              <a:ext uri="{FF2B5EF4-FFF2-40B4-BE49-F238E27FC236}">
                <a16:creationId xmlns:a16="http://schemas.microsoft.com/office/drawing/2014/main" id="{8B15B0AC-396F-4775-BE8E-B267FD533913}"/>
              </a:ext>
            </a:extLst>
          </p:cNvPr>
          <p:cNvSpPr/>
          <p:nvPr/>
        </p:nvSpPr>
        <p:spPr>
          <a:xfrm>
            <a:off x="3372087" y="5387383"/>
            <a:ext cx="715671" cy="7156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723" dirty="0"/>
          </a:p>
        </p:txBody>
      </p:sp>
      <p:sp>
        <p:nvSpPr>
          <p:cNvPr id="17" name="Oval 16">
            <a:extLst>
              <a:ext uri="{FF2B5EF4-FFF2-40B4-BE49-F238E27FC236}">
                <a16:creationId xmlns:a16="http://schemas.microsoft.com/office/drawing/2014/main" id="{D857A614-95F1-4E0F-ABDA-1B9106735CEC}"/>
              </a:ext>
            </a:extLst>
          </p:cNvPr>
          <p:cNvSpPr/>
          <p:nvPr/>
        </p:nvSpPr>
        <p:spPr>
          <a:xfrm>
            <a:off x="6978704" y="3445262"/>
            <a:ext cx="715671" cy="7156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Oval 17">
            <a:extLst>
              <a:ext uri="{FF2B5EF4-FFF2-40B4-BE49-F238E27FC236}">
                <a16:creationId xmlns:a16="http://schemas.microsoft.com/office/drawing/2014/main" id="{7279C242-D1AA-4F60-A04B-2AFDA188DA00}"/>
              </a:ext>
            </a:extLst>
          </p:cNvPr>
          <p:cNvSpPr/>
          <p:nvPr/>
        </p:nvSpPr>
        <p:spPr>
          <a:xfrm>
            <a:off x="6978704" y="4416322"/>
            <a:ext cx="715671" cy="7156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Oval 18">
            <a:extLst>
              <a:ext uri="{FF2B5EF4-FFF2-40B4-BE49-F238E27FC236}">
                <a16:creationId xmlns:a16="http://schemas.microsoft.com/office/drawing/2014/main" id="{0539C5D1-080E-4C2D-A656-7893BD8E5FFF}"/>
              </a:ext>
            </a:extLst>
          </p:cNvPr>
          <p:cNvSpPr/>
          <p:nvPr/>
        </p:nvSpPr>
        <p:spPr>
          <a:xfrm>
            <a:off x="6978704" y="5387383"/>
            <a:ext cx="715671" cy="7156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3" name="TextBox 22">
            <a:extLst>
              <a:ext uri="{FF2B5EF4-FFF2-40B4-BE49-F238E27FC236}">
                <a16:creationId xmlns:a16="http://schemas.microsoft.com/office/drawing/2014/main" id="{0801FE74-C7E8-4851-8648-B19854727C9E}"/>
              </a:ext>
            </a:extLst>
          </p:cNvPr>
          <p:cNvSpPr txBox="1"/>
          <p:nvPr/>
        </p:nvSpPr>
        <p:spPr>
          <a:xfrm>
            <a:off x="2380088" y="3462185"/>
            <a:ext cx="909223" cy="310534"/>
          </a:xfrm>
          <a:prstGeom prst="rect">
            <a:avLst/>
          </a:prstGeom>
          <a:noFill/>
        </p:spPr>
        <p:txBody>
          <a:bodyPr wrap="none" rtlCol="0" anchor="b" anchorCtr="0">
            <a:spAutoFit/>
          </a:bodyPr>
          <a:lstStyle/>
          <a:p>
            <a:pPr algn="r"/>
            <a:r>
              <a:rPr lang="en-US" sz="1418" b="1" dirty="0">
                <a:solidFill>
                  <a:schemeClr val="tx2"/>
                </a:solidFill>
                <a:ea typeface="League Spartan" charset="0"/>
                <a:cs typeface="Poppins" pitchFamily="2" charset="77"/>
              </a:rPr>
              <a:t>CAPTION</a:t>
            </a:r>
          </a:p>
        </p:txBody>
      </p:sp>
      <p:sp>
        <p:nvSpPr>
          <p:cNvPr id="24" name="Subtitle 2">
            <a:extLst>
              <a:ext uri="{FF2B5EF4-FFF2-40B4-BE49-F238E27FC236}">
                <a16:creationId xmlns:a16="http://schemas.microsoft.com/office/drawing/2014/main" id="{75B1E2A8-14D4-4496-98F9-0AE21AE9C391}"/>
              </a:ext>
            </a:extLst>
          </p:cNvPr>
          <p:cNvSpPr txBox="1">
            <a:spLocks/>
          </p:cNvSpPr>
          <p:nvPr/>
        </p:nvSpPr>
        <p:spPr>
          <a:xfrm>
            <a:off x="552450" y="3712207"/>
            <a:ext cx="2752121"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Lato Light" panose="020F0502020204030203" pitchFamily="34" charset="0"/>
                <a:cs typeface="Lato Light" panose="020F0502020204030203" pitchFamily="34" charset="0"/>
              </a:rPr>
              <a:t>Lorem ipsum </a:t>
            </a:r>
            <a:r>
              <a:rPr lang="en-GB" sz="1063" dirty="0" err="1">
                <a:solidFill>
                  <a:schemeClr val="tx1"/>
                </a:solidFill>
                <a:latin typeface="+mn-lt"/>
                <a:ea typeface="Lato Light" panose="020F0502020204030203" pitchFamily="34" charset="0"/>
                <a:cs typeface="Lato Light" panose="020F0502020204030203" pitchFamily="34" charset="0"/>
              </a:rPr>
              <a:t>dolor</a:t>
            </a:r>
            <a:r>
              <a:rPr lang="en-GB" sz="1063" dirty="0">
                <a:solidFill>
                  <a:schemeClr val="tx1"/>
                </a:solidFill>
                <a:latin typeface="+mn-lt"/>
                <a:ea typeface="Lato Light" panose="020F0502020204030203" pitchFamily="34" charset="0"/>
                <a:cs typeface="Lato Light" panose="020F0502020204030203" pitchFamily="34" charset="0"/>
              </a:rPr>
              <a:t> sit </a:t>
            </a:r>
            <a:r>
              <a:rPr lang="en-GB" sz="1063" dirty="0" err="1">
                <a:solidFill>
                  <a:schemeClr val="tx1"/>
                </a:solidFill>
                <a:latin typeface="+mn-lt"/>
                <a:ea typeface="Lato Light" panose="020F0502020204030203" pitchFamily="34" charset="0"/>
                <a:cs typeface="Lato Light" panose="020F0502020204030203" pitchFamily="34" charset="0"/>
              </a:rPr>
              <a:t>amet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consectetur</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commodo</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consequat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vulu</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vua</a:t>
            </a:r>
            <a:r>
              <a:rPr lang="en-GB" sz="1063" dirty="0">
                <a:solidFill>
                  <a:schemeClr val="tx1"/>
                </a:solidFill>
                <a:latin typeface="+mn-lt"/>
                <a:ea typeface="Lato Light" panose="020F0502020204030203" pitchFamily="34" charset="0"/>
                <a:cs typeface="Lato Light" panose="020F0502020204030203" pitchFamily="34" charset="0"/>
              </a:rPr>
              <a:t>.</a:t>
            </a:r>
            <a:endParaRPr lang="en-US" sz="1063" dirty="0">
              <a:solidFill>
                <a:schemeClr val="tx1"/>
              </a:solidFill>
              <a:latin typeface="+mn-lt"/>
              <a:ea typeface="Lato Light" panose="020F0502020204030203" pitchFamily="34" charset="0"/>
              <a:cs typeface="Lato Light" panose="020F0502020204030203" pitchFamily="34" charset="0"/>
            </a:endParaRPr>
          </a:p>
        </p:txBody>
      </p:sp>
      <p:sp>
        <p:nvSpPr>
          <p:cNvPr id="25" name="TextBox 24">
            <a:extLst>
              <a:ext uri="{FF2B5EF4-FFF2-40B4-BE49-F238E27FC236}">
                <a16:creationId xmlns:a16="http://schemas.microsoft.com/office/drawing/2014/main" id="{2C139A8A-FF9C-47E3-AF67-D3CB29A87908}"/>
              </a:ext>
            </a:extLst>
          </p:cNvPr>
          <p:cNvSpPr txBox="1"/>
          <p:nvPr/>
        </p:nvSpPr>
        <p:spPr>
          <a:xfrm>
            <a:off x="2380088" y="4434303"/>
            <a:ext cx="909223" cy="310534"/>
          </a:xfrm>
          <a:prstGeom prst="rect">
            <a:avLst/>
          </a:prstGeom>
          <a:noFill/>
        </p:spPr>
        <p:txBody>
          <a:bodyPr wrap="none" rtlCol="0" anchor="b" anchorCtr="0">
            <a:spAutoFit/>
          </a:bodyPr>
          <a:lstStyle/>
          <a:p>
            <a:pPr algn="r"/>
            <a:r>
              <a:rPr lang="en-US" sz="1418" b="1" dirty="0">
                <a:solidFill>
                  <a:schemeClr val="tx2"/>
                </a:solidFill>
                <a:ea typeface="League Spartan" charset="0"/>
                <a:cs typeface="Poppins" pitchFamily="2" charset="77"/>
              </a:rPr>
              <a:t>CAPTION</a:t>
            </a:r>
          </a:p>
        </p:txBody>
      </p:sp>
      <p:sp>
        <p:nvSpPr>
          <p:cNvPr id="26" name="Subtitle 2">
            <a:extLst>
              <a:ext uri="{FF2B5EF4-FFF2-40B4-BE49-F238E27FC236}">
                <a16:creationId xmlns:a16="http://schemas.microsoft.com/office/drawing/2014/main" id="{6EE4CDEF-3C12-4833-994F-A0D58F670212}"/>
              </a:ext>
            </a:extLst>
          </p:cNvPr>
          <p:cNvSpPr txBox="1">
            <a:spLocks/>
          </p:cNvSpPr>
          <p:nvPr/>
        </p:nvSpPr>
        <p:spPr>
          <a:xfrm>
            <a:off x="552450" y="4684325"/>
            <a:ext cx="2752121"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Lato Light" panose="020F0502020204030203" pitchFamily="34" charset="0"/>
                <a:cs typeface="Lato Light" panose="020F0502020204030203" pitchFamily="34" charset="0"/>
              </a:rPr>
              <a:t>Lorem ipsum </a:t>
            </a:r>
            <a:r>
              <a:rPr lang="en-GB" sz="1063" dirty="0" err="1">
                <a:solidFill>
                  <a:schemeClr val="tx1"/>
                </a:solidFill>
                <a:latin typeface="+mn-lt"/>
                <a:ea typeface="Lato Light" panose="020F0502020204030203" pitchFamily="34" charset="0"/>
                <a:cs typeface="Lato Light" panose="020F0502020204030203" pitchFamily="34" charset="0"/>
              </a:rPr>
              <a:t>dolor</a:t>
            </a:r>
            <a:r>
              <a:rPr lang="en-GB" sz="1063" dirty="0">
                <a:solidFill>
                  <a:schemeClr val="tx1"/>
                </a:solidFill>
                <a:latin typeface="+mn-lt"/>
                <a:ea typeface="Lato Light" panose="020F0502020204030203" pitchFamily="34" charset="0"/>
                <a:cs typeface="Lato Light" panose="020F0502020204030203" pitchFamily="34" charset="0"/>
              </a:rPr>
              <a:t> sit </a:t>
            </a:r>
            <a:r>
              <a:rPr lang="en-GB" sz="1063" dirty="0" err="1">
                <a:solidFill>
                  <a:schemeClr val="tx1"/>
                </a:solidFill>
                <a:latin typeface="+mn-lt"/>
                <a:ea typeface="Lato Light" panose="020F0502020204030203" pitchFamily="34" charset="0"/>
                <a:cs typeface="Lato Light" panose="020F0502020204030203" pitchFamily="34" charset="0"/>
              </a:rPr>
              <a:t>amet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consectetur</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commodo</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consequat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vulu</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vua</a:t>
            </a:r>
            <a:r>
              <a:rPr lang="en-GB" sz="1063" dirty="0">
                <a:solidFill>
                  <a:schemeClr val="tx1"/>
                </a:solidFill>
                <a:latin typeface="+mn-lt"/>
                <a:ea typeface="Lato Light" panose="020F0502020204030203" pitchFamily="34" charset="0"/>
                <a:cs typeface="Lato Light" panose="020F0502020204030203" pitchFamily="34" charset="0"/>
              </a:rPr>
              <a:t>.</a:t>
            </a:r>
            <a:endParaRPr lang="en-US" sz="1063" dirty="0">
              <a:solidFill>
                <a:schemeClr val="tx1"/>
              </a:solidFill>
              <a:latin typeface="+mn-lt"/>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07495D85-5F01-4A07-A419-4400DC4A06B0}"/>
              </a:ext>
            </a:extLst>
          </p:cNvPr>
          <p:cNvSpPr txBox="1"/>
          <p:nvPr/>
        </p:nvSpPr>
        <p:spPr>
          <a:xfrm>
            <a:off x="2380088" y="5396407"/>
            <a:ext cx="909223" cy="310534"/>
          </a:xfrm>
          <a:prstGeom prst="rect">
            <a:avLst/>
          </a:prstGeom>
          <a:noFill/>
        </p:spPr>
        <p:txBody>
          <a:bodyPr wrap="none" rtlCol="0" anchor="b" anchorCtr="0">
            <a:spAutoFit/>
          </a:bodyPr>
          <a:lstStyle/>
          <a:p>
            <a:pPr algn="r"/>
            <a:r>
              <a:rPr lang="en-US" sz="1418" b="1" dirty="0">
                <a:solidFill>
                  <a:schemeClr val="tx2"/>
                </a:solidFill>
                <a:ea typeface="League Spartan" charset="0"/>
                <a:cs typeface="Poppins" pitchFamily="2" charset="77"/>
              </a:rPr>
              <a:t>CAPTION</a:t>
            </a:r>
          </a:p>
        </p:txBody>
      </p:sp>
      <p:sp>
        <p:nvSpPr>
          <p:cNvPr id="28" name="Subtitle 2">
            <a:extLst>
              <a:ext uri="{FF2B5EF4-FFF2-40B4-BE49-F238E27FC236}">
                <a16:creationId xmlns:a16="http://schemas.microsoft.com/office/drawing/2014/main" id="{C334E6D4-DD5B-48FA-B402-E5A9B6E18D64}"/>
              </a:ext>
            </a:extLst>
          </p:cNvPr>
          <p:cNvSpPr txBox="1">
            <a:spLocks/>
          </p:cNvSpPr>
          <p:nvPr/>
        </p:nvSpPr>
        <p:spPr>
          <a:xfrm>
            <a:off x="552450" y="5646429"/>
            <a:ext cx="2752121"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Lato Light" panose="020F0502020204030203" pitchFamily="34" charset="0"/>
                <a:cs typeface="Lato Light" panose="020F0502020204030203" pitchFamily="34" charset="0"/>
              </a:rPr>
              <a:t>Lorem ipsum </a:t>
            </a:r>
            <a:r>
              <a:rPr lang="en-GB" sz="1063" dirty="0" err="1">
                <a:solidFill>
                  <a:schemeClr val="tx1"/>
                </a:solidFill>
                <a:latin typeface="+mn-lt"/>
                <a:ea typeface="Lato Light" panose="020F0502020204030203" pitchFamily="34" charset="0"/>
                <a:cs typeface="Lato Light" panose="020F0502020204030203" pitchFamily="34" charset="0"/>
              </a:rPr>
              <a:t>dolor</a:t>
            </a:r>
            <a:r>
              <a:rPr lang="en-GB" sz="1063" dirty="0">
                <a:solidFill>
                  <a:schemeClr val="tx1"/>
                </a:solidFill>
                <a:latin typeface="+mn-lt"/>
                <a:ea typeface="Lato Light" panose="020F0502020204030203" pitchFamily="34" charset="0"/>
                <a:cs typeface="Lato Light" panose="020F0502020204030203" pitchFamily="34" charset="0"/>
              </a:rPr>
              <a:t> sit </a:t>
            </a:r>
            <a:r>
              <a:rPr lang="en-GB" sz="1063" dirty="0" err="1">
                <a:solidFill>
                  <a:schemeClr val="tx1"/>
                </a:solidFill>
                <a:latin typeface="+mn-lt"/>
                <a:ea typeface="Lato Light" panose="020F0502020204030203" pitchFamily="34" charset="0"/>
                <a:cs typeface="Lato Light" panose="020F0502020204030203" pitchFamily="34" charset="0"/>
              </a:rPr>
              <a:t>amet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consectetur</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commodo</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consequat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vulu</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vua</a:t>
            </a:r>
            <a:r>
              <a:rPr lang="en-GB" sz="1063" dirty="0">
                <a:solidFill>
                  <a:schemeClr val="tx1"/>
                </a:solidFill>
                <a:latin typeface="+mn-lt"/>
                <a:ea typeface="Lato Light" panose="020F0502020204030203" pitchFamily="34" charset="0"/>
                <a:cs typeface="Lato Light" panose="020F0502020204030203" pitchFamily="34" charset="0"/>
              </a:rPr>
              <a:t>.</a:t>
            </a:r>
            <a:endParaRPr lang="en-US" sz="1063" dirty="0">
              <a:solidFill>
                <a:schemeClr val="tx1"/>
              </a:solidFill>
              <a:latin typeface="+mn-lt"/>
              <a:ea typeface="Lato Light" panose="020F0502020204030203" pitchFamily="34" charset="0"/>
              <a:cs typeface="Lato Light" panose="020F0502020204030203" pitchFamily="34" charset="0"/>
            </a:endParaRPr>
          </a:p>
        </p:txBody>
      </p:sp>
      <p:sp>
        <p:nvSpPr>
          <p:cNvPr id="29" name="TextBox 28">
            <a:extLst>
              <a:ext uri="{FF2B5EF4-FFF2-40B4-BE49-F238E27FC236}">
                <a16:creationId xmlns:a16="http://schemas.microsoft.com/office/drawing/2014/main" id="{687FD51D-A6EA-453B-BF9B-9D4D24BA7CD6}"/>
              </a:ext>
            </a:extLst>
          </p:cNvPr>
          <p:cNvSpPr txBox="1"/>
          <p:nvPr/>
        </p:nvSpPr>
        <p:spPr>
          <a:xfrm>
            <a:off x="7782291" y="3458559"/>
            <a:ext cx="909223" cy="310534"/>
          </a:xfrm>
          <a:prstGeom prst="rect">
            <a:avLst/>
          </a:prstGeom>
          <a:noFill/>
        </p:spPr>
        <p:txBody>
          <a:bodyPr wrap="none" rtlCol="0" anchor="b" anchorCtr="0">
            <a:spAutoFit/>
          </a:bodyPr>
          <a:lstStyle/>
          <a:p>
            <a:r>
              <a:rPr lang="en-US" sz="1418" b="1" dirty="0">
                <a:solidFill>
                  <a:schemeClr val="tx2"/>
                </a:solidFill>
                <a:ea typeface="League Spartan" charset="0"/>
                <a:cs typeface="Poppins" pitchFamily="2" charset="77"/>
              </a:rPr>
              <a:t>CAPTION</a:t>
            </a:r>
          </a:p>
        </p:txBody>
      </p:sp>
      <p:sp>
        <p:nvSpPr>
          <p:cNvPr id="30" name="Subtitle 2">
            <a:extLst>
              <a:ext uri="{FF2B5EF4-FFF2-40B4-BE49-F238E27FC236}">
                <a16:creationId xmlns:a16="http://schemas.microsoft.com/office/drawing/2014/main" id="{A25A989F-9EE8-4A93-931D-EFE0B09D4FDF}"/>
              </a:ext>
            </a:extLst>
          </p:cNvPr>
          <p:cNvSpPr txBox="1">
            <a:spLocks/>
          </p:cNvSpPr>
          <p:nvPr/>
        </p:nvSpPr>
        <p:spPr>
          <a:xfrm>
            <a:off x="7761891" y="3708581"/>
            <a:ext cx="2868009"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Lato Light" panose="020F0502020204030203" pitchFamily="34" charset="0"/>
              </a:rPr>
              <a:t>Lorem ipsum </a:t>
            </a:r>
            <a:r>
              <a:rPr lang="en-GB" sz="1063" dirty="0" err="1">
                <a:solidFill>
                  <a:schemeClr val="tx1"/>
                </a:solidFill>
                <a:latin typeface="+mn-lt"/>
                <a:ea typeface="Lato Light" panose="020F0502020204030203" pitchFamily="34" charset="0"/>
                <a:cs typeface="Lato Light" panose="020F0502020204030203" pitchFamily="34" charset="0"/>
              </a:rPr>
              <a:t>dolor</a:t>
            </a:r>
            <a:r>
              <a:rPr lang="en-GB" sz="1063" dirty="0">
                <a:solidFill>
                  <a:schemeClr val="tx1"/>
                </a:solidFill>
                <a:latin typeface="+mn-lt"/>
                <a:ea typeface="Lato Light" panose="020F0502020204030203" pitchFamily="34" charset="0"/>
                <a:cs typeface="Lato Light" panose="020F0502020204030203" pitchFamily="34" charset="0"/>
              </a:rPr>
              <a:t> sit </a:t>
            </a:r>
            <a:r>
              <a:rPr lang="en-GB" sz="1063" dirty="0" err="1">
                <a:solidFill>
                  <a:schemeClr val="tx1"/>
                </a:solidFill>
                <a:latin typeface="+mn-lt"/>
                <a:ea typeface="Lato Light" panose="020F0502020204030203" pitchFamily="34" charset="0"/>
                <a:cs typeface="Lato Light" panose="020F0502020204030203" pitchFamily="34" charset="0"/>
              </a:rPr>
              <a:t>amet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consectetur</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commodo</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consequat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vulu</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vua</a:t>
            </a:r>
            <a:r>
              <a:rPr lang="en-GB" sz="1063" dirty="0">
                <a:solidFill>
                  <a:schemeClr val="tx1"/>
                </a:solidFill>
                <a:latin typeface="+mn-lt"/>
                <a:ea typeface="Lato Light" panose="020F0502020204030203" pitchFamily="34" charset="0"/>
                <a:cs typeface="Lato Light" panose="020F0502020204030203" pitchFamily="34" charset="0"/>
              </a:rPr>
              <a:t>.</a:t>
            </a:r>
            <a:endParaRPr lang="en-US" sz="1063" dirty="0">
              <a:solidFill>
                <a:schemeClr val="tx1"/>
              </a:solidFill>
              <a:latin typeface="+mn-lt"/>
              <a:ea typeface="Lato Light" panose="020F0502020204030203" pitchFamily="34" charset="0"/>
              <a:cs typeface="Lato Light" panose="020F0502020204030203" pitchFamily="34" charset="0"/>
            </a:endParaRPr>
          </a:p>
        </p:txBody>
      </p:sp>
      <p:sp>
        <p:nvSpPr>
          <p:cNvPr id="31" name="TextBox 30">
            <a:extLst>
              <a:ext uri="{FF2B5EF4-FFF2-40B4-BE49-F238E27FC236}">
                <a16:creationId xmlns:a16="http://schemas.microsoft.com/office/drawing/2014/main" id="{8491E2A9-7696-4AED-88B6-C9323FD2ACFF}"/>
              </a:ext>
            </a:extLst>
          </p:cNvPr>
          <p:cNvSpPr txBox="1"/>
          <p:nvPr/>
        </p:nvSpPr>
        <p:spPr>
          <a:xfrm>
            <a:off x="7782291" y="4430677"/>
            <a:ext cx="909223" cy="310534"/>
          </a:xfrm>
          <a:prstGeom prst="rect">
            <a:avLst/>
          </a:prstGeom>
          <a:noFill/>
        </p:spPr>
        <p:txBody>
          <a:bodyPr wrap="none" rtlCol="0" anchor="b" anchorCtr="0">
            <a:spAutoFit/>
          </a:bodyPr>
          <a:lstStyle/>
          <a:p>
            <a:r>
              <a:rPr lang="en-US" sz="1418" b="1" dirty="0">
                <a:solidFill>
                  <a:schemeClr val="tx2"/>
                </a:solidFill>
                <a:ea typeface="League Spartan" charset="0"/>
                <a:cs typeface="Poppins" pitchFamily="2" charset="77"/>
              </a:rPr>
              <a:t>CAPTION</a:t>
            </a:r>
          </a:p>
        </p:txBody>
      </p:sp>
      <p:sp>
        <p:nvSpPr>
          <p:cNvPr id="32" name="Subtitle 2">
            <a:extLst>
              <a:ext uri="{FF2B5EF4-FFF2-40B4-BE49-F238E27FC236}">
                <a16:creationId xmlns:a16="http://schemas.microsoft.com/office/drawing/2014/main" id="{562BD34A-95CD-4D05-AE0A-619A0B03F310}"/>
              </a:ext>
            </a:extLst>
          </p:cNvPr>
          <p:cNvSpPr txBox="1">
            <a:spLocks/>
          </p:cNvSpPr>
          <p:nvPr/>
        </p:nvSpPr>
        <p:spPr>
          <a:xfrm>
            <a:off x="7761891" y="4680699"/>
            <a:ext cx="2868009"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Lato Light" panose="020F0502020204030203" pitchFamily="34" charset="0"/>
              </a:rPr>
              <a:t>Lorem ipsum </a:t>
            </a:r>
            <a:r>
              <a:rPr lang="en-GB" sz="1063" dirty="0" err="1">
                <a:solidFill>
                  <a:schemeClr val="tx1"/>
                </a:solidFill>
                <a:latin typeface="+mn-lt"/>
                <a:ea typeface="Lato Light" panose="020F0502020204030203" pitchFamily="34" charset="0"/>
                <a:cs typeface="Lato Light" panose="020F0502020204030203" pitchFamily="34" charset="0"/>
              </a:rPr>
              <a:t>dolor</a:t>
            </a:r>
            <a:r>
              <a:rPr lang="en-GB" sz="1063" dirty="0">
                <a:solidFill>
                  <a:schemeClr val="tx1"/>
                </a:solidFill>
                <a:latin typeface="+mn-lt"/>
                <a:ea typeface="Lato Light" panose="020F0502020204030203" pitchFamily="34" charset="0"/>
                <a:cs typeface="Lato Light" panose="020F0502020204030203" pitchFamily="34" charset="0"/>
              </a:rPr>
              <a:t> sit </a:t>
            </a:r>
            <a:r>
              <a:rPr lang="en-GB" sz="1063" dirty="0" err="1">
                <a:solidFill>
                  <a:schemeClr val="tx1"/>
                </a:solidFill>
                <a:latin typeface="+mn-lt"/>
                <a:ea typeface="Lato Light" panose="020F0502020204030203" pitchFamily="34" charset="0"/>
                <a:cs typeface="Lato Light" panose="020F0502020204030203" pitchFamily="34" charset="0"/>
              </a:rPr>
              <a:t>amet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consectetur</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commodo</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consequat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vulu</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vua</a:t>
            </a:r>
            <a:r>
              <a:rPr lang="en-GB" sz="1063" dirty="0">
                <a:solidFill>
                  <a:schemeClr val="tx1"/>
                </a:solidFill>
                <a:latin typeface="+mn-lt"/>
                <a:ea typeface="Lato Light" panose="020F0502020204030203" pitchFamily="34" charset="0"/>
                <a:cs typeface="Lato Light" panose="020F0502020204030203" pitchFamily="34" charset="0"/>
              </a:rPr>
              <a:t>.</a:t>
            </a:r>
            <a:endParaRPr lang="en-US" sz="1063" dirty="0">
              <a:solidFill>
                <a:schemeClr val="tx1"/>
              </a:solidFill>
              <a:latin typeface="+mn-lt"/>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4D91A32A-A0B1-4F12-9962-7B2D75760D61}"/>
              </a:ext>
            </a:extLst>
          </p:cNvPr>
          <p:cNvSpPr txBox="1"/>
          <p:nvPr/>
        </p:nvSpPr>
        <p:spPr>
          <a:xfrm>
            <a:off x="7782291" y="5392781"/>
            <a:ext cx="909223" cy="310534"/>
          </a:xfrm>
          <a:prstGeom prst="rect">
            <a:avLst/>
          </a:prstGeom>
          <a:noFill/>
        </p:spPr>
        <p:txBody>
          <a:bodyPr wrap="none" rtlCol="0" anchor="b" anchorCtr="0">
            <a:spAutoFit/>
          </a:bodyPr>
          <a:lstStyle/>
          <a:p>
            <a:r>
              <a:rPr lang="en-US" sz="1418" b="1" dirty="0">
                <a:solidFill>
                  <a:schemeClr val="tx2"/>
                </a:solidFill>
                <a:ea typeface="League Spartan" charset="0"/>
                <a:cs typeface="Poppins" pitchFamily="2" charset="77"/>
              </a:rPr>
              <a:t>CAPTION</a:t>
            </a:r>
          </a:p>
        </p:txBody>
      </p:sp>
      <p:sp>
        <p:nvSpPr>
          <p:cNvPr id="34" name="Subtitle 2">
            <a:extLst>
              <a:ext uri="{FF2B5EF4-FFF2-40B4-BE49-F238E27FC236}">
                <a16:creationId xmlns:a16="http://schemas.microsoft.com/office/drawing/2014/main" id="{2C392067-3980-41B1-AA83-FE981C0DAE4B}"/>
              </a:ext>
            </a:extLst>
          </p:cNvPr>
          <p:cNvSpPr txBox="1">
            <a:spLocks/>
          </p:cNvSpPr>
          <p:nvPr/>
        </p:nvSpPr>
        <p:spPr>
          <a:xfrm>
            <a:off x="7761891" y="5642803"/>
            <a:ext cx="2868009"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Lato Light" panose="020F0502020204030203" pitchFamily="34" charset="0"/>
              </a:rPr>
              <a:t>Lorem ipsum </a:t>
            </a:r>
            <a:r>
              <a:rPr lang="en-GB" sz="1063" dirty="0" err="1">
                <a:solidFill>
                  <a:schemeClr val="tx1"/>
                </a:solidFill>
                <a:latin typeface="+mn-lt"/>
                <a:ea typeface="Lato Light" panose="020F0502020204030203" pitchFamily="34" charset="0"/>
                <a:cs typeface="Lato Light" panose="020F0502020204030203" pitchFamily="34" charset="0"/>
              </a:rPr>
              <a:t>dolor</a:t>
            </a:r>
            <a:r>
              <a:rPr lang="en-GB" sz="1063" dirty="0">
                <a:solidFill>
                  <a:schemeClr val="tx1"/>
                </a:solidFill>
                <a:latin typeface="+mn-lt"/>
                <a:ea typeface="Lato Light" panose="020F0502020204030203" pitchFamily="34" charset="0"/>
                <a:cs typeface="Lato Light" panose="020F0502020204030203" pitchFamily="34" charset="0"/>
              </a:rPr>
              <a:t> sit </a:t>
            </a:r>
            <a:r>
              <a:rPr lang="en-GB" sz="1063" dirty="0" err="1">
                <a:solidFill>
                  <a:schemeClr val="tx1"/>
                </a:solidFill>
                <a:latin typeface="+mn-lt"/>
                <a:ea typeface="Lato Light" panose="020F0502020204030203" pitchFamily="34" charset="0"/>
                <a:cs typeface="Lato Light" panose="020F0502020204030203" pitchFamily="34" charset="0"/>
              </a:rPr>
              <a:t>amet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consectetur</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commodo</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consequat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vulu</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vua</a:t>
            </a:r>
            <a:r>
              <a:rPr lang="en-GB" sz="1063" dirty="0">
                <a:solidFill>
                  <a:schemeClr val="tx1"/>
                </a:solidFill>
                <a:latin typeface="+mn-lt"/>
                <a:ea typeface="Lato Light" panose="020F0502020204030203" pitchFamily="34" charset="0"/>
                <a:cs typeface="Lato Light" panose="020F0502020204030203" pitchFamily="34" charset="0"/>
              </a:rPr>
              <a:t>.</a:t>
            </a:r>
            <a:endParaRPr lang="en-US" sz="1063" dirty="0">
              <a:solidFill>
                <a:schemeClr val="tx1"/>
              </a:solidFill>
              <a:latin typeface="+mn-lt"/>
              <a:ea typeface="Lato Light" panose="020F0502020204030203" pitchFamily="34" charset="0"/>
              <a:cs typeface="Lato Light" panose="020F0502020204030203" pitchFamily="34" charset="0"/>
            </a:endParaRPr>
          </a:p>
        </p:txBody>
      </p:sp>
      <p:pic>
        <p:nvPicPr>
          <p:cNvPr id="35" name="Graphic 34" descr="Download from cloud">
            <a:extLst>
              <a:ext uri="{FF2B5EF4-FFF2-40B4-BE49-F238E27FC236}">
                <a16:creationId xmlns:a16="http://schemas.microsoft.com/office/drawing/2014/main" id="{DD8BDCFE-2702-4A7F-86CC-1C4794E6035F}"/>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2294" y="4476738"/>
            <a:ext cx="594810" cy="594810"/>
          </a:xfrm>
          <a:prstGeom prst="rect">
            <a:avLst/>
          </a:prstGeom>
        </p:spPr>
      </p:pic>
      <p:pic>
        <p:nvPicPr>
          <p:cNvPr id="36" name="Graphic 35" descr="Radio microphone">
            <a:extLst>
              <a:ext uri="{FF2B5EF4-FFF2-40B4-BE49-F238E27FC236}">
                <a16:creationId xmlns:a16="http://schemas.microsoft.com/office/drawing/2014/main" id="{9E52BB0E-F7F0-4FE9-8449-64578C4211F4}"/>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2294" y="5447813"/>
            <a:ext cx="594810" cy="594810"/>
          </a:xfrm>
          <a:prstGeom prst="rect">
            <a:avLst/>
          </a:prstGeom>
        </p:spPr>
      </p:pic>
      <p:pic>
        <p:nvPicPr>
          <p:cNvPr id="37" name="Graphic 36" descr="Donut">
            <a:extLst>
              <a:ext uri="{FF2B5EF4-FFF2-40B4-BE49-F238E27FC236}">
                <a16:creationId xmlns:a16="http://schemas.microsoft.com/office/drawing/2014/main" id="{B39F0511-1408-408C-8C9E-5C2B15640131}"/>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35697" y="3504019"/>
            <a:ext cx="594810" cy="594810"/>
          </a:xfrm>
          <a:prstGeom prst="rect">
            <a:avLst/>
          </a:prstGeom>
        </p:spPr>
      </p:pic>
      <p:pic>
        <p:nvPicPr>
          <p:cNvPr id="38" name="Graphic 37" descr="Download from cloud">
            <a:extLst>
              <a:ext uri="{FF2B5EF4-FFF2-40B4-BE49-F238E27FC236}">
                <a16:creationId xmlns:a16="http://schemas.microsoft.com/office/drawing/2014/main" id="{67D1B50D-5058-4D1B-AFD7-84A90C5AE240}"/>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8537" y="4486263"/>
            <a:ext cx="594810" cy="594810"/>
          </a:xfrm>
          <a:prstGeom prst="rect">
            <a:avLst/>
          </a:prstGeom>
        </p:spPr>
      </p:pic>
      <p:pic>
        <p:nvPicPr>
          <p:cNvPr id="39" name="Graphic 38" descr="Radio microphone">
            <a:extLst>
              <a:ext uri="{FF2B5EF4-FFF2-40B4-BE49-F238E27FC236}">
                <a16:creationId xmlns:a16="http://schemas.microsoft.com/office/drawing/2014/main" id="{740B955D-90DF-4F0D-83F6-7845515EE135}"/>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8537" y="5457338"/>
            <a:ext cx="594810" cy="594810"/>
          </a:xfrm>
          <a:prstGeom prst="rect">
            <a:avLst/>
          </a:prstGeom>
        </p:spPr>
      </p:pic>
      <p:pic>
        <p:nvPicPr>
          <p:cNvPr id="40" name="Graphic 39" descr="Donut">
            <a:extLst>
              <a:ext uri="{FF2B5EF4-FFF2-40B4-BE49-F238E27FC236}">
                <a16:creationId xmlns:a16="http://schemas.microsoft.com/office/drawing/2014/main" id="{86AB1A1A-A8E7-41E6-80BC-AECB092BAEEB}"/>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51940" y="3513544"/>
            <a:ext cx="594810" cy="594810"/>
          </a:xfrm>
          <a:prstGeom prst="rect">
            <a:avLst/>
          </a:prstGeom>
        </p:spPr>
      </p:pic>
      <p:pic>
        <p:nvPicPr>
          <p:cNvPr id="42" name="Graphic 41">
            <a:extLst>
              <a:ext uri="{FF2B5EF4-FFF2-40B4-BE49-F238E27FC236}">
                <a16:creationId xmlns:a16="http://schemas.microsoft.com/office/drawing/2014/main" id="{BDA9FCAC-23AF-4FE2-B7B2-533E2A2D7031}"/>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23324" y="3604782"/>
            <a:ext cx="3407798" cy="2447366"/>
          </a:xfrm>
          <a:prstGeom prst="rect">
            <a:avLst/>
          </a:prstGeom>
        </p:spPr>
      </p:pic>
    </p:spTree>
    <p:extLst>
      <p:ext uri="{BB962C8B-B14F-4D97-AF65-F5344CB8AC3E}">
        <p14:creationId xmlns:p14="http://schemas.microsoft.com/office/powerpoint/2010/main" val="310462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1D481-8F54-44A9-BCA8-761FFEE4CD2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D34527-D561-4833-9FD2-208FB44EA1C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0D835E-CC59-401A-A9C2-10D72F24E76C}"/>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AFCD5D33-0BC7-4018-B734-E949895F9E0A}"/>
              </a:ext>
            </a:extLst>
          </p:cNvPr>
          <p:cNvSpPr>
            <a:spLocks noGrp="1"/>
          </p:cNvSpPr>
          <p:nvPr>
            <p:ph type="title"/>
          </p:nvPr>
        </p:nvSpPr>
        <p:spPr/>
        <p:txBody>
          <a:bodyPr/>
          <a:lstStyle/>
          <a:p>
            <a:r>
              <a:rPr lang="en-ZA" dirty="0"/>
              <a:t>Option Comparison</a:t>
            </a:r>
          </a:p>
        </p:txBody>
      </p:sp>
      <p:sp>
        <p:nvSpPr>
          <p:cNvPr id="6" name="Text Placeholder 5">
            <a:extLst>
              <a:ext uri="{FF2B5EF4-FFF2-40B4-BE49-F238E27FC236}">
                <a16:creationId xmlns:a16="http://schemas.microsoft.com/office/drawing/2014/main" id="{AE9984B7-36DD-4D31-8533-14A7D202682F}"/>
              </a:ext>
            </a:extLst>
          </p:cNvPr>
          <p:cNvSpPr>
            <a:spLocks noGrp="1"/>
          </p:cNvSpPr>
          <p:nvPr>
            <p:ph type="body" sz="quarter" idx="13"/>
          </p:nvPr>
        </p:nvSpPr>
        <p:spPr/>
        <p:txBody>
          <a:bodyPr/>
          <a:lstStyle/>
          <a:p>
            <a:endParaRPr lang="en-ZA"/>
          </a:p>
        </p:txBody>
      </p:sp>
      <p:sp>
        <p:nvSpPr>
          <p:cNvPr id="7" name="Block Arc 6">
            <a:extLst>
              <a:ext uri="{FF2B5EF4-FFF2-40B4-BE49-F238E27FC236}">
                <a16:creationId xmlns:a16="http://schemas.microsoft.com/office/drawing/2014/main" id="{3A5F3EB1-1E8D-46B6-9D28-AA36159CD7A2}"/>
              </a:ext>
            </a:extLst>
          </p:cNvPr>
          <p:cNvSpPr/>
          <p:nvPr/>
        </p:nvSpPr>
        <p:spPr>
          <a:xfrm>
            <a:off x="986231" y="1891336"/>
            <a:ext cx="4893219" cy="4893219"/>
          </a:xfrm>
          <a:prstGeom prst="blockArc">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8" name="Block Arc 7">
            <a:extLst>
              <a:ext uri="{FF2B5EF4-FFF2-40B4-BE49-F238E27FC236}">
                <a16:creationId xmlns:a16="http://schemas.microsoft.com/office/drawing/2014/main" id="{828AD996-221F-4D65-BEA3-39A0607A1236}"/>
              </a:ext>
            </a:extLst>
          </p:cNvPr>
          <p:cNvSpPr/>
          <p:nvPr/>
        </p:nvSpPr>
        <p:spPr>
          <a:xfrm>
            <a:off x="4751835" y="2460192"/>
            <a:ext cx="3747914" cy="3747914"/>
          </a:xfrm>
          <a:prstGeom prst="blockArc">
            <a:avLst>
              <a:gd name="adj1" fmla="val 10800000"/>
              <a:gd name="adj2" fmla="val 21597632"/>
              <a:gd name="adj3" fmla="val 3014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9" name="Block Arc 8">
            <a:extLst>
              <a:ext uri="{FF2B5EF4-FFF2-40B4-BE49-F238E27FC236}">
                <a16:creationId xmlns:a16="http://schemas.microsoft.com/office/drawing/2014/main" id="{CD9005B7-9289-4DE2-87ED-0C97A36D3F8F}"/>
              </a:ext>
            </a:extLst>
          </p:cNvPr>
          <p:cNvSpPr/>
          <p:nvPr/>
        </p:nvSpPr>
        <p:spPr>
          <a:xfrm>
            <a:off x="8227694" y="3140755"/>
            <a:ext cx="2394379" cy="2394379"/>
          </a:xfrm>
          <a:prstGeom prst="blockArc">
            <a:avLst>
              <a:gd name="adj1" fmla="val 10800000"/>
              <a:gd name="adj2" fmla="val 0"/>
              <a:gd name="adj3" fmla="val 3433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p:nvSpPr>
          <p:cNvPr id="10" name="Oval 9">
            <a:extLst>
              <a:ext uri="{FF2B5EF4-FFF2-40B4-BE49-F238E27FC236}">
                <a16:creationId xmlns:a16="http://schemas.microsoft.com/office/drawing/2014/main" id="{52D9CDCE-5F9A-4710-92F9-EA278F742DA8}"/>
              </a:ext>
            </a:extLst>
          </p:cNvPr>
          <p:cNvSpPr/>
          <p:nvPr/>
        </p:nvSpPr>
        <p:spPr>
          <a:xfrm>
            <a:off x="3324979" y="4212618"/>
            <a:ext cx="224637" cy="2246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Oval 10">
            <a:extLst>
              <a:ext uri="{FF2B5EF4-FFF2-40B4-BE49-F238E27FC236}">
                <a16:creationId xmlns:a16="http://schemas.microsoft.com/office/drawing/2014/main" id="{353B51F8-6CB8-426C-B098-07445EBA25F8}"/>
              </a:ext>
            </a:extLst>
          </p:cNvPr>
          <p:cNvSpPr/>
          <p:nvPr/>
        </p:nvSpPr>
        <p:spPr>
          <a:xfrm>
            <a:off x="6513444" y="4212618"/>
            <a:ext cx="224637" cy="2246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Oval 11">
            <a:extLst>
              <a:ext uri="{FF2B5EF4-FFF2-40B4-BE49-F238E27FC236}">
                <a16:creationId xmlns:a16="http://schemas.microsoft.com/office/drawing/2014/main" id="{EF4BE694-5BE1-4FBC-A6AF-B9547DCD95B4}"/>
              </a:ext>
            </a:extLst>
          </p:cNvPr>
          <p:cNvSpPr/>
          <p:nvPr/>
        </p:nvSpPr>
        <p:spPr>
          <a:xfrm>
            <a:off x="9312535" y="4212618"/>
            <a:ext cx="224637" cy="2246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cxnSp>
        <p:nvCxnSpPr>
          <p:cNvPr id="13" name="Straight Connector 12">
            <a:extLst>
              <a:ext uri="{FF2B5EF4-FFF2-40B4-BE49-F238E27FC236}">
                <a16:creationId xmlns:a16="http://schemas.microsoft.com/office/drawing/2014/main" id="{0BC9BFE4-2BF9-4FF9-939A-51595C52921C}"/>
              </a:ext>
            </a:extLst>
          </p:cNvPr>
          <p:cNvCxnSpPr/>
          <p:nvPr/>
        </p:nvCxnSpPr>
        <p:spPr>
          <a:xfrm>
            <a:off x="3431445" y="4324937"/>
            <a:ext cx="0" cy="604091"/>
          </a:xfrm>
          <a:prstGeom prst="line">
            <a:avLst/>
          </a:prstGeom>
          <a:ln w="381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47B444-D9C5-492A-A220-86B812001050}"/>
              </a:ext>
            </a:extLst>
          </p:cNvPr>
          <p:cNvCxnSpPr/>
          <p:nvPr/>
        </p:nvCxnSpPr>
        <p:spPr>
          <a:xfrm>
            <a:off x="6626162" y="4324937"/>
            <a:ext cx="0" cy="604091"/>
          </a:xfrm>
          <a:prstGeom prst="line">
            <a:avLst/>
          </a:prstGeom>
          <a:ln w="381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599D927-E8A0-4DF1-B61C-2DC658A84C6E}"/>
              </a:ext>
            </a:extLst>
          </p:cNvPr>
          <p:cNvCxnSpPr/>
          <p:nvPr/>
        </p:nvCxnSpPr>
        <p:spPr>
          <a:xfrm>
            <a:off x="9424854" y="4324937"/>
            <a:ext cx="0" cy="604091"/>
          </a:xfrm>
          <a:prstGeom prst="line">
            <a:avLst/>
          </a:prstGeom>
          <a:ln w="381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FACDFE8-94EF-445A-AE12-7BC588519276}"/>
              </a:ext>
            </a:extLst>
          </p:cNvPr>
          <p:cNvSpPr txBox="1"/>
          <p:nvPr/>
        </p:nvSpPr>
        <p:spPr>
          <a:xfrm>
            <a:off x="2883376" y="5027144"/>
            <a:ext cx="1106392" cy="369332"/>
          </a:xfrm>
          <a:prstGeom prst="rect">
            <a:avLst/>
          </a:prstGeom>
          <a:noFill/>
        </p:spPr>
        <p:txBody>
          <a:bodyPr wrap="none" rtlCol="0" anchor="t" anchorCtr="0">
            <a:spAutoFit/>
          </a:bodyPr>
          <a:lstStyle/>
          <a:p>
            <a:pPr algn="ctr"/>
            <a:r>
              <a:rPr lang="en-US" b="1" dirty="0">
                <a:solidFill>
                  <a:schemeClr val="tx2"/>
                </a:solidFill>
                <a:ea typeface="League Spartan" charset="0"/>
                <a:cs typeface="Poppins" pitchFamily="2" charset="77"/>
              </a:rPr>
              <a:t>CAPTION</a:t>
            </a:r>
          </a:p>
        </p:txBody>
      </p:sp>
      <p:sp>
        <p:nvSpPr>
          <p:cNvPr id="17" name="Subtitle 2">
            <a:extLst>
              <a:ext uri="{FF2B5EF4-FFF2-40B4-BE49-F238E27FC236}">
                <a16:creationId xmlns:a16="http://schemas.microsoft.com/office/drawing/2014/main" id="{CB7E5393-7BC5-45CC-B8B9-9F540D81756D}"/>
              </a:ext>
            </a:extLst>
          </p:cNvPr>
          <p:cNvSpPr txBox="1">
            <a:spLocks/>
          </p:cNvSpPr>
          <p:nvPr/>
        </p:nvSpPr>
        <p:spPr>
          <a:xfrm>
            <a:off x="2197860" y="5347915"/>
            <a:ext cx="2467169" cy="588005"/>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18" name="TextBox 17">
            <a:extLst>
              <a:ext uri="{FF2B5EF4-FFF2-40B4-BE49-F238E27FC236}">
                <a16:creationId xmlns:a16="http://schemas.microsoft.com/office/drawing/2014/main" id="{C771B50C-FD8C-4738-B3C5-5EECD3692B61}"/>
              </a:ext>
            </a:extLst>
          </p:cNvPr>
          <p:cNvSpPr txBox="1"/>
          <p:nvPr/>
        </p:nvSpPr>
        <p:spPr>
          <a:xfrm>
            <a:off x="6074893" y="5027144"/>
            <a:ext cx="1106392" cy="369332"/>
          </a:xfrm>
          <a:prstGeom prst="rect">
            <a:avLst/>
          </a:prstGeom>
          <a:noFill/>
        </p:spPr>
        <p:txBody>
          <a:bodyPr wrap="none" rtlCol="0" anchor="t" anchorCtr="0">
            <a:spAutoFit/>
          </a:bodyPr>
          <a:lstStyle/>
          <a:p>
            <a:pPr algn="ctr"/>
            <a:r>
              <a:rPr lang="en-US" b="1" dirty="0">
                <a:solidFill>
                  <a:schemeClr val="tx2"/>
                </a:solidFill>
                <a:ea typeface="League Spartan" charset="0"/>
                <a:cs typeface="Poppins" pitchFamily="2" charset="77"/>
              </a:rPr>
              <a:t>CAPTION</a:t>
            </a:r>
          </a:p>
        </p:txBody>
      </p:sp>
      <p:sp>
        <p:nvSpPr>
          <p:cNvPr id="19" name="Subtitle 2">
            <a:extLst>
              <a:ext uri="{FF2B5EF4-FFF2-40B4-BE49-F238E27FC236}">
                <a16:creationId xmlns:a16="http://schemas.microsoft.com/office/drawing/2014/main" id="{80702C3D-C439-43B4-914A-A625912FAD8D}"/>
              </a:ext>
            </a:extLst>
          </p:cNvPr>
          <p:cNvSpPr txBox="1">
            <a:spLocks/>
          </p:cNvSpPr>
          <p:nvPr/>
        </p:nvSpPr>
        <p:spPr>
          <a:xfrm>
            <a:off x="5389377" y="5347915"/>
            <a:ext cx="2467169" cy="588005"/>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20" name="TextBox 19">
            <a:extLst>
              <a:ext uri="{FF2B5EF4-FFF2-40B4-BE49-F238E27FC236}">
                <a16:creationId xmlns:a16="http://schemas.microsoft.com/office/drawing/2014/main" id="{DC4AA44C-9A5A-4A93-867D-FE38D03B2EAE}"/>
              </a:ext>
            </a:extLst>
          </p:cNvPr>
          <p:cNvSpPr txBox="1"/>
          <p:nvPr/>
        </p:nvSpPr>
        <p:spPr>
          <a:xfrm>
            <a:off x="8870094" y="5027144"/>
            <a:ext cx="1106392" cy="369332"/>
          </a:xfrm>
          <a:prstGeom prst="rect">
            <a:avLst/>
          </a:prstGeom>
          <a:noFill/>
        </p:spPr>
        <p:txBody>
          <a:bodyPr wrap="none" rtlCol="0" anchor="t" anchorCtr="0">
            <a:spAutoFit/>
          </a:bodyPr>
          <a:lstStyle/>
          <a:p>
            <a:pPr algn="ctr"/>
            <a:r>
              <a:rPr lang="en-US" b="1" dirty="0">
                <a:solidFill>
                  <a:schemeClr val="tx2"/>
                </a:solidFill>
                <a:ea typeface="League Spartan" charset="0"/>
                <a:cs typeface="Poppins" pitchFamily="2" charset="77"/>
              </a:rPr>
              <a:t>CAPTION</a:t>
            </a:r>
          </a:p>
        </p:txBody>
      </p:sp>
      <p:sp>
        <p:nvSpPr>
          <p:cNvPr id="21" name="Subtitle 2">
            <a:extLst>
              <a:ext uri="{FF2B5EF4-FFF2-40B4-BE49-F238E27FC236}">
                <a16:creationId xmlns:a16="http://schemas.microsoft.com/office/drawing/2014/main" id="{AC7C5029-7CAF-4E9F-A64E-03957B72052C}"/>
              </a:ext>
            </a:extLst>
          </p:cNvPr>
          <p:cNvSpPr txBox="1">
            <a:spLocks/>
          </p:cNvSpPr>
          <p:nvPr/>
        </p:nvSpPr>
        <p:spPr>
          <a:xfrm>
            <a:off x="8184578" y="5347915"/>
            <a:ext cx="2467169" cy="588005"/>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22" name="TextBox 21">
            <a:extLst>
              <a:ext uri="{FF2B5EF4-FFF2-40B4-BE49-F238E27FC236}">
                <a16:creationId xmlns:a16="http://schemas.microsoft.com/office/drawing/2014/main" id="{1E0AF9A7-48C1-4BF8-A17B-E0CC11E0BEAD}"/>
              </a:ext>
            </a:extLst>
          </p:cNvPr>
          <p:cNvSpPr txBox="1"/>
          <p:nvPr/>
        </p:nvSpPr>
        <p:spPr>
          <a:xfrm>
            <a:off x="2883376" y="2351725"/>
            <a:ext cx="1106392"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CAPTION</a:t>
            </a:r>
          </a:p>
        </p:txBody>
      </p:sp>
      <p:sp>
        <p:nvSpPr>
          <p:cNvPr id="23" name="TextBox 22">
            <a:extLst>
              <a:ext uri="{FF2B5EF4-FFF2-40B4-BE49-F238E27FC236}">
                <a16:creationId xmlns:a16="http://schemas.microsoft.com/office/drawing/2014/main" id="{55627991-35B8-4581-BE53-2AA28DDC650C}"/>
              </a:ext>
            </a:extLst>
          </p:cNvPr>
          <p:cNvSpPr txBox="1"/>
          <p:nvPr/>
        </p:nvSpPr>
        <p:spPr>
          <a:xfrm>
            <a:off x="6069767" y="2919413"/>
            <a:ext cx="1106392"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CAPTION</a:t>
            </a:r>
          </a:p>
        </p:txBody>
      </p:sp>
      <p:sp>
        <p:nvSpPr>
          <p:cNvPr id="24" name="TextBox 23">
            <a:extLst>
              <a:ext uri="{FF2B5EF4-FFF2-40B4-BE49-F238E27FC236}">
                <a16:creationId xmlns:a16="http://schemas.microsoft.com/office/drawing/2014/main" id="{7CDA2D25-4505-411A-99D5-812F5104A907}"/>
              </a:ext>
            </a:extLst>
          </p:cNvPr>
          <p:cNvSpPr txBox="1"/>
          <p:nvPr/>
        </p:nvSpPr>
        <p:spPr>
          <a:xfrm>
            <a:off x="8870094" y="3495574"/>
            <a:ext cx="1106392"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CAPTION</a:t>
            </a:r>
          </a:p>
        </p:txBody>
      </p:sp>
    </p:spTree>
    <p:extLst>
      <p:ext uri="{BB962C8B-B14F-4D97-AF65-F5344CB8AC3E}">
        <p14:creationId xmlns:p14="http://schemas.microsoft.com/office/powerpoint/2010/main" val="121521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1D481-8F54-44A9-BCA8-761FFEE4CD2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D34527-D561-4833-9FD2-208FB44EA1C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0D835E-CC59-401A-A9C2-10D72F24E76C}"/>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AFCD5D33-0BC7-4018-B734-E949895F9E0A}"/>
              </a:ext>
            </a:extLst>
          </p:cNvPr>
          <p:cNvSpPr>
            <a:spLocks noGrp="1"/>
          </p:cNvSpPr>
          <p:nvPr>
            <p:ph type="title"/>
          </p:nvPr>
        </p:nvSpPr>
        <p:spPr/>
        <p:txBody>
          <a:bodyPr/>
          <a:lstStyle/>
          <a:p>
            <a:r>
              <a:rPr lang="en-ZA" dirty="0"/>
              <a:t>Option Comparison</a:t>
            </a:r>
          </a:p>
        </p:txBody>
      </p:sp>
      <p:sp>
        <p:nvSpPr>
          <p:cNvPr id="6" name="Text Placeholder 5">
            <a:extLst>
              <a:ext uri="{FF2B5EF4-FFF2-40B4-BE49-F238E27FC236}">
                <a16:creationId xmlns:a16="http://schemas.microsoft.com/office/drawing/2014/main" id="{AE9984B7-36DD-4D31-8533-14A7D202682F}"/>
              </a:ext>
            </a:extLst>
          </p:cNvPr>
          <p:cNvSpPr>
            <a:spLocks noGrp="1"/>
          </p:cNvSpPr>
          <p:nvPr>
            <p:ph type="body" sz="quarter" idx="13"/>
          </p:nvPr>
        </p:nvSpPr>
        <p:spPr/>
        <p:txBody>
          <a:bodyPr/>
          <a:lstStyle/>
          <a:p>
            <a:endParaRPr lang="en-ZA"/>
          </a:p>
        </p:txBody>
      </p:sp>
      <p:sp>
        <p:nvSpPr>
          <p:cNvPr id="7" name="TextBox 6">
            <a:extLst>
              <a:ext uri="{FF2B5EF4-FFF2-40B4-BE49-F238E27FC236}">
                <a16:creationId xmlns:a16="http://schemas.microsoft.com/office/drawing/2014/main" id="{AE008632-46E4-45D0-A508-67C0C3533178}"/>
              </a:ext>
            </a:extLst>
          </p:cNvPr>
          <p:cNvSpPr txBox="1"/>
          <p:nvPr/>
        </p:nvSpPr>
        <p:spPr>
          <a:xfrm>
            <a:off x="7757772" y="1842741"/>
            <a:ext cx="2335896" cy="501356"/>
          </a:xfrm>
          <a:prstGeom prst="rect">
            <a:avLst/>
          </a:prstGeom>
          <a:noFill/>
        </p:spPr>
        <p:txBody>
          <a:bodyPr wrap="none" rtlCol="0" anchor="b">
            <a:spAutoFit/>
          </a:bodyPr>
          <a:lstStyle/>
          <a:p>
            <a:r>
              <a:rPr lang="en-US" sz="2658" b="1" dirty="0">
                <a:solidFill>
                  <a:schemeClr val="tx2"/>
                </a:solidFill>
                <a:cs typeface="Poppins" pitchFamily="2" charset="77"/>
              </a:rPr>
              <a:t>SECOND ITEM</a:t>
            </a:r>
          </a:p>
        </p:txBody>
      </p:sp>
      <p:sp>
        <p:nvSpPr>
          <p:cNvPr id="8" name="TextBox 7">
            <a:extLst>
              <a:ext uri="{FF2B5EF4-FFF2-40B4-BE49-F238E27FC236}">
                <a16:creationId xmlns:a16="http://schemas.microsoft.com/office/drawing/2014/main" id="{C6F7E232-417B-401C-A0FE-E805CD198BF7}"/>
              </a:ext>
            </a:extLst>
          </p:cNvPr>
          <p:cNvSpPr txBox="1"/>
          <p:nvPr/>
        </p:nvSpPr>
        <p:spPr>
          <a:xfrm>
            <a:off x="1425226" y="1842741"/>
            <a:ext cx="1909497" cy="501356"/>
          </a:xfrm>
          <a:prstGeom prst="rect">
            <a:avLst/>
          </a:prstGeom>
          <a:noFill/>
        </p:spPr>
        <p:txBody>
          <a:bodyPr wrap="none" rtlCol="0" anchor="b">
            <a:spAutoFit/>
          </a:bodyPr>
          <a:lstStyle/>
          <a:p>
            <a:pPr algn="r"/>
            <a:r>
              <a:rPr lang="en-US" sz="2658" b="1" dirty="0">
                <a:solidFill>
                  <a:schemeClr val="tx2"/>
                </a:solidFill>
                <a:cs typeface="Poppins" pitchFamily="2" charset="77"/>
              </a:rPr>
              <a:t>FIRST ITEM</a:t>
            </a:r>
          </a:p>
        </p:txBody>
      </p:sp>
      <p:sp>
        <p:nvSpPr>
          <p:cNvPr id="9" name="Subtitle 2">
            <a:extLst>
              <a:ext uri="{FF2B5EF4-FFF2-40B4-BE49-F238E27FC236}">
                <a16:creationId xmlns:a16="http://schemas.microsoft.com/office/drawing/2014/main" id="{B30F0ECD-1FC8-4618-B265-EAAC38BBD245}"/>
              </a:ext>
            </a:extLst>
          </p:cNvPr>
          <p:cNvSpPr txBox="1">
            <a:spLocks/>
          </p:cNvSpPr>
          <p:nvPr/>
        </p:nvSpPr>
        <p:spPr>
          <a:xfrm>
            <a:off x="424545" y="2296861"/>
            <a:ext cx="2862553" cy="36804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10" name="Subtitle 2">
            <a:extLst>
              <a:ext uri="{FF2B5EF4-FFF2-40B4-BE49-F238E27FC236}">
                <a16:creationId xmlns:a16="http://schemas.microsoft.com/office/drawing/2014/main" id="{16C7C71B-45BD-49BC-8E9E-D5AE880D74EA}"/>
              </a:ext>
            </a:extLst>
          </p:cNvPr>
          <p:cNvSpPr txBox="1">
            <a:spLocks/>
          </p:cNvSpPr>
          <p:nvPr/>
        </p:nvSpPr>
        <p:spPr>
          <a:xfrm>
            <a:off x="7800374" y="2296861"/>
            <a:ext cx="2829527" cy="36804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11" name="TextBox 10">
            <a:extLst>
              <a:ext uri="{FF2B5EF4-FFF2-40B4-BE49-F238E27FC236}">
                <a16:creationId xmlns:a16="http://schemas.microsoft.com/office/drawing/2014/main" id="{D6585EE1-4B95-446A-9013-9F18B96DC671}"/>
              </a:ext>
            </a:extLst>
          </p:cNvPr>
          <p:cNvSpPr txBox="1"/>
          <p:nvPr/>
        </p:nvSpPr>
        <p:spPr>
          <a:xfrm>
            <a:off x="5187494" y="2020396"/>
            <a:ext cx="746083" cy="657198"/>
          </a:xfrm>
          <a:prstGeom prst="rect">
            <a:avLst/>
          </a:prstGeom>
          <a:noFill/>
        </p:spPr>
        <p:txBody>
          <a:bodyPr wrap="none" rtlCol="0" anchor="ctr">
            <a:spAutoFit/>
          </a:bodyPr>
          <a:lstStyle/>
          <a:p>
            <a:pPr algn="ctr"/>
            <a:r>
              <a:rPr lang="en-US" sz="3898" b="1" dirty="0">
                <a:solidFill>
                  <a:schemeClr val="tx2"/>
                </a:solidFill>
                <a:cs typeface="Poppins" pitchFamily="2" charset="77"/>
              </a:rPr>
              <a:t>VS</a:t>
            </a:r>
          </a:p>
        </p:txBody>
      </p:sp>
      <p:sp>
        <p:nvSpPr>
          <p:cNvPr id="14" name="Round Same Side Corner Rectangle 50">
            <a:extLst>
              <a:ext uri="{FF2B5EF4-FFF2-40B4-BE49-F238E27FC236}">
                <a16:creationId xmlns:a16="http://schemas.microsoft.com/office/drawing/2014/main" id="{990784A3-DF4A-499F-965C-E4E517462798}"/>
              </a:ext>
            </a:extLst>
          </p:cNvPr>
          <p:cNvSpPr/>
          <p:nvPr/>
        </p:nvSpPr>
        <p:spPr>
          <a:xfrm rot="5400000">
            <a:off x="7387637" y="2449881"/>
            <a:ext cx="405800" cy="1641624"/>
          </a:xfrm>
          <a:prstGeom prst="round2SameRect">
            <a:avLst>
              <a:gd name="adj1" fmla="val 50000"/>
              <a:gd name="adj2"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Round Same Side Corner Rectangle 51">
            <a:extLst>
              <a:ext uri="{FF2B5EF4-FFF2-40B4-BE49-F238E27FC236}">
                <a16:creationId xmlns:a16="http://schemas.microsoft.com/office/drawing/2014/main" id="{82668988-B87C-41B7-9E13-CFFF4254BA32}"/>
              </a:ext>
            </a:extLst>
          </p:cNvPr>
          <p:cNvSpPr/>
          <p:nvPr/>
        </p:nvSpPr>
        <p:spPr>
          <a:xfrm rot="5400000">
            <a:off x="7679682" y="2980551"/>
            <a:ext cx="405800" cy="2225711"/>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Round Same Side Corner Rectangle 52">
            <a:extLst>
              <a:ext uri="{FF2B5EF4-FFF2-40B4-BE49-F238E27FC236}">
                <a16:creationId xmlns:a16="http://schemas.microsoft.com/office/drawing/2014/main" id="{F7FF86AF-3B61-4093-A85E-63F654E663E2}"/>
              </a:ext>
            </a:extLst>
          </p:cNvPr>
          <p:cNvSpPr/>
          <p:nvPr/>
        </p:nvSpPr>
        <p:spPr>
          <a:xfrm rot="5400000">
            <a:off x="7345877" y="4137070"/>
            <a:ext cx="405800" cy="1558103"/>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Round Same Side Corner Rectangle 53">
            <a:extLst>
              <a:ext uri="{FF2B5EF4-FFF2-40B4-BE49-F238E27FC236}">
                <a16:creationId xmlns:a16="http://schemas.microsoft.com/office/drawing/2014/main" id="{1A223C07-90B0-49BF-A994-04A2CF946F2E}"/>
              </a:ext>
            </a:extLst>
          </p:cNvPr>
          <p:cNvSpPr/>
          <p:nvPr/>
        </p:nvSpPr>
        <p:spPr>
          <a:xfrm rot="5400000">
            <a:off x="8009302" y="4297894"/>
            <a:ext cx="405800" cy="2884951"/>
          </a:xfrm>
          <a:prstGeom prst="round2SameRect">
            <a:avLst>
              <a:gd name="adj1" fmla="val 50000"/>
              <a:gd name="adj2" fmla="val 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Round Same Side Corner Rectangle 60">
            <a:extLst>
              <a:ext uri="{FF2B5EF4-FFF2-40B4-BE49-F238E27FC236}">
                <a16:creationId xmlns:a16="http://schemas.microsoft.com/office/drawing/2014/main" id="{9FAC9EC9-F9A6-4535-B6C8-5F29997311D1}"/>
              </a:ext>
            </a:extLst>
          </p:cNvPr>
          <p:cNvSpPr/>
          <p:nvPr/>
        </p:nvSpPr>
        <p:spPr>
          <a:xfrm rot="16200000">
            <a:off x="3036233" y="2158480"/>
            <a:ext cx="405800" cy="2224426"/>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ound Same Side Corner Rectangle 61">
            <a:extLst>
              <a:ext uri="{FF2B5EF4-FFF2-40B4-BE49-F238E27FC236}">
                <a16:creationId xmlns:a16="http://schemas.microsoft.com/office/drawing/2014/main" id="{D5285809-7FCB-4BF0-80AB-7198F5D4AA3A}"/>
              </a:ext>
            </a:extLst>
          </p:cNvPr>
          <p:cNvSpPr/>
          <p:nvPr/>
        </p:nvSpPr>
        <p:spPr>
          <a:xfrm rot="16200000">
            <a:off x="2713580" y="2658543"/>
            <a:ext cx="405800" cy="2869728"/>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Round Same Side Corner Rectangle 62">
            <a:extLst>
              <a:ext uri="{FF2B5EF4-FFF2-40B4-BE49-F238E27FC236}">
                <a16:creationId xmlns:a16="http://schemas.microsoft.com/office/drawing/2014/main" id="{A271B50E-3207-49F3-B027-3ABCC2AF142C}"/>
              </a:ext>
            </a:extLst>
          </p:cNvPr>
          <p:cNvSpPr/>
          <p:nvPr/>
        </p:nvSpPr>
        <p:spPr>
          <a:xfrm rot="16200000">
            <a:off x="3752129" y="4519803"/>
            <a:ext cx="405800" cy="792634"/>
          </a:xfrm>
          <a:prstGeom prst="round2Same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1" name="Round Same Side Corner Rectangle 63">
            <a:extLst>
              <a:ext uri="{FF2B5EF4-FFF2-40B4-BE49-F238E27FC236}">
                <a16:creationId xmlns:a16="http://schemas.microsoft.com/office/drawing/2014/main" id="{4B61AF17-EAD3-43AA-A378-DFDD3470DD5C}"/>
              </a:ext>
            </a:extLst>
          </p:cNvPr>
          <p:cNvSpPr/>
          <p:nvPr/>
        </p:nvSpPr>
        <p:spPr>
          <a:xfrm rot="16200000">
            <a:off x="3310486" y="4902408"/>
            <a:ext cx="405800" cy="1675923"/>
          </a:xfrm>
          <a:prstGeom prst="round2SameRect">
            <a:avLst>
              <a:gd name="adj1" fmla="val 50000"/>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2" name="TextBox 21">
            <a:extLst>
              <a:ext uri="{FF2B5EF4-FFF2-40B4-BE49-F238E27FC236}">
                <a16:creationId xmlns:a16="http://schemas.microsoft.com/office/drawing/2014/main" id="{13ACABEE-11C5-43E0-81A3-C8D64DA0CA91}"/>
              </a:ext>
            </a:extLst>
          </p:cNvPr>
          <p:cNvSpPr txBox="1"/>
          <p:nvPr/>
        </p:nvSpPr>
        <p:spPr>
          <a:xfrm>
            <a:off x="5082008" y="3123271"/>
            <a:ext cx="958675" cy="294841"/>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OPTION 01</a:t>
            </a:r>
          </a:p>
        </p:txBody>
      </p:sp>
      <p:sp>
        <p:nvSpPr>
          <p:cNvPr id="23" name="TextBox 22">
            <a:extLst>
              <a:ext uri="{FF2B5EF4-FFF2-40B4-BE49-F238E27FC236}">
                <a16:creationId xmlns:a16="http://schemas.microsoft.com/office/drawing/2014/main" id="{DADB7A4C-4C75-4ADF-B4EF-3373D44C32E0}"/>
              </a:ext>
            </a:extLst>
          </p:cNvPr>
          <p:cNvSpPr txBox="1"/>
          <p:nvPr/>
        </p:nvSpPr>
        <p:spPr>
          <a:xfrm>
            <a:off x="5075678" y="3945986"/>
            <a:ext cx="971338" cy="294841"/>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OPTION 02</a:t>
            </a:r>
          </a:p>
        </p:txBody>
      </p:sp>
      <p:sp>
        <p:nvSpPr>
          <p:cNvPr id="24" name="TextBox 23">
            <a:extLst>
              <a:ext uri="{FF2B5EF4-FFF2-40B4-BE49-F238E27FC236}">
                <a16:creationId xmlns:a16="http://schemas.microsoft.com/office/drawing/2014/main" id="{93987E3C-1858-4F5B-811C-C1B5259A04A7}"/>
              </a:ext>
            </a:extLst>
          </p:cNvPr>
          <p:cNvSpPr txBox="1"/>
          <p:nvPr/>
        </p:nvSpPr>
        <p:spPr>
          <a:xfrm>
            <a:off x="5074916" y="4768698"/>
            <a:ext cx="972859" cy="294841"/>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OPTION 03</a:t>
            </a:r>
          </a:p>
        </p:txBody>
      </p:sp>
      <p:sp>
        <p:nvSpPr>
          <p:cNvPr id="25" name="TextBox 24">
            <a:extLst>
              <a:ext uri="{FF2B5EF4-FFF2-40B4-BE49-F238E27FC236}">
                <a16:creationId xmlns:a16="http://schemas.microsoft.com/office/drawing/2014/main" id="{3F1D479D-44C9-4CDD-995E-1C037267C1A5}"/>
              </a:ext>
            </a:extLst>
          </p:cNvPr>
          <p:cNvSpPr txBox="1"/>
          <p:nvPr/>
        </p:nvSpPr>
        <p:spPr>
          <a:xfrm>
            <a:off x="5071112" y="5592947"/>
            <a:ext cx="980470" cy="294841"/>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OPTION 04</a:t>
            </a:r>
          </a:p>
        </p:txBody>
      </p:sp>
      <p:sp>
        <p:nvSpPr>
          <p:cNvPr id="26" name="TextBox 25">
            <a:extLst>
              <a:ext uri="{FF2B5EF4-FFF2-40B4-BE49-F238E27FC236}">
                <a16:creationId xmlns:a16="http://schemas.microsoft.com/office/drawing/2014/main" id="{AB5E5181-D01B-498D-B724-F2DBE4C4CA06}"/>
              </a:ext>
            </a:extLst>
          </p:cNvPr>
          <p:cNvSpPr txBox="1"/>
          <p:nvPr/>
        </p:nvSpPr>
        <p:spPr>
          <a:xfrm>
            <a:off x="7335499" y="3115426"/>
            <a:ext cx="510076"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50%</a:t>
            </a:r>
          </a:p>
        </p:txBody>
      </p:sp>
      <p:sp>
        <p:nvSpPr>
          <p:cNvPr id="27" name="TextBox 26">
            <a:extLst>
              <a:ext uri="{FF2B5EF4-FFF2-40B4-BE49-F238E27FC236}">
                <a16:creationId xmlns:a16="http://schemas.microsoft.com/office/drawing/2014/main" id="{E8892108-FFA1-42BD-9EA3-1DD3F4B62E3B}"/>
              </a:ext>
            </a:extLst>
          </p:cNvPr>
          <p:cNvSpPr txBox="1"/>
          <p:nvPr/>
        </p:nvSpPr>
        <p:spPr>
          <a:xfrm>
            <a:off x="7974617" y="5592946"/>
            <a:ext cx="475167" cy="294841"/>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90%</a:t>
            </a:r>
          </a:p>
        </p:txBody>
      </p:sp>
      <p:sp>
        <p:nvSpPr>
          <p:cNvPr id="28" name="TextBox 27">
            <a:extLst>
              <a:ext uri="{FF2B5EF4-FFF2-40B4-BE49-F238E27FC236}">
                <a16:creationId xmlns:a16="http://schemas.microsoft.com/office/drawing/2014/main" id="{F1F336B6-4BA9-4BF2-A527-14956F2D36C2}"/>
              </a:ext>
            </a:extLst>
          </p:cNvPr>
          <p:cNvSpPr txBox="1"/>
          <p:nvPr/>
        </p:nvSpPr>
        <p:spPr>
          <a:xfrm>
            <a:off x="3271234" y="5592947"/>
            <a:ext cx="484299" cy="294841"/>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50%</a:t>
            </a:r>
          </a:p>
        </p:txBody>
      </p:sp>
      <p:sp>
        <p:nvSpPr>
          <p:cNvPr id="29" name="TextBox 28">
            <a:extLst>
              <a:ext uri="{FF2B5EF4-FFF2-40B4-BE49-F238E27FC236}">
                <a16:creationId xmlns:a16="http://schemas.microsoft.com/office/drawing/2014/main" id="{7AB7BF7D-F1C8-4FF7-8B29-17C6A9904731}"/>
              </a:ext>
            </a:extLst>
          </p:cNvPr>
          <p:cNvSpPr txBox="1"/>
          <p:nvPr/>
        </p:nvSpPr>
        <p:spPr>
          <a:xfrm>
            <a:off x="2988102" y="3115425"/>
            <a:ext cx="502062"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70%</a:t>
            </a:r>
          </a:p>
        </p:txBody>
      </p:sp>
      <p:sp>
        <p:nvSpPr>
          <p:cNvPr id="30" name="TextBox 29">
            <a:extLst>
              <a:ext uri="{FF2B5EF4-FFF2-40B4-BE49-F238E27FC236}">
                <a16:creationId xmlns:a16="http://schemas.microsoft.com/office/drawing/2014/main" id="{2BA32313-5DE1-4000-8197-1270CCAAD05C}"/>
              </a:ext>
            </a:extLst>
          </p:cNvPr>
          <p:cNvSpPr txBox="1"/>
          <p:nvPr/>
        </p:nvSpPr>
        <p:spPr>
          <a:xfrm>
            <a:off x="7304342" y="4768698"/>
            <a:ext cx="488866" cy="294841"/>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40%</a:t>
            </a:r>
          </a:p>
        </p:txBody>
      </p:sp>
      <p:sp>
        <p:nvSpPr>
          <p:cNvPr id="31" name="TextBox 30">
            <a:extLst>
              <a:ext uri="{FF2B5EF4-FFF2-40B4-BE49-F238E27FC236}">
                <a16:creationId xmlns:a16="http://schemas.microsoft.com/office/drawing/2014/main" id="{305C403B-D017-4644-824F-DAF4F57E96C1}"/>
              </a:ext>
            </a:extLst>
          </p:cNvPr>
          <p:cNvSpPr txBox="1"/>
          <p:nvPr/>
        </p:nvSpPr>
        <p:spPr>
          <a:xfrm>
            <a:off x="7644997" y="3942869"/>
            <a:ext cx="475167" cy="294841"/>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65%</a:t>
            </a:r>
          </a:p>
        </p:txBody>
      </p:sp>
      <p:sp>
        <p:nvSpPr>
          <p:cNvPr id="32" name="TextBox 31">
            <a:extLst>
              <a:ext uri="{FF2B5EF4-FFF2-40B4-BE49-F238E27FC236}">
                <a16:creationId xmlns:a16="http://schemas.microsoft.com/office/drawing/2014/main" id="{99F70647-9D24-4841-90EB-0DD61BE7FFCD}"/>
              </a:ext>
            </a:extLst>
          </p:cNvPr>
          <p:cNvSpPr txBox="1"/>
          <p:nvPr/>
        </p:nvSpPr>
        <p:spPr>
          <a:xfrm>
            <a:off x="2673570" y="3948154"/>
            <a:ext cx="485821" cy="294841"/>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85%</a:t>
            </a:r>
          </a:p>
        </p:txBody>
      </p:sp>
      <p:sp>
        <p:nvSpPr>
          <p:cNvPr id="33" name="TextBox 32">
            <a:extLst>
              <a:ext uri="{FF2B5EF4-FFF2-40B4-BE49-F238E27FC236}">
                <a16:creationId xmlns:a16="http://schemas.microsoft.com/office/drawing/2014/main" id="{37C9CC92-EB99-4D5B-9460-A10E92970E95}"/>
              </a:ext>
            </a:extLst>
          </p:cNvPr>
          <p:cNvSpPr txBox="1"/>
          <p:nvPr/>
        </p:nvSpPr>
        <p:spPr>
          <a:xfrm>
            <a:off x="3717444" y="4768698"/>
            <a:ext cx="475167" cy="294841"/>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20%</a:t>
            </a:r>
          </a:p>
        </p:txBody>
      </p:sp>
      <p:sp>
        <p:nvSpPr>
          <p:cNvPr id="34" name="Round Same Side Corner Rectangle 80">
            <a:extLst>
              <a:ext uri="{FF2B5EF4-FFF2-40B4-BE49-F238E27FC236}">
                <a16:creationId xmlns:a16="http://schemas.microsoft.com/office/drawing/2014/main" id="{96F32380-21E6-4EA2-AF1B-2903FF2EE69B}"/>
              </a:ext>
            </a:extLst>
          </p:cNvPr>
          <p:cNvSpPr/>
          <p:nvPr/>
        </p:nvSpPr>
        <p:spPr>
          <a:xfrm rot="16200000">
            <a:off x="4037360" y="4188101"/>
            <a:ext cx="168291" cy="45967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5" name="Round Same Side Corner Rectangle 81">
            <a:extLst>
              <a:ext uri="{FF2B5EF4-FFF2-40B4-BE49-F238E27FC236}">
                <a16:creationId xmlns:a16="http://schemas.microsoft.com/office/drawing/2014/main" id="{64C78C4E-95FE-497B-BB92-B074A38B7ABE}"/>
              </a:ext>
            </a:extLst>
          </p:cNvPr>
          <p:cNvSpPr/>
          <p:nvPr/>
        </p:nvSpPr>
        <p:spPr>
          <a:xfrm rot="16200000">
            <a:off x="3429238" y="5227246"/>
            <a:ext cx="168291" cy="1675922"/>
          </a:xfrm>
          <a:prstGeom prst="round2SameRect">
            <a:avLst>
              <a:gd name="adj1" fmla="val 50000"/>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6" name="Round Same Side Corner Rectangle 82">
            <a:extLst>
              <a:ext uri="{FF2B5EF4-FFF2-40B4-BE49-F238E27FC236}">
                <a16:creationId xmlns:a16="http://schemas.microsoft.com/office/drawing/2014/main" id="{FF5EBF6B-B3D8-434E-929F-093AAF12C5B4}"/>
              </a:ext>
            </a:extLst>
          </p:cNvPr>
          <p:cNvSpPr/>
          <p:nvPr/>
        </p:nvSpPr>
        <p:spPr>
          <a:xfrm rot="16200000">
            <a:off x="2972647" y="3944490"/>
            <a:ext cx="168291" cy="2589103"/>
          </a:xfrm>
          <a:prstGeom prst="round2Same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7" name="Round Same Side Corner Rectangle 83">
            <a:extLst>
              <a:ext uri="{FF2B5EF4-FFF2-40B4-BE49-F238E27FC236}">
                <a16:creationId xmlns:a16="http://schemas.microsoft.com/office/drawing/2014/main" id="{ED52C9E1-5F2A-492D-950C-DB294021C519}"/>
              </a:ext>
            </a:extLst>
          </p:cNvPr>
          <p:cNvSpPr/>
          <p:nvPr/>
        </p:nvSpPr>
        <p:spPr>
          <a:xfrm rot="16200000">
            <a:off x="3841906" y="3168610"/>
            <a:ext cx="168291" cy="850585"/>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8" name="Round Same Side Corner Rectangle 84">
            <a:extLst>
              <a:ext uri="{FF2B5EF4-FFF2-40B4-BE49-F238E27FC236}">
                <a16:creationId xmlns:a16="http://schemas.microsoft.com/office/drawing/2014/main" id="{D5820914-5E06-4D58-B097-46081B7594C9}"/>
              </a:ext>
            </a:extLst>
          </p:cNvPr>
          <p:cNvSpPr/>
          <p:nvPr/>
        </p:nvSpPr>
        <p:spPr>
          <a:xfrm rot="5400000">
            <a:off x="7507074" y="2773773"/>
            <a:ext cx="166925" cy="1641624"/>
          </a:xfrm>
          <a:prstGeom prst="round2SameRect">
            <a:avLst>
              <a:gd name="adj1" fmla="val 50000"/>
              <a:gd name="adj2"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9" name="Round Same Side Corner Rectangle 85">
            <a:extLst>
              <a:ext uri="{FF2B5EF4-FFF2-40B4-BE49-F238E27FC236}">
                <a16:creationId xmlns:a16="http://schemas.microsoft.com/office/drawing/2014/main" id="{01B75E4A-DA94-44BD-8359-EE16633CFEAF}"/>
              </a:ext>
            </a:extLst>
          </p:cNvPr>
          <p:cNvSpPr/>
          <p:nvPr/>
        </p:nvSpPr>
        <p:spPr>
          <a:xfrm rot="5400000">
            <a:off x="7354429" y="3747334"/>
            <a:ext cx="166925" cy="1339255"/>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0" name="Round Same Side Corner Rectangle 86">
            <a:extLst>
              <a:ext uri="{FF2B5EF4-FFF2-40B4-BE49-F238E27FC236}">
                <a16:creationId xmlns:a16="http://schemas.microsoft.com/office/drawing/2014/main" id="{118384F8-5451-4B3A-9EFB-13D569BB2D2C}"/>
              </a:ext>
            </a:extLst>
          </p:cNvPr>
          <p:cNvSpPr/>
          <p:nvPr/>
        </p:nvSpPr>
        <p:spPr>
          <a:xfrm rot="5400000">
            <a:off x="7673526" y="4249633"/>
            <a:ext cx="166925" cy="1977448"/>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1" name="Round Same Side Corner Rectangle 87">
            <a:extLst>
              <a:ext uri="{FF2B5EF4-FFF2-40B4-BE49-F238E27FC236}">
                <a16:creationId xmlns:a16="http://schemas.microsoft.com/office/drawing/2014/main" id="{C0656150-39CC-490F-9DD4-66C61FC79590}"/>
              </a:ext>
            </a:extLst>
          </p:cNvPr>
          <p:cNvSpPr/>
          <p:nvPr/>
        </p:nvSpPr>
        <p:spPr>
          <a:xfrm rot="5400000">
            <a:off x="6870087" y="5878116"/>
            <a:ext cx="166925" cy="370570"/>
          </a:xfrm>
          <a:prstGeom prst="round2SameRect">
            <a:avLst>
              <a:gd name="adj1" fmla="val 50000"/>
              <a:gd name="adj2" fmla="val 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pic>
        <p:nvPicPr>
          <p:cNvPr id="44" name="Graphic 43" descr="Saxophone">
            <a:extLst>
              <a:ext uri="{FF2B5EF4-FFF2-40B4-BE49-F238E27FC236}">
                <a16:creationId xmlns:a16="http://schemas.microsoft.com/office/drawing/2014/main" id="{4228C237-F2FB-4516-9DAF-B25FA3D8A1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94415" y="1944936"/>
            <a:ext cx="914400" cy="914400"/>
          </a:xfrm>
          <a:prstGeom prst="rect">
            <a:avLst/>
          </a:prstGeom>
        </p:spPr>
      </p:pic>
      <p:pic>
        <p:nvPicPr>
          <p:cNvPr id="46" name="Graphic 45" descr="Piano">
            <a:extLst>
              <a:ext uri="{FF2B5EF4-FFF2-40B4-BE49-F238E27FC236}">
                <a16:creationId xmlns:a16="http://schemas.microsoft.com/office/drawing/2014/main" id="{BF0A667E-6C06-4EA5-B2FC-61DFFF632E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3383" y="1977696"/>
            <a:ext cx="914400" cy="914400"/>
          </a:xfrm>
          <a:prstGeom prst="rect">
            <a:avLst/>
          </a:prstGeom>
        </p:spPr>
      </p:pic>
    </p:spTree>
    <p:extLst>
      <p:ext uri="{BB962C8B-B14F-4D97-AF65-F5344CB8AC3E}">
        <p14:creationId xmlns:p14="http://schemas.microsoft.com/office/powerpoint/2010/main" val="368032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1D481-8F54-44A9-BCA8-761FFEE4CD2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D34527-D561-4833-9FD2-208FB44EA1C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0D835E-CC59-401A-A9C2-10D72F24E76C}"/>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AFCD5D33-0BC7-4018-B734-E949895F9E0A}"/>
              </a:ext>
            </a:extLst>
          </p:cNvPr>
          <p:cNvSpPr>
            <a:spLocks noGrp="1"/>
          </p:cNvSpPr>
          <p:nvPr>
            <p:ph type="title"/>
          </p:nvPr>
        </p:nvSpPr>
        <p:spPr/>
        <p:txBody>
          <a:bodyPr/>
          <a:lstStyle/>
          <a:p>
            <a:r>
              <a:rPr lang="en-ZA" dirty="0"/>
              <a:t>Option Comparison</a:t>
            </a:r>
          </a:p>
        </p:txBody>
      </p:sp>
      <p:sp>
        <p:nvSpPr>
          <p:cNvPr id="6" name="Text Placeholder 5">
            <a:extLst>
              <a:ext uri="{FF2B5EF4-FFF2-40B4-BE49-F238E27FC236}">
                <a16:creationId xmlns:a16="http://schemas.microsoft.com/office/drawing/2014/main" id="{AE9984B7-36DD-4D31-8533-14A7D202682F}"/>
              </a:ext>
            </a:extLst>
          </p:cNvPr>
          <p:cNvSpPr>
            <a:spLocks noGrp="1"/>
          </p:cNvSpPr>
          <p:nvPr>
            <p:ph type="body" sz="quarter" idx="13"/>
          </p:nvPr>
        </p:nvSpPr>
        <p:spPr/>
        <p:txBody>
          <a:bodyPr/>
          <a:lstStyle/>
          <a:p>
            <a:endParaRPr lang="en-ZA"/>
          </a:p>
        </p:txBody>
      </p:sp>
      <p:sp>
        <p:nvSpPr>
          <p:cNvPr id="7" name="Arc 6">
            <a:extLst>
              <a:ext uri="{FF2B5EF4-FFF2-40B4-BE49-F238E27FC236}">
                <a16:creationId xmlns:a16="http://schemas.microsoft.com/office/drawing/2014/main" id="{C5EFC56A-6A0B-433F-8DD1-DE2A92625C68}"/>
              </a:ext>
            </a:extLst>
          </p:cNvPr>
          <p:cNvSpPr>
            <a:spLocks noChangeAspect="1"/>
          </p:cNvSpPr>
          <p:nvPr/>
        </p:nvSpPr>
        <p:spPr>
          <a:xfrm>
            <a:off x="3350003" y="2384739"/>
            <a:ext cx="4633156" cy="3680355"/>
          </a:xfrm>
          <a:prstGeom prst="arc">
            <a:avLst>
              <a:gd name="adj1" fmla="val 2229633"/>
              <a:gd name="adj2" fmla="val 8564178"/>
            </a:avLst>
          </a:prstGeom>
          <a:ln w="3810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3" dirty="0"/>
          </a:p>
        </p:txBody>
      </p:sp>
      <p:sp>
        <p:nvSpPr>
          <p:cNvPr id="8" name="Arc 7">
            <a:extLst>
              <a:ext uri="{FF2B5EF4-FFF2-40B4-BE49-F238E27FC236}">
                <a16:creationId xmlns:a16="http://schemas.microsoft.com/office/drawing/2014/main" id="{61088BA8-8CB2-4927-82BC-1698D98833F9}"/>
              </a:ext>
            </a:extLst>
          </p:cNvPr>
          <p:cNvSpPr>
            <a:spLocks noChangeAspect="1"/>
          </p:cNvSpPr>
          <p:nvPr/>
        </p:nvSpPr>
        <p:spPr>
          <a:xfrm>
            <a:off x="3350003" y="2383503"/>
            <a:ext cx="4633156" cy="3682914"/>
          </a:xfrm>
          <a:prstGeom prst="arc">
            <a:avLst>
              <a:gd name="adj1" fmla="val 2868943"/>
              <a:gd name="adj2" fmla="val 8625968"/>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3" dirty="0"/>
          </a:p>
        </p:txBody>
      </p:sp>
      <p:sp>
        <p:nvSpPr>
          <p:cNvPr id="9" name="Arc 8">
            <a:extLst>
              <a:ext uri="{FF2B5EF4-FFF2-40B4-BE49-F238E27FC236}">
                <a16:creationId xmlns:a16="http://schemas.microsoft.com/office/drawing/2014/main" id="{8CC30A6F-DA16-43EA-87BE-F63E18310F39}"/>
              </a:ext>
            </a:extLst>
          </p:cNvPr>
          <p:cNvSpPr>
            <a:spLocks noChangeAspect="1"/>
          </p:cNvSpPr>
          <p:nvPr/>
        </p:nvSpPr>
        <p:spPr>
          <a:xfrm>
            <a:off x="4201196" y="3167363"/>
            <a:ext cx="2905215" cy="2124990"/>
          </a:xfrm>
          <a:prstGeom prst="arc">
            <a:avLst>
              <a:gd name="adj1" fmla="val 1783313"/>
              <a:gd name="adj2" fmla="val 9258150"/>
            </a:avLst>
          </a:prstGeom>
          <a:ln w="3810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3" dirty="0"/>
          </a:p>
        </p:txBody>
      </p:sp>
      <p:sp>
        <p:nvSpPr>
          <p:cNvPr id="10" name="Arc 9">
            <a:extLst>
              <a:ext uri="{FF2B5EF4-FFF2-40B4-BE49-F238E27FC236}">
                <a16:creationId xmlns:a16="http://schemas.microsoft.com/office/drawing/2014/main" id="{9247A04D-37C9-4713-855A-BDC9439CD248}"/>
              </a:ext>
            </a:extLst>
          </p:cNvPr>
          <p:cNvSpPr>
            <a:spLocks noChangeAspect="1"/>
          </p:cNvSpPr>
          <p:nvPr/>
        </p:nvSpPr>
        <p:spPr>
          <a:xfrm>
            <a:off x="4201196" y="3167363"/>
            <a:ext cx="2905215" cy="2124990"/>
          </a:xfrm>
          <a:prstGeom prst="arc">
            <a:avLst>
              <a:gd name="adj1" fmla="val 1738082"/>
              <a:gd name="adj2" fmla="val 7821614"/>
            </a:avLst>
          </a:prstGeom>
          <a:ln w="38100">
            <a:solidFill>
              <a:schemeClr val="accent3">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3" dirty="0"/>
          </a:p>
        </p:txBody>
      </p:sp>
      <p:sp>
        <p:nvSpPr>
          <p:cNvPr id="11" name="Arc 10">
            <a:extLst>
              <a:ext uri="{FF2B5EF4-FFF2-40B4-BE49-F238E27FC236}">
                <a16:creationId xmlns:a16="http://schemas.microsoft.com/office/drawing/2014/main" id="{1FD6B611-A870-45C0-891D-E82C0BF8DD0E}"/>
              </a:ext>
            </a:extLst>
          </p:cNvPr>
          <p:cNvSpPr>
            <a:spLocks noChangeAspect="1"/>
          </p:cNvSpPr>
          <p:nvPr/>
        </p:nvSpPr>
        <p:spPr>
          <a:xfrm>
            <a:off x="4183131" y="2670895"/>
            <a:ext cx="2905215" cy="2126408"/>
          </a:xfrm>
          <a:prstGeom prst="arc">
            <a:avLst>
              <a:gd name="adj1" fmla="val 12716704"/>
              <a:gd name="adj2" fmla="val 19821866"/>
            </a:avLst>
          </a:prstGeom>
          <a:ln w="3810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3" dirty="0"/>
          </a:p>
        </p:txBody>
      </p:sp>
      <p:sp>
        <p:nvSpPr>
          <p:cNvPr id="12" name="Arc 11">
            <a:extLst>
              <a:ext uri="{FF2B5EF4-FFF2-40B4-BE49-F238E27FC236}">
                <a16:creationId xmlns:a16="http://schemas.microsoft.com/office/drawing/2014/main" id="{2A19F03A-8492-4ADB-9F05-BC893D9E93F1}"/>
              </a:ext>
            </a:extLst>
          </p:cNvPr>
          <p:cNvSpPr>
            <a:spLocks noChangeAspect="1"/>
          </p:cNvSpPr>
          <p:nvPr/>
        </p:nvSpPr>
        <p:spPr>
          <a:xfrm>
            <a:off x="4183131" y="2670631"/>
            <a:ext cx="2905215" cy="2124990"/>
          </a:xfrm>
          <a:prstGeom prst="arc">
            <a:avLst>
              <a:gd name="adj1" fmla="val 15392756"/>
              <a:gd name="adj2" fmla="val 19788565"/>
            </a:avLst>
          </a:prstGeom>
          <a:ln w="38100">
            <a:solidFill>
              <a:schemeClr val="accent3">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3" dirty="0"/>
          </a:p>
        </p:txBody>
      </p:sp>
      <p:sp>
        <p:nvSpPr>
          <p:cNvPr id="13" name="Arc 12">
            <a:extLst>
              <a:ext uri="{FF2B5EF4-FFF2-40B4-BE49-F238E27FC236}">
                <a16:creationId xmlns:a16="http://schemas.microsoft.com/office/drawing/2014/main" id="{712C5B8E-34D6-47E6-9AA3-0884D497DEB1}"/>
              </a:ext>
            </a:extLst>
          </p:cNvPr>
          <p:cNvSpPr>
            <a:spLocks noChangeAspect="1"/>
          </p:cNvSpPr>
          <p:nvPr/>
        </p:nvSpPr>
        <p:spPr>
          <a:xfrm>
            <a:off x="3350003" y="1849047"/>
            <a:ext cx="4633156" cy="3680734"/>
          </a:xfrm>
          <a:prstGeom prst="arc">
            <a:avLst>
              <a:gd name="adj1" fmla="val 13049667"/>
              <a:gd name="adj2" fmla="val 19367955"/>
            </a:avLst>
          </a:prstGeom>
          <a:ln w="3810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3" dirty="0"/>
          </a:p>
        </p:txBody>
      </p:sp>
      <p:sp>
        <p:nvSpPr>
          <p:cNvPr id="14" name="Arc 13">
            <a:extLst>
              <a:ext uri="{FF2B5EF4-FFF2-40B4-BE49-F238E27FC236}">
                <a16:creationId xmlns:a16="http://schemas.microsoft.com/office/drawing/2014/main" id="{49579F45-C935-4CA8-A9C9-546CC3795130}"/>
              </a:ext>
            </a:extLst>
          </p:cNvPr>
          <p:cNvSpPr>
            <a:spLocks noChangeAspect="1"/>
          </p:cNvSpPr>
          <p:nvPr/>
        </p:nvSpPr>
        <p:spPr>
          <a:xfrm>
            <a:off x="3347739" y="1849047"/>
            <a:ext cx="4633156" cy="3680734"/>
          </a:xfrm>
          <a:prstGeom prst="arc">
            <a:avLst>
              <a:gd name="adj1" fmla="val 13133496"/>
              <a:gd name="adj2" fmla="val 14776437"/>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3" dirty="0"/>
          </a:p>
        </p:txBody>
      </p:sp>
      <p:sp>
        <p:nvSpPr>
          <p:cNvPr id="15" name="Arc 14">
            <a:extLst>
              <a:ext uri="{FF2B5EF4-FFF2-40B4-BE49-F238E27FC236}">
                <a16:creationId xmlns:a16="http://schemas.microsoft.com/office/drawing/2014/main" id="{BB4B2D3F-E4D5-4D38-84AB-0160F1809D94}"/>
              </a:ext>
            </a:extLst>
          </p:cNvPr>
          <p:cNvSpPr/>
          <p:nvPr/>
        </p:nvSpPr>
        <p:spPr>
          <a:xfrm>
            <a:off x="793819" y="2033326"/>
            <a:ext cx="3771449" cy="3771449"/>
          </a:xfrm>
          <a:prstGeom prst="arc">
            <a:avLst>
              <a:gd name="adj1" fmla="val 16201938"/>
              <a:gd name="adj2" fmla="val 5421231"/>
            </a:avLst>
          </a:prstGeom>
          <a:ln w="381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3" dirty="0"/>
          </a:p>
        </p:txBody>
      </p:sp>
      <p:sp>
        <p:nvSpPr>
          <p:cNvPr id="16" name="Oval 15">
            <a:extLst>
              <a:ext uri="{FF2B5EF4-FFF2-40B4-BE49-F238E27FC236}">
                <a16:creationId xmlns:a16="http://schemas.microsoft.com/office/drawing/2014/main" id="{8D1529A1-8434-4FE5-808A-AA0700D6CC02}"/>
              </a:ext>
            </a:extLst>
          </p:cNvPr>
          <p:cNvSpPr>
            <a:spLocks noChangeAspect="1"/>
          </p:cNvSpPr>
          <p:nvPr/>
        </p:nvSpPr>
        <p:spPr>
          <a:xfrm>
            <a:off x="1413067" y="2662004"/>
            <a:ext cx="2569831" cy="2569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Oval 16">
            <a:extLst>
              <a:ext uri="{FF2B5EF4-FFF2-40B4-BE49-F238E27FC236}">
                <a16:creationId xmlns:a16="http://schemas.microsoft.com/office/drawing/2014/main" id="{96858452-4FDD-4D14-A9F1-197A6AB70A93}"/>
              </a:ext>
            </a:extLst>
          </p:cNvPr>
          <p:cNvSpPr>
            <a:spLocks noChangeAspect="1"/>
          </p:cNvSpPr>
          <p:nvPr/>
        </p:nvSpPr>
        <p:spPr>
          <a:xfrm>
            <a:off x="7366440" y="2662004"/>
            <a:ext cx="2569831" cy="25698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Oval 17">
            <a:extLst>
              <a:ext uri="{FF2B5EF4-FFF2-40B4-BE49-F238E27FC236}">
                <a16:creationId xmlns:a16="http://schemas.microsoft.com/office/drawing/2014/main" id="{F6C306A8-9FB1-484C-AE8B-C1C119FCCD73}"/>
              </a:ext>
            </a:extLst>
          </p:cNvPr>
          <p:cNvSpPr/>
          <p:nvPr/>
        </p:nvSpPr>
        <p:spPr>
          <a:xfrm>
            <a:off x="3676263" y="2286446"/>
            <a:ext cx="422326" cy="422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Oval 18">
            <a:extLst>
              <a:ext uri="{FF2B5EF4-FFF2-40B4-BE49-F238E27FC236}">
                <a16:creationId xmlns:a16="http://schemas.microsoft.com/office/drawing/2014/main" id="{B19A18B7-75CE-4497-BFCB-0028939CA654}"/>
              </a:ext>
            </a:extLst>
          </p:cNvPr>
          <p:cNvSpPr/>
          <p:nvPr/>
        </p:nvSpPr>
        <p:spPr>
          <a:xfrm>
            <a:off x="4144499" y="2947577"/>
            <a:ext cx="422326" cy="422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Oval 19">
            <a:extLst>
              <a:ext uri="{FF2B5EF4-FFF2-40B4-BE49-F238E27FC236}">
                <a16:creationId xmlns:a16="http://schemas.microsoft.com/office/drawing/2014/main" id="{A01FF1A1-ABFA-400F-A87A-7F8212FF7290}"/>
              </a:ext>
            </a:extLst>
          </p:cNvPr>
          <p:cNvSpPr/>
          <p:nvPr/>
        </p:nvSpPr>
        <p:spPr>
          <a:xfrm>
            <a:off x="4147469" y="4525249"/>
            <a:ext cx="422326" cy="422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1" name="Oval 20">
            <a:extLst>
              <a:ext uri="{FF2B5EF4-FFF2-40B4-BE49-F238E27FC236}">
                <a16:creationId xmlns:a16="http://schemas.microsoft.com/office/drawing/2014/main" id="{511D86CE-272E-48CA-8B8A-8C37E19F57F1}"/>
              </a:ext>
            </a:extLst>
          </p:cNvPr>
          <p:cNvSpPr/>
          <p:nvPr/>
        </p:nvSpPr>
        <p:spPr>
          <a:xfrm>
            <a:off x="3676263" y="5207338"/>
            <a:ext cx="422326" cy="422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2" name="Oval 21">
            <a:extLst>
              <a:ext uri="{FF2B5EF4-FFF2-40B4-BE49-F238E27FC236}">
                <a16:creationId xmlns:a16="http://schemas.microsoft.com/office/drawing/2014/main" id="{BA15D853-85A6-4ED1-879C-F7011643E50C}"/>
              </a:ext>
            </a:extLst>
          </p:cNvPr>
          <p:cNvSpPr/>
          <p:nvPr/>
        </p:nvSpPr>
        <p:spPr>
          <a:xfrm>
            <a:off x="4355663" y="3735757"/>
            <a:ext cx="422326" cy="4223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3" name="Oval 22">
            <a:extLst>
              <a:ext uri="{FF2B5EF4-FFF2-40B4-BE49-F238E27FC236}">
                <a16:creationId xmlns:a16="http://schemas.microsoft.com/office/drawing/2014/main" id="{9BE48CAB-9AA2-4BC8-8E2D-BF5A29210FD7}"/>
              </a:ext>
            </a:extLst>
          </p:cNvPr>
          <p:cNvSpPr/>
          <p:nvPr/>
        </p:nvSpPr>
        <p:spPr>
          <a:xfrm>
            <a:off x="7250749" y="2286446"/>
            <a:ext cx="422326" cy="422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4" name="Oval 23">
            <a:extLst>
              <a:ext uri="{FF2B5EF4-FFF2-40B4-BE49-F238E27FC236}">
                <a16:creationId xmlns:a16="http://schemas.microsoft.com/office/drawing/2014/main" id="{C169F80D-DEAF-47C4-A1B0-74CCA5F89594}"/>
              </a:ext>
            </a:extLst>
          </p:cNvPr>
          <p:cNvSpPr/>
          <p:nvPr/>
        </p:nvSpPr>
        <p:spPr>
          <a:xfrm>
            <a:off x="6731819" y="2946265"/>
            <a:ext cx="422326" cy="422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5" name="Oval 24">
            <a:extLst>
              <a:ext uri="{FF2B5EF4-FFF2-40B4-BE49-F238E27FC236}">
                <a16:creationId xmlns:a16="http://schemas.microsoft.com/office/drawing/2014/main" id="{7414C0A4-01B8-40F9-A515-25C2750A3823}"/>
              </a:ext>
            </a:extLst>
          </p:cNvPr>
          <p:cNvSpPr/>
          <p:nvPr/>
        </p:nvSpPr>
        <p:spPr>
          <a:xfrm>
            <a:off x="6734009" y="4525249"/>
            <a:ext cx="422326" cy="422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6" name="Oval 25">
            <a:extLst>
              <a:ext uri="{FF2B5EF4-FFF2-40B4-BE49-F238E27FC236}">
                <a16:creationId xmlns:a16="http://schemas.microsoft.com/office/drawing/2014/main" id="{24EA749F-A4CF-48D1-A51D-00B37A4D6C79}"/>
              </a:ext>
            </a:extLst>
          </p:cNvPr>
          <p:cNvSpPr/>
          <p:nvPr/>
        </p:nvSpPr>
        <p:spPr>
          <a:xfrm>
            <a:off x="7248557" y="5202354"/>
            <a:ext cx="422326" cy="422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7" name="Oval 26">
            <a:extLst>
              <a:ext uri="{FF2B5EF4-FFF2-40B4-BE49-F238E27FC236}">
                <a16:creationId xmlns:a16="http://schemas.microsoft.com/office/drawing/2014/main" id="{34C9A5D6-76C0-4529-BCE9-E637AE51FD23}"/>
              </a:ext>
            </a:extLst>
          </p:cNvPr>
          <p:cNvSpPr/>
          <p:nvPr/>
        </p:nvSpPr>
        <p:spPr>
          <a:xfrm>
            <a:off x="6553877" y="3735757"/>
            <a:ext cx="422326" cy="422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8" name="TextBox 27">
            <a:extLst>
              <a:ext uri="{FF2B5EF4-FFF2-40B4-BE49-F238E27FC236}">
                <a16:creationId xmlns:a16="http://schemas.microsoft.com/office/drawing/2014/main" id="{B959FB7C-1D05-4EDC-BDE5-990D05D0EBAB}"/>
              </a:ext>
            </a:extLst>
          </p:cNvPr>
          <p:cNvSpPr txBox="1"/>
          <p:nvPr/>
        </p:nvSpPr>
        <p:spPr>
          <a:xfrm>
            <a:off x="3767201" y="2415822"/>
            <a:ext cx="240450" cy="163571"/>
          </a:xfrm>
          <a:prstGeom prst="rect">
            <a:avLst/>
          </a:prstGeom>
          <a:noFill/>
        </p:spPr>
        <p:txBody>
          <a:bodyPr wrap="none" lIns="0" tIns="0" rIns="0" bIns="0" rtlCol="0" anchor="ctr">
            <a:spAutoFit/>
          </a:bodyPr>
          <a:lstStyle/>
          <a:p>
            <a:pPr algn="ctr"/>
            <a:r>
              <a:rPr lang="en-US" sz="1063" b="1" dirty="0">
                <a:solidFill>
                  <a:schemeClr val="bg1"/>
                </a:solidFill>
                <a:cs typeface="Poppins" pitchFamily="2" charset="77"/>
              </a:rPr>
              <a:t>24%</a:t>
            </a:r>
          </a:p>
        </p:txBody>
      </p:sp>
      <p:sp>
        <p:nvSpPr>
          <p:cNvPr id="29" name="TextBox 28">
            <a:extLst>
              <a:ext uri="{FF2B5EF4-FFF2-40B4-BE49-F238E27FC236}">
                <a16:creationId xmlns:a16="http://schemas.microsoft.com/office/drawing/2014/main" id="{DB29F2F2-069C-46DB-9C5C-65BB1D3960DD}"/>
              </a:ext>
            </a:extLst>
          </p:cNvPr>
          <p:cNvSpPr txBox="1"/>
          <p:nvPr/>
        </p:nvSpPr>
        <p:spPr>
          <a:xfrm>
            <a:off x="4240010" y="3078606"/>
            <a:ext cx="237245" cy="163571"/>
          </a:xfrm>
          <a:prstGeom prst="rect">
            <a:avLst/>
          </a:prstGeom>
          <a:noFill/>
        </p:spPr>
        <p:txBody>
          <a:bodyPr wrap="none" lIns="0" tIns="0" rIns="0" bIns="0" rtlCol="0" anchor="ctr">
            <a:spAutoFit/>
          </a:bodyPr>
          <a:lstStyle/>
          <a:p>
            <a:pPr algn="ctr"/>
            <a:r>
              <a:rPr lang="en-US" sz="1063" b="1" dirty="0">
                <a:solidFill>
                  <a:schemeClr val="bg1"/>
                </a:solidFill>
                <a:cs typeface="Poppins" pitchFamily="2" charset="77"/>
              </a:rPr>
              <a:t>35%</a:t>
            </a:r>
          </a:p>
        </p:txBody>
      </p:sp>
      <p:sp>
        <p:nvSpPr>
          <p:cNvPr id="30" name="TextBox 29">
            <a:extLst>
              <a:ext uri="{FF2B5EF4-FFF2-40B4-BE49-F238E27FC236}">
                <a16:creationId xmlns:a16="http://schemas.microsoft.com/office/drawing/2014/main" id="{AE49DF65-AC1C-44EB-B9E0-1A9648A55BA6}"/>
              </a:ext>
            </a:extLst>
          </p:cNvPr>
          <p:cNvSpPr txBox="1"/>
          <p:nvPr/>
        </p:nvSpPr>
        <p:spPr>
          <a:xfrm>
            <a:off x="4446645" y="3866218"/>
            <a:ext cx="237245" cy="163571"/>
          </a:xfrm>
          <a:prstGeom prst="rect">
            <a:avLst/>
          </a:prstGeom>
          <a:noFill/>
        </p:spPr>
        <p:txBody>
          <a:bodyPr wrap="none" lIns="0" tIns="0" rIns="0" bIns="0" rtlCol="0" anchor="ctr">
            <a:spAutoFit/>
          </a:bodyPr>
          <a:lstStyle/>
          <a:p>
            <a:pPr algn="ctr"/>
            <a:r>
              <a:rPr lang="en-US" sz="1063" b="1" dirty="0">
                <a:solidFill>
                  <a:schemeClr val="bg1"/>
                </a:solidFill>
                <a:cs typeface="Poppins" pitchFamily="2" charset="77"/>
              </a:rPr>
              <a:t>72%</a:t>
            </a:r>
          </a:p>
        </p:txBody>
      </p:sp>
      <p:sp>
        <p:nvSpPr>
          <p:cNvPr id="31" name="TextBox 30">
            <a:extLst>
              <a:ext uri="{FF2B5EF4-FFF2-40B4-BE49-F238E27FC236}">
                <a16:creationId xmlns:a16="http://schemas.microsoft.com/office/drawing/2014/main" id="{411347FA-8B57-40E5-9D2D-193AA4746968}"/>
              </a:ext>
            </a:extLst>
          </p:cNvPr>
          <p:cNvSpPr txBox="1"/>
          <p:nvPr/>
        </p:nvSpPr>
        <p:spPr>
          <a:xfrm>
            <a:off x="4255750" y="4657330"/>
            <a:ext cx="214802" cy="163571"/>
          </a:xfrm>
          <a:prstGeom prst="rect">
            <a:avLst/>
          </a:prstGeom>
          <a:noFill/>
        </p:spPr>
        <p:txBody>
          <a:bodyPr wrap="none" lIns="0" tIns="0" rIns="0" bIns="0" rtlCol="0" anchor="ctr">
            <a:spAutoFit/>
          </a:bodyPr>
          <a:lstStyle/>
          <a:p>
            <a:pPr algn="ctr"/>
            <a:r>
              <a:rPr lang="en-US" sz="1063" b="1" dirty="0">
                <a:solidFill>
                  <a:schemeClr val="bg1"/>
                </a:solidFill>
                <a:cs typeface="Poppins" pitchFamily="2" charset="77"/>
              </a:rPr>
              <a:t>18%</a:t>
            </a:r>
          </a:p>
        </p:txBody>
      </p:sp>
      <p:sp>
        <p:nvSpPr>
          <p:cNvPr id="32" name="TextBox 31">
            <a:extLst>
              <a:ext uri="{FF2B5EF4-FFF2-40B4-BE49-F238E27FC236}">
                <a16:creationId xmlns:a16="http://schemas.microsoft.com/office/drawing/2014/main" id="{7AD80AE5-FC68-4CA2-AA72-52F87C6CE09D}"/>
              </a:ext>
            </a:extLst>
          </p:cNvPr>
          <p:cNvSpPr txBox="1"/>
          <p:nvPr/>
        </p:nvSpPr>
        <p:spPr>
          <a:xfrm>
            <a:off x="3768803" y="5336715"/>
            <a:ext cx="237245" cy="163571"/>
          </a:xfrm>
          <a:prstGeom prst="rect">
            <a:avLst/>
          </a:prstGeom>
          <a:noFill/>
        </p:spPr>
        <p:txBody>
          <a:bodyPr wrap="none" lIns="0" tIns="0" rIns="0" bIns="0" rtlCol="0" anchor="ctr">
            <a:spAutoFit/>
          </a:bodyPr>
          <a:lstStyle/>
          <a:p>
            <a:pPr algn="ctr"/>
            <a:r>
              <a:rPr lang="en-US" sz="1063" b="1" dirty="0">
                <a:solidFill>
                  <a:schemeClr val="bg1"/>
                </a:solidFill>
                <a:cs typeface="Poppins" pitchFamily="2" charset="77"/>
              </a:rPr>
              <a:t>92%</a:t>
            </a:r>
          </a:p>
        </p:txBody>
      </p:sp>
      <p:sp>
        <p:nvSpPr>
          <p:cNvPr id="33" name="TextBox 32">
            <a:extLst>
              <a:ext uri="{FF2B5EF4-FFF2-40B4-BE49-F238E27FC236}">
                <a16:creationId xmlns:a16="http://schemas.microsoft.com/office/drawing/2014/main" id="{737AADFF-12A8-40E1-B508-BCCAEC1DD895}"/>
              </a:ext>
            </a:extLst>
          </p:cNvPr>
          <p:cNvSpPr txBox="1"/>
          <p:nvPr/>
        </p:nvSpPr>
        <p:spPr>
          <a:xfrm>
            <a:off x="7340710" y="2415822"/>
            <a:ext cx="237245" cy="163571"/>
          </a:xfrm>
          <a:prstGeom prst="rect">
            <a:avLst/>
          </a:prstGeom>
          <a:noFill/>
        </p:spPr>
        <p:txBody>
          <a:bodyPr wrap="none" lIns="0" tIns="0" rIns="0" bIns="0" rtlCol="0" anchor="ctr">
            <a:spAutoFit/>
          </a:bodyPr>
          <a:lstStyle/>
          <a:p>
            <a:pPr algn="ctr"/>
            <a:r>
              <a:rPr lang="en-US" sz="1063" b="1" dirty="0">
                <a:solidFill>
                  <a:schemeClr val="bg1"/>
                </a:solidFill>
                <a:cs typeface="Poppins" pitchFamily="2" charset="77"/>
              </a:rPr>
              <a:t>76%</a:t>
            </a:r>
          </a:p>
        </p:txBody>
      </p:sp>
      <p:sp>
        <p:nvSpPr>
          <p:cNvPr id="34" name="TextBox 33">
            <a:extLst>
              <a:ext uri="{FF2B5EF4-FFF2-40B4-BE49-F238E27FC236}">
                <a16:creationId xmlns:a16="http://schemas.microsoft.com/office/drawing/2014/main" id="{A8C3420B-1009-4185-8A61-4798FC18EFA9}"/>
              </a:ext>
            </a:extLst>
          </p:cNvPr>
          <p:cNvSpPr txBox="1"/>
          <p:nvPr/>
        </p:nvSpPr>
        <p:spPr>
          <a:xfrm>
            <a:off x="6821586" y="3072958"/>
            <a:ext cx="237245" cy="163571"/>
          </a:xfrm>
          <a:prstGeom prst="rect">
            <a:avLst/>
          </a:prstGeom>
          <a:noFill/>
        </p:spPr>
        <p:txBody>
          <a:bodyPr wrap="none" lIns="0" tIns="0" rIns="0" bIns="0" rtlCol="0" anchor="ctr">
            <a:spAutoFit/>
          </a:bodyPr>
          <a:lstStyle/>
          <a:p>
            <a:pPr algn="ctr"/>
            <a:r>
              <a:rPr lang="en-US" sz="1063" b="1" dirty="0">
                <a:solidFill>
                  <a:schemeClr val="bg1"/>
                </a:solidFill>
                <a:cs typeface="Poppins" pitchFamily="2" charset="77"/>
              </a:rPr>
              <a:t>65%</a:t>
            </a:r>
          </a:p>
        </p:txBody>
      </p:sp>
      <p:sp>
        <p:nvSpPr>
          <p:cNvPr id="35" name="TextBox 34">
            <a:extLst>
              <a:ext uri="{FF2B5EF4-FFF2-40B4-BE49-F238E27FC236}">
                <a16:creationId xmlns:a16="http://schemas.microsoft.com/office/drawing/2014/main" id="{BCF3DB41-C7FE-4147-8CE8-080556630E1F}"/>
              </a:ext>
            </a:extLst>
          </p:cNvPr>
          <p:cNvSpPr txBox="1"/>
          <p:nvPr/>
        </p:nvSpPr>
        <p:spPr>
          <a:xfrm>
            <a:off x="6647361" y="3866218"/>
            <a:ext cx="240450" cy="163571"/>
          </a:xfrm>
          <a:prstGeom prst="rect">
            <a:avLst/>
          </a:prstGeom>
          <a:noFill/>
        </p:spPr>
        <p:txBody>
          <a:bodyPr wrap="none" lIns="0" tIns="0" rIns="0" bIns="0" rtlCol="0" anchor="ctr">
            <a:spAutoFit/>
          </a:bodyPr>
          <a:lstStyle/>
          <a:p>
            <a:pPr algn="ctr"/>
            <a:r>
              <a:rPr lang="en-US" sz="1063" b="1" dirty="0">
                <a:solidFill>
                  <a:schemeClr val="bg1"/>
                </a:solidFill>
                <a:cs typeface="Poppins" pitchFamily="2" charset="77"/>
              </a:rPr>
              <a:t>28%</a:t>
            </a:r>
          </a:p>
        </p:txBody>
      </p:sp>
      <p:sp>
        <p:nvSpPr>
          <p:cNvPr id="36" name="TextBox 35">
            <a:extLst>
              <a:ext uri="{FF2B5EF4-FFF2-40B4-BE49-F238E27FC236}">
                <a16:creationId xmlns:a16="http://schemas.microsoft.com/office/drawing/2014/main" id="{AED4F5A1-8516-42A4-AEC6-5E7D0E859753}"/>
              </a:ext>
            </a:extLst>
          </p:cNvPr>
          <p:cNvSpPr txBox="1"/>
          <p:nvPr/>
        </p:nvSpPr>
        <p:spPr>
          <a:xfrm>
            <a:off x="6825916" y="4657979"/>
            <a:ext cx="240450" cy="163571"/>
          </a:xfrm>
          <a:prstGeom prst="rect">
            <a:avLst/>
          </a:prstGeom>
          <a:noFill/>
        </p:spPr>
        <p:txBody>
          <a:bodyPr wrap="none" lIns="0" tIns="0" rIns="0" bIns="0" rtlCol="0" anchor="ctr">
            <a:spAutoFit/>
          </a:bodyPr>
          <a:lstStyle/>
          <a:p>
            <a:pPr algn="ctr"/>
            <a:r>
              <a:rPr lang="en-US" sz="1063" b="1" dirty="0">
                <a:solidFill>
                  <a:schemeClr val="bg1"/>
                </a:solidFill>
                <a:cs typeface="Poppins" pitchFamily="2" charset="77"/>
              </a:rPr>
              <a:t>82%</a:t>
            </a:r>
          </a:p>
        </p:txBody>
      </p:sp>
      <p:sp>
        <p:nvSpPr>
          <p:cNvPr id="37" name="TextBox 36">
            <a:extLst>
              <a:ext uri="{FF2B5EF4-FFF2-40B4-BE49-F238E27FC236}">
                <a16:creationId xmlns:a16="http://schemas.microsoft.com/office/drawing/2014/main" id="{2EEDCE78-CFDE-4BE6-9D06-AB280F05C5C7}"/>
              </a:ext>
            </a:extLst>
          </p:cNvPr>
          <p:cNvSpPr txBox="1"/>
          <p:nvPr/>
        </p:nvSpPr>
        <p:spPr>
          <a:xfrm>
            <a:off x="7375175" y="5336715"/>
            <a:ext cx="168316" cy="163571"/>
          </a:xfrm>
          <a:prstGeom prst="rect">
            <a:avLst/>
          </a:prstGeom>
          <a:noFill/>
        </p:spPr>
        <p:txBody>
          <a:bodyPr wrap="none" lIns="0" tIns="0" rIns="0" bIns="0" rtlCol="0" anchor="ctr">
            <a:spAutoFit/>
          </a:bodyPr>
          <a:lstStyle/>
          <a:p>
            <a:pPr algn="ctr"/>
            <a:r>
              <a:rPr lang="en-US" sz="1063" b="1" dirty="0">
                <a:solidFill>
                  <a:schemeClr val="bg1"/>
                </a:solidFill>
                <a:cs typeface="Poppins" pitchFamily="2" charset="77"/>
              </a:rPr>
              <a:t>8%</a:t>
            </a:r>
          </a:p>
        </p:txBody>
      </p:sp>
      <p:sp>
        <p:nvSpPr>
          <p:cNvPr id="38" name="TextBox 37">
            <a:extLst>
              <a:ext uri="{FF2B5EF4-FFF2-40B4-BE49-F238E27FC236}">
                <a16:creationId xmlns:a16="http://schemas.microsoft.com/office/drawing/2014/main" id="{BFF1CF6F-C46D-48F0-A9C9-11CC305189AC}"/>
              </a:ext>
            </a:extLst>
          </p:cNvPr>
          <p:cNvSpPr txBox="1"/>
          <p:nvPr/>
        </p:nvSpPr>
        <p:spPr>
          <a:xfrm>
            <a:off x="2129179" y="3499786"/>
            <a:ext cx="1066318" cy="910377"/>
          </a:xfrm>
          <a:prstGeom prst="rect">
            <a:avLst/>
          </a:prstGeom>
          <a:noFill/>
        </p:spPr>
        <p:txBody>
          <a:bodyPr wrap="none" rtlCol="0" anchor="b">
            <a:spAutoFit/>
          </a:bodyPr>
          <a:lstStyle/>
          <a:p>
            <a:pPr algn="ctr"/>
            <a:r>
              <a:rPr lang="en-US" sz="2658" b="1" dirty="0">
                <a:solidFill>
                  <a:schemeClr val="bg1"/>
                </a:solidFill>
                <a:cs typeface="Poppins" pitchFamily="2" charset="77"/>
              </a:rPr>
              <a:t>FIRST</a:t>
            </a:r>
          </a:p>
          <a:p>
            <a:pPr algn="ctr"/>
            <a:r>
              <a:rPr lang="en-US" sz="2658" b="1" dirty="0">
                <a:solidFill>
                  <a:schemeClr val="bg1"/>
                </a:solidFill>
                <a:cs typeface="Poppins" pitchFamily="2" charset="77"/>
              </a:rPr>
              <a:t>ITEM</a:t>
            </a:r>
          </a:p>
        </p:txBody>
      </p:sp>
      <p:sp>
        <p:nvSpPr>
          <p:cNvPr id="39" name="TextBox 38">
            <a:extLst>
              <a:ext uri="{FF2B5EF4-FFF2-40B4-BE49-F238E27FC236}">
                <a16:creationId xmlns:a16="http://schemas.microsoft.com/office/drawing/2014/main" id="{EABE96C5-60DF-43C6-978A-3221CB69FC84}"/>
              </a:ext>
            </a:extLst>
          </p:cNvPr>
          <p:cNvSpPr txBox="1"/>
          <p:nvPr/>
        </p:nvSpPr>
        <p:spPr>
          <a:xfrm>
            <a:off x="7904764" y="3499786"/>
            <a:ext cx="1492716" cy="910377"/>
          </a:xfrm>
          <a:prstGeom prst="rect">
            <a:avLst/>
          </a:prstGeom>
          <a:noFill/>
        </p:spPr>
        <p:txBody>
          <a:bodyPr wrap="none" rtlCol="0" anchor="b">
            <a:spAutoFit/>
          </a:bodyPr>
          <a:lstStyle/>
          <a:p>
            <a:pPr algn="ctr"/>
            <a:r>
              <a:rPr lang="en-US" sz="2658" b="1" dirty="0">
                <a:solidFill>
                  <a:schemeClr val="bg1"/>
                </a:solidFill>
                <a:cs typeface="Poppins" pitchFamily="2" charset="77"/>
              </a:rPr>
              <a:t>SECOND</a:t>
            </a:r>
          </a:p>
          <a:p>
            <a:pPr algn="ctr"/>
            <a:r>
              <a:rPr lang="en-US" sz="2658" b="1" dirty="0">
                <a:solidFill>
                  <a:schemeClr val="bg1"/>
                </a:solidFill>
                <a:cs typeface="Poppins" pitchFamily="2" charset="77"/>
              </a:rPr>
              <a:t>ITEM</a:t>
            </a:r>
          </a:p>
        </p:txBody>
      </p:sp>
      <p:sp>
        <p:nvSpPr>
          <p:cNvPr id="40" name="TextBox 39">
            <a:extLst>
              <a:ext uri="{FF2B5EF4-FFF2-40B4-BE49-F238E27FC236}">
                <a16:creationId xmlns:a16="http://schemas.microsoft.com/office/drawing/2014/main" id="{8EDFB792-1A48-4E8E-BCC2-7161BBAB30A0}"/>
              </a:ext>
            </a:extLst>
          </p:cNvPr>
          <p:cNvSpPr txBox="1"/>
          <p:nvPr/>
        </p:nvSpPr>
        <p:spPr>
          <a:xfrm>
            <a:off x="5338509" y="1900415"/>
            <a:ext cx="657552" cy="255904"/>
          </a:xfrm>
          <a:prstGeom prst="rect">
            <a:avLst/>
          </a:prstGeom>
          <a:noFill/>
        </p:spPr>
        <p:txBody>
          <a:bodyPr wrap="none" rtlCol="0" anchor="t" anchorCtr="0">
            <a:spAutoFit/>
          </a:bodyPr>
          <a:lstStyle/>
          <a:p>
            <a:pPr algn="ctr"/>
            <a:r>
              <a:rPr lang="en-US" sz="1063" b="1" dirty="0">
                <a:solidFill>
                  <a:schemeClr val="tx2"/>
                </a:solidFill>
                <a:ea typeface="League Spartan" charset="0"/>
                <a:cs typeface="Poppins" pitchFamily="2" charset="77"/>
              </a:rPr>
              <a:t>TITLE 01</a:t>
            </a:r>
          </a:p>
        </p:txBody>
      </p:sp>
      <p:sp>
        <p:nvSpPr>
          <p:cNvPr id="41" name="Subtitle 2">
            <a:extLst>
              <a:ext uri="{FF2B5EF4-FFF2-40B4-BE49-F238E27FC236}">
                <a16:creationId xmlns:a16="http://schemas.microsoft.com/office/drawing/2014/main" id="{CFE018CB-A8E0-4250-A432-4D47409F6EAA}"/>
              </a:ext>
            </a:extLst>
          </p:cNvPr>
          <p:cNvSpPr txBox="1">
            <a:spLocks/>
          </p:cNvSpPr>
          <p:nvPr/>
        </p:nvSpPr>
        <p:spPr>
          <a:xfrm>
            <a:off x="4895851" y="2077645"/>
            <a:ext cx="1541460" cy="44986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886" dirty="0">
                <a:solidFill>
                  <a:schemeClr val="tx1"/>
                </a:solidFill>
                <a:latin typeface="+mn-lt"/>
                <a:ea typeface="Lato Light" panose="020F0502020204030203" pitchFamily="34" charset="0"/>
                <a:cs typeface="Lato Light" panose="020F0502020204030203" pitchFamily="34" charset="0"/>
              </a:rPr>
              <a:t>Lorem ipsum </a:t>
            </a:r>
            <a:r>
              <a:rPr lang="en-GB" sz="886" dirty="0" err="1">
                <a:solidFill>
                  <a:schemeClr val="tx1"/>
                </a:solidFill>
                <a:latin typeface="+mn-lt"/>
                <a:ea typeface="Lato Light" panose="020F0502020204030203" pitchFamily="34" charset="0"/>
                <a:cs typeface="Lato Light" panose="020F0502020204030203" pitchFamily="34" charset="0"/>
              </a:rPr>
              <a:t>dolor</a:t>
            </a:r>
            <a:r>
              <a:rPr lang="en-GB" sz="886" dirty="0">
                <a:solidFill>
                  <a:schemeClr val="tx1"/>
                </a:solidFill>
                <a:latin typeface="+mn-lt"/>
                <a:ea typeface="Lato Light" panose="020F0502020204030203" pitchFamily="34" charset="0"/>
                <a:cs typeface="Lato Light" panose="020F0502020204030203" pitchFamily="34" charset="0"/>
              </a:rPr>
              <a:t> sit </a:t>
            </a:r>
            <a:r>
              <a:rPr lang="en-GB" sz="886" dirty="0" err="1">
                <a:solidFill>
                  <a:schemeClr val="tx1"/>
                </a:solidFill>
                <a:latin typeface="+mn-lt"/>
                <a:ea typeface="Lato Light" panose="020F0502020204030203" pitchFamily="34" charset="0"/>
                <a:cs typeface="Lato Light" panose="020F0502020204030203" pitchFamily="34" charset="0"/>
              </a:rPr>
              <a:t>amet</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consectetur</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commodo</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consequat</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vulu</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vua</a:t>
            </a:r>
            <a:r>
              <a:rPr lang="en-GB" sz="886" dirty="0">
                <a:solidFill>
                  <a:schemeClr val="tx1"/>
                </a:solidFill>
                <a:latin typeface="+mn-lt"/>
                <a:ea typeface="Lato Light" panose="020F0502020204030203" pitchFamily="34" charset="0"/>
                <a:cs typeface="Lato Light" panose="020F0502020204030203" pitchFamily="34" charset="0"/>
              </a:rPr>
              <a:t>.</a:t>
            </a:r>
            <a:endParaRPr lang="en-US" sz="886" dirty="0">
              <a:solidFill>
                <a:schemeClr val="tx1"/>
              </a:solidFill>
              <a:latin typeface="+mn-lt"/>
              <a:ea typeface="Lato Light" panose="020F0502020204030203" pitchFamily="34" charset="0"/>
              <a:cs typeface="Lato Light" panose="020F0502020204030203" pitchFamily="34" charset="0"/>
            </a:endParaRPr>
          </a:p>
        </p:txBody>
      </p:sp>
      <p:sp>
        <p:nvSpPr>
          <p:cNvPr id="42" name="TextBox 41">
            <a:extLst>
              <a:ext uri="{FF2B5EF4-FFF2-40B4-BE49-F238E27FC236}">
                <a16:creationId xmlns:a16="http://schemas.microsoft.com/office/drawing/2014/main" id="{7BEFFB13-C3B5-48B7-95FC-EA716EE2F612}"/>
              </a:ext>
            </a:extLst>
          </p:cNvPr>
          <p:cNvSpPr txBox="1"/>
          <p:nvPr/>
        </p:nvSpPr>
        <p:spPr>
          <a:xfrm>
            <a:off x="5323598" y="2770348"/>
            <a:ext cx="683200" cy="255904"/>
          </a:xfrm>
          <a:prstGeom prst="rect">
            <a:avLst/>
          </a:prstGeom>
          <a:noFill/>
        </p:spPr>
        <p:txBody>
          <a:bodyPr wrap="none" rtlCol="0" anchor="t" anchorCtr="0">
            <a:spAutoFit/>
          </a:bodyPr>
          <a:lstStyle/>
          <a:p>
            <a:pPr algn="ctr"/>
            <a:r>
              <a:rPr lang="en-US" sz="1063" b="1" dirty="0">
                <a:solidFill>
                  <a:schemeClr val="tx2"/>
                </a:solidFill>
                <a:ea typeface="League Spartan" charset="0"/>
                <a:cs typeface="Poppins" pitchFamily="2" charset="77"/>
              </a:rPr>
              <a:t>TITLE 02</a:t>
            </a:r>
          </a:p>
        </p:txBody>
      </p:sp>
      <p:sp>
        <p:nvSpPr>
          <p:cNvPr id="43" name="Subtitle 2">
            <a:extLst>
              <a:ext uri="{FF2B5EF4-FFF2-40B4-BE49-F238E27FC236}">
                <a16:creationId xmlns:a16="http://schemas.microsoft.com/office/drawing/2014/main" id="{5C0B681C-D554-463E-B3FA-C80714E300FF}"/>
              </a:ext>
            </a:extLst>
          </p:cNvPr>
          <p:cNvSpPr txBox="1">
            <a:spLocks/>
          </p:cNvSpPr>
          <p:nvPr/>
        </p:nvSpPr>
        <p:spPr>
          <a:xfrm>
            <a:off x="4895032" y="2947577"/>
            <a:ext cx="1541460" cy="44986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886" dirty="0">
                <a:solidFill>
                  <a:schemeClr val="tx1"/>
                </a:solidFill>
                <a:latin typeface="+mn-lt"/>
                <a:ea typeface="Lato Light" panose="020F0502020204030203" pitchFamily="34" charset="0"/>
                <a:cs typeface="Lato Light" panose="020F0502020204030203" pitchFamily="34" charset="0"/>
              </a:rPr>
              <a:t>Lorem ipsum </a:t>
            </a:r>
            <a:r>
              <a:rPr lang="en-GB" sz="886" dirty="0" err="1">
                <a:solidFill>
                  <a:schemeClr val="tx1"/>
                </a:solidFill>
                <a:latin typeface="+mn-lt"/>
                <a:ea typeface="Lato Light" panose="020F0502020204030203" pitchFamily="34" charset="0"/>
                <a:cs typeface="Lato Light" panose="020F0502020204030203" pitchFamily="34" charset="0"/>
              </a:rPr>
              <a:t>dolor</a:t>
            </a:r>
            <a:r>
              <a:rPr lang="en-GB" sz="886" dirty="0">
                <a:solidFill>
                  <a:schemeClr val="tx1"/>
                </a:solidFill>
                <a:latin typeface="+mn-lt"/>
                <a:ea typeface="Lato Light" panose="020F0502020204030203" pitchFamily="34" charset="0"/>
                <a:cs typeface="Lato Light" panose="020F0502020204030203" pitchFamily="34" charset="0"/>
              </a:rPr>
              <a:t> sit </a:t>
            </a:r>
            <a:r>
              <a:rPr lang="en-GB" sz="886" dirty="0" err="1">
                <a:solidFill>
                  <a:schemeClr val="tx1"/>
                </a:solidFill>
                <a:latin typeface="+mn-lt"/>
                <a:ea typeface="Lato Light" panose="020F0502020204030203" pitchFamily="34" charset="0"/>
                <a:cs typeface="Lato Light" panose="020F0502020204030203" pitchFamily="34" charset="0"/>
              </a:rPr>
              <a:t>amet</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consectetur</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commodo</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consequat</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vulu</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vua</a:t>
            </a:r>
            <a:r>
              <a:rPr lang="en-GB" sz="886" dirty="0">
                <a:solidFill>
                  <a:schemeClr val="tx1"/>
                </a:solidFill>
                <a:latin typeface="+mn-lt"/>
                <a:ea typeface="Lato Light" panose="020F0502020204030203" pitchFamily="34" charset="0"/>
                <a:cs typeface="Lato Light" panose="020F0502020204030203" pitchFamily="34" charset="0"/>
              </a:rPr>
              <a:t>.</a:t>
            </a:r>
            <a:endParaRPr lang="en-US" sz="886" dirty="0">
              <a:solidFill>
                <a:schemeClr val="tx1"/>
              </a:solidFill>
              <a:latin typeface="+mn-lt"/>
              <a:ea typeface="Lato Light" panose="020F0502020204030203" pitchFamily="34" charset="0"/>
              <a:cs typeface="Lato Light" panose="020F0502020204030203" pitchFamily="34" charset="0"/>
            </a:endParaRPr>
          </a:p>
        </p:txBody>
      </p:sp>
      <p:sp>
        <p:nvSpPr>
          <p:cNvPr id="44" name="TextBox 43">
            <a:extLst>
              <a:ext uri="{FF2B5EF4-FFF2-40B4-BE49-F238E27FC236}">
                <a16:creationId xmlns:a16="http://schemas.microsoft.com/office/drawing/2014/main" id="{13602016-7408-4C77-B454-DA03239AFC68}"/>
              </a:ext>
            </a:extLst>
          </p:cNvPr>
          <p:cNvSpPr txBox="1"/>
          <p:nvPr/>
        </p:nvSpPr>
        <p:spPr>
          <a:xfrm>
            <a:off x="5324336" y="3723630"/>
            <a:ext cx="684803" cy="255904"/>
          </a:xfrm>
          <a:prstGeom prst="rect">
            <a:avLst/>
          </a:prstGeom>
          <a:noFill/>
        </p:spPr>
        <p:txBody>
          <a:bodyPr wrap="none" rtlCol="0" anchor="t" anchorCtr="0">
            <a:spAutoFit/>
          </a:bodyPr>
          <a:lstStyle/>
          <a:p>
            <a:pPr algn="ctr"/>
            <a:r>
              <a:rPr lang="en-US" sz="1063" b="1" dirty="0">
                <a:solidFill>
                  <a:schemeClr val="tx2"/>
                </a:solidFill>
                <a:ea typeface="League Spartan" charset="0"/>
                <a:cs typeface="Poppins" pitchFamily="2" charset="77"/>
              </a:rPr>
              <a:t>TITLE 03</a:t>
            </a:r>
          </a:p>
        </p:txBody>
      </p:sp>
      <p:sp>
        <p:nvSpPr>
          <p:cNvPr id="45" name="Subtitle 2">
            <a:extLst>
              <a:ext uri="{FF2B5EF4-FFF2-40B4-BE49-F238E27FC236}">
                <a16:creationId xmlns:a16="http://schemas.microsoft.com/office/drawing/2014/main" id="{8587087D-492A-49A0-B044-BE5F6D9372DE}"/>
              </a:ext>
            </a:extLst>
          </p:cNvPr>
          <p:cNvSpPr txBox="1">
            <a:spLocks/>
          </p:cNvSpPr>
          <p:nvPr/>
        </p:nvSpPr>
        <p:spPr>
          <a:xfrm>
            <a:off x="4894440" y="3900860"/>
            <a:ext cx="1541460" cy="44986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886" dirty="0">
                <a:solidFill>
                  <a:schemeClr val="tx1"/>
                </a:solidFill>
                <a:latin typeface="+mn-lt"/>
                <a:ea typeface="Lato Light" panose="020F0502020204030203" pitchFamily="34" charset="0"/>
                <a:cs typeface="Lato Light" panose="020F0502020204030203" pitchFamily="34" charset="0"/>
              </a:rPr>
              <a:t>Lorem ipsum </a:t>
            </a:r>
            <a:r>
              <a:rPr lang="en-GB" sz="886" dirty="0" err="1">
                <a:solidFill>
                  <a:schemeClr val="tx1"/>
                </a:solidFill>
                <a:latin typeface="+mn-lt"/>
                <a:ea typeface="Lato Light" panose="020F0502020204030203" pitchFamily="34" charset="0"/>
                <a:cs typeface="Lato Light" panose="020F0502020204030203" pitchFamily="34" charset="0"/>
              </a:rPr>
              <a:t>dolor</a:t>
            </a:r>
            <a:r>
              <a:rPr lang="en-GB" sz="886" dirty="0">
                <a:solidFill>
                  <a:schemeClr val="tx1"/>
                </a:solidFill>
                <a:latin typeface="+mn-lt"/>
                <a:ea typeface="Lato Light" panose="020F0502020204030203" pitchFamily="34" charset="0"/>
                <a:cs typeface="Lato Light" panose="020F0502020204030203" pitchFamily="34" charset="0"/>
              </a:rPr>
              <a:t> sit </a:t>
            </a:r>
            <a:r>
              <a:rPr lang="en-GB" sz="886" dirty="0" err="1">
                <a:solidFill>
                  <a:schemeClr val="tx1"/>
                </a:solidFill>
                <a:latin typeface="+mn-lt"/>
                <a:ea typeface="Lato Light" panose="020F0502020204030203" pitchFamily="34" charset="0"/>
                <a:cs typeface="Lato Light" panose="020F0502020204030203" pitchFamily="34" charset="0"/>
              </a:rPr>
              <a:t>amet</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consectetur</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commodo</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consequat</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vulu</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vua</a:t>
            </a:r>
            <a:r>
              <a:rPr lang="en-GB" sz="886" dirty="0">
                <a:solidFill>
                  <a:schemeClr val="tx1"/>
                </a:solidFill>
                <a:latin typeface="+mn-lt"/>
                <a:ea typeface="Lato Light" panose="020F0502020204030203" pitchFamily="34" charset="0"/>
                <a:cs typeface="Lato Light" panose="020F0502020204030203" pitchFamily="34" charset="0"/>
              </a:rPr>
              <a:t>.</a:t>
            </a:r>
            <a:endParaRPr lang="en-US" sz="886" dirty="0">
              <a:solidFill>
                <a:schemeClr val="tx1"/>
              </a:solidFill>
              <a:latin typeface="+mn-lt"/>
              <a:ea typeface="Lato Light" panose="020F0502020204030203" pitchFamily="34" charset="0"/>
              <a:cs typeface="Lato Light" panose="020F0502020204030203" pitchFamily="34" charset="0"/>
            </a:endParaRPr>
          </a:p>
        </p:txBody>
      </p:sp>
      <p:sp>
        <p:nvSpPr>
          <p:cNvPr id="46" name="TextBox 45">
            <a:extLst>
              <a:ext uri="{FF2B5EF4-FFF2-40B4-BE49-F238E27FC236}">
                <a16:creationId xmlns:a16="http://schemas.microsoft.com/office/drawing/2014/main" id="{BB5F6581-AEB1-4D68-8168-9F8EC63E21F1}"/>
              </a:ext>
            </a:extLst>
          </p:cNvPr>
          <p:cNvSpPr txBox="1"/>
          <p:nvPr/>
        </p:nvSpPr>
        <p:spPr>
          <a:xfrm>
            <a:off x="5322720" y="4537231"/>
            <a:ext cx="689612" cy="255904"/>
          </a:xfrm>
          <a:prstGeom prst="rect">
            <a:avLst/>
          </a:prstGeom>
          <a:noFill/>
        </p:spPr>
        <p:txBody>
          <a:bodyPr wrap="none" rtlCol="0" anchor="t" anchorCtr="0">
            <a:spAutoFit/>
          </a:bodyPr>
          <a:lstStyle/>
          <a:p>
            <a:pPr algn="ctr"/>
            <a:r>
              <a:rPr lang="en-US" sz="1063" b="1" dirty="0">
                <a:solidFill>
                  <a:schemeClr val="tx2"/>
                </a:solidFill>
                <a:ea typeface="League Spartan" charset="0"/>
                <a:cs typeface="Poppins" pitchFamily="2" charset="77"/>
              </a:rPr>
              <a:t>TITLE 04</a:t>
            </a:r>
          </a:p>
        </p:txBody>
      </p:sp>
      <p:sp>
        <p:nvSpPr>
          <p:cNvPr id="47" name="Subtitle 2">
            <a:extLst>
              <a:ext uri="{FF2B5EF4-FFF2-40B4-BE49-F238E27FC236}">
                <a16:creationId xmlns:a16="http://schemas.microsoft.com/office/drawing/2014/main" id="{7748C152-CEF7-401A-8720-C392146AAAB3}"/>
              </a:ext>
            </a:extLst>
          </p:cNvPr>
          <p:cNvSpPr txBox="1">
            <a:spLocks/>
          </p:cNvSpPr>
          <p:nvPr/>
        </p:nvSpPr>
        <p:spPr>
          <a:xfrm>
            <a:off x="4895415" y="4714461"/>
            <a:ext cx="1541460" cy="44986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886" dirty="0">
                <a:solidFill>
                  <a:schemeClr val="tx1"/>
                </a:solidFill>
                <a:latin typeface="+mn-lt"/>
                <a:ea typeface="Lato Light" panose="020F0502020204030203" pitchFamily="34" charset="0"/>
                <a:cs typeface="Lato Light" panose="020F0502020204030203" pitchFamily="34" charset="0"/>
              </a:rPr>
              <a:t>Lorem ipsum </a:t>
            </a:r>
            <a:r>
              <a:rPr lang="en-GB" sz="886" dirty="0" err="1">
                <a:solidFill>
                  <a:schemeClr val="tx1"/>
                </a:solidFill>
                <a:latin typeface="+mn-lt"/>
                <a:ea typeface="Lato Light" panose="020F0502020204030203" pitchFamily="34" charset="0"/>
                <a:cs typeface="Lato Light" panose="020F0502020204030203" pitchFamily="34" charset="0"/>
              </a:rPr>
              <a:t>dolor</a:t>
            </a:r>
            <a:r>
              <a:rPr lang="en-GB" sz="886" dirty="0">
                <a:solidFill>
                  <a:schemeClr val="tx1"/>
                </a:solidFill>
                <a:latin typeface="+mn-lt"/>
                <a:ea typeface="Lato Light" panose="020F0502020204030203" pitchFamily="34" charset="0"/>
                <a:cs typeface="Lato Light" panose="020F0502020204030203" pitchFamily="34" charset="0"/>
              </a:rPr>
              <a:t> sit </a:t>
            </a:r>
            <a:r>
              <a:rPr lang="en-GB" sz="886" dirty="0" err="1">
                <a:solidFill>
                  <a:schemeClr val="tx1"/>
                </a:solidFill>
                <a:latin typeface="+mn-lt"/>
                <a:ea typeface="Lato Light" panose="020F0502020204030203" pitchFamily="34" charset="0"/>
                <a:cs typeface="Lato Light" panose="020F0502020204030203" pitchFamily="34" charset="0"/>
              </a:rPr>
              <a:t>amet</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consectetur</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commodo</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consequat</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vulu</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vua</a:t>
            </a:r>
            <a:r>
              <a:rPr lang="en-GB" sz="886" dirty="0">
                <a:solidFill>
                  <a:schemeClr val="tx1"/>
                </a:solidFill>
                <a:latin typeface="+mn-lt"/>
                <a:ea typeface="Lato Light" panose="020F0502020204030203" pitchFamily="34" charset="0"/>
                <a:cs typeface="Lato Light" panose="020F0502020204030203" pitchFamily="34" charset="0"/>
              </a:rPr>
              <a:t>.</a:t>
            </a:r>
            <a:endParaRPr lang="en-US" sz="886" dirty="0">
              <a:solidFill>
                <a:schemeClr val="tx1"/>
              </a:solidFill>
              <a:latin typeface="+mn-lt"/>
              <a:ea typeface="Lato Light" panose="020F0502020204030203" pitchFamily="34" charset="0"/>
              <a:cs typeface="Lato Light" panose="020F0502020204030203" pitchFamily="34" charset="0"/>
            </a:endParaRPr>
          </a:p>
        </p:txBody>
      </p:sp>
      <p:sp>
        <p:nvSpPr>
          <p:cNvPr id="48" name="TextBox 47">
            <a:extLst>
              <a:ext uri="{FF2B5EF4-FFF2-40B4-BE49-F238E27FC236}">
                <a16:creationId xmlns:a16="http://schemas.microsoft.com/office/drawing/2014/main" id="{F8090500-E06D-4D47-928A-7F90273B8159}"/>
              </a:ext>
            </a:extLst>
          </p:cNvPr>
          <p:cNvSpPr txBox="1"/>
          <p:nvPr/>
        </p:nvSpPr>
        <p:spPr>
          <a:xfrm>
            <a:off x="5321854" y="5354361"/>
            <a:ext cx="686406" cy="255904"/>
          </a:xfrm>
          <a:prstGeom prst="rect">
            <a:avLst/>
          </a:prstGeom>
          <a:noFill/>
        </p:spPr>
        <p:txBody>
          <a:bodyPr wrap="none" rtlCol="0" anchor="t" anchorCtr="0">
            <a:spAutoFit/>
          </a:bodyPr>
          <a:lstStyle/>
          <a:p>
            <a:pPr algn="ctr"/>
            <a:r>
              <a:rPr lang="en-US" sz="1063" b="1" dirty="0">
                <a:solidFill>
                  <a:schemeClr val="tx2"/>
                </a:solidFill>
                <a:ea typeface="League Spartan" charset="0"/>
                <a:cs typeface="Poppins" pitchFamily="2" charset="77"/>
              </a:rPr>
              <a:t>TITLE 05</a:t>
            </a:r>
          </a:p>
        </p:txBody>
      </p:sp>
      <p:sp>
        <p:nvSpPr>
          <p:cNvPr id="49" name="Subtitle 2">
            <a:extLst>
              <a:ext uri="{FF2B5EF4-FFF2-40B4-BE49-F238E27FC236}">
                <a16:creationId xmlns:a16="http://schemas.microsoft.com/office/drawing/2014/main" id="{07BEF27D-25F1-4635-8DFB-8D36D08889CB}"/>
              </a:ext>
            </a:extLst>
          </p:cNvPr>
          <p:cNvSpPr txBox="1">
            <a:spLocks/>
          </p:cNvSpPr>
          <p:nvPr/>
        </p:nvSpPr>
        <p:spPr>
          <a:xfrm>
            <a:off x="4894366" y="5531591"/>
            <a:ext cx="1541460" cy="44986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886" dirty="0">
                <a:solidFill>
                  <a:schemeClr val="tx1"/>
                </a:solidFill>
                <a:latin typeface="+mn-lt"/>
                <a:ea typeface="Lato Light" panose="020F0502020204030203" pitchFamily="34" charset="0"/>
                <a:cs typeface="Lato Light" panose="020F0502020204030203" pitchFamily="34" charset="0"/>
              </a:rPr>
              <a:t>Lorem ipsum </a:t>
            </a:r>
            <a:r>
              <a:rPr lang="en-GB" sz="886" dirty="0" err="1">
                <a:solidFill>
                  <a:schemeClr val="tx1"/>
                </a:solidFill>
                <a:latin typeface="+mn-lt"/>
                <a:ea typeface="Lato Light" panose="020F0502020204030203" pitchFamily="34" charset="0"/>
                <a:cs typeface="Lato Light" panose="020F0502020204030203" pitchFamily="34" charset="0"/>
              </a:rPr>
              <a:t>dolor</a:t>
            </a:r>
            <a:r>
              <a:rPr lang="en-GB" sz="886" dirty="0">
                <a:solidFill>
                  <a:schemeClr val="tx1"/>
                </a:solidFill>
                <a:latin typeface="+mn-lt"/>
                <a:ea typeface="Lato Light" panose="020F0502020204030203" pitchFamily="34" charset="0"/>
                <a:cs typeface="Lato Light" panose="020F0502020204030203" pitchFamily="34" charset="0"/>
              </a:rPr>
              <a:t> sit </a:t>
            </a:r>
            <a:r>
              <a:rPr lang="en-GB" sz="886" dirty="0" err="1">
                <a:solidFill>
                  <a:schemeClr val="tx1"/>
                </a:solidFill>
                <a:latin typeface="+mn-lt"/>
                <a:ea typeface="Lato Light" panose="020F0502020204030203" pitchFamily="34" charset="0"/>
                <a:cs typeface="Lato Light" panose="020F0502020204030203" pitchFamily="34" charset="0"/>
              </a:rPr>
              <a:t>amet</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consectetur</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commodo</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consequat</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vulu</a:t>
            </a:r>
            <a:r>
              <a:rPr lang="en-GB" sz="886" dirty="0">
                <a:solidFill>
                  <a:schemeClr val="tx1"/>
                </a:solidFill>
                <a:latin typeface="+mn-lt"/>
                <a:ea typeface="Lato Light" panose="020F0502020204030203" pitchFamily="34" charset="0"/>
                <a:cs typeface="Lato Light" panose="020F0502020204030203" pitchFamily="34" charset="0"/>
              </a:rPr>
              <a:t> </a:t>
            </a:r>
            <a:r>
              <a:rPr lang="en-GB" sz="886" dirty="0" err="1">
                <a:solidFill>
                  <a:schemeClr val="tx1"/>
                </a:solidFill>
                <a:latin typeface="+mn-lt"/>
                <a:ea typeface="Lato Light" panose="020F0502020204030203" pitchFamily="34" charset="0"/>
                <a:cs typeface="Lato Light" panose="020F0502020204030203" pitchFamily="34" charset="0"/>
              </a:rPr>
              <a:t>vua</a:t>
            </a:r>
            <a:r>
              <a:rPr lang="en-GB" sz="886" dirty="0">
                <a:solidFill>
                  <a:schemeClr val="tx1"/>
                </a:solidFill>
                <a:latin typeface="+mn-lt"/>
                <a:ea typeface="Lato Light" panose="020F0502020204030203" pitchFamily="34" charset="0"/>
                <a:cs typeface="Lato Light" panose="020F0502020204030203" pitchFamily="34" charset="0"/>
              </a:rPr>
              <a:t>.</a:t>
            </a:r>
            <a:endParaRPr lang="en-US" sz="886" dirty="0">
              <a:solidFill>
                <a:schemeClr val="tx1"/>
              </a:solidFill>
              <a:latin typeface="+mn-lt"/>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60098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1D481-8F54-44A9-BCA8-761FFEE4CD2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D34527-D561-4833-9FD2-208FB44EA1C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0D835E-CC59-401A-A9C2-10D72F24E76C}"/>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AFCD5D33-0BC7-4018-B734-E949895F9E0A}"/>
              </a:ext>
            </a:extLst>
          </p:cNvPr>
          <p:cNvSpPr>
            <a:spLocks noGrp="1"/>
          </p:cNvSpPr>
          <p:nvPr>
            <p:ph type="title"/>
          </p:nvPr>
        </p:nvSpPr>
        <p:spPr/>
        <p:txBody>
          <a:bodyPr/>
          <a:lstStyle/>
          <a:p>
            <a:r>
              <a:rPr lang="en-ZA" dirty="0"/>
              <a:t>Option Comparison</a:t>
            </a:r>
          </a:p>
        </p:txBody>
      </p:sp>
      <p:sp>
        <p:nvSpPr>
          <p:cNvPr id="6" name="Text Placeholder 5">
            <a:extLst>
              <a:ext uri="{FF2B5EF4-FFF2-40B4-BE49-F238E27FC236}">
                <a16:creationId xmlns:a16="http://schemas.microsoft.com/office/drawing/2014/main" id="{AE9984B7-36DD-4D31-8533-14A7D202682F}"/>
              </a:ext>
            </a:extLst>
          </p:cNvPr>
          <p:cNvSpPr>
            <a:spLocks noGrp="1"/>
          </p:cNvSpPr>
          <p:nvPr>
            <p:ph type="body" sz="quarter" idx="13"/>
          </p:nvPr>
        </p:nvSpPr>
        <p:spPr/>
        <p:txBody>
          <a:bodyPr/>
          <a:lstStyle/>
          <a:p>
            <a:endParaRPr lang="en-ZA"/>
          </a:p>
        </p:txBody>
      </p:sp>
      <p:sp>
        <p:nvSpPr>
          <p:cNvPr id="7" name="TextBox 6">
            <a:extLst>
              <a:ext uri="{FF2B5EF4-FFF2-40B4-BE49-F238E27FC236}">
                <a16:creationId xmlns:a16="http://schemas.microsoft.com/office/drawing/2014/main" id="{18ED2596-6CD7-45B9-85A7-8A7A183E8967}"/>
              </a:ext>
            </a:extLst>
          </p:cNvPr>
          <p:cNvSpPr txBox="1"/>
          <p:nvPr/>
        </p:nvSpPr>
        <p:spPr>
          <a:xfrm>
            <a:off x="7851735" y="1931603"/>
            <a:ext cx="1612942" cy="365036"/>
          </a:xfrm>
          <a:prstGeom prst="rect">
            <a:avLst/>
          </a:prstGeom>
          <a:noFill/>
        </p:spPr>
        <p:txBody>
          <a:bodyPr wrap="none" rtlCol="0" anchor="b">
            <a:spAutoFit/>
          </a:bodyPr>
          <a:lstStyle/>
          <a:p>
            <a:r>
              <a:rPr lang="en-US" sz="1772" b="1" dirty="0">
                <a:solidFill>
                  <a:schemeClr val="tx2"/>
                </a:solidFill>
                <a:cs typeface="Poppins" pitchFamily="2" charset="77"/>
              </a:rPr>
              <a:t>FIRST OPTION</a:t>
            </a:r>
          </a:p>
        </p:txBody>
      </p:sp>
      <p:sp>
        <p:nvSpPr>
          <p:cNvPr id="8" name="TextBox 7">
            <a:extLst>
              <a:ext uri="{FF2B5EF4-FFF2-40B4-BE49-F238E27FC236}">
                <a16:creationId xmlns:a16="http://schemas.microsoft.com/office/drawing/2014/main" id="{D24D96CD-9EEE-4D2E-8AB9-A8CA273AE7EC}"/>
              </a:ext>
            </a:extLst>
          </p:cNvPr>
          <p:cNvSpPr txBox="1"/>
          <p:nvPr/>
        </p:nvSpPr>
        <p:spPr>
          <a:xfrm>
            <a:off x="1763563" y="1931603"/>
            <a:ext cx="1861408" cy="365036"/>
          </a:xfrm>
          <a:prstGeom prst="rect">
            <a:avLst/>
          </a:prstGeom>
          <a:noFill/>
        </p:spPr>
        <p:txBody>
          <a:bodyPr wrap="none" rtlCol="0" anchor="b">
            <a:spAutoFit/>
          </a:bodyPr>
          <a:lstStyle/>
          <a:p>
            <a:pPr algn="r"/>
            <a:r>
              <a:rPr lang="en-US" sz="1772" b="1" dirty="0">
                <a:solidFill>
                  <a:schemeClr val="tx2"/>
                </a:solidFill>
                <a:cs typeface="Poppins" pitchFamily="2" charset="77"/>
              </a:rPr>
              <a:t>SECOND OPTION</a:t>
            </a:r>
          </a:p>
        </p:txBody>
      </p:sp>
      <p:sp>
        <p:nvSpPr>
          <p:cNvPr id="9" name="Subtitle 2">
            <a:extLst>
              <a:ext uri="{FF2B5EF4-FFF2-40B4-BE49-F238E27FC236}">
                <a16:creationId xmlns:a16="http://schemas.microsoft.com/office/drawing/2014/main" id="{DA732C6A-AEC7-431C-9DAE-6F5B61D5A668}"/>
              </a:ext>
            </a:extLst>
          </p:cNvPr>
          <p:cNvSpPr txBox="1">
            <a:spLocks/>
          </p:cNvSpPr>
          <p:nvPr/>
        </p:nvSpPr>
        <p:spPr>
          <a:xfrm>
            <a:off x="628650" y="2237814"/>
            <a:ext cx="2996322"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10" name="Subtitle 2">
            <a:extLst>
              <a:ext uri="{FF2B5EF4-FFF2-40B4-BE49-F238E27FC236}">
                <a16:creationId xmlns:a16="http://schemas.microsoft.com/office/drawing/2014/main" id="{E56A108D-1806-47F3-96DF-FA895E90660B}"/>
              </a:ext>
            </a:extLst>
          </p:cNvPr>
          <p:cNvSpPr txBox="1">
            <a:spLocks/>
          </p:cNvSpPr>
          <p:nvPr/>
        </p:nvSpPr>
        <p:spPr>
          <a:xfrm>
            <a:off x="7896137" y="2237814"/>
            <a:ext cx="2838537"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11" name="TextBox 10">
            <a:extLst>
              <a:ext uri="{FF2B5EF4-FFF2-40B4-BE49-F238E27FC236}">
                <a16:creationId xmlns:a16="http://schemas.microsoft.com/office/drawing/2014/main" id="{22948686-6C37-4A0D-B560-210FE032AF78}"/>
              </a:ext>
            </a:extLst>
          </p:cNvPr>
          <p:cNvSpPr txBox="1"/>
          <p:nvPr/>
        </p:nvSpPr>
        <p:spPr>
          <a:xfrm>
            <a:off x="5383556" y="1941062"/>
            <a:ext cx="785793" cy="692177"/>
          </a:xfrm>
          <a:prstGeom prst="rect">
            <a:avLst/>
          </a:prstGeom>
          <a:noFill/>
        </p:spPr>
        <p:txBody>
          <a:bodyPr wrap="none" rtlCol="0" anchor="ctr">
            <a:spAutoFit/>
          </a:bodyPr>
          <a:lstStyle/>
          <a:p>
            <a:pPr algn="ctr"/>
            <a:r>
              <a:rPr lang="en-US" sz="3898" b="1" dirty="0">
                <a:solidFill>
                  <a:schemeClr val="tx2"/>
                </a:solidFill>
                <a:cs typeface="Poppins" pitchFamily="2" charset="77"/>
              </a:rPr>
              <a:t>VS</a:t>
            </a:r>
          </a:p>
        </p:txBody>
      </p:sp>
      <p:sp>
        <p:nvSpPr>
          <p:cNvPr id="14" name="Oval 13">
            <a:extLst>
              <a:ext uri="{FF2B5EF4-FFF2-40B4-BE49-F238E27FC236}">
                <a16:creationId xmlns:a16="http://schemas.microsoft.com/office/drawing/2014/main" id="{9EC530EE-3926-4A70-B4E1-D0AB8831F7F8}"/>
              </a:ext>
            </a:extLst>
          </p:cNvPr>
          <p:cNvSpPr/>
          <p:nvPr/>
        </p:nvSpPr>
        <p:spPr>
          <a:xfrm>
            <a:off x="1529874" y="3137701"/>
            <a:ext cx="619008" cy="619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Oval 14">
            <a:extLst>
              <a:ext uri="{FF2B5EF4-FFF2-40B4-BE49-F238E27FC236}">
                <a16:creationId xmlns:a16="http://schemas.microsoft.com/office/drawing/2014/main" id="{06F66A1F-7577-413E-98A4-3624948CBFDB}"/>
              </a:ext>
            </a:extLst>
          </p:cNvPr>
          <p:cNvSpPr/>
          <p:nvPr/>
        </p:nvSpPr>
        <p:spPr>
          <a:xfrm>
            <a:off x="1529874" y="3898178"/>
            <a:ext cx="619008" cy="619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Oval 15">
            <a:extLst>
              <a:ext uri="{FF2B5EF4-FFF2-40B4-BE49-F238E27FC236}">
                <a16:creationId xmlns:a16="http://schemas.microsoft.com/office/drawing/2014/main" id="{1C51BCDD-352B-4AEB-9E7D-1CAC0B2A1FC9}"/>
              </a:ext>
            </a:extLst>
          </p:cNvPr>
          <p:cNvSpPr/>
          <p:nvPr/>
        </p:nvSpPr>
        <p:spPr>
          <a:xfrm>
            <a:off x="1529874" y="4649244"/>
            <a:ext cx="619008" cy="619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Oval 16">
            <a:extLst>
              <a:ext uri="{FF2B5EF4-FFF2-40B4-BE49-F238E27FC236}">
                <a16:creationId xmlns:a16="http://schemas.microsoft.com/office/drawing/2014/main" id="{D10148B1-64AB-4E2C-9834-443288D021B1}"/>
              </a:ext>
            </a:extLst>
          </p:cNvPr>
          <p:cNvSpPr/>
          <p:nvPr/>
        </p:nvSpPr>
        <p:spPr>
          <a:xfrm>
            <a:off x="1529873" y="5400311"/>
            <a:ext cx="619008" cy="619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Round Same Side Corner Rectangle 20">
            <a:extLst>
              <a:ext uri="{FF2B5EF4-FFF2-40B4-BE49-F238E27FC236}">
                <a16:creationId xmlns:a16="http://schemas.microsoft.com/office/drawing/2014/main" id="{02181FDF-DEB4-494A-9D50-75E36571039B}"/>
              </a:ext>
            </a:extLst>
          </p:cNvPr>
          <p:cNvSpPr/>
          <p:nvPr/>
        </p:nvSpPr>
        <p:spPr>
          <a:xfrm rot="16200000">
            <a:off x="4245469" y="2176081"/>
            <a:ext cx="526313" cy="2535653"/>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ound Same Side Corner Rectangle 21">
            <a:extLst>
              <a:ext uri="{FF2B5EF4-FFF2-40B4-BE49-F238E27FC236}">
                <a16:creationId xmlns:a16="http://schemas.microsoft.com/office/drawing/2014/main" id="{4C760082-C627-4C78-897D-119384E00B22}"/>
              </a:ext>
            </a:extLst>
          </p:cNvPr>
          <p:cNvSpPr/>
          <p:nvPr/>
        </p:nvSpPr>
        <p:spPr>
          <a:xfrm rot="16200000">
            <a:off x="5093406" y="3779789"/>
            <a:ext cx="526313" cy="839779"/>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Round Same Side Corner Rectangle 22">
            <a:extLst>
              <a:ext uri="{FF2B5EF4-FFF2-40B4-BE49-F238E27FC236}">
                <a16:creationId xmlns:a16="http://schemas.microsoft.com/office/drawing/2014/main" id="{4737565E-E099-49CD-86A3-C340CD26D5AE}"/>
              </a:ext>
            </a:extLst>
          </p:cNvPr>
          <p:cNvSpPr/>
          <p:nvPr/>
        </p:nvSpPr>
        <p:spPr>
          <a:xfrm rot="16200000">
            <a:off x="3827706" y="3269860"/>
            <a:ext cx="526313" cy="3371181"/>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1" name="Round Same Side Corner Rectangle 23">
            <a:extLst>
              <a:ext uri="{FF2B5EF4-FFF2-40B4-BE49-F238E27FC236}">
                <a16:creationId xmlns:a16="http://schemas.microsoft.com/office/drawing/2014/main" id="{76319501-6A9A-413E-8601-1DA495114AB0}"/>
              </a:ext>
            </a:extLst>
          </p:cNvPr>
          <p:cNvSpPr/>
          <p:nvPr/>
        </p:nvSpPr>
        <p:spPr>
          <a:xfrm rot="16200000">
            <a:off x="4681031" y="4869433"/>
            <a:ext cx="526313" cy="168358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2" name="TextBox 21">
            <a:extLst>
              <a:ext uri="{FF2B5EF4-FFF2-40B4-BE49-F238E27FC236}">
                <a16:creationId xmlns:a16="http://schemas.microsoft.com/office/drawing/2014/main" id="{FD6C8FE4-F224-461F-85FD-084E8606EF4F}"/>
              </a:ext>
            </a:extLst>
          </p:cNvPr>
          <p:cNvSpPr txBox="1"/>
          <p:nvPr/>
        </p:nvSpPr>
        <p:spPr>
          <a:xfrm>
            <a:off x="1681483" y="3338104"/>
            <a:ext cx="315792" cy="218201"/>
          </a:xfrm>
          <a:prstGeom prst="rect">
            <a:avLst/>
          </a:prstGeom>
          <a:noFill/>
        </p:spPr>
        <p:txBody>
          <a:bodyPr wrap="none" lIns="0" tIns="0" rIns="0" bIns="0" rtlCol="0" anchor="ctr">
            <a:spAutoFit/>
          </a:bodyPr>
          <a:lstStyle/>
          <a:p>
            <a:pPr algn="ctr"/>
            <a:r>
              <a:rPr lang="en-US" sz="1418" b="1" dirty="0">
                <a:solidFill>
                  <a:schemeClr val="bg1"/>
                </a:solidFill>
                <a:cs typeface="Poppins" pitchFamily="2" charset="77"/>
              </a:rPr>
              <a:t>75%</a:t>
            </a:r>
          </a:p>
        </p:txBody>
      </p:sp>
      <p:sp>
        <p:nvSpPr>
          <p:cNvPr id="23" name="TextBox 22">
            <a:extLst>
              <a:ext uri="{FF2B5EF4-FFF2-40B4-BE49-F238E27FC236}">
                <a16:creationId xmlns:a16="http://schemas.microsoft.com/office/drawing/2014/main" id="{25B120CA-C8AD-4355-80CF-070C92BDF87F}"/>
              </a:ext>
            </a:extLst>
          </p:cNvPr>
          <p:cNvSpPr txBox="1"/>
          <p:nvPr/>
        </p:nvSpPr>
        <p:spPr>
          <a:xfrm>
            <a:off x="1679880" y="4098447"/>
            <a:ext cx="318998" cy="218201"/>
          </a:xfrm>
          <a:prstGeom prst="rect">
            <a:avLst/>
          </a:prstGeom>
          <a:noFill/>
        </p:spPr>
        <p:txBody>
          <a:bodyPr wrap="none" lIns="0" tIns="0" rIns="0" bIns="0" rtlCol="0" anchor="ctr">
            <a:spAutoFit/>
          </a:bodyPr>
          <a:lstStyle/>
          <a:p>
            <a:pPr algn="ctr"/>
            <a:r>
              <a:rPr lang="en-US" sz="1418" b="1" dirty="0">
                <a:solidFill>
                  <a:schemeClr val="bg1"/>
                </a:solidFill>
                <a:cs typeface="Poppins" pitchFamily="2" charset="77"/>
              </a:rPr>
              <a:t>25%</a:t>
            </a:r>
          </a:p>
        </p:txBody>
      </p:sp>
      <p:sp>
        <p:nvSpPr>
          <p:cNvPr id="24" name="TextBox 23">
            <a:extLst>
              <a:ext uri="{FF2B5EF4-FFF2-40B4-BE49-F238E27FC236}">
                <a16:creationId xmlns:a16="http://schemas.microsoft.com/office/drawing/2014/main" id="{B3C4D5E8-6E48-45E3-AFEF-ECBCD7FE4BF0}"/>
              </a:ext>
            </a:extLst>
          </p:cNvPr>
          <p:cNvSpPr txBox="1"/>
          <p:nvPr/>
        </p:nvSpPr>
        <p:spPr>
          <a:xfrm>
            <a:off x="1645414" y="4849648"/>
            <a:ext cx="387927" cy="218201"/>
          </a:xfrm>
          <a:prstGeom prst="rect">
            <a:avLst/>
          </a:prstGeom>
          <a:noFill/>
        </p:spPr>
        <p:txBody>
          <a:bodyPr wrap="none" lIns="0" tIns="0" rIns="0" bIns="0" rtlCol="0" anchor="ctr">
            <a:spAutoFit/>
          </a:bodyPr>
          <a:lstStyle/>
          <a:p>
            <a:pPr algn="ctr"/>
            <a:r>
              <a:rPr lang="en-US" sz="1418" b="1" dirty="0">
                <a:solidFill>
                  <a:schemeClr val="bg1"/>
                </a:solidFill>
                <a:cs typeface="Poppins" pitchFamily="2" charset="77"/>
              </a:rPr>
              <a:t>100%</a:t>
            </a:r>
          </a:p>
        </p:txBody>
      </p:sp>
      <p:sp>
        <p:nvSpPr>
          <p:cNvPr id="25" name="TextBox 24">
            <a:extLst>
              <a:ext uri="{FF2B5EF4-FFF2-40B4-BE49-F238E27FC236}">
                <a16:creationId xmlns:a16="http://schemas.microsoft.com/office/drawing/2014/main" id="{4D53A4BF-2C79-49CB-B4D5-781AE8237640}"/>
              </a:ext>
            </a:extLst>
          </p:cNvPr>
          <p:cNvSpPr txBox="1"/>
          <p:nvPr/>
        </p:nvSpPr>
        <p:spPr>
          <a:xfrm>
            <a:off x="1676673" y="5600714"/>
            <a:ext cx="325410" cy="218201"/>
          </a:xfrm>
          <a:prstGeom prst="rect">
            <a:avLst/>
          </a:prstGeom>
          <a:noFill/>
        </p:spPr>
        <p:txBody>
          <a:bodyPr wrap="none" lIns="0" tIns="0" rIns="0" bIns="0" rtlCol="0" anchor="ctr">
            <a:spAutoFit/>
          </a:bodyPr>
          <a:lstStyle/>
          <a:p>
            <a:pPr algn="ctr"/>
            <a:r>
              <a:rPr lang="en-US" sz="1418" b="1" dirty="0">
                <a:solidFill>
                  <a:schemeClr val="bg1"/>
                </a:solidFill>
                <a:cs typeface="Poppins" pitchFamily="2" charset="77"/>
              </a:rPr>
              <a:t>50%</a:t>
            </a:r>
          </a:p>
        </p:txBody>
      </p:sp>
      <p:sp>
        <p:nvSpPr>
          <p:cNvPr id="26" name="Round Same Side Corner Rectangle 32">
            <a:extLst>
              <a:ext uri="{FF2B5EF4-FFF2-40B4-BE49-F238E27FC236}">
                <a16:creationId xmlns:a16="http://schemas.microsoft.com/office/drawing/2014/main" id="{0C40F4B4-6B28-4940-B24B-F84692108C18}"/>
              </a:ext>
            </a:extLst>
          </p:cNvPr>
          <p:cNvSpPr/>
          <p:nvPr/>
        </p:nvSpPr>
        <p:spPr>
          <a:xfrm rot="5400000">
            <a:off x="5933185" y="4535562"/>
            <a:ext cx="526313" cy="839779"/>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7" name="Round Same Side Corner Rectangle 33">
            <a:extLst>
              <a:ext uri="{FF2B5EF4-FFF2-40B4-BE49-F238E27FC236}">
                <a16:creationId xmlns:a16="http://schemas.microsoft.com/office/drawing/2014/main" id="{240DB669-F17B-4272-8181-0C0B603EA4FD}"/>
              </a:ext>
            </a:extLst>
          </p:cNvPr>
          <p:cNvSpPr/>
          <p:nvPr/>
        </p:nvSpPr>
        <p:spPr>
          <a:xfrm rot="5400000">
            <a:off x="6355939" y="2601263"/>
            <a:ext cx="526313" cy="1685285"/>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8" name="Round Same Side Corner Rectangle 34">
            <a:extLst>
              <a:ext uri="{FF2B5EF4-FFF2-40B4-BE49-F238E27FC236}">
                <a16:creationId xmlns:a16="http://schemas.microsoft.com/office/drawing/2014/main" id="{12ECEC85-2688-4113-BF92-18F019464FA1}"/>
              </a:ext>
            </a:extLst>
          </p:cNvPr>
          <p:cNvSpPr/>
          <p:nvPr/>
        </p:nvSpPr>
        <p:spPr>
          <a:xfrm rot="5400000">
            <a:off x="7198886" y="2514088"/>
            <a:ext cx="526313" cy="3371181"/>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9" name="Round Same Side Corner Rectangle 35">
            <a:extLst>
              <a:ext uri="{FF2B5EF4-FFF2-40B4-BE49-F238E27FC236}">
                <a16:creationId xmlns:a16="http://schemas.microsoft.com/office/drawing/2014/main" id="{D7B8C4B5-3069-488E-8608-04F2ED5A3D1D}"/>
              </a:ext>
            </a:extLst>
          </p:cNvPr>
          <p:cNvSpPr/>
          <p:nvPr/>
        </p:nvSpPr>
        <p:spPr>
          <a:xfrm rot="5400000">
            <a:off x="6782370" y="4442710"/>
            <a:ext cx="526313" cy="2537027"/>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0" name="Rounded Rectangle 36">
            <a:extLst>
              <a:ext uri="{FF2B5EF4-FFF2-40B4-BE49-F238E27FC236}">
                <a16:creationId xmlns:a16="http://schemas.microsoft.com/office/drawing/2014/main" id="{094FC922-B539-4717-802D-449EFDBEAC68}"/>
              </a:ext>
            </a:extLst>
          </p:cNvPr>
          <p:cNvSpPr/>
          <p:nvPr/>
        </p:nvSpPr>
        <p:spPr>
          <a:xfrm>
            <a:off x="5173590" y="3340296"/>
            <a:ext cx="1205724" cy="207468"/>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1" name="TextBox 30">
            <a:extLst>
              <a:ext uri="{FF2B5EF4-FFF2-40B4-BE49-F238E27FC236}">
                <a16:creationId xmlns:a16="http://schemas.microsoft.com/office/drawing/2014/main" id="{E73B09B0-2C91-451D-9E99-D93F37E81FB2}"/>
              </a:ext>
            </a:extLst>
          </p:cNvPr>
          <p:cNvSpPr txBox="1"/>
          <p:nvPr/>
        </p:nvSpPr>
        <p:spPr>
          <a:xfrm>
            <a:off x="5410248" y="3365766"/>
            <a:ext cx="740588" cy="169277"/>
          </a:xfrm>
          <a:prstGeom prst="rect">
            <a:avLst/>
          </a:prstGeom>
          <a:noFill/>
        </p:spPr>
        <p:txBody>
          <a:bodyPr wrap="none" lIns="0" tIns="0" rIns="0" bIns="0" rtlCol="0" anchor="ctr">
            <a:spAutoFit/>
          </a:bodyPr>
          <a:lstStyle/>
          <a:p>
            <a:pPr algn="ctr"/>
            <a:r>
              <a:rPr lang="en-US" sz="1100" b="1" dirty="0">
                <a:solidFill>
                  <a:schemeClr val="bg1"/>
                </a:solidFill>
                <a:cs typeface="Poppins" pitchFamily="2" charset="77"/>
              </a:rPr>
              <a:t>FEATURE 01</a:t>
            </a:r>
          </a:p>
        </p:txBody>
      </p:sp>
      <p:sp>
        <p:nvSpPr>
          <p:cNvPr id="32" name="Rounded Rectangle 38">
            <a:extLst>
              <a:ext uri="{FF2B5EF4-FFF2-40B4-BE49-F238E27FC236}">
                <a16:creationId xmlns:a16="http://schemas.microsoft.com/office/drawing/2014/main" id="{F057F789-6C67-4634-85CA-DDFB59989F80}"/>
              </a:ext>
            </a:extLst>
          </p:cNvPr>
          <p:cNvSpPr/>
          <p:nvPr/>
        </p:nvSpPr>
        <p:spPr>
          <a:xfrm>
            <a:off x="5173590" y="4097438"/>
            <a:ext cx="1205724" cy="207468"/>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3" name="TextBox 32">
            <a:extLst>
              <a:ext uri="{FF2B5EF4-FFF2-40B4-BE49-F238E27FC236}">
                <a16:creationId xmlns:a16="http://schemas.microsoft.com/office/drawing/2014/main" id="{ACD221C1-F863-4E59-97F3-2506112D5F71}"/>
              </a:ext>
            </a:extLst>
          </p:cNvPr>
          <p:cNvSpPr txBox="1"/>
          <p:nvPr/>
        </p:nvSpPr>
        <p:spPr>
          <a:xfrm>
            <a:off x="5397424" y="4122908"/>
            <a:ext cx="766236" cy="169277"/>
          </a:xfrm>
          <a:prstGeom prst="rect">
            <a:avLst/>
          </a:prstGeom>
          <a:noFill/>
        </p:spPr>
        <p:txBody>
          <a:bodyPr wrap="none" lIns="0" tIns="0" rIns="0" bIns="0" rtlCol="0" anchor="ctr">
            <a:spAutoFit/>
          </a:bodyPr>
          <a:lstStyle/>
          <a:p>
            <a:pPr algn="ctr"/>
            <a:r>
              <a:rPr lang="en-US" sz="1100" b="1" dirty="0">
                <a:solidFill>
                  <a:schemeClr val="bg1"/>
                </a:solidFill>
                <a:cs typeface="Poppins" pitchFamily="2" charset="77"/>
              </a:rPr>
              <a:t>FEATURE 02</a:t>
            </a:r>
          </a:p>
        </p:txBody>
      </p:sp>
      <p:sp>
        <p:nvSpPr>
          <p:cNvPr id="34" name="Rounded Rectangle 40">
            <a:extLst>
              <a:ext uri="{FF2B5EF4-FFF2-40B4-BE49-F238E27FC236}">
                <a16:creationId xmlns:a16="http://schemas.microsoft.com/office/drawing/2014/main" id="{EE6E4A85-2D36-4BCA-944C-3C3C34A8BEC9}"/>
              </a:ext>
            </a:extLst>
          </p:cNvPr>
          <p:cNvSpPr/>
          <p:nvPr/>
        </p:nvSpPr>
        <p:spPr>
          <a:xfrm>
            <a:off x="5173590" y="4854240"/>
            <a:ext cx="1205724" cy="207468"/>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5" name="TextBox 34">
            <a:extLst>
              <a:ext uri="{FF2B5EF4-FFF2-40B4-BE49-F238E27FC236}">
                <a16:creationId xmlns:a16="http://schemas.microsoft.com/office/drawing/2014/main" id="{9A64F6A5-8D8C-48A9-9A28-EA330082D361}"/>
              </a:ext>
            </a:extLst>
          </p:cNvPr>
          <p:cNvSpPr txBox="1"/>
          <p:nvPr/>
        </p:nvSpPr>
        <p:spPr>
          <a:xfrm>
            <a:off x="5395821" y="4879710"/>
            <a:ext cx="769442" cy="169277"/>
          </a:xfrm>
          <a:prstGeom prst="rect">
            <a:avLst/>
          </a:prstGeom>
          <a:noFill/>
        </p:spPr>
        <p:txBody>
          <a:bodyPr wrap="none" lIns="0" tIns="0" rIns="0" bIns="0" rtlCol="0" anchor="ctr">
            <a:spAutoFit/>
          </a:bodyPr>
          <a:lstStyle/>
          <a:p>
            <a:pPr algn="ctr"/>
            <a:r>
              <a:rPr lang="en-US" sz="1100" b="1" dirty="0">
                <a:solidFill>
                  <a:schemeClr val="bg1"/>
                </a:solidFill>
                <a:cs typeface="Poppins" pitchFamily="2" charset="77"/>
              </a:rPr>
              <a:t>FEATURE 03</a:t>
            </a:r>
          </a:p>
        </p:txBody>
      </p:sp>
      <p:sp>
        <p:nvSpPr>
          <p:cNvPr id="36" name="Rounded Rectangle 42">
            <a:extLst>
              <a:ext uri="{FF2B5EF4-FFF2-40B4-BE49-F238E27FC236}">
                <a16:creationId xmlns:a16="http://schemas.microsoft.com/office/drawing/2014/main" id="{C4E07946-D1A5-4802-8CB2-32C387021851}"/>
              </a:ext>
            </a:extLst>
          </p:cNvPr>
          <p:cNvSpPr/>
          <p:nvPr/>
        </p:nvSpPr>
        <p:spPr>
          <a:xfrm>
            <a:off x="5173031" y="5611079"/>
            <a:ext cx="1205724" cy="207468"/>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7" name="TextBox 36">
            <a:extLst>
              <a:ext uri="{FF2B5EF4-FFF2-40B4-BE49-F238E27FC236}">
                <a16:creationId xmlns:a16="http://schemas.microsoft.com/office/drawing/2014/main" id="{1CB6771F-2897-4104-A9E1-695ED3EA68D3}"/>
              </a:ext>
            </a:extLst>
          </p:cNvPr>
          <p:cNvSpPr txBox="1"/>
          <p:nvPr/>
        </p:nvSpPr>
        <p:spPr>
          <a:xfrm>
            <a:off x="5392858" y="5636549"/>
            <a:ext cx="774251" cy="169277"/>
          </a:xfrm>
          <a:prstGeom prst="rect">
            <a:avLst/>
          </a:prstGeom>
          <a:noFill/>
        </p:spPr>
        <p:txBody>
          <a:bodyPr wrap="none" lIns="0" tIns="0" rIns="0" bIns="0" rtlCol="0" anchor="ctr">
            <a:spAutoFit/>
          </a:bodyPr>
          <a:lstStyle/>
          <a:p>
            <a:pPr algn="ctr"/>
            <a:r>
              <a:rPr lang="en-US" sz="1100" b="1" dirty="0">
                <a:solidFill>
                  <a:schemeClr val="bg1"/>
                </a:solidFill>
                <a:cs typeface="Poppins" pitchFamily="2" charset="77"/>
              </a:rPr>
              <a:t>FEATURE 04</a:t>
            </a:r>
          </a:p>
        </p:txBody>
      </p:sp>
      <p:sp>
        <p:nvSpPr>
          <p:cNvPr id="38" name="Oval 37">
            <a:extLst>
              <a:ext uri="{FF2B5EF4-FFF2-40B4-BE49-F238E27FC236}">
                <a16:creationId xmlns:a16="http://schemas.microsoft.com/office/drawing/2014/main" id="{D8FADB90-E1D1-4CF7-A50E-A2EB33EA5815}"/>
              </a:ext>
            </a:extLst>
          </p:cNvPr>
          <p:cNvSpPr/>
          <p:nvPr/>
        </p:nvSpPr>
        <p:spPr>
          <a:xfrm>
            <a:off x="9420342" y="3137701"/>
            <a:ext cx="619008" cy="619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9" name="Oval 38">
            <a:extLst>
              <a:ext uri="{FF2B5EF4-FFF2-40B4-BE49-F238E27FC236}">
                <a16:creationId xmlns:a16="http://schemas.microsoft.com/office/drawing/2014/main" id="{3C0A4076-CB4F-4E72-B793-5CC6C0CEBBEE}"/>
              </a:ext>
            </a:extLst>
          </p:cNvPr>
          <p:cNvSpPr/>
          <p:nvPr/>
        </p:nvSpPr>
        <p:spPr>
          <a:xfrm>
            <a:off x="9420342" y="3898178"/>
            <a:ext cx="619008" cy="619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0" name="Oval 39">
            <a:extLst>
              <a:ext uri="{FF2B5EF4-FFF2-40B4-BE49-F238E27FC236}">
                <a16:creationId xmlns:a16="http://schemas.microsoft.com/office/drawing/2014/main" id="{5950360D-C312-45F8-9CB9-5E616CF6F13E}"/>
              </a:ext>
            </a:extLst>
          </p:cNvPr>
          <p:cNvSpPr/>
          <p:nvPr/>
        </p:nvSpPr>
        <p:spPr>
          <a:xfrm>
            <a:off x="9420342" y="4649244"/>
            <a:ext cx="619008" cy="619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1" name="Oval 40">
            <a:extLst>
              <a:ext uri="{FF2B5EF4-FFF2-40B4-BE49-F238E27FC236}">
                <a16:creationId xmlns:a16="http://schemas.microsoft.com/office/drawing/2014/main" id="{AF94DD77-8C4F-4E6B-A31F-5A92E6EC3740}"/>
              </a:ext>
            </a:extLst>
          </p:cNvPr>
          <p:cNvSpPr/>
          <p:nvPr/>
        </p:nvSpPr>
        <p:spPr>
          <a:xfrm>
            <a:off x="9420341" y="5400311"/>
            <a:ext cx="619008" cy="619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2" name="TextBox 41">
            <a:extLst>
              <a:ext uri="{FF2B5EF4-FFF2-40B4-BE49-F238E27FC236}">
                <a16:creationId xmlns:a16="http://schemas.microsoft.com/office/drawing/2014/main" id="{720E7C97-AE41-4C16-BD6C-3B441726AA4E}"/>
              </a:ext>
            </a:extLst>
          </p:cNvPr>
          <p:cNvSpPr txBox="1"/>
          <p:nvPr/>
        </p:nvSpPr>
        <p:spPr>
          <a:xfrm>
            <a:off x="9567141" y="3338104"/>
            <a:ext cx="325410" cy="218201"/>
          </a:xfrm>
          <a:prstGeom prst="rect">
            <a:avLst/>
          </a:prstGeom>
          <a:noFill/>
        </p:spPr>
        <p:txBody>
          <a:bodyPr wrap="none" lIns="0" tIns="0" rIns="0" bIns="0" rtlCol="0" anchor="ctr">
            <a:spAutoFit/>
          </a:bodyPr>
          <a:lstStyle/>
          <a:p>
            <a:pPr algn="ctr"/>
            <a:r>
              <a:rPr lang="en-US" sz="1418" b="1" dirty="0">
                <a:solidFill>
                  <a:schemeClr val="bg1"/>
                </a:solidFill>
                <a:cs typeface="Poppins" pitchFamily="2" charset="77"/>
              </a:rPr>
              <a:t>50%</a:t>
            </a:r>
          </a:p>
        </p:txBody>
      </p:sp>
      <p:sp>
        <p:nvSpPr>
          <p:cNvPr id="43" name="TextBox 42">
            <a:extLst>
              <a:ext uri="{FF2B5EF4-FFF2-40B4-BE49-F238E27FC236}">
                <a16:creationId xmlns:a16="http://schemas.microsoft.com/office/drawing/2014/main" id="{A625E2B9-E9AB-4E5A-9C88-14EC0490A353}"/>
              </a:ext>
            </a:extLst>
          </p:cNvPr>
          <p:cNvSpPr txBox="1"/>
          <p:nvPr/>
        </p:nvSpPr>
        <p:spPr>
          <a:xfrm>
            <a:off x="9535882" y="4098447"/>
            <a:ext cx="387927" cy="218201"/>
          </a:xfrm>
          <a:prstGeom prst="rect">
            <a:avLst/>
          </a:prstGeom>
          <a:noFill/>
        </p:spPr>
        <p:txBody>
          <a:bodyPr wrap="none" lIns="0" tIns="0" rIns="0" bIns="0" rtlCol="0" anchor="ctr">
            <a:spAutoFit/>
          </a:bodyPr>
          <a:lstStyle/>
          <a:p>
            <a:pPr algn="ctr"/>
            <a:r>
              <a:rPr lang="en-US" sz="1418" b="1" dirty="0">
                <a:solidFill>
                  <a:schemeClr val="bg1"/>
                </a:solidFill>
                <a:cs typeface="Poppins" pitchFamily="2" charset="77"/>
              </a:rPr>
              <a:t>100%</a:t>
            </a:r>
          </a:p>
        </p:txBody>
      </p:sp>
      <p:sp>
        <p:nvSpPr>
          <p:cNvPr id="44" name="TextBox 43">
            <a:extLst>
              <a:ext uri="{FF2B5EF4-FFF2-40B4-BE49-F238E27FC236}">
                <a16:creationId xmlns:a16="http://schemas.microsoft.com/office/drawing/2014/main" id="{CB957494-05EC-4504-88D7-DED75737B7D5}"/>
              </a:ext>
            </a:extLst>
          </p:cNvPr>
          <p:cNvSpPr txBox="1"/>
          <p:nvPr/>
        </p:nvSpPr>
        <p:spPr>
          <a:xfrm>
            <a:off x="9570347" y="4849648"/>
            <a:ext cx="318998" cy="218201"/>
          </a:xfrm>
          <a:prstGeom prst="rect">
            <a:avLst/>
          </a:prstGeom>
          <a:noFill/>
        </p:spPr>
        <p:txBody>
          <a:bodyPr wrap="none" lIns="0" tIns="0" rIns="0" bIns="0" rtlCol="0" anchor="ctr">
            <a:spAutoFit/>
          </a:bodyPr>
          <a:lstStyle/>
          <a:p>
            <a:pPr algn="ctr"/>
            <a:r>
              <a:rPr lang="en-US" sz="1418" b="1" dirty="0">
                <a:solidFill>
                  <a:schemeClr val="bg1"/>
                </a:solidFill>
                <a:cs typeface="Poppins" pitchFamily="2" charset="77"/>
              </a:rPr>
              <a:t>25%</a:t>
            </a:r>
          </a:p>
        </p:txBody>
      </p:sp>
      <p:sp>
        <p:nvSpPr>
          <p:cNvPr id="45" name="TextBox 44">
            <a:extLst>
              <a:ext uri="{FF2B5EF4-FFF2-40B4-BE49-F238E27FC236}">
                <a16:creationId xmlns:a16="http://schemas.microsoft.com/office/drawing/2014/main" id="{0C05E544-7ED0-44DA-AC8A-DD89EEB1CF46}"/>
              </a:ext>
            </a:extLst>
          </p:cNvPr>
          <p:cNvSpPr txBox="1"/>
          <p:nvPr/>
        </p:nvSpPr>
        <p:spPr>
          <a:xfrm>
            <a:off x="9571949" y="5600714"/>
            <a:ext cx="315792" cy="218201"/>
          </a:xfrm>
          <a:prstGeom prst="rect">
            <a:avLst/>
          </a:prstGeom>
          <a:noFill/>
        </p:spPr>
        <p:txBody>
          <a:bodyPr wrap="none" lIns="0" tIns="0" rIns="0" bIns="0" rtlCol="0" anchor="ctr">
            <a:spAutoFit/>
          </a:bodyPr>
          <a:lstStyle/>
          <a:p>
            <a:pPr algn="ctr"/>
            <a:r>
              <a:rPr lang="en-US" sz="1418" b="1" dirty="0">
                <a:solidFill>
                  <a:schemeClr val="bg1"/>
                </a:solidFill>
                <a:cs typeface="Poppins" pitchFamily="2" charset="77"/>
              </a:rPr>
              <a:t>75%</a:t>
            </a:r>
          </a:p>
        </p:txBody>
      </p:sp>
      <p:pic>
        <p:nvPicPr>
          <p:cNvPr id="47" name="Graphic 46" descr="Saxophone">
            <a:extLst>
              <a:ext uri="{FF2B5EF4-FFF2-40B4-BE49-F238E27FC236}">
                <a16:creationId xmlns:a16="http://schemas.microsoft.com/office/drawing/2014/main" id="{5ED32EAD-F7A5-43CD-990F-B1E4E1ECD5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8240" y="1849686"/>
            <a:ext cx="914400" cy="914400"/>
          </a:xfrm>
          <a:prstGeom prst="rect">
            <a:avLst/>
          </a:prstGeom>
        </p:spPr>
      </p:pic>
      <p:pic>
        <p:nvPicPr>
          <p:cNvPr id="48" name="Graphic 47" descr="Piano">
            <a:extLst>
              <a:ext uri="{FF2B5EF4-FFF2-40B4-BE49-F238E27FC236}">
                <a16:creationId xmlns:a16="http://schemas.microsoft.com/office/drawing/2014/main" id="{626FCC90-CBDA-4ED8-A133-444C4AC1C4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13408" y="1844346"/>
            <a:ext cx="914400" cy="914400"/>
          </a:xfrm>
          <a:prstGeom prst="rect">
            <a:avLst/>
          </a:prstGeom>
        </p:spPr>
      </p:pic>
    </p:spTree>
    <p:extLst>
      <p:ext uri="{BB962C8B-B14F-4D97-AF65-F5344CB8AC3E}">
        <p14:creationId xmlns:p14="http://schemas.microsoft.com/office/powerpoint/2010/main" val="138723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F9CC7D-A555-4543-96F0-9B9607DD16D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DEAE658-22C6-4D60-A87F-7943F20AD3E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7B2C4C5-B775-401D-A2A0-5C90FB000075}"/>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B016A7EA-805B-4A71-9033-172AD380E06B}"/>
              </a:ext>
            </a:extLst>
          </p:cNvPr>
          <p:cNvSpPr>
            <a:spLocks noGrp="1"/>
          </p:cNvSpPr>
          <p:nvPr>
            <p:ph type="title"/>
          </p:nvPr>
        </p:nvSpPr>
        <p:spPr/>
        <p:txBody>
          <a:bodyPr/>
          <a:lstStyle/>
          <a:p>
            <a:r>
              <a:rPr lang="en-ZA" dirty="0"/>
              <a:t>Option Comparison</a:t>
            </a:r>
          </a:p>
        </p:txBody>
      </p:sp>
      <p:sp>
        <p:nvSpPr>
          <p:cNvPr id="6" name="Text Placeholder 5">
            <a:extLst>
              <a:ext uri="{FF2B5EF4-FFF2-40B4-BE49-F238E27FC236}">
                <a16:creationId xmlns:a16="http://schemas.microsoft.com/office/drawing/2014/main" id="{6489459E-048A-4BB9-B35C-5E5A0591C1DE}"/>
              </a:ext>
            </a:extLst>
          </p:cNvPr>
          <p:cNvSpPr>
            <a:spLocks noGrp="1"/>
          </p:cNvSpPr>
          <p:nvPr>
            <p:ph type="body" sz="quarter" idx="13"/>
          </p:nvPr>
        </p:nvSpPr>
        <p:spPr/>
        <p:txBody>
          <a:bodyPr/>
          <a:lstStyle/>
          <a:p>
            <a:endParaRPr lang="en-ZA"/>
          </a:p>
        </p:txBody>
      </p:sp>
      <p:grpSp>
        <p:nvGrpSpPr>
          <p:cNvPr id="158" name="Group 157">
            <a:extLst>
              <a:ext uri="{FF2B5EF4-FFF2-40B4-BE49-F238E27FC236}">
                <a16:creationId xmlns:a16="http://schemas.microsoft.com/office/drawing/2014/main" id="{E7D5589B-4220-41AD-A70B-CD865D11AFF4}"/>
              </a:ext>
            </a:extLst>
          </p:cNvPr>
          <p:cNvGrpSpPr/>
          <p:nvPr/>
        </p:nvGrpSpPr>
        <p:grpSpPr>
          <a:xfrm>
            <a:off x="563202" y="1870912"/>
            <a:ext cx="10295299" cy="4144259"/>
            <a:chOff x="-304403" y="1345391"/>
            <a:chExt cx="11516010" cy="4635644"/>
          </a:xfrm>
        </p:grpSpPr>
        <p:sp>
          <p:nvSpPr>
            <p:cNvPr id="10" name="Parallelogram 9">
              <a:extLst>
                <a:ext uri="{FF2B5EF4-FFF2-40B4-BE49-F238E27FC236}">
                  <a16:creationId xmlns:a16="http://schemas.microsoft.com/office/drawing/2014/main" id="{09C86A64-EE56-4083-AE6D-9CDF3200FEC0}"/>
                </a:ext>
              </a:extLst>
            </p:cNvPr>
            <p:cNvSpPr/>
            <p:nvPr/>
          </p:nvSpPr>
          <p:spPr>
            <a:xfrm rot="19767479" flipH="1">
              <a:off x="6594254" y="5194727"/>
              <a:ext cx="1163911" cy="322191"/>
            </a:xfrm>
            <a:prstGeom prst="parallelogram">
              <a:avLst>
                <a:gd name="adj" fmla="val 570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Parallelogram 10">
              <a:extLst>
                <a:ext uri="{FF2B5EF4-FFF2-40B4-BE49-F238E27FC236}">
                  <a16:creationId xmlns:a16="http://schemas.microsoft.com/office/drawing/2014/main" id="{A21746CF-2F78-4918-8316-07F2942F6952}"/>
                </a:ext>
              </a:extLst>
            </p:cNvPr>
            <p:cNvSpPr/>
            <p:nvPr/>
          </p:nvSpPr>
          <p:spPr>
            <a:xfrm rot="19767479" flipH="1">
              <a:off x="6993077" y="5425478"/>
              <a:ext cx="1163911" cy="322191"/>
            </a:xfrm>
            <a:prstGeom prst="parallelogram">
              <a:avLst>
                <a:gd name="adj" fmla="val 570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Parallelogram 11">
              <a:extLst>
                <a:ext uri="{FF2B5EF4-FFF2-40B4-BE49-F238E27FC236}">
                  <a16:creationId xmlns:a16="http://schemas.microsoft.com/office/drawing/2014/main" id="{95B18DEF-9628-40E3-AC23-F540F9E267D0}"/>
                </a:ext>
              </a:extLst>
            </p:cNvPr>
            <p:cNvSpPr/>
            <p:nvPr/>
          </p:nvSpPr>
          <p:spPr>
            <a:xfrm rot="19767479" flipH="1">
              <a:off x="7402156" y="5657536"/>
              <a:ext cx="1163911" cy="322191"/>
            </a:xfrm>
            <a:prstGeom prst="parallelogram">
              <a:avLst>
                <a:gd name="adj" fmla="val 570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Parallelogram 12">
              <a:extLst>
                <a:ext uri="{FF2B5EF4-FFF2-40B4-BE49-F238E27FC236}">
                  <a16:creationId xmlns:a16="http://schemas.microsoft.com/office/drawing/2014/main" id="{38019C02-0196-4170-979C-C772AB7F2121}"/>
                </a:ext>
              </a:extLst>
            </p:cNvPr>
            <p:cNvSpPr/>
            <p:nvPr/>
          </p:nvSpPr>
          <p:spPr>
            <a:xfrm rot="1821744">
              <a:off x="3048687" y="5192957"/>
              <a:ext cx="1162627" cy="324077"/>
            </a:xfrm>
            <a:prstGeom prst="parallelogram">
              <a:avLst>
                <a:gd name="adj" fmla="val 567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Parallelogram 13">
              <a:extLst>
                <a:ext uri="{FF2B5EF4-FFF2-40B4-BE49-F238E27FC236}">
                  <a16:creationId xmlns:a16="http://schemas.microsoft.com/office/drawing/2014/main" id="{F86EFED1-0D07-4C04-AF20-755CFF416191}"/>
                </a:ext>
              </a:extLst>
            </p:cNvPr>
            <p:cNvSpPr/>
            <p:nvPr/>
          </p:nvSpPr>
          <p:spPr>
            <a:xfrm rot="1821744">
              <a:off x="2638611" y="5423707"/>
              <a:ext cx="1162627" cy="324077"/>
            </a:xfrm>
            <a:prstGeom prst="parallelogram">
              <a:avLst>
                <a:gd name="adj" fmla="val 567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Parallelogram 14">
              <a:extLst>
                <a:ext uri="{FF2B5EF4-FFF2-40B4-BE49-F238E27FC236}">
                  <a16:creationId xmlns:a16="http://schemas.microsoft.com/office/drawing/2014/main" id="{57D9DC0F-BA90-4A84-9044-EC5EA72F724C}"/>
                </a:ext>
              </a:extLst>
            </p:cNvPr>
            <p:cNvSpPr/>
            <p:nvPr/>
          </p:nvSpPr>
          <p:spPr>
            <a:xfrm rot="1821744">
              <a:off x="2229668" y="5656958"/>
              <a:ext cx="1162627" cy="324077"/>
            </a:xfrm>
            <a:prstGeom prst="parallelogram">
              <a:avLst>
                <a:gd name="adj" fmla="val 567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Parallelogram 15">
              <a:extLst>
                <a:ext uri="{FF2B5EF4-FFF2-40B4-BE49-F238E27FC236}">
                  <a16:creationId xmlns:a16="http://schemas.microsoft.com/office/drawing/2014/main" id="{60869A2B-3911-4629-9B95-392D685ED2CD}"/>
                </a:ext>
              </a:extLst>
            </p:cNvPr>
            <p:cNvSpPr/>
            <p:nvPr/>
          </p:nvSpPr>
          <p:spPr>
            <a:xfrm rot="5400000" flipH="1">
              <a:off x="2229362" y="4945503"/>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Parallelogram 16">
              <a:extLst>
                <a:ext uri="{FF2B5EF4-FFF2-40B4-BE49-F238E27FC236}">
                  <a16:creationId xmlns:a16="http://schemas.microsoft.com/office/drawing/2014/main" id="{E4548AE1-B06F-4ADC-B6DC-3BD99D489CE1}"/>
                </a:ext>
              </a:extLst>
            </p:cNvPr>
            <p:cNvSpPr/>
            <p:nvPr/>
          </p:nvSpPr>
          <p:spPr>
            <a:xfrm rot="5400000" flipH="1">
              <a:off x="2229362" y="4769598"/>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Parallelogram 17">
              <a:extLst>
                <a:ext uri="{FF2B5EF4-FFF2-40B4-BE49-F238E27FC236}">
                  <a16:creationId xmlns:a16="http://schemas.microsoft.com/office/drawing/2014/main" id="{E0BD4BB0-F9C3-4FDE-A518-BF8A9E109C41}"/>
                </a:ext>
              </a:extLst>
            </p:cNvPr>
            <p:cNvSpPr/>
            <p:nvPr/>
          </p:nvSpPr>
          <p:spPr>
            <a:xfrm rot="5400000" flipH="1">
              <a:off x="2229362" y="4597142"/>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Parallelogram 18">
              <a:extLst>
                <a:ext uri="{FF2B5EF4-FFF2-40B4-BE49-F238E27FC236}">
                  <a16:creationId xmlns:a16="http://schemas.microsoft.com/office/drawing/2014/main" id="{56C2FD07-1659-438B-BF5E-8A8EAE8FDFF6}"/>
                </a:ext>
              </a:extLst>
            </p:cNvPr>
            <p:cNvSpPr/>
            <p:nvPr/>
          </p:nvSpPr>
          <p:spPr>
            <a:xfrm rot="5400000" flipH="1">
              <a:off x="2229362" y="4418441"/>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Parallelogram 19">
              <a:extLst>
                <a:ext uri="{FF2B5EF4-FFF2-40B4-BE49-F238E27FC236}">
                  <a16:creationId xmlns:a16="http://schemas.microsoft.com/office/drawing/2014/main" id="{9736A3D3-900E-4ED3-8235-2A7CFBDED943}"/>
                </a:ext>
              </a:extLst>
            </p:cNvPr>
            <p:cNvSpPr/>
            <p:nvPr/>
          </p:nvSpPr>
          <p:spPr>
            <a:xfrm rot="5400000" flipH="1">
              <a:off x="2229362" y="4248398"/>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1" name="Parallelogram 20">
              <a:extLst>
                <a:ext uri="{FF2B5EF4-FFF2-40B4-BE49-F238E27FC236}">
                  <a16:creationId xmlns:a16="http://schemas.microsoft.com/office/drawing/2014/main" id="{96F48BE0-6493-4DFC-BA1A-437069180BD9}"/>
                </a:ext>
              </a:extLst>
            </p:cNvPr>
            <p:cNvSpPr/>
            <p:nvPr/>
          </p:nvSpPr>
          <p:spPr>
            <a:xfrm rot="5400000" flipH="1">
              <a:off x="2227025" y="4072135"/>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2" name="Parallelogram 21">
              <a:extLst>
                <a:ext uri="{FF2B5EF4-FFF2-40B4-BE49-F238E27FC236}">
                  <a16:creationId xmlns:a16="http://schemas.microsoft.com/office/drawing/2014/main" id="{C3D320D6-DEAD-400B-B552-D95A5CAD584B}"/>
                </a:ext>
              </a:extLst>
            </p:cNvPr>
            <p:cNvSpPr/>
            <p:nvPr/>
          </p:nvSpPr>
          <p:spPr>
            <a:xfrm rot="5400000" flipH="1">
              <a:off x="2229362" y="3899654"/>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3" name="Parallelogram 22">
              <a:extLst>
                <a:ext uri="{FF2B5EF4-FFF2-40B4-BE49-F238E27FC236}">
                  <a16:creationId xmlns:a16="http://schemas.microsoft.com/office/drawing/2014/main" id="{5D67F68D-E4FF-4170-8B84-A54AD10F184F}"/>
                </a:ext>
              </a:extLst>
            </p:cNvPr>
            <p:cNvSpPr/>
            <p:nvPr/>
          </p:nvSpPr>
          <p:spPr>
            <a:xfrm rot="5400000" flipH="1">
              <a:off x="2229362" y="3723391"/>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4" name="Parallelogram 23">
              <a:extLst>
                <a:ext uri="{FF2B5EF4-FFF2-40B4-BE49-F238E27FC236}">
                  <a16:creationId xmlns:a16="http://schemas.microsoft.com/office/drawing/2014/main" id="{39BF8467-136D-4E0C-8F6C-73593A79C5D7}"/>
                </a:ext>
              </a:extLst>
            </p:cNvPr>
            <p:cNvSpPr/>
            <p:nvPr/>
          </p:nvSpPr>
          <p:spPr>
            <a:xfrm rot="5400000" flipH="1">
              <a:off x="2229362" y="3550911"/>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5" name="Parallelogram 24">
              <a:extLst>
                <a:ext uri="{FF2B5EF4-FFF2-40B4-BE49-F238E27FC236}">
                  <a16:creationId xmlns:a16="http://schemas.microsoft.com/office/drawing/2014/main" id="{44C4D6ED-8F16-4C7D-B3E8-1B85B24775E2}"/>
                </a:ext>
              </a:extLst>
            </p:cNvPr>
            <p:cNvSpPr/>
            <p:nvPr/>
          </p:nvSpPr>
          <p:spPr>
            <a:xfrm rot="5400000" flipH="1">
              <a:off x="2227025" y="3374157"/>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6" name="Parallelogram 25">
              <a:extLst>
                <a:ext uri="{FF2B5EF4-FFF2-40B4-BE49-F238E27FC236}">
                  <a16:creationId xmlns:a16="http://schemas.microsoft.com/office/drawing/2014/main" id="{FE1070DD-88BE-4C23-896D-6F237CF0EAFE}"/>
                </a:ext>
              </a:extLst>
            </p:cNvPr>
            <p:cNvSpPr/>
            <p:nvPr/>
          </p:nvSpPr>
          <p:spPr>
            <a:xfrm rot="5400000" flipH="1">
              <a:off x="2229362" y="3200218"/>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7" name="Parallelogram 26">
              <a:extLst>
                <a:ext uri="{FF2B5EF4-FFF2-40B4-BE49-F238E27FC236}">
                  <a16:creationId xmlns:a16="http://schemas.microsoft.com/office/drawing/2014/main" id="{A0135925-4DB1-4886-B5CD-45909A0895F2}"/>
                </a:ext>
              </a:extLst>
            </p:cNvPr>
            <p:cNvSpPr/>
            <p:nvPr/>
          </p:nvSpPr>
          <p:spPr>
            <a:xfrm rot="5400000" flipH="1">
              <a:off x="2229362" y="3025413"/>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8" name="Parallelogram 27">
              <a:extLst>
                <a:ext uri="{FF2B5EF4-FFF2-40B4-BE49-F238E27FC236}">
                  <a16:creationId xmlns:a16="http://schemas.microsoft.com/office/drawing/2014/main" id="{7ECB7D00-B5DB-41CA-8DC5-BDF7F8B155C8}"/>
                </a:ext>
              </a:extLst>
            </p:cNvPr>
            <p:cNvSpPr/>
            <p:nvPr/>
          </p:nvSpPr>
          <p:spPr>
            <a:xfrm rot="5400000" flipH="1">
              <a:off x="2229362" y="2849150"/>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9" name="Parallelogram 28">
              <a:extLst>
                <a:ext uri="{FF2B5EF4-FFF2-40B4-BE49-F238E27FC236}">
                  <a16:creationId xmlns:a16="http://schemas.microsoft.com/office/drawing/2014/main" id="{4EEB1ECB-142A-41C2-B7EF-43DEC73E9998}"/>
                </a:ext>
              </a:extLst>
            </p:cNvPr>
            <p:cNvSpPr/>
            <p:nvPr/>
          </p:nvSpPr>
          <p:spPr>
            <a:xfrm rot="5400000" flipH="1">
              <a:off x="2229362" y="5296554"/>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0" name="Parallelogram 29">
              <a:extLst>
                <a:ext uri="{FF2B5EF4-FFF2-40B4-BE49-F238E27FC236}">
                  <a16:creationId xmlns:a16="http://schemas.microsoft.com/office/drawing/2014/main" id="{ADEA2668-D818-44DB-B60C-0A130127867F}"/>
                </a:ext>
              </a:extLst>
            </p:cNvPr>
            <p:cNvSpPr/>
            <p:nvPr/>
          </p:nvSpPr>
          <p:spPr>
            <a:xfrm rot="5400000" flipH="1">
              <a:off x="2229362" y="5120290"/>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1" name="Parallelogram 30">
              <a:extLst>
                <a:ext uri="{FF2B5EF4-FFF2-40B4-BE49-F238E27FC236}">
                  <a16:creationId xmlns:a16="http://schemas.microsoft.com/office/drawing/2014/main" id="{AAF42372-D617-4C03-9933-56271D55DAF3}"/>
                </a:ext>
              </a:extLst>
            </p:cNvPr>
            <p:cNvSpPr/>
            <p:nvPr/>
          </p:nvSpPr>
          <p:spPr>
            <a:xfrm rot="5400000" flipH="1">
              <a:off x="2229362" y="2674173"/>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2" name="Parallelogram 31">
              <a:extLst>
                <a:ext uri="{FF2B5EF4-FFF2-40B4-BE49-F238E27FC236}">
                  <a16:creationId xmlns:a16="http://schemas.microsoft.com/office/drawing/2014/main" id="{CD0E804F-200F-4C8A-B96A-781356A04D01}"/>
                </a:ext>
              </a:extLst>
            </p:cNvPr>
            <p:cNvSpPr/>
            <p:nvPr/>
          </p:nvSpPr>
          <p:spPr>
            <a:xfrm rot="5400000" flipH="1">
              <a:off x="2229362" y="2497041"/>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3" name="Parallelogram 32">
              <a:extLst>
                <a:ext uri="{FF2B5EF4-FFF2-40B4-BE49-F238E27FC236}">
                  <a16:creationId xmlns:a16="http://schemas.microsoft.com/office/drawing/2014/main" id="{21469032-5459-45F8-88DB-7F561AC0321D}"/>
                </a:ext>
              </a:extLst>
            </p:cNvPr>
            <p:cNvSpPr/>
            <p:nvPr/>
          </p:nvSpPr>
          <p:spPr>
            <a:xfrm rot="5400000" flipH="1">
              <a:off x="2229362" y="2322933"/>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4" name="Parallelogram 33">
              <a:extLst>
                <a:ext uri="{FF2B5EF4-FFF2-40B4-BE49-F238E27FC236}">
                  <a16:creationId xmlns:a16="http://schemas.microsoft.com/office/drawing/2014/main" id="{319EAA9B-F7A7-4610-B80B-77F1F9B36F7A}"/>
                </a:ext>
              </a:extLst>
            </p:cNvPr>
            <p:cNvSpPr/>
            <p:nvPr/>
          </p:nvSpPr>
          <p:spPr>
            <a:xfrm rot="5400000" flipH="1">
              <a:off x="2229362" y="2147095"/>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5" name="Parallelogram 34">
              <a:extLst>
                <a:ext uri="{FF2B5EF4-FFF2-40B4-BE49-F238E27FC236}">
                  <a16:creationId xmlns:a16="http://schemas.microsoft.com/office/drawing/2014/main" id="{3391F495-E558-4958-BB0A-967C71DEB38C}"/>
                </a:ext>
              </a:extLst>
            </p:cNvPr>
            <p:cNvSpPr/>
            <p:nvPr/>
          </p:nvSpPr>
          <p:spPr>
            <a:xfrm rot="5400000" flipH="1">
              <a:off x="2229362" y="1973217"/>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6" name="Parallelogram 35">
              <a:extLst>
                <a:ext uri="{FF2B5EF4-FFF2-40B4-BE49-F238E27FC236}">
                  <a16:creationId xmlns:a16="http://schemas.microsoft.com/office/drawing/2014/main" id="{44D6E4E1-8CFC-4E1B-AAF0-E636BFB79E08}"/>
                </a:ext>
              </a:extLst>
            </p:cNvPr>
            <p:cNvSpPr/>
            <p:nvPr/>
          </p:nvSpPr>
          <p:spPr>
            <a:xfrm rot="5400000" flipH="1">
              <a:off x="2635337" y="4713560"/>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7" name="Parallelogram 36">
              <a:extLst>
                <a:ext uri="{FF2B5EF4-FFF2-40B4-BE49-F238E27FC236}">
                  <a16:creationId xmlns:a16="http://schemas.microsoft.com/office/drawing/2014/main" id="{F8691097-D7C2-4665-986F-FDF85AB2AD14}"/>
                </a:ext>
              </a:extLst>
            </p:cNvPr>
            <p:cNvSpPr/>
            <p:nvPr/>
          </p:nvSpPr>
          <p:spPr>
            <a:xfrm rot="5400000" flipH="1">
              <a:off x="2635337" y="4537655"/>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8" name="Parallelogram 37">
              <a:extLst>
                <a:ext uri="{FF2B5EF4-FFF2-40B4-BE49-F238E27FC236}">
                  <a16:creationId xmlns:a16="http://schemas.microsoft.com/office/drawing/2014/main" id="{B55C7919-DAFF-4E73-9E02-10D4ED60467C}"/>
                </a:ext>
              </a:extLst>
            </p:cNvPr>
            <p:cNvSpPr/>
            <p:nvPr/>
          </p:nvSpPr>
          <p:spPr>
            <a:xfrm rot="5400000" flipH="1">
              <a:off x="2635337" y="4365199"/>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9" name="Parallelogram 38">
              <a:extLst>
                <a:ext uri="{FF2B5EF4-FFF2-40B4-BE49-F238E27FC236}">
                  <a16:creationId xmlns:a16="http://schemas.microsoft.com/office/drawing/2014/main" id="{92B917F1-7325-4EBC-9245-87666821F814}"/>
                </a:ext>
              </a:extLst>
            </p:cNvPr>
            <p:cNvSpPr/>
            <p:nvPr/>
          </p:nvSpPr>
          <p:spPr>
            <a:xfrm rot="5400000" flipH="1">
              <a:off x="2635337" y="4186498"/>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0" name="Parallelogram 39">
              <a:extLst>
                <a:ext uri="{FF2B5EF4-FFF2-40B4-BE49-F238E27FC236}">
                  <a16:creationId xmlns:a16="http://schemas.microsoft.com/office/drawing/2014/main" id="{482810C3-83CC-47BA-A815-C31A8C338E4A}"/>
                </a:ext>
              </a:extLst>
            </p:cNvPr>
            <p:cNvSpPr/>
            <p:nvPr/>
          </p:nvSpPr>
          <p:spPr>
            <a:xfrm rot="5400000" flipH="1">
              <a:off x="2635337" y="4016456"/>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1" name="Parallelogram 40">
              <a:extLst>
                <a:ext uri="{FF2B5EF4-FFF2-40B4-BE49-F238E27FC236}">
                  <a16:creationId xmlns:a16="http://schemas.microsoft.com/office/drawing/2014/main" id="{DB2A935B-5DD9-48D3-854A-262CCB20BC20}"/>
                </a:ext>
              </a:extLst>
            </p:cNvPr>
            <p:cNvSpPr/>
            <p:nvPr/>
          </p:nvSpPr>
          <p:spPr>
            <a:xfrm rot="5400000" flipH="1">
              <a:off x="2633000" y="3840192"/>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2" name="Parallelogram 41">
              <a:extLst>
                <a:ext uri="{FF2B5EF4-FFF2-40B4-BE49-F238E27FC236}">
                  <a16:creationId xmlns:a16="http://schemas.microsoft.com/office/drawing/2014/main" id="{926ABEBD-E888-4027-96A0-019E7EE51438}"/>
                </a:ext>
              </a:extLst>
            </p:cNvPr>
            <p:cNvSpPr/>
            <p:nvPr/>
          </p:nvSpPr>
          <p:spPr>
            <a:xfrm rot="5400000" flipH="1">
              <a:off x="2635337" y="3667712"/>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3" name="Parallelogram 42">
              <a:extLst>
                <a:ext uri="{FF2B5EF4-FFF2-40B4-BE49-F238E27FC236}">
                  <a16:creationId xmlns:a16="http://schemas.microsoft.com/office/drawing/2014/main" id="{CC06A2C2-D7AC-4034-9351-DF50468A1E9D}"/>
                </a:ext>
              </a:extLst>
            </p:cNvPr>
            <p:cNvSpPr/>
            <p:nvPr/>
          </p:nvSpPr>
          <p:spPr>
            <a:xfrm rot="5400000" flipH="1">
              <a:off x="2635337" y="3491448"/>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4" name="Parallelogram 43">
              <a:extLst>
                <a:ext uri="{FF2B5EF4-FFF2-40B4-BE49-F238E27FC236}">
                  <a16:creationId xmlns:a16="http://schemas.microsoft.com/office/drawing/2014/main" id="{4AA3C68D-20CA-4214-999D-889D88C34E9E}"/>
                </a:ext>
              </a:extLst>
            </p:cNvPr>
            <p:cNvSpPr/>
            <p:nvPr/>
          </p:nvSpPr>
          <p:spPr>
            <a:xfrm rot="5400000" flipH="1">
              <a:off x="2635337" y="3318968"/>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5" name="Parallelogram 44">
              <a:extLst>
                <a:ext uri="{FF2B5EF4-FFF2-40B4-BE49-F238E27FC236}">
                  <a16:creationId xmlns:a16="http://schemas.microsoft.com/office/drawing/2014/main" id="{81B51281-E58F-4A47-BCDF-F30116E4F8FD}"/>
                </a:ext>
              </a:extLst>
            </p:cNvPr>
            <p:cNvSpPr/>
            <p:nvPr/>
          </p:nvSpPr>
          <p:spPr>
            <a:xfrm rot="5400000" flipH="1">
              <a:off x="2633000" y="3142214"/>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6" name="Parallelogram 45">
              <a:extLst>
                <a:ext uri="{FF2B5EF4-FFF2-40B4-BE49-F238E27FC236}">
                  <a16:creationId xmlns:a16="http://schemas.microsoft.com/office/drawing/2014/main" id="{65CA062A-D6D1-43E2-9E4E-C5E5C595ABF1}"/>
                </a:ext>
              </a:extLst>
            </p:cNvPr>
            <p:cNvSpPr/>
            <p:nvPr/>
          </p:nvSpPr>
          <p:spPr>
            <a:xfrm rot="5400000" flipH="1">
              <a:off x="2635337" y="2968276"/>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7" name="Parallelogram 46">
              <a:extLst>
                <a:ext uri="{FF2B5EF4-FFF2-40B4-BE49-F238E27FC236}">
                  <a16:creationId xmlns:a16="http://schemas.microsoft.com/office/drawing/2014/main" id="{9109F6D0-4D53-4A15-A546-70EA541118C6}"/>
                </a:ext>
              </a:extLst>
            </p:cNvPr>
            <p:cNvSpPr/>
            <p:nvPr/>
          </p:nvSpPr>
          <p:spPr>
            <a:xfrm rot="5400000" flipH="1">
              <a:off x="2635337" y="2793471"/>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8" name="Parallelogram 47">
              <a:extLst>
                <a:ext uri="{FF2B5EF4-FFF2-40B4-BE49-F238E27FC236}">
                  <a16:creationId xmlns:a16="http://schemas.microsoft.com/office/drawing/2014/main" id="{686453EF-50A1-4CB7-8F2D-191E95C9589A}"/>
                </a:ext>
              </a:extLst>
            </p:cNvPr>
            <p:cNvSpPr/>
            <p:nvPr/>
          </p:nvSpPr>
          <p:spPr>
            <a:xfrm rot="5400000" flipH="1">
              <a:off x="2635337" y="2617207"/>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9" name="Parallelogram 48">
              <a:extLst>
                <a:ext uri="{FF2B5EF4-FFF2-40B4-BE49-F238E27FC236}">
                  <a16:creationId xmlns:a16="http://schemas.microsoft.com/office/drawing/2014/main" id="{EA749710-FD87-44ED-ADC2-A7085BA89D6E}"/>
                </a:ext>
              </a:extLst>
            </p:cNvPr>
            <p:cNvSpPr/>
            <p:nvPr/>
          </p:nvSpPr>
          <p:spPr>
            <a:xfrm rot="5400000" flipH="1">
              <a:off x="2635337" y="5064611"/>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0" name="Parallelogram 49">
              <a:extLst>
                <a:ext uri="{FF2B5EF4-FFF2-40B4-BE49-F238E27FC236}">
                  <a16:creationId xmlns:a16="http://schemas.microsoft.com/office/drawing/2014/main" id="{C5AF86C5-74B2-4768-A9FE-58279026E4B8}"/>
                </a:ext>
              </a:extLst>
            </p:cNvPr>
            <p:cNvSpPr/>
            <p:nvPr/>
          </p:nvSpPr>
          <p:spPr>
            <a:xfrm rot="5400000" flipH="1">
              <a:off x="2635337" y="4888348"/>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1" name="Parallelogram 50">
              <a:extLst>
                <a:ext uri="{FF2B5EF4-FFF2-40B4-BE49-F238E27FC236}">
                  <a16:creationId xmlns:a16="http://schemas.microsoft.com/office/drawing/2014/main" id="{D354F896-8127-437D-987C-48817D904003}"/>
                </a:ext>
              </a:extLst>
            </p:cNvPr>
            <p:cNvSpPr/>
            <p:nvPr/>
          </p:nvSpPr>
          <p:spPr>
            <a:xfrm rot="5400000" flipH="1">
              <a:off x="2635337" y="2442230"/>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2" name="Parallelogram 51">
              <a:extLst>
                <a:ext uri="{FF2B5EF4-FFF2-40B4-BE49-F238E27FC236}">
                  <a16:creationId xmlns:a16="http://schemas.microsoft.com/office/drawing/2014/main" id="{CBA807E7-5D80-42E2-A999-B72C9E822EA1}"/>
                </a:ext>
              </a:extLst>
            </p:cNvPr>
            <p:cNvSpPr/>
            <p:nvPr/>
          </p:nvSpPr>
          <p:spPr>
            <a:xfrm rot="5400000" flipH="1">
              <a:off x="2635337" y="2265099"/>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3" name="Parallelogram 52">
              <a:extLst>
                <a:ext uri="{FF2B5EF4-FFF2-40B4-BE49-F238E27FC236}">
                  <a16:creationId xmlns:a16="http://schemas.microsoft.com/office/drawing/2014/main" id="{328DF383-0FB4-473E-9D63-DC6A26414BD3}"/>
                </a:ext>
              </a:extLst>
            </p:cNvPr>
            <p:cNvSpPr/>
            <p:nvPr/>
          </p:nvSpPr>
          <p:spPr>
            <a:xfrm rot="5400000" flipH="1">
              <a:off x="2635337" y="2090990"/>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4" name="Parallelogram 53">
              <a:extLst>
                <a:ext uri="{FF2B5EF4-FFF2-40B4-BE49-F238E27FC236}">
                  <a16:creationId xmlns:a16="http://schemas.microsoft.com/office/drawing/2014/main" id="{809395D2-0508-47FB-AAC4-072BD03C24D5}"/>
                </a:ext>
              </a:extLst>
            </p:cNvPr>
            <p:cNvSpPr/>
            <p:nvPr/>
          </p:nvSpPr>
          <p:spPr>
            <a:xfrm rot="5400000" flipH="1">
              <a:off x="2635337" y="1915152"/>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5" name="Parallelogram 54">
              <a:extLst>
                <a:ext uri="{FF2B5EF4-FFF2-40B4-BE49-F238E27FC236}">
                  <a16:creationId xmlns:a16="http://schemas.microsoft.com/office/drawing/2014/main" id="{7BF6BBCF-4207-4067-86CC-01DE18C4AAB5}"/>
                </a:ext>
              </a:extLst>
            </p:cNvPr>
            <p:cNvSpPr/>
            <p:nvPr/>
          </p:nvSpPr>
          <p:spPr>
            <a:xfrm rot="5400000" flipH="1">
              <a:off x="2635337" y="1741275"/>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6" name="Parallelogram 55">
              <a:extLst>
                <a:ext uri="{FF2B5EF4-FFF2-40B4-BE49-F238E27FC236}">
                  <a16:creationId xmlns:a16="http://schemas.microsoft.com/office/drawing/2014/main" id="{601C86F5-23BB-4997-B881-CA1E4CD77C30}"/>
                </a:ext>
              </a:extLst>
            </p:cNvPr>
            <p:cNvSpPr/>
            <p:nvPr/>
          </p:nvSpPr>
          <p:spPr>
            <a:xfrm rot="5400000" flipH="1">
              <a:off x="3038204" y="4481501"/>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7" name="Parallelogram 56">
              <a:extLst>
                <a:ext uri="{FF2B5EF4-FFF2-40B4-BE49-F238E27FC236}">
                  <a16:creationId xmlns:a16="http://schemas.microsoft.com/office/drawing/2014/main" id="{8CA35F08-7BA6-478F-A9A2-695444032F84}"/>
                </a:ext>
              </a:extLst>
            </p:cNvPr>
            <p:cNvSpPr/>
            <p:nvPr/>
          </p:nvSpPr>
          <p:spPr>
            <a:xfrm rot="5400000" flipH="1">
              <a:off x="3038204" y="4305596"/>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8" name="Parallelogram 57">
              <a:extLst>
                <a:ext uri="{FF2B5EF4-FFF2-40B4-BE49-F238E27FC236}">
                  <a16:creationId xmlns:a16="http://schemas.microsoft.com/office/drawing/2014/main" id="{3CD4C9F4-53E7-474B-8126-82CC5A0A2238}"/>
                </a:ext>
              </a:extLst>
            </p:cNvPr>
            <p:cNvSpPr/>
            <p:nvPr/>
          </p:nvSpPr>
          <p:spPr>
            <a:xfrm rot="5400000" flipH="1">
              <a:off x="3038204" y="4133141"/>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9" name="Parallelogram 58">
              <a:extLst>
                <a:ext uri="{FF2B5EF4-FFF2-40B4-BE49-F238E27FC236}">
                  <a16:creationId xmlns:a16="http://schemas.microsoft.com/office/drawing/2014/main" id="{92220CD5-EDF2-4010-B6D6-C711BD51780D}"/>
                </a:ext>
              </a:extLst>
            </p:cNvPr>
            <p:cNvSpPr/>
            <p:nvPr/>
          </p:nvSpPr>
          <p:spPr>
            <a:xfrm rot="5400000" flipH="1">
              <a:off x="3038204" y="3954439"/>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0" name="Parallelogram 59">
              <a:extLst>
                <a:ext uri="{FF2B5EF4-FFF2-40B4-BE49-F238E27FC236}">
                  <a16:creationId xmlns:a16="http://schemas.microsoft.com/office/drawing/2014/main" id="{5D94BE9E-F85E-410D-9579-164A14A57A85}"/>
                </a:ext>
              </a:extLst>
            </p:cNvPr>
            <p:cNvSpPr/>
            <p:nvPr/>
          </p:nvSpPr>
          <p:spPr>
            <a:xfrm rot="5400000" flipH="1">
              <a:off x="3038204" y="3784397"/>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1" name="Parallelogram 60">
              <a:extLst>
                <a:ext uri="{FF2B5EF4-FFF2-40B4-BE49-F238E27FC236}">
                  <a16:creationId xmlns:a16="http://schemas.microsoft.com/office/drawing/2014/main" id="{1B1A67C1-308A-4DF8-91E3-ADE0D9633900}"/>
                </a:ext>
              </a:extLst>
            </p:cNvPr>
            <p:cNvSpPr/>
            <p:nvPr/>
          </p:nvSpPr>
          <p:spPr>
            <a:xfrm rot="5400000" flipH="1">
              <a:off x="3035866" y="3608133"/>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2" name="Parallelogram 61">
              <a:extLst>
                <a:ext uri="{FF2B5EF4-FFF2-40B4-BE49-F238E27FC236}">
                  <a16:creationId xmlns:a16="http://schemas.microsoft.com/office/drawing/2014/main" id="{230B4E9D-89EC-4C68-838B-E21467E8A28B}"/>
                </a:ext>
              </a:extLst>
            </p:cNvPr>
            <p:cNvSpPr/>
            <p:nvPr/>
          </p:nvSpPr>
          <p:spPr>
            <a:xfrm rot="5400000" flipH="1">
              <a:off x="3038204" y="3435653"/>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3" name="Parallelogram 62">
              <a:extLst>
                <a:ext uri="{FF2B5EF4-FFF2-40B4-BE49-F238E27FC236}">
                  <a16:creationId xmlns:a16="http://schemas.microsoft.com/office/drawing/2014/main" id="{F5557D59-4D27-415A-8D80-B78C660F72E9}"/>
                </a:ext>
              </a:extLst>
            </p:cNvPr>
            <p:cNvSpPr/>
            <p:nvPr/>
          </p:nvSpPr>
          <p:spPr>
            <a:xfrm rot="5400000" flipH="1">
              <a:off x="3038204" y="3259390"/>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4" name="Parallelogram 63">
              <a:extLst>
                <a:ext uri="{FF2B5EF4-FFF2-40B4-BE49-F238E27FC236}">
                  <a16:creationId xmlns:a16="http://schemas.microsoft.com/office/drawing/2014/main" id="{505C3CC1-9A60-40A5-ADCF-E17C3E2FEED1}"/>
                </a:ext>
              </a:extLst>
            </p:cNvPr>
            <p:cNvSpPr/>
            <p:nvPr/>
          </p:nvSpPr>
          <p:spPr>
            <a:xfrm rot="5400000" flipH="1">
              <a:off x="3038204" y="3086909"/>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5" name="Parallelogram 64">
              <a:extLst>
                <a:ext uri="{FF2B5EF4-FFF2-40B4-BE49-F238E27FC236}">
                  <a16:creationId xmlns:a16="http://schemas.microsoft.com/office/drawing/2014/main" id="{3A2EAAC0-EA49-44E0-ADEF-F0D3BDD0C05D}"/>
                </a:ext>
              </a:extLst>
            </p:cNvPr>
            <p:cNvSpPr/>
            <p:nvPr/>
          </p:nvSpPr>
          <p:spPr>
            <a:xfrm rot="5400000" flipH="1">
              <a:off x="3035867" y="2910156"/>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6" name="Parallelogram 65">
              <a:extLst>
                <a:ext uri="{FF2B5EF4-FFF2-40B4-BE49-F238E27FC236}">
                  <a16:creationId xmlns:a16="http://schemas.microsoft.com/office/drawing/2014/main" id="{6A5D2627-2DD9-417B-B969-21765E0DFDE6}"/>
                </a:ext>
              </a:extLst>
            </p:cNvPr>
            <p:cNvSpPr/>
            <p:nvPr/>
          </p:nvSpPr>
          <p:spPr>
            <a:xfrm rot="5400000" flipH="1">
              <a:off x="3038204" y="2736217"/>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7" name="Parallelogram 66">
              <a:extLst>
                <a:ext uri="{FF2B5EF4-FFF2-40B4-BE49-F238E27FC236}">
                  <a16:creationId xmlns:a16="http://schemas.microsoft.com/office/drawing/2014/main" id="{FFF0AABA-E555-4D68-9CA5-57CDF21893A7}"/>
                </a:ext>
              </a:extLst>
            </p:cNvPr>
            <p:cNvSpPr/>
            <p:nvPr/>
          </p:nvSpPr>
          <p:spPr>
            <a:xfrm rot="5400000" flipH="1">
              <a:off x="3038204" y="2561412"/>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8" name="Parallelogram 67">
              <a:extLst>
                <a:ext uri="{FF2B5EF4-FFF2-40B4-BE49-F238E27FC236}">
                  <a16:creationId xmlns:a16="http://schemas.microsoft.com/office/drawing/2014/main" id="{DB062185-E21A-4351-A5EB-C83A6859BEA7}"/>
                </a:ext>
              </a:extLst>
            </p:cNvPr>
            <p:cNvSpPr/>
            <p:nvPr/>
          </p:nvSpPr>
          <p:spPr>
            <a:xfrm rot="5400000" flipH="1">
              <a:off x="3038204" y="2385148"/>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9" name="Parallelogram 68">
              <a:extLst>
                <a:ext uri="{FF2B5EF4-FFF2-40B4-BE49-F238E27FC236}">
                  <a16:creationId xmlns:a16="http://schemas.microsoft.com/office/drawing/2014/main" id="{B81868A7-EA50-4A65-A4C9-41AD016EBF19}"/>
                </a:ext>
              </a:extLst>
            </p:cNvPr>
            <p:cNvSpPr/>
            <p:nvPr/>
          </p:nvSpPr>
          <p:spPr>
            <a:xfrm rot="5400000" flipH="1">
              <a:off x="3038204" y="4832552"/>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0" name="Parallelogram 69">
              <a:extLst>
                <a:ext uri="{FF2B5EF4-FFF2-40B4-BE49-F238E27FC236}">
                  <a16:creationId xmlns:a16="http://schemas.microsoft.com/office/drawing/2014/main" id="{C6604323-9051-4D7B-8CC5-969097A2AF29}"/>
                </a:ext>
              </a:extLst>
            </p:cNvPr>
            <p:cNvSpPr/>
            <p:nvPr/>
          </p:nvSpPr>
          <p:spPr>
            <a:xfrm rot="5400000" flipH="1">
              <a:off x="3038204" y="4656289"/>
              <a:ext cx="315975" cy="323111"/>
            </a:xfrm>
            <a:prstGeom prst="parallelogram">
              <a:avLst>
                <a:gd name="adj" fmla="val 59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1" name="Parallelogram 70">
              <a:extLst>
                <a:ext uri="{FF2B5EF4-FFF2-40B4-BE49-F238E27FC236}">
                  <a16:creationId xmlns:a16="http://schemas.microsoft.com/office/drawing/2014/main" id="{E74AFCE1-1A0E-4831-8509-0F63EB99F0A2}"/>
                </a:ext>
              </a:extLst>
            </p:cNvPr>
            <p:cNvSpPr/>
            <p:nvPr/>
          </p:nvSpPr>
          <p:spPr>
            <a:xfrm rot="5400000" flipH="1">
              <a:off x="3038204" y="2210172"/>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2" name="Parallelogram 71">
              <a:extLst>
                <a:ext uri="{FF2B5EF4-FFF2-40B4-BE49-F238E27FC236}">
                  <a16:creationId xmlns:a16="http://schemas.microsoft.com/office/drawing/2014/main" id="{F2A31700-801F-42D9-914A-311B6DB88036}"/>
                </a:ext>
              </a:extLst>
            </p:cNvPr>
            <p:cNvSpPr/>
            <p:nvPr/>
          </p:nvSpPr>
          <p:spPr>
            <a:xfrm rot="5400000" flipH="1">
              <a:off x="3038204" y="2033040"/>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3" name="Parallelogram 72">
              <a:extLst>
                <a:ext uri="{FF2B5EF4-FFF2-40B4-BE49-F238E27FC236}">
                  <a16:creationId xmlns:a16="http://schemas.microsoft.com/office/drawing/2014/main" id="{5E294348-5323-443E-92B5-B1C55ACC374B}"/>
                </a:ext>
              </a:extLst>
            </p:cNvPr>
            <p:cNvSpPr/>
            <p:nvPr/>
          </p:nvSpPr>
          <p:spPr>
            <a:xfrm rot="5400000" flipH="1">
              <a:off x="3038204" y="1858932"/>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4" name="Parallelogram 73">
              <a:extLst>
                <a:ext uri="{FF2B5EF4-FFF2-40B4-BE49-F238E27FC236}">
                  <a16:creationId xmlns:a16="http://schemas.microsoft.com/office/drawing/2014/main" id="{C7A1E1F1-EAFB-4269-A5D4-A3C79C192C8A}"/>
                </a:ext>
              </a:extLst>
            </p:cNvPr>
            <p:cNvSpPr/>
            <p:nvPr/>
          </p:nvSpPr>
          <p:spPr>
            <a:xfrm rot="5400000" flipH="1">
              <a:off x="3038204" y="1683093"/>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5" name="Parallelogram 74">
              <a:extLst>
                <a:ext uri="{FF2B5EF4-FFF2-40B4-BE49-F238E27FC236}">
                  <a16:creationId xmlns:a16="http://schemas.microsoft.com/office/drawing/2014/main" id="{33065921-66C9-44C4-A3D8-A7941AD7B0E4}"/>
                </a:ext>
              </a:extLst>
            </p:cNvPr>
            <p:cNvSpPr/>
            <p:nvPr/>
          </p:nvSpPr>
          <p:spPr>
            <a:xfrm rot="5400000" flipH="1">
              <a:off x="3038204" y="1509216"/>
              <a:ext cx="315975" cy="323111"/>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6" name="Parallelogram 75">
              <a:extLst>
                <a:ext uri="{FF2B5EF4-FFF2-40B4-BE49-F238E27FC236}">
                  <a16:creationId xmlns:a16="http://schemas.microsoft.com/office/drawing/2014/main" id="{B282C477-515D-48DD-ACC4-D28E3E8D0AC4}"/>
                </a:ext>
              </a:extLst>
            </p:cNvPr>
            <p:cNvSpPr>
              <a:spLocks noChangeAspect="1"/>
            </p:cNvSpPr>
            <p:nvPr/>
          </p:nvSpPr>
          <p:spPr>
            <a:xfrm rot="5400000" flipH="1" flipV="1">
              <a:off x="7450982" y="4498552"/>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7" name="Parallelogram 76">
              <a:extLst>
                <a:ext uri="{FF2B5EF4-FFF2-40B4-BE49-F238E27FC236}">
                  <a16:creationId xmlns:a16="http://schemas.microsoft.com/office/drawing/2014/main" id="{CF78B184-60DE-4E88-BCF6-4C2BD33A5388}"/>
                </a:ext>
              </a:extLst>
            </p:cNvPr>
            <p:cNvSpPr>
              <a:spLocks noChangeAspect="1"/>
            </p:cNvSpPr>
            <p:nvPr/>
          </p:nvSpPr>
          <p:spPr>
            <a:xfrm rot="5400000" flipH="1" flipV="1">
              <a:off x="7450982" y="4322647"/>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8" name="Parallelogram 77">
              <a:extLst>
                <a:ext uri="{FF2B5EF4-FFF2-40B4-BE49-F238E27FC236}">
                  <a16:creationId xmlns:a16="http://schemas.microsoft.com/office/drawing/2014/main" id="{16828EC3-AE3E-47A3-966C-98E93625A192}"/>
                </a:ext>
              </a:extLst>
            </p:cNvPr>
            <p:cNvSpPr>
              <a:spLocks noChangeAspect="1"/>
            </p:cNvSpPr>
            <p:nvPr/>
          </p:nvSpPr>
          <p:spPr>
            <a:xfrm rot="5400000" flipH="1" flipV="1">
              <a:off x="7450982" y="4150191"/>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79" name="Parallelogram 78">
              <a:extLst>
                <a:ext uri="{FF2B5EF4-FFF2-40B4-BE49-F238E27FC236}">
                  <a16:creationId xmlns:a16="http://schemas.microsoft.com/office/drawing/2014/main" id="{E7E80052-A6E4-465F-B0D8-F676C3BE9C1F}"/>
                </a:ext>
              </a:extLst>
            </p:cNvPr>
            <p:cNvSpPr>
              <a:spLocks noChangeAspect="1"/>
            </p:cNvSpPr>
            <p:nvPr/>
          </p:nvSpPr>
          <p:spPr>
            <a:xfrm rot="5400000" flipH="1" flipV="1">
              <a:off x="7450982" y="3971490"/>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0" name="Parallelogram 79">
              <a:extLst>
                <a:ext uri="{FF2B5EF4-FFF2-40B4-BE49-F238E27FC236}">
                  <a16:creationId xmlns:a16="http://schemas.microsoft.com/office/drawing/2014/main" id="{637893EA-A6EE-4BB6-B23B-EFCFBF555B18}"/>
                </a:ext>
              </a:extLst>
            </p:cNvPr>
            <p:cNvSpPr>
              <a:spLocks noChangeAspect="1"/>
            </p:cNvSpPr>
            <p:nvPr/>
          </p:nvSpPr>
          <p:spPr>
            <a:xfrm rot="5400000" flipH="1" flipV="1">
              <a:off x="7450982" y="3801447"/>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1" name="Parallelogram 80">
              <a:extLst>
                <a:ext uri="{FF2B5EF4-FFF2-40B4-BE49-F238E27FC236}">
                  <a16:creationId xmlns:a16="http://schemas.microsoft.com/office/drawing/2014/main" id="{CBAB9B18-8756-480B-BF42-D695DE5D45CA}"/>
                </a:ext>
              </a:extLst>
            </p:cNvPr>
            <p:cNvSpPr>
              <a:spLocks noChangeAspect="1"/>
            </p:cNvSpPr>
            <p:nvPr/>
          </p:nvSpPr>
          <p:spPr>
            <a:xfrm rot="5400000" flipH="1" flipV="1">
              <a:off x="7448644" y="3625184"/>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2" name="Parallelogram 81">
              <a:extLst>
                <a:ext uri="{FF2B5EF4-FFF2-40B4-BE49-F238E27FC236}">
                  <a16:creationId xmlns:a16="http://schemas.microsoft.com/office/drawing/2014/main" id="{2BE8F8B6-6176-4065-85C2-B8C9CA08800C}"/>
                </a:ext>
              </a:extLst>
            </p:cNvPr>
            <p:cNvSpPr>
              <a:spLocks noChangeAspect="1"/>
            </p:cNvSpPr>
            <p:nvPr/>
          </p:nvSpPr>
          <p:spPr>
            <a:xfrm rot="5400000" flipH="1" flipV="1">
              <a:off x="7450982" y="3452704"/>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3" name="Parallelogram 82">
              <a:extLst>
                <a:ext uri="{FF2B5EF4-FFF2-40B4-BE49-F238E27FC236}">
                  <a16:creationId xmlns:a16="http://schemas.microsoft.com/office/drawing/2014/main" id="{DF897667-92E7-4F2F-972B-7616D7FDC0C0}"/>
                </a:ext>
              </a:extLst>
            </p:cNvPr>
            <p:cNvSpPr>
              <a:spLocks noChangeAspect="1"/>
            </p:cNvSpPr>
            <p:nvPr/>
          </p:nvSpPr>
          <p:spPr>
            <a:xfrm rot="5400000" flipH="1" flipV="1">
              <a:off x="7450982" y="3276440"/>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4" name="Parallelogram 83">
              <a:extLst>
                <a:ext uri="{FF2B5EF4-FFF2-40B4-BE49-F238E27FC236}">
                  <a16:creationId xmlns:a16="http://schemas.microsoft.com/office/drawing/2014/main" id="{0545A916-EEAE-48AB-9057-B9FA3D44B458}"/>
                </a:ext>
              </a:extLst>
            </p:cNvPr>
            <p:cNvSpPr>
              <a:spLocks noChangeAspect="1"/>
            </p:cNvSpPr>
            <p:nvPr/>
          </p:nvSpPr>
          <p:spPr>
            <a:xfrm rot="5400000" flipH="1" flipV="1">
              <a:off x="7450982" y="3103960"/>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5" name="Parallelogram 84">
              <a:extLst>
                <a:ext uri="{FF2B5EF4-FFF2-40B4-BE49-F238E27FC236}">
                  <a16:creationId xmlns:a16="http://schemas.microsoft.com/office/drawing/2014/main" id="{8FE8D9B7-4A50-4714-9476-1158EA056548}"/>
                </a:ext>
              </a:extLst>
            </p:cNvPr>
            <p:cNvSpPr>
              <a:spLocks noChangeAspect="1"/>
            </p:cNvSpPr>
            <p:nvPr/>
          </p:nvSpPr>
          <p:spPr>
            <a:xfrm rot="5400000" flipH="1" flipV="1">
              <a:off x="7448645" y="2927206"/>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6" name="Parallelogram 85">
              <a:extLst>
                <a:ext uri="{FF2B5EF4-FFF2-40B4-BE49-F238E27FC236}">
                  <a16:creationId xmlns:a16="http://schemas.microsoft.com/office/drawing/2014/main" id="{661EC848-5C26-40BA-8865-E259585117DC}"/>
                </a:ext>
              </a:extLst>
            </p:cNvPr>
            <p:cNvSpPr>
              <a:spLocks noChangeAspect="1"/>
            </p:cNvSpPr>
            <p:nvPr/>
          </p:nvSpPr>
          <p:spPr>
            <a:xfrm rot="5400000" flipH="1" flipV="1">
              <a:off x="7450982" y="2753267"/>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7" name="Parallelogram 86">
              <a:extLst>
                <a:ext uri="{FF2B5EF4-FFF2-40B4-BE49-F238E27FC236}">
                  <a16:creationId xmlns:a16="http://schemas.microsoft.com/office/drawing/2014/main" id="{86F4F6A2-B91B-4B3F-BF87-CA77D66FF164}"/>
                </a:ext>
              </a:extLst>
            </p:cNvPr>
            <p:cNvSpPr>
              <a:spLocks noChangeAspect="1"/>
            </p:cNvSpPr>
            <p:nvPr/>
          </p:nvSpPr>
          <p:spPr>
            <a:xfrm rot="5400000" flipH="1" flipV="1">
              <a:off x="7450982" y="2578462"/>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8" name="Parallelogram 87">
              <a:extLst>
                <a:ext uri="{FF2B5EF4-FFF2-40B4-BE49-F238E27FC236}">
                  <a16:creationId xmlns:a16="http://schemas.microsoft.com/office/drawing/2014/main" id="{D5353D1E-9B85-432D-84A7-4837631C72EF}"/>
                </a:ext>
              </a:extLst>
            </p:cNvPr>
            <p:cNvSpPr>
              <a:spLocks noChangeAspect="1"/>
            </p:cNvSpPr>
            <p:nvPr/>
          </p:nvSpPr>
          <p:spPr>
            <a:xfrm rot="5400000" flipH="1" flipV="1">
              <a:off x="7450982" y="2402199"/>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9" name="Parallelogram 88">
              <a:extLst>
                <a:ext uri="{FF2B5EF4-FFF2-40B4-BE49-F238E27FC236}">
                  <a16:creationId xmlns:a16="http://schemas.microsoft.com/office/drawing/2014/main" id="{D0D7E1E3-EE76-49B5-91F7-2D80699540A7}"/>
                </a:ext>
              </a:extLst>
            </p:cNvPr>
            <p:cNvSpPr>
              <a:spLocks noChangeAspect="1"/>
            </p:cNvSpPr>
            <p:nvPr/>
          </p:nvSpPr>
          <p:spPr>
            <a:xfrm rot="5400000" flipH="1" flipV="1">
              <a:off x="7450982" y="4849603"/>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0" name="Parallelogram 89">
              <a:extLst>
                <a:ext uri="{FF2B5EF4-FFF2-40B4-BE49-F238E27FC236}">
                  <a16:creationId xmlns:a16="http://schemas.microsoft.com/office/drawing/2014/main" id="{D79A970F-EAAC-4CA5-94D7-43779556ABB7}"/>
                </a:ext>
              </a:extLst>
            </p:cNvPr>
            <p:cNvSpPr>
              <a:spLocks noChangeAspect="1"/>
            </p:cNvSpPr>
            <p:nvPr/>
          </p:nvSpPr>
          <p:spPr>
            <a:xfrm rot="5400000" flipH="1" flipV="1">
              <a:off x="7450982" y="4673339"/>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1" name="Parallelogram 90">
              <a:extLst>
                <a:ext uri="{FF2B5EF4-FFF2-40B4-BE49-F238E27FC236}">
                  <a16:creationId xmlns:a16="http://schemas.microsoft.com/office/drawing/2014/main" id="{7C803AA5-639C-4A22-BECE-40D44464606A}"/>
                </a:ext>
              </a:extLst>
            </p:cNvPr>
            <p:cNvSpPr>
              <a:spLocks noChangeAspect="1"/>
            </p:cNvSpPr>
            <p:nvPr/>
          </p:nvSpPr>
          <p:spPr>
            <a:xfrm rot="5400000" flipH="1" flipV="1">
              <a:off x="7450982" y="2227222"/>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2" name="Parallelogram 91">
              <a:extLst>
                <a:ext uri="{FF2B5EF4-FFF2-40B4-BE49-F238E27FC236}">
                  <a16:creationId xmlns:a16="http://schemas.microsoft.com/office/drawing/2014/main" id="{7FFDFF83-EC74-4999-9F01-013E0ADFAB88}"/>
                </a:ext>
              </a:extLst>
            </p:cNvPr>
            <p:cNvSpPr>
              <a:spLocks noChangeAspect="1"/>
            </p:cNvSpPr>
            <p:nvPr/>
          </p:nvSpPr>
          <p:spPr>
            <a:xfrm rot="5400000" flipH="1" flipV="1">
              <a:off x="7450982" y="2050090"/>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3" name="Parallelogram 92">
              <a:extLst>
                <a:ext uri="{FF2B5EF4-FFF2-40B4-BE49-F238E27FC236}">
                  <a16:creationId xmlns:a16="http://schemas.microsoft.com/office/drawing/2014/main" id="{B6C451CF-B27F-4A25-9DDA-96A8D569327B}"/>
                </a:ext>
              </a:extLst>
            </p:cNvPr>
            <p:cNvSpPr>
              <a:spLocks noChangeAspect="1"/>
            </p:cNvSpPr>
            <p:nvPr/>
          </p:nvSpPr>
          <p:spPr>
            <a:xfrm rot="5400000" flipH="1" flipV="1">
              <a:off x="7450982" y="1875982"/>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4" name="Parallelogram 93">
              <a:extLst>
                <a:ext uri="{FF2B5EF4-FFF2-40B4-BE49-F238E27FC236}">
                  <a16:creationId xmlns:a16="http://schemas.microsoft.com/office/drawing/2014/main" id="{4B33D715-6DC6-4C8B-9BBF-213E1728DD2B}"/>
                </a:ext>
              </a:extLst>
            </p:cNvPr>
            <p:cNvSpPr>
              <a:spLocks noChangeAspect="1"/>
            </p:cNvSpPr>
            <p:nvPr/>
          </p:nvSpPr>
          <p:spPr>
            <a:xfrm rot="5400000" flipH="1" flipV="1">
              <a:off x="7450982" y="1700144"/>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5" name="Parallelogram 94">
              <a:extLst>
                <a:ext uri="{FF2B5EF4-FFF2-40B4-BE49-F238E27FC236}">
                  <a16:creationId xmlns:a16="http://schemas.microsoft.com/office/drawing/2014/main" id="{079F30DC-6A4E-48F7-ADF0-6E230B686634}"/>
                </a:ext>
              </a:extLst>
            </p:cNvPr>
            <p:cNvSpPr>
              <a:spLocks noChangeAspect="1"/>
            </p:cNvSpPr>
            <p:nvPr/>
          </p:nvSpPr>
          <p:spPr>
            <a:xfrm rot="5400000" flipH="1" flipV="1">
              <a:off x="7450982" y="1526266"/>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6" name="Parallelogram 95">
              <a:extLst>
                <a:ext uri="{FF2B5EF4-FFF2-40B4-BE49-F238E27FC236}">
                  <a16:creationId xmlns:a16="http://schemas.microsoft.com/office/drawing/2014/main" id="{331EAD86-36E2-4DD3-BF10-52CE9303F037}"/>
                </a:ext>
              </a:extLst>
            </p:cNvPr>
            <p:cNvSpPr>
              <a:spLocks noChangeAspect="1"/>
            </p:cNvSpPr>
            <p:nvPr/>
          </p:nvSpPr>
          <p:spPr>
            <a:xfrm rot="5400000" flipH="1" flipV="1">
              <a:off x="7856956" y="4730494"/>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7" name="Parallelogram 96">
              <a:extLst>
                <a:ext uri="{FF2B5EF4-FFF2-40B4-BE49-F238E27FC236}">
                  <a16:creationId xmlns:a16="http://schemas.microsoft.com/office/drawing/2014/main" id="{197BE0F6-19E8-4236-BE8E-C978AEF7F2DF}"/>
                </a:ext>
              </a:extLst>
            </p:cNvPr>
            <p:cNvSpPr>
              <a:spLocks noChangeAspect="1"/>
            </p:cNvSpPr>
            <p:nvPr/>
          </p:nvSpPr>
          <p:spPr>
            <a:xfrm rot="5400000" flipH="1" flipV="1">
              <a:off x="7856956" y="4554589"/>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8" name="Parallelogram 97">
              <a:extLst>
                <a:ext uri="{FF2B5EF4-FFF2-40B4-BE49-F238E27FC236}">
                  <a16:creationId xmlns:a16="http://schemas.microsoft.com/office/drawing/2014/main" id="{CE23BA1E-8415-482A-9E7E-F113D47BF90B}"/>
                </a:ext>
              </a:extLst>
            </p:cNvPr>
            <p:cNvSpPr>
              <a:spLocks noChangeAspect="1"/>
            </p:cNvSpPr>
            <p:nvPr/>
          </p:nvSpPr>
          <p:spPr>
            <a:xfrm rot="5400000" flipH="1" flipV="1">
              <a:off x="7856956" y="4382133"/>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9" name="Parallelogram 98">
              <a:extLst>
                <a:ext uri="{FF2B5EF4-FFF2-40B4-BE49-F238E27FC236}">
                  <a16:creationId xmlns:a16="http://schemas.microsoft.com/office/drawing/2014/main" id="{942E5341-5EA7-40C2-89F9-9506331494FC}"/>
                </a:ext>
              </a:extLst>
            </p:cNvPr>
            <p:cNvSpPr>
              <a:spLocks noChangeAspect="1"/>
            </p:cNvSpPr>
            <p:nvPr/>
          </p:nvSpPr>
          <p:spPr>
            <a:xfrm rot="5400000" flipH="1" flipV="1">
              <a:off x="7856956" y="4203432"/>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0" name="Parallelogram 99">
              <a:extLst>
                <a:ext uri="{FF2B5EF4-FFF2-40B4-BE49-F238E27FC236}">
                  <a16:creationId xmlns:a16="http://schemas.microsoft.com/office/drawing/2014/main" id="{40762F64-FAEE-480E-8B17-63B50C1032D1}"/>
                </a:ext>
              </a:extLst>
            </p:cNvPr>
            <p:cNvSpPr>
              <a:spLocks noChangeAspect="1"/>
            </p:cNvSpPr>
            <p:nvPr/>
          </p:nvSpPr>
          <p:spPr>
            <a:xfrm rot="5400000" flipH="1" flipV="1">
              <a:off x="7856956" y="4033390"/>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1" name="Parallelogram 100">
              <a:extLst>
                <a:ext uri="{FF2B5EF4-FFF2-40B4-BE49-F238E27FC236}">
                  <a16:creationId xmlns:a16="http://schemas.microsoft.com/office/drawing/2014/main" id="{4FBA49D9-5A5C-49E8-8CC8-6912C792906D}"/>
                </a:ext>
              </a:extLst>
            </p:cNvPr>
            <p:cNvSpPr>
              <a:spLocks noChangeAspect="1"/>
            </p:cNvSpPr>
            <p:nvPr/>
          </p:nvSpPr>
          <p:spPr>
            <a:xfrm rot="5400000" flipH="1" flipV="1">
              <a:off x="7854619" y="3857126"/>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2" name="Parallelogram 101">
              <a:extLst>
                <a:ext uri="{FF2B5EF4-FFF2-40B4-BE49-F238E27FC236}">
                  <a16:creationId xmlns:a16="http://schemas.microsoft.com/office/drawing/2014/main" id="{DFEC8A6C-3535-4350-826F-235694452E87}"/>
                </a:ext>
              </a:extLst>
            </p:cNvPr>
            <p:cNvSpPr>
              <a:spLocks noChangeAspect="1"/>
            </p:cNvSpPr>
            <p:nvPr/>
          </p:nvSpPr>
          <p:spPr>
            <a:xfrm rot="5400000" flipH="1" flipV="1">
              <a:off x="7856956" y="3684646"/>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3" name="Parallelogram 102">
              <a:extLst>
                <a:ext uri="{FF2B5EF4-FFF2-40B4-BE49-F238E27FC236}">
                  <a16:creationId xmlns:a16="http://schemas.microsoft.com/office/drawing/2014/main" id="{E6D32412-DADE-4DCC-A8C0-34CF23F9A051}"/>
                </a:ext>
              </a:extLst>
            </p:cNvPr>
            <p:cNvSpPr>
              <a:spLocks noChangeAspect="1"/>
            </p:cNvSpPr>
            <p:nvPr/>
          </p:nvSpPr>
          <p:spPr>
            <a:xfrm rot="5400000" flipH="1" flipV="1">
              <a:off x="7856956" y="3508383"/>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4" name="Parallelogram 103">
              <a:extLst>
                <a:ext uri="{FF2B5EF4-FFF2-40B4-BE49-F238E27FC236}">
                  <a16:creationId xmlns:a16="http://schemas.microsoft.com/office/drawing/2014/main" id="{7919558C-ADD9-453B-BAC3-5947970EB1B4}"/>
                </a:ext>
              </a:extLst>
            </p:cNvPr>
            <p:cNvSpPr>
              <a:spLocks noChangeAspect="1"/>
            </p:cNvSpPr>
            <p:nvPr/>
          </p:nvSpPr>
          <p:spPr>
            <a:xfrm rot="5400000" flipH="1" flipV="1">
              <a:off x="7856956" y="3335902"/>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5" name="Parallelogram 104">
              <a:extLst>
                <a:ext uri="{FF2B5EF4-FFF2-40B4-BE49-F238E27FC236}">
                  <a16:creationId xmlns:a16="http://schemas.microsoft.com/office/drawing/2014/main" id="{81F28E26-79AA-424F-B9B7-752C54D3AA36}"/>
                </a:ext>
              </a:extLst>
            </p:cNvPr>
            <p:cNvSpPr>
              <a:spLocks noChangeAspect="1"/>
            </p:cNvSpPr>
            <p:nvPr/>
          </p:nvSpPr>
          <p:spPr>
            <a:xfrm rot="5400000" flipH="1" flipV="1">
              <a:off x="7854619" y="3159148"/>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6" name="Parallelogram 105">
              <a:extLst>
                <a:ext uri="{FF2B5EF4-FFF2-40B4-BE49-F238E27FC236}">
                  <a16:creationId xmlns:a16="http://schemas.microsoft.com/office/drawing/2014/main" id="{315D0D71-8A5B-483A-9322-3111B6716DFF}"/>
                </a:ext>
              </a:extLst>
            </p:cNvPr>
            <p:cNvSpPr>
              <a:spLocks noChangeAspect="1"/>
            </p:cNvSpPr>
            <p:nvPr/>
          </p:nvSpPr>
          <p:spPr>
            <a:xfrm rot="5400000" flipH="1" flipV="1">
              <a:off x="7856956" y="2985210"/>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7" name="Parallelogram 106">
              <a:extLst>
                <a:ext uri="{FF2B5EF4-FFF2-40B4-BE49-F238E27FC236}">
                  <a16:creationId xmlns:a16="http://schemas.microsoft.com/office/drawing/2014/main" id="{B576287C-02B1-403C-B71E-51332670B3A4}"/>
                </a:ext>
              </a:extLst>
            </p:cNvPr>
            <p:cNvSpPr>
              <a:spLocks noChangeAspect="1"/>
            </p:cNvSpPr>
            <p:nvPr/>
          </p:nvSpPr>
          <p:spPr>
            <a:xfrm rot="5400000" flipH="1" flipV="1">
              <a:off x="7856956" y="2810405"/>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8" name="Parallelogram 107">
              <a:extLst>
                <a:ext uri="{FF2B5EF4-FFF2-40B4-BE49-F238E27FC236}">
                  <a16:creationId xmlns:a16="http://schemas.microsoft.com/office/drawing/2014/main" id="{F68745C1-1B5B-4F03-925D-80D755B5A405}"/>
                </a:ext>
              </a:extLst>
            </p:cNvPr>
            <p:cNvSpPr>
              <a:spLocks noChangeAspect="1"/>
            </p:cNvSpPr>
            <p:nvPr/>
          </p:nvSpPr>
          <p:spPr>
            <a:xfrm rot="5400000" flipH="1" flipV="1">
              <a:off x="7856956" y="2634141"/>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9" name="Parallelogram 108">
              <a:extLst>
                <a:ext uri="{FF2B5EF4-FFF2-40B4-BE49-F238E27FC236}">
                  <a16:creationId xmlns:a16="http://schemas.microsoft.com/office/drawing/2014/main" id="{D8D57AF9-2209-412A-9631-0E12052C4497}"/>
                </a:ext>
              </a:extLst>
            </p:cNvPr>
            <p:cNvSpPr>
              <a:spLocks noChangeAspect="1"/>
            </p:cNvSpPr>
            <p:nvPr/>
          </p:nvSpPr>
          <p:spPr>
            <a:xfrm rot="5400000" flipH="1" flipV="1">
              <a:off x="7856956" y="5081545"/>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0" name="Parallelogram 109">
              <a:extLst>
                <a:ext uri="{FF2B5EF4-FFF2-40B4-BE49-F238E27FC236}">
                  <a16:creationId xmlns:a16="http://schemas.microsoft.com/office/drawing/2014/main" id="{7958EAE8-A833-4A30-9EC9-31CEDEF5BC5C}"/>
                </a:ext>
              </a:extLst>
            </p:cNvPr>
            <p:cNvSpPr>
              <a:spLocks noChangeAspect="1"/>
            </p:cNvSpPr>
            <p:nvPr/>
          </p:nvSpPr>
          <p:spPr>
            <a:xfrm rot="5400000" flipH="1" flipV="1">
              <a:off x="7856956" y="4905282"/>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1" name="Parallelogram 110">
              <a:extLst>
                <a:ext uri="{FF2B5EF4-FFF2-40B4-BE49-F238E27FC236}">
                  <a16:creationId xmlns:a16="http://schemas.microsoft.com/office/drawing/2014/main" id="{D19E4755-C2FF-4A4E-8930-AE9FCEDE8321}"/>
                </a:ext>
              </a:extLst>
            </p:cNvPr>
            <p:cNvSpPr>
              <a:spLocks noChangeAspect="1"/>
            </p:cNvSpPr>
            <p:nvPr/>
          </p:nvSpPr>
          <p:spPr>
            <a:xfrm rot="5400000" flipH="1" flipV="1">
              <a:off x="7856956" y="2459165"/>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2" name="Parallelogram 111">
              <a:extLst>
                <a:ext uri="{FF2B5EF4-FFF2-40B4-BE49-F238E27FC236}">
                  <a16:creationId xmlns:a16="http://schemas.microsoft.com/office/drawing/2014/main" id="{514DCF6A-8ECB-4C29-BCD3-04F3E8921A94}"/>
                </a:ext>
              </a:extLst>
            </p:cNvPr>
            <p:cNvSpPr>
              <a:spLocks noChangeAspect="1"/>
            </p:cNvSpPr>
            <p:nvPr/>
          </p:nvSpPr>
          <p:spPr>
            <a:xfrm rot="5400000" flipH="1" flipV="1">
              <a:off x="7856956" y="2282033"/>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3" name="Parallelogram 112">
              <a:extLst>
                <a:ext uri="{FF2B5EF4-FFF2-40B4-BE49-F238E27FC236}">
                  <a16:creationId xmlns:a16="http://schemas.microsoft.com/office/drawing/2014/main" id="{7A340C62-0078-4C0F-80D0-A0A0602D7209}"/>
                </a:ext>
              </a:extLst>
            </p:cNvPr>
            <p:cNvSpPr>
              <a:spLocks noChangeAspect="1"/>
            </p:cNvSpPr>
            <p:nvPr/>
          </p:nvSpPr>
          <p:spPr>
            <a:xfrm rot="5400000" flipH="1" flipV="1">
              <a:off x="7856956" y="2107925"/>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4" name="Parallelogram 113">
              <a:extLst>
                <a:ext uri="{FF2B5EF4-FFF2-40B4-BE49-F238E27FC236}">
                  <a16:creationId xmlns:a16="http://schemas.microsoft.com/office/drawing/2014/main" id="{C202DBE9-EB67-4E93-A657-7AC49BEFED6A}"/>
                </a:ext>
              </a:extLst>
            </p:cNvPr>
            <p:cNvSpPr>
              <a:spLocks noChangeAspect="1"/>
            </p:cNvSpPr>
            <p:nvPr/>
          </p:nvSpPr>
          <p:spPr>
            <a:xfrm rot="5400000" flipH="1" flipV="1">
              <a:off x="7856956" y="1932086"/>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5" name="Parallelogram 114">
              <a:extLst>
                <a:ext uri="{FF2B5EF4-FFF2-40B4-BE49-F238E27FC236}">
                  <a16:creationId xmlns:a16="http://schemas.microsoft.com/office/drawing/2014/main" id="{16035CDD-B788-42C7-A776-7797D5B72B45}"/>
                </a:ext>
              </a:extLst>
            </p:cNvPr>
            <p:cNvSpPr>
              <a:spLocks noChangeAspect="1"/>
            </p:cNvSpPr>
            <p:nvPr/>
          </p:nvSpPr>
          <p:spPr>
            <a:xfrm rot="5400000" flipH="1" flipV="1">
              <a:off x="7856956" y="1758209"/>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6" name="Parallelogram 115">
              <a:extLst>
                <a:ext uri="{FF2B5EF4-FFF2-40B4-BE49-F238E27FC236}">
                  <a16:creationId xmlns:a16="http://schemas.microsoft.com/office/drawing/2014/main" id="{759A6FE1-B05D-46BF-8494-D7B36289188E}"/>
                </a:ext>
              </a:extLst>
            </p:cNvPr>
            <p:cNvSpPr>
              <a:spLocks noChangeAspect="1"/>
            </p:cNvSpPr>
            <p:nvPr/>
          </p:nvSpPr>
          <p:spPr>
            <a:xfrm rot="5400000" flipH="1" flipV="1">
              <a:off x="8259823" y="4959879"/>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7" name="Parallelogram 116">
              <a:extLst>
                <a:ext uri="{FF2B5EF4-FFF2-40B4-BE49-F238E27FC236}">
                  <a16:creationId xmlns:a16="http://schemas.microsoft.com/office/drawing/2014/main" id="{D1EA41C0-8B0D-42C7-AFC1-A3E14BD57FCD}"/>
                </a:ext>
              </a:extLst>
            </p:cNvPr>
            <p:cNvSpPr>
              <a:spLocks noChangeAspect="1"/>
            </p:cNvSpPr>
            <p:nvPr/>
          </p:nvSpPr>
          <p:spPr>
            <a:xfrm rot="5400000" flipH="1" flipV="1">
              <a:off x="8259823" y="4783973"/>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8" name="Parallelogram 117">
              <a:extLst>
                <a:ext uri="{FF2B5EF4-FFF2-40B4-BE49-F238E27FC236}">
                  <a16:creationId xmlns:a16="http://schemas.microsoft.com/office/drawing/2014/main" id="{AC8252FA-B45B-4568-85FF-FAB2BB0633A4}"/>
                </a:ext>
              </a:extLst>
            </p:cNvPr>
            <p:cNvSpPr>
              <a:spLocks noChangeAspect="1"/>
            </p:cNvSpPr>
            <p:nvPr/>
          </p:nvSpPr>
          <p:spPr>
            <a:xfrm rot="5400000" flipH="1" flipV="1">
              <a:off x="8259823" y="4611518"/>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9" name="Parallelogram 118">
              <a:extLst>
                <a:ext uri="{FF2B5EF4-FFF2-40B4-BE49-F238E27FC236}">
                  <a16:creationId xmlns:a16="http://schemas.microsoft.com/office/drawing/2014/main" id="{22EAFC6D-E69A-4E0E-9840-A3B6AA5F4311}"/>
                </a:ext>
              </a:extLst>
            </p:cNvPr>
            <p:cNvSpPr>
              <a:spLocks noChangeAspect="1"/>
            </p:cNvSpPr>
            <p:nvPr/>
          </p:nvSpPr>
          <p:spPr>
            <a:xfrm rot="5400000" flipH="1" flipV="1">
              <a:off x="8259823" y="4432817"/>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0" name="Parallelogram 119">
              <a:extLst>
                <a:ext uri="{FF2B5EF4-FFF2-40B4-BE49-F238E27FC236}">
                  <a16:creationId xmlns:a16="http://schemas.microsoft.com/office/drawing/2014/main" id="{506D93CA-8724-4D13-A91F-4F4121DB6395}"/>
                </a:ext>
              </a:extLst>
            </p:cNvPr>
            <p:cNvSpPr>
              <a:spLocks noChangeAspect="1"/>
            </p:cNvSpPr>
            <p:nvPr/>
          </p:nvSpPr>
          <p:spPr>
            <a:xfrm rot="5400000" flipH="1" flipV="1">
              <a:off x="8259823" y="4262774"/>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1" name="Parallelogram 120">
              <a:extLst>
                <a:ext uri="{FF2B5EF4-FFF2-40B4-BE49-F238E27FC236}">
                  <a16:creationId xmlns:a16="http://schemas.microsoft.com/office/drawing/2014/main" id="{1468218B-C093-4979-AC1C-59FFD836D965}"/>
                </a:ext>
              </a:extLst>
            </p:cNvPr>
            <p:cNvSpPr>
              <a:spLocks noChangeAspect="1"/>
            </p:cNvSpPr>
            <p:nvPr/>
          </p:nvSpPr>
          <p:spPr>
            <a:xfrm rot="5400000" flipH="1" flipV="1">
              <a:off x="8257485" y="4086510"/>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2" name="Parallelogram 121">
              <a:extLst>
                <a:ext uri="{FF2B5EF4-FFF2-40B4-BE49-F238E27FC236}">
                  <a16:creationId xmlns:a16="http://schemas.microsoft.com/office/drawing/2014/main" id="{487BED08-DF76-4C81-86EE-95761D8A1E74}"/>
                </a:ext>
              </a:extLst>
            </p:cNvPr>
            <p:cNvSpPr>
              <a:spLocks noChangeAspect="1"/>
            </p:cNvSpPr>
            <p:nvPr/>
          </p:nvSpPr>
          <p:spPr>
            <a:xfrm rot="5400000" flipH="1" flipV="1">
              <a:off x="8259823" y="3914030"/>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3" name="Parallelogram 122">
              <a:extLst>
                <a:ext uri="{FF2B5EF4-FFF2-40B4-BE49-F238E27FC236}">
                  <a16:creationId xmlns:a16="http://schemas.microsoft.com/office/drawing/2014/main" id="{E3DE25CA-61AD-4302-88D6-F063013F1E46}"/>
                </a:ext>
              </a:extLst>
            </p:cNvPr>
            <p:cNvSpPr>
              <a:spLocks noChangeAspect="1"/>
            </p:cNvSpPr>
            <p:nvPr/>
          </p:nvSpPr>
          <p:spPr>
            <a:xfrm rot="5400000" flipH="1" flipV="1">
              <a:off x="8259823" y="3737767"/>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4" name="Parallelogram 123">
              <a:extLst>
                <a:ext uri="{FF2B5EF4-FFF2-40B4-BE49-F238E27FC236}">
                  <a16:creationId xmlns:a16="http://schemas.microsoft.com/office/drawing/2014/main" id="{FFE4115B-F7F6-4312-83AD-CDF33389F56B}"/>
                </a:ext>
              </a:extLst>
            </p:cNvPr>
            <p:cNvSpPr>
              <a:spLocks noChangeAspect="1"/>
            </p:cNvSpPr>
            <p:nvPr/>
          </p:nvSpPr>
          <p:spPr>
            <a:xfrm rot="5400000" flipH="1" flipV="1">
              <a:off x="8259823" y="3565287"/>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5" name="Parallelogram 124">
              <a:extLst>
                <a:ext uri="{FF2B5EF4-FFF2-40B4-BE49-F238E27FC236}">
                  <a16:creationId xmlns:a16="http://schemas.microsoft.com/office/drawing/2014/main" id="{C489201F-D0D8-4BC4-BFAC-C1C9FB100B36}"/>
                </a:ext>
              </a:extLst>
            </p:cNvPr>
            <p:cNvSpPr>
              <a:spLocks noChangeAspect="1"/>
            </p:cNvSpPr>
            <p:nvPr/>
          </p:nvSpPr>
          <p:spPr>
            <a:xfrm rot="5400000" flipH="1" flipV="1">
              <a:off x="8257486" y="3388533"/>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6" name="Parallelogram 125">
              <a:extLst>
                <a:ext uri="{FF2B5EF4-FFF2-40B4-BE49-F238E27FC236}">
                  <a16:creationId xmlns:a16="http://schemas.microsoft.com/office/drawing/2014/main" id="{103300AF-118D-4562-8428-B176AC3C6AF2}"/>
                </a:ext>
              </a:extLst>
            </p:cNvPr>
            <p:cNvSpPr>
              <a:spLocks noChangeAspect="1"/>
            </p:cNvSpPr>
            <p:nvPr/>
          </p:nvSpPr>
          <p:spPr>
            <a:xfrm rot="5400000" flipH="1" flipV="1">
              <a:off x="8259823" y="3214594"/>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7" name="Parallelogram 126">
              <a:extLst>
                <a:ext uri="{FF2B5EF4-FFF2-40B4-BE49-F238E27FC236}">
                  <a16:creationId xmlns:a16="http://schemas.microsoft.com/office/drawing/2014/main" id="{EDD18FAD-FBF6-4CCD-9351-271C90B2CAEE}"/>
                </a:ext>
              </a:extLst>
            </p:cNvPr>
            <p:cNvSpPr>
              <a:spLocks noChangeAspect="1"/>
            </p:cNvSpPr>
            <p:nvPr/>
          </p:nvSpPr>
          <p:spPr>
            <a:xfrm rot="5400000" flipH="1" flipV="1">
              <a:off x="8259823" y="3039789"/>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8" name="Parallelogram 127">
              <a:extLst>
                <a:ext uri="{FF2B5EF4-FFF2-40B4-BE49-F238E27FC236}">
                  <a16:creationId xmlns:a16="http://schemas.microsoft.com/office/drawing/2014/main" id="{5DC2EF94-975F-4F03-9C4C-D7737669EC82}"/>
                </a:ext>
              </a:extLst>
            </p:cNvPr>
            <p:cNvSpPr>
              <a:spLocks noChangeAspect="1"/>
            </p:cNvSpPr>
            <p:nvPr/>
          </p:nvSpPr>
          <p:spPr>
            <a:xfrm rot="5400000" flipH="1" flipV="1">
              <a:off x="8259823" y="2863525"/>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9" name="Parallelogram 128">
              <a:extLst>
                <a:ext uri="{FF2B5EF4-FFF2-40B4-BE49-F238E27FC236}">
                  <a16:creationId xmlns:a16="http://schemas.microsoft.com/office/drawing/2014/main" id="{1D351BBD-2150-467C-869B-B5B33BAB740A}"/>
                </a:ext>
              </a:extLst>
            </p:cNvPr>
            <p:cNvSpPr>
              <a:spLocks noChangeAspect="1"/>
            </p:cNvSpPr>
            <p:nvPr/>
          </p:nvSpPr>
          <p:spPr>
            <a:xfrm rot="5400000" flipH="1" flipV="1">
              <a:off x="8259823" y="5310929"/>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0" name="Parallelogram 129">
              <a:extLst>
                <a:ext uri="{FF2B5EF4-FFF2-40B4-BE49-F238E27FC236}">
                  <a16:creationId xmlns:a16="http://schemas.microsoft.com/office/drawing/2014/main" id="{68464051-D62B-4AD3-B18A-C663A063D406}"/>
                </a:ext>
              </a:extLst>
            </p:cNvPr>
            <p:cNvSpPr>
              <a:spLocks noChangeAspect="1"/>
            </p:cNvSpPr>
            <p:nvPr/>
          </p:nvSpPr>
          <p:spPr>
            <a:xfrm rot="5400000" flipH="1" flipV="1">
              <a:off x="8259823" y="5134666"/>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1" name="Parallelogram 130">
              <a:extLst>
                <a:ext uri="{FF2B5EF4-FFF2-40B4-BE49-F238E27FC236}">
                  <a16:creationId xmlns:a16="http://schemas.microsoft.com/office/drawing/2014/main" id="{E7DB6577-E13C-47BE-B76E-C6897473DC10}"/>
                </a:ext>
              </a:extLst>
            </p:cNvPr>
            <p:cNvSpPr>
              <a:spLocks noChangeAspect="1"/>
            </p:cNvSpPr>
            <p:nvPr/>
          </p:nvSpPr>
          <p:spPr>
            <a:xfrm rot="5400000" flipH="1" flipV="1">
              <a:off x="8259823" y="2688549"/>
              <a:ext cx="308887" cy="324077"/>
            </a:xfrm>
            <a:prstGeom prst="parallelogram">
              <a:avLst>
                <a:gd name="adj" fmla="val 59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2" name="Parallelogram 131">
              <a:extLst>
                <a:ext uri="{FF2B5EF4-FFF2-40B4-BE49-F238E27FC236}">
                  <a16:creationId xmlns:a16="http://schemas.microsoft.com/office/drawing/2014/main" id="{F2E01935-3BE1-4645-8641-F74F3EADEB3E}"/>
                </a:ext>
              </a:extLst>
            </p:cNvPr>
            <p:cNvSpPr>
              <a:spLocks noChangeAspect="1"/>
            </p:cNvSpPr>
            <p:nvPr/>
          </p:nvSpPr>
          <p:spPr>
            <a:xfrm rot="5400000" flipH="1" flipV="1">
              <a:off x="8259823" y="2511417"/>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3" name="Parallelogram 132">
              <a:extLst>
                <a:ext uri="{FF2B5EF4-FFF2-40B4-BE49-F238E27FC236}">
                  <a16:creationId xmlns:a16="http://schemas.microsoft.com/office/drawing/2014/main" id="{2BD2A7C4-9F61-4858-8235-BC09C0AB9F9F}"/>
                </a:ext>
              </a:extLst>
            </p:cNvPr>
            <p:cNvSpPr>
              <a:spLocks noChangeAspect="1"/>
            </p:cNvSpPr>
            <p:nvPr/>
          </p:nvSpPr>
          <p:spPr>
            <a:xfrm rot="5400000" flipH="1" flipV="1">
              <a:off x="8259823" y="2337309"/>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4" name="Parallelogram 133">
              <a:extLst>
                <a:ext uri="{FF2B5EF4-FFF2-40B4-BE49-F238E27FC236}">
                  <a16:creationId xmlns:a16="http://schemas.microsoft.com/office/drawing/2014/main" id="{96B4BF30-E625-4641-89DA-91DA5C213EE0}"/>
                </a:ext>
              </a:extLst>
            </p:cNvPr>
            <p:cNvSpPr>
              <a:spLocks noChangeAspect="1"/>
            </p:cNvSpPr>
            <p:nvPr/>
          </p:nvSpPr>
          <p:spPr>
            <a:xfrm rot="5400000" flipH="1" flipV="1">
              <a:off x="8259823" y="2161471"/>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5" name="Parallelogram 134">
              <a:extLst>
                <a:ext uri="{FF2B5EF4-FFF2-40B4-BE49-F238E27FC236}">
                  <a16:creationId xmlns:a16="http://schemas.microsoft.com/office/drawing/2014/main" id="{5CCDD023-B5C9-48B7-9DAA-F8AFADC387F2}"/>
                </a:ext>
              </a:extLst>
            </p:cNvPr>
            <p:cNvSpPr>
              <a:spLocks noChangeAspect="1"/>
            </p:cNvSpPr>
            <p:nvPr/>
          </p:nvSpPr>
          <p:spPr>
            <a:xfrm rot="5400000" flipH="1" flipV="1">
              <a:off x="8259823" y="1987593"/>
              <a:ext cx="308887" cy="324077"/>
            </a:xfrm>
            <a:prstGeom prst="parallelogram">
              <a:avLst>
                <a:gd name="adj" fmla="val 59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7" name="TextBox 136">
              <a:extLst>
                <a:ext uri="{FF2B5EF4-FFF2-40B4-BE49-F238E27FC236}">
                  <a16:creationId xmlns:a16="http://schemas.microsoft.com/office/drawing/2014/main" id="{7E07D6BD-CD88-4DF2-A6F4-24E39DB5C59C}"/>
                </a:ext>
              </a:extLst>
            </p:cNvPr>
            <p:cNvSpPr txBox="1"/>
            <p:nvPr/>
          </p:nvSpPr>
          <p:spPr>
            <a:xfrm rot="19752757">
              <a:off x="2190947" y="1812062"/>
              <a:ext cx="308409" cy="213447"/>
            </a:xfrm>
            <a:prstGeom prst="rect">
              <a:avLst/>
            </a:prstGeom>
            <a:noFill/>
          </p:spPr>
          <p:txBody>
            <a:bodyPr wrap="none" lIns="0" tIns="0" rIns="0" bIns="0" rtlCol="0" anchor="ctr">
              <a:spAutoFit/>
            </a:bodyPr>
            <a:lstStyle/>
            <a:p>
              <a:pPr algn="ctr"/>
              <a:r>
                <a:rPr lang="en-US" sz="1240" b="1" dirty="0">
                  <a:solidFill>
                    <a:schemeClr val="accent1"/>
                  </a:solidFill>
                  <a:cs typeface="Poppins" pitchFamily="2" charset="77"/>
                </a:rPr>
                <a:t>75%</a:t>
              </a:r>
            </a:p>
          </p:txBody>
        </p:sp>
        <p:sp>
          <p:nvSpPr>
            <p:cNvPr id="138" name="TextBox 137">
              <a:extLst>
                <a:ext uri="{FF2B5EF4-FFF2-40B4-BE49-F238E27FC236}">
                  <a16:creationId xmlns:a16="http://schemas.microsoft.com/office/drawing/2014/main" id="{BDAB8E7D-112E-4AFF-B96C-44E5CE2FD02C}"/>
                </a:ext>
              </a:extLst>
            </p:cNvPr>
            <p:cNvSpPr txBox="1"/>
            <p:nvPr/>
          </p:nvSpPr>
          <p:spPr>
            <a:xfrm rot="19752757">
              <a:off x="2591094" y="1579270"/>
              <a:ext cx="311996" cy="213447"/>
            </a:xfrm>
            <a:prstGeom prst="rect">
              <a:avLst/>
            </a:prstGeom>
            <a:noFill/>
          </p:spPr>
          <p:txBody>
            <a:bodyPr wrap="none" lIns="0" tIns="0" rIns="0" bIns="0" rtlCol="0" anchor="ctr">
              <a:spAutoFit/>
            </a:bodyPr>
            <a:lstStyle/>
            <a:p>
              <a:pPr algn="ctr"/>
              <a:r>
                <a:rPr lang="en-US" sz="1240" b="1" dirty="0">
                  <a:solidFill>
                    <a:schemeClr val="accent1"/>
                  </a:solidFill>
                  <a:cs typeface="Poppins" pitchFamily="2" charset="77"/>
                </a:rPr>
                <a:t>90%</a:t>
              </a:r>
            </a:p>
          </p:txBody>
        </p:sp>
        <p:sp>
          <p:nvSpPr>
            <p:cNvPr id="139" name="TextBox 138">
              <a:extLst>
                <a:ext uri="{FF2B5EF4-FFF2-40B4-BE49-F238E27FC236}">
                  <a16:creationId xmlns:a16="http://schemas.microsoft.com/office/drawing/2014/main" id="{C42E9C72-A90A-4B3F-A3F6-56E82753B10B}"/>
                </a:ext>
              </a:extLst>
            </p:cNvPr>
            <p:cNvSpPr txBox="1"/>
            <p:nvPr/>
          </p:nvSpPr>
          <p:spPr>
            <a:xfrm rot="19752757">
              <a:off x="2989686" y="1345391"/>
              <a:ext cx="311996" cy="213447"/>
            </a:xfrm>
            <a:prstGeom prst="rect">
              <a:avLst/>
            </a:prstGeom>
            <a:noFill/>
          </p:spPr>
          <p:txBody>
            <a:bodyPr wrap="none" lIns="0" tIns="0" rIns="0" bIns="0" rtlCol="0" anchor="ctr">
              <a:spAutoFit/>
            </a:bodyPr>
            <a:lstStyle/>
            <a:p>
              <a:pPr algn="ctr"/>
              <a:r>
                <a:rPr lang="en-US" sz="1240" b="1" dirty="0">
                  <a:solidFill>
                    <a:schemeClr val="accent1"/>
                  </a:solidFill>
                  <a:cs typeface="Poppins" pitchFamily="2" charset="77"/>
                </a:rPr>
                <a:t>60%</a:t>
              </a:r>
            </a:p>
          </p:txBody>
        </p:sp>
        <p:sp>
          <p:nvSpPr>
            <p:cNvPr id="140" name="TextBox 139">
              <a:extLst>
                <a:ext uri="{FF2B5EF4-FFF2-40B4-BE49-F238E27FC236}">
                  <a16:creationId xmlns:a16="http://schemas.microsoft.com/office/drawing/2014/main" id="{8F07E7DE-2E68-4CB2-B819-F41EDB1F9B7C}"/>
                </a:ext>
              </a:extLst>
            </p:cNvPr>
            <p:cNvSpPr txBox="1"/>
            <p:nvPr/>
          </p:nvSpPr>
          <p:spPr>
            <a:xfrm rot="1724527">
              <a:off x="7501191" y="1384245"/>
              <a:ext cx="317374" cy="213447"/>
            </a:xfrm>
            <a:prstGeom prst="rect">
              <a:avLst/>
            </a:prstGeom>
            <a:noFill/>
          </p:spPr>
          <p:txBody>
            <a:bodyPr wrap="none" lIns="0" tIns="0" rIns="0" bIns="0" rtlCol="0" anchor="ctr">
              <a:spAutoFit/>
            </a:bodyPr>
            <a:lstStyle/>
            <a:p>
              <a:pPr algn="ctr"/>
              <a:r>
                <a:rPr lang="en-US" sz="1240" b="1" dirty="0">
                  <a:solidFill>
                    <a:schemeClr val="accent3"/>
                  </a:solidFill>
                  <a:cs typeface="Poppins" pitchFamily="2" charset="77"/>
                </a:rPr>
                <a:t>50%</a:t>
              </a:r>
            </a:p>
          </p:txBody>
        </p:sp>
        <p:sp>
          <p:nvSpPr>
            <p:cNvPr id="141" name="TextBox 140">
              <a:extLst>
                <a:ext uri="{FF2B5EF4-FFF2-40B4-BE49-F238E27FC236}">
                  <a16:creationId xmlns:a16="http://schemas.microsoft.com/office/drawing/2014/main" id="{314ABE22-E94C-42E0-B478-34E5F9409932}"/>
                </a:ext>
              </a:extLst>
            </p:cNvPr>
            <p:cNvSpPr txBox="1"/>
            <p:nvPr/>
          </p:nvSpPr>
          <p:spPr>
            <a:xfrm rot="1724527">
              <a:off x="7910752" y="1617080"/>
              <a:ext cx="310202" cy="213447"/>
            </a:xfrm>
            <a:prstGeom prst="rect">
              <a:avLst/>
            </a:prstGeom>
            <a:noFill/>
          </p:spPr>
          <p:txBody>
            <a:bodyPr wrap="none" lIns="0" tIns="0" rIns="0" bIns="0" rtlCol="0" anchor="ctr">
              <a:spAutoFit/>
            </a:bodyPr>
            <a:lstStyle/>
            <a:p>
              <a:pPr algn="ctr"/>
              <a:r>
                <a:rPr lang="en-US" sz="1240" b="1" dirty="0">
                  <a:solidFill>
                    <a:schemeClr val="accent3"/>
                  </a:solidFill>
                  <a:cs typeface="Poppins" pitchFamily="2" charset="77"/>
                </a:rPr>
                <a:t>95%</a:t>
              </a:r>
            </a:p>
          </p:txBody>
        </p:sp>
        <p:sp>
          <p:nvSpPr>
            <p:cNvPr id="142" name="TextBox 141">
              <a:extLst>
                <a:ext uri="{FF2B5EF4-FFF2-40B4-BE49-F238E27FC236}">
                  <a16:creationId xmlns:a16="http://schemas.microsoft.com/office/drawing/2014/main" id="{9815A107-D671-460D-8352-BA1186C6778C}"/>
                </a:ext>
              </a:extLst>
            </p:cNvPr>
            <p:cNvSpPr txBox="1"/>
            <p:nvPr/>
          </p:nvSpPr>
          <p:spPr>
            <a:xfrm rot="1724527">
              <a:off x="8308239" y="1845151"/>
              <a:ext cx="320960" cy="213447"/>
            </a:xfrm>
            <a:prstGeom prst="rect">
              <a:avLst/>
            </a:prstGeom>
            <a:noFill/>
          </p:spPr>
          <p:txBody>
            <a:bodyPr wrap="none" lIns="0" tIns="0" rIns="0" bIns="0" rtlCol="0" anchor="ctr">
              <a:spAutoFit/>
            </a:bodyPr>
            <a:lstStyle/>
            <a:p>
              <a:pPr algn="ctr"/>
              <a:r>
                <a:rPr lang="en-US" sz="1240" b="1" dirty="0">
                  <a:solidFill>
                    <a:schemeClr val="accent3"/>
                  </a:solidFill>
                  <a:cs typeface="Poppins" pitchFamily="2" charset="77"/>
                </a:rPr>
                <a:t>80%</a:t>
              </a:r>
            </a:p>
          </p:txBody>
        </p:sp>
        <p:sp>
          <p:nvSpPr>
            <p:cNvPr id="146" name="TextBox 145">
              <a:extLst>
                <a:ext uri="{FF2B5EF4-FFF2-40B4-BE49-F238E27FC236}">
                  <a16:creationId xmlns:a16="http://schemas.microsoft.com/office/drawing/2014/main" id="{B074B6EF-1F60-4C8C-8AA8-15751937EC48}"/>
                </a:ext>
              </a:extLst>
            </p:cNvPr>
            <p:cNvSpPr txBox="1"/>
            <p:nvPr/>
          </p:nvSpPr>
          <p:spPr>
            <a:xfrm rot="1796000">
              <a:off x="3247501" y="5266222"/>
              <a:ext cx="702884" cy="154921"/>
            </a:xfrm>
            <a:prstGeom prst="rect">
              <a:avLst/>
            </a:prstGeom>
            <a:noFill/>
          </p:spPr>
          <p:txBody>
            <a:bodyPr wrap="none" lIns="0" tIns="0" rIns="0" bIns="0" rtlCol="0" anchor="ctr">
              <a:spAutoFit/>
            </a:bodyPr>
            <a:lstStyle/>
            <a:p>
              <a:pPr algn="ctr"/>
              <a:r>
                <a:rPr lang="en-US" sz="900" b="1" dirty="0">
                  <a:solidFill>
                    <a:schemeClr val="bg1"/>
                  </a:solidFill>
                  <a:cs typeface="Poppins" pitchFamily="2" charset="77"/>
                </a:rPr>
                <a:t>FEATURE 03</a:t>
              </a:r>
            </a:p>
          </p:txBody>
        </p:sp>
        <p:sp>
          <p:nvSpPr>
            <p:cNvPr id="147" name="TextBox 146">
              <a:extLst>
                <a:ext uri="{FF2B5EF4-FFF2-40B4-BE49-F238E27FC236}">
                  <a16:creationId xmlns:a16="http://schemas.microsoft.com/office/drawing/2014/main" id="{3D2C59DB-6BDA-4DAB-9392-E376586CCD99}"/>
                </a:ext>
              </a:extLst>
            </p:cNvPr>
            <p:cNvSpPr txBox="1"/>
            <p:nvPr/>
          </p:nvSpPr>
          <p:spPr>
            <a:xfrm rot="1796000">
              <a:off x="2850950" y="5500599"/>
              <a:ext cx="701092" cy="154921"/>
            </a:xfrm>
            <a:prstGeom prst="rect">
              <a:avLst/>
            </a:prstGeom>
            <a:noFill/>
          </p:spPr>
          <p:txBody>
            <a:bodyPr wrap="none" lIns="0" tIns="0" rIns="0" bIns="0" rtlCol="0" anchor="ctr">
              <a:spAutoFit/>
            </a:bodyPr>
            <a:lstStyle/>
            <a:p>
              <a:pPr algn="ctr"/>
              <a:r>
                <a:rPr lang="en-US" sz="900" b="1" dirty="0">
                  <a:solidFill>
                    <a:schemeClr val="bg1"/>
                  </a:solidFill>
                  <a:cs typeface="Poppins" pitchFamily="2" charset="77"/>
                </a:rPr>
                <a:t>FEATURE 02</a:t>
              </a:r>
            </a:p>
          </p:txBody>
        </p:sp>
        <p:sp>
          <p:nvSpPr>
            <p:cNvPr id="148" name="TextBox 147">
              <a:extLst>
                <a:ext uri="{FF2B5EF4-FFF2-40B4-BE49-F238E27FC236}">
                  <a16:creationId xmlns:a16="http://schemas.microsoft.com/office/drawing/2014/main" id="{46E4135D-764C-41A8-92BF-74AA5D209FEC}"/>
                </a:ext>
              </a:extLst>
            </p:cNvPr>
            <p:cNvSpPr txBox="1"/>
            <p:nvPr/>
          </p:nvSpPr>
          <p:spPr>
            <a:xfrm rot="1796000">
              <a:off x="2472091" y="5741170"/>
              <a:ext cx="677781" cy="154921"/>
            </a:xfrm>
            <a:prstGeom prst="rect">
              <a:avLst/>
            </a:prstGeom>
            <a:noFill/>
          </p:spPr>
          <p:txBody>
            <a:bodyPr wrap="none" lIns="0" tIns="0" rIns="0" bIns="0" rtlCol="0" anchor="ctr">
              <a:spAutoFit/>
            </a:bodyPr>
            <a:lstStyle/>
            <a:p>
              <a:pPr algn="ctr"/>
              <a:r>
                <a:rPr lang="en-US" sz="900" b="1" dirty="0">
                  <a:solidFill>
                    <a:schemeClr val="bg1"/>
                  </a:solidFill>
                  <a:cs typeface="Poppins" pitchFamily="2" charset="77"/>
                </a:rPr>
                <a:t>FEATURE 01</a:t>
              </a:r>
            </a:p>
          </p:txBody>
        </p:sp>
        <p:sp>
          <p:nvSpPr>
            <p:cNvPr id="149" name="TextBox 148">
              <a:extLst>
                <a:ext uri="{FF2B5EF4-FFF2-40B4-BE49-F238E27FC236}">
                  <a16:creationId xmlns:a16="http://schemas.microsoft.com/office/drawing/2014/main" id="{131EA11A-E14F-4242-B9EC-D648DC10B946}"/>
                </a:ext>
              </a:extLst>
            </p:cNvPr>
            <p:cNvSpPr txBox="1"/>
            <p:nvPr/>
          </p:nvSpPr>
          <p:spPr>
            <a:xfrm rot="19704679">
              <a:off x="7632668" y="5740349"/>
              <a:ext cx="702884" cy="154921"/>
            </a:xfrm>
            <a:prstGeom prst="rect">
              <a:avLst/>
            </a:prstGeom>
            <a:noFill/>
          </p:spPr>
          <p:txBody>
            <a:bodyPr wrap="none" lIns="0" tIns="0" rIns="0" bIns="0" rtlCol="0" anchor="ctr">
              <a:spAutoFit/>
            </a:bodyPr>
            <a:lstStyle/>
            <a:p>
              <a:pPr algn="ctr"/>
              <a:r>
                <a:rPr lang="en-US" sz="900" b="1" dirty="0">
                  <a:solidFill>
                    <a:schemeClr val="bg1"/>
                  </a:solidFill>
                  <a:cs typeface="Poppins" pitchFamily="2" charset="77"/>
                </a:rPr>
                <a:t>FEATURE 03</a:t>
              </a:r>
            </a:p>
          </p:txBody>
        </p:sp>
        <p:sp>
          <p:nvSpPr>
            <p:cNvPr id="150" name="TextBox 149">
              <a:extLst>
                <a:ext uri="{FF2B5EF4-FFF2-40B4-BE49-F238E27FC236}">
                  <a16:creationId xmlns:a16="http://schemas.microsoft.com/office/drawing/2014/main" id="{0E53EC09-A102-4150-B95A-F8FFDA80E48D}"/>
                </a:ext>
              </a:extLst>
            </p:cNvPr>
            <p:cNvSpPr txBox="1"/>
            <p:nvPr/>
          </p:nvSpPr>
          <p:spPr>
            <a:xfrm rot="19704679">
              <a:off x="7255225" y="5500599"/>
              <a:ext cx="701092" cy="154921"/>
            </a:xfrm>
            <a:prstGeom prst="rect">
              <a:avLst/>
            </a:prstGeom>
            <a:noFill/>
          </p:spPr>
          <p:txBody>
            <a:bodyPr wrap="none" lIns="0" tIns="0" rIns="0" bIns="0" rtlCol="0" anchor="ctr">
              <a:spAutoFit/>
            </a:bodyPr>
            <a:lstStyle/>
            <a:p>
              <a:pPr algn="ctr"/>
              <a:r>
                <a:rPr lang="en-US" sz="900" b="1" dirty="0">
                  <a:solidFill>
                    <a:schemeClr val="bg1"/>
                  </a:solidFill>
                  <a:cs typeface="Poppins" pitchFamily="2" charset="77"/>
                </a:rPr>
                <a:t>FEATURE 02</a:t>
              </a:r>
            </a:p>
          </p:txBody>
        </p:sp>
        <p:sp>
          <p:nvSpPr>
            <p:cNvPr id="151" name="TextBox 150">
              <a:extLst>
                <a:ext uri="{FF2B5EF4-FFF2-40B4-BE49-F238E27FC236}">
                  <a16:creationId xmlns:a16="http://schemas.microsoft.com/office/drawing/2014/main" id="{16A82FF4-79E2-4379-B895-8E642B1A64DB}"/>
                </a:ext>
              </a:extLst>
            </p:cNvPr>
            <p:cNvSpPr txBox="1"/>
            <p:nvPr/>
          </p:nvSpPr>
          <p:spPr>
            <a:xfrm rot="19704679">
              <a:off x="6837319" y="5282544"/>
              <a:ext cx="677781" cy="154921"/>
            </a:xfrm>
            <a:prstGeom prst="rect">
              <a:avLst/>
            </a:prstGeom>
            <a:noFill/>
          </p:spPr>
          <p:txBody>
            <a:bodyPr wrap="none" lIns="0" tIns="0" rIns="0" bIns="0" rtlCol="0" anchor="ctr">
              <a:spAutoFit/>
            </a:bodyPr>
            <a:lstStyle/>
            <a:p>
              <a:pPr algn="ctr"/>
              <a:r>
                <a:rPr lang="en-US" sz="900" b="1" dirty="0">
                  <a:solidFill>
                    <a:schemeClr val="bg1"/>
                  </a:solidFill>
                  <a:cs typeface="Poppins" pitchFamily="2" charset="77"/>
                </a:rPr>
                <a:t>FEATURE 01</a:t>
              </a:r>
            </a:p>
          </p:txBody>
        </p:sp>
        <p:sp>
          <p:nvSpPr>
            <p:cNvPr id="152" name="TextBox 151">
              <a:extLst>
                <a:ext uri="{FF2B5EF4-FFF2-40B4-BE49-F238E27FC236}">
                  <a16:creationId xmlns:a16="http://schemas.microsoft.com/office/drawing/2014/main" id="{627C3B99-1849-4A00-9ADA-1650B9A71FB6}"/>
                </a:ext>
              </a:extLst>
            </p:cNvPr>
            <p:cNvSpPr txBox="1"/>
            <p:nvPr/>
          </p:nvSpPr>
          <p:spPr>
            <a:xfrm>
              <a:off x="909073" y="2775647"/>
              <a:ext cx="1025996" cy="347354"/>
            </a:xfrm>
            <a:prstGeom prst="rect">
              <a:avLst/>
            </a:prstGeom>
            <a:noFill/>
          </p:spPr>
          <p:txBody>
            <a:bodyPr wrap="none" rtlCol="0" anchor="t">
              <a:spAutoFit/>
            </a:bodyPr>
            <a:lstStyle/>
            <a:p>
              <a:pPr algn="r"/>
              <a:r>
                <a:rPr lang="en-US" sz="1418" b="1" dirty="0">
                  <a:solidFill>
                    <a:schemeClr val="accent1"/>
                  </a:solidFill>
                  <a:cs typeface="Poppins" pitchFamily="2" charset="77"/>
                </a:rPr>
                <a:t>GROUP A</a:t>
              </a:r>
            </a:p>
          </p:txBody>
        </p:sp>
        <p:sp>
          <p:nvSpPr>
            <p:cNvPr id="153" name="TextBox 152">
              <a:extLst>
                <a:ext uri="{FF2B5EF4-FFF2-40B4-BE49-F238E27FC236}">
                  <a16:creationId xmlns:a16="http://schemas.microsoft.com/office/drawing/2014/main" id="{0406CF68-B68A-46BF-9886-A4E85700EBF7}"/>
                </a:ext>
              </a:extLst>
            </p:cNvPr>
            <p:cNvSpPr txBox="1"/>
            <p:nvPr/>
          </p:nvSpPr>
          <p:spPr>
            <a:xfrm>
              <a:off x="1036626" y="3048167"/>
              <a:ext cx="898688" cy="408318"/>
            </a:xfrm>
            <a:prstGeom prst="rect">
              <a:avLst/>
            </a:prstGeom>
            <a:noFill/>
          </p:spPr>
          <p:txBody>
            <a:bodyPr wrap="none" rtlCol="0" anchor="t">
              <a:spAutoFit/>
            </a:bodyPr>
            <a:lstStyle/>
            <a:p>
              <a:pPr algn="r"/>
              <a:r>
                <a:rPr lang="en-US" sz="1772" b="1" dirty="0">
                  <a:solidFill>
                    <a:schemeClr val="accent1"/>
                  </a:solidFill>
                  <a:cs typeface="Poppins" pitchFamily="2" charset="77"/>
                </a:rPr>
                <a:t>NAME</a:t>
              </a:r>
            </a:p>
          </p:txBody>
        </p:sp>
        <p:sp>
          <p:nvSpPr>
            <p:cNvPr id="154" name="Subtitle 2">
              <a:extLst>
                <a:ext uri="{FF2B5EF4-FFF2-40B4-BE49-F238E27FC236}">
                  <a16:creationId xmlns:a16="http://schemas.microsoft.com/office/drawing/2014/main" id="{8B34E3B3-AC8D-463D-9BE3-10CEAADD9BB8}"/>
                </a:ext>
              </a:extLst>
            </p:cNvPr>
            <p:cNvSpPr txBox="1">
              <a:spLocks/>
            </p:cNvSpPr>
            <p:nvPr/>
          </p:nvSpPr>
          <p:spPr>
            <a:xfrm>
              <a:off x="-304403" y="3414579"/>
              <a:ext cx="2207389" cy="59465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63" dirty="0">
                  <a:solidFill>
                    <a:schemeClr val="tx1"/>
                  </a:solidFill>
                  <a:latin typeface="+mn-lt"/>
                  <a:ea typeface="Lato Light" panose="020F0502020204030203" pitchFamily="34" charset="0"/>
                  <a:cs typeface="Lato Light" panose="020F0502020204030203" pitchFamily="34" charset="0"/>
                </a:rPr>
                <a:t>Lorem ipsum </a:t>
              </a:r>
              <a:r>
                <a:rPr lang="en-GB" sz="1063" dirty="0" err="1">
                  <a:solidFill>
                    <a:schemeClr val="tx1"/>
                  </a:solidFill>
                  <a:latin typeface="+mn-lt"/>
                  <a:ea typeface="Lato Light" panose="020F0502020204030203" pitchFamily="34" charset="0"/>
                  <a:cs typeface="Lato Light" panose="020F0502020204030203" pitchFamily="34" charset="0"/>
                </a:rPr>
                <a:t>dolor</a:t>
              </a:r>
              <a:r>
                <a:rPr lang="en-GB" sz="1063" dirty="0">
                  <a:solidFill>
                    <a:schemeClr val="tx1"/>
                  </a:solidFill>
                  <a:latin typeface="+mn-lt"/>
                  <a:ea typeface="Lato Light" panose="020F0502020204030203" pitchFamily="34" charset="0"/>
                  <a:cs typeface="Lato Light" panose="020F0502020204030203" pitchFamily="34" charset="0"/>
                </a:rPr>
                <a:t> sit </a:t>
              </a:r>
              <a:r>
                <a:rPr lang="en-GB" sz="1063" dirty="0" err="1">
                  <a:solidFill>
                    <a:schemeClr val="tx1"/>
                  </a:solidFill>
                  <a:latin typeface="+mn-lt"/>
                  <a:ea typeface="Lato Light" panose="020F0502020204030203" pitchFamily="34" charset="0"/>
                  <a:cs typeface="Lato Light" panose="020F0502020204030203" pitchFamily="34" charset="0"/>
                </a:rPr>
                <a:t>amet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consectetur</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commodo</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consequat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vulu</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vua</a:t>
              </a:r>
              <a:r>
                <a:rPr lang="en-GB" sz="1063" dirty="0">
                  <a:solidFill>
                    <a:schemeClr val="tx1"/>
                  </a:solidFill>
                  <a:latin typeface="+mn-lt"/>
                  <a:ea typeface="Lato Light" panose="020F0502020204030203" pitchFamily="34" charset="0"/>
                  <a:cs typeface="Lato Light" panose="020F0502020204030203" pitchFamily="34" charset="0"/>
                </a:rPr>
                <a:t>.</a:t>
              </a:r>
              <a:endParaRPr lang="en-US" sz="1063" dirty="0">
                <a:solidFill>
                  <a:schemeClr val="tx1"/>
                </a:solidFill>
                <a:latin typeface="+mn-lt"/>
                <a:ea typeface="Lato Light" panose="020F0502020204030203" pitchFamily="34" charset="0"/>
                <a:cs typeface="Lato Light" panose="020F0502020204030203" pitchFamily="34" charset="0"/>
              </a:endParaRPr>
            </a:p>
          </p:txBody>
        </p:sp>
        <p:sp>
          <p:nvSpPr>
            <p:cNvPr id="155" name="TextBox 154">
              <a:extLst>
                <a:ext uri="{FF2B5EF4-FFF2-40B4-BE49-F238E27FC236}">
                  <a16:creationId xmlns:a16="http://schemas.microsoft.com/office/drawing/2014/main" id="{B945033E-278F-46B5-B87E-C2433D522939}"/>
                </a:ext>
              </a:extLst>
            </p:cNvPr>
            <p:cNvSpPr txBox="1"/>
            <p:nvPr/>
          </p:nvSpPr>
          <p:spPr>
            <a:xfrm>
              <a:off x="8875272" y="2775647"/>
              <a:ext cx="1025996" cy="347354"/>
            </a:xfrm>
            <a:prstGeom prst="rect">
              <a:avLst/>
            </a:prstGeom>
            <a:noFill/>
          </p:spPr>
          <p:txBody>
            <a:bodyPr wrap="none" rtlCol="0" anchor="t">
              <a:spAutoFit/>
            </a:bodyPr>
            <a:lstStyle/>
            <a:p>
              <a:r>
                <a:rPr lang="en-US" sz="1418" b="1" dirty="0">
                  <a:solidFill>
                    <a:schemeClr val="accent3"/>
                  </a:solidFill>
                  <a:cs typeface="Poppins" pitchFamily="2" charset="77"/>
                </a:rPr>
                <a:t>GROUP A</a:t>
              </a:r>
            </a:p>
          </p:txBody>
        </p:sp>
        <p:sp>
          <p:nvSpPr>
            <p:cNvPr id="156" name="TextBox 155">
              <a:extLst>
                <a:ext uri="{FF2B5EF4-FFF2-40B4-BE49-F238E27FC236}">
                  <a16:creationId xmlns:a16="http://schemas.microsoft.com/office/drawing/2014/main" id="{8AE21882-4FA3-4EB3-BA66-310771330FF7}"/>
                </a:ext>
              </a:extLst>
            </p:cNvPr>
            <p:cNvSpPr txBox="1"/>
            <p:nvPr/>
          </p:nvSpPr>
          <p:spPr>
            <a:xfrm>
              <a:off x="8880954" y="3048167"/>
              <a:ext cx="898687" cy="408318"/>
            </a:xfrm>
            <a:prstGeom prst="rect">
              <a:avLst/>
            </a:prstGeom>
            <a:noFill/>
          </p:spPr>
          <p:txBody>
            <a:bodyPr wrap="none" rtlCol="0" anchor="t">
              <a:spAutoFit/>
            </a:bodyPr>
            <a:lstStyle/>
            <a:p>
              <a:r>
                <a:rPr lang="en-US" sz="1772" b="1" dirty="0">
                  <a:solidFill>
                    <a:schemeClr val="accent3"/>
                  </a:solidFill>
                  <a:cs typeface="Poppins" pitchFamily="2" charset="77"/>
                </a:rPr>
                <a:t>NAME</a:t>
              </a:r>
            </a:p>
          </p:txBody>
        </p:sp>
        <p:sp>
          <p:nvSpPr>
            <p:cNvPr id="157" name="Subtitle 2">
              <a:extLst>
                <a:ext uri="{FF2B5EF4-FFF2-40B4-BE49-F238E27FC236}">
                  <a16:creationId xmlns:a16="http://schemas.microsoft.com/office/drawing/2014/main" id="{C5E60C8D-094E-42F7-AD52-46F6D61E2089}"/>
                </a:ext>
              </a:extLst>
            </p:cNvPr>
            <p:cNvSpPr txBox="1">
              <a:spLocks/>
            </p:cNvSpPr>
            <p:nvPr/>
          </p:nvSpPr>
          <p:spPr>
            <a:xfrm>
              <a:off x="8921187" y="3414579"/>
              <a:ext cx="2290420" cy="59465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Lato Light" panose="020F0502020204030203" pitchFamily="34" charset="0"/>
                </a:rPr>
                <a:t>Lorem ipsum </a:t>
              </a:r>
              <a:r>
                <a:rPr lang="en-GB" sz="1063" dirty="0" err="1">
                  <a:solidFill>
                    <a:schemeClr val="tx1"/>
                  </a:solidFill>
                  <a:latin typeface="+mn-lt"/>
                  <a:ea typeface="Lato Light" panose="020F0502020204030203" pitchFamily="34" charset="0"/>
                  <a:cs typeface="Lato Light" panose="020F0502020204030203" pitchFamily="34" charset="0"/>
                </a:rPr>
                <a:t>dolor</a:t>
              </a:r>
              <a:r>
                <a:rPr lang="en-GB" sz="1063" dirty="0">
                  <a:solidFill>
                    <a:schemeClr val="tx1"/>
                  </a:solidFill>
                  <a:latin typeface="+mn-lt"/>
                  <a:ea typeface="Lato Light" panose="020F0502020204030203" pitchFamily="34" charset="0"/>
                  <a:cs typeface="Lato Light" panose="020F0502020204030203" pitchFamily="34" charset="0"/>
                </a:rPr>
                <a:t> sit </a:t>
              </a:r>
              <a:r>
                <a:rPr lang="en-GB" sz="1063" dirty="0" err="1">
                  <a:solidFill>
                    <a:schemeClr val="tx1"/>
                  </a:solidFill>
                  <a:latin typeface="+mn-lt"/>
                  <a:ea typeface="Lato Light" panose="020F0502020204030203" pitchFamily="34" charset="0"/>
                  <a:cs typeface="Lato Light" panose="020F0502020204030203" pitchFamily="34" charset="0"/>
                </a:rPr>
                <a:t>amet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consectetur</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commodo</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consequat</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vulu</a:t>
              </a:r>
              <a:r>
                <a:rPr lang="en-GB" sz="1063" dirty="0">
                  <a:solidFill>
                    <a:schemeClr val="tx1"/>
                  </a:solidFill>
                  <a:latin typeface="+mn-lt"/>
                  <a:ea typeface="Lato Light" panose="020F0502020204030203" pitchFamily="34" charset="0"/>
                  <a:cs typeface="Lato Light" panose="020F0502020204030203" pitchFamily="34" charset="0"/>
                </a:rPr>
                <a:t> </a:t>
              </a:r>
              <a:r>
                <a:rPr lang="en-GB" sz="1063" dirty="0" err="1">
                  <a:solidFill>
                    <a:schemeClr val="tx1"/>
                  </a:solidFill>
                  <a:latin typeface="+mn-lt"/>
                  <a:ea typeface="Lato Light" panose="020F0502020204030203" pitchFamily="34" charset="0"/>
                  <a:cs typeface="Lato Light" panose="020F0502020204030203" pitchFamily="34" charset="0"/>
                </a:rPr>
                <a:t>vua</a:t>
              </a:r>
              <a:r>
                <a:rPr lang="en-GB" sz="1063" dirty="0">
                  <a:solidFill>
                    <a:schemeClr val="tx1"/>
                  </a:solidFill>
                  <a:latin typeface="+mn-lt"/>
                  <a:ea typeface="Lato Light" panose="020F0502020204030203" pitchFamily="34" charset="0"/>
                  <a:cs typeface="Lato Light" panose="020F0502020204030203" pitchFamily="34" charset="0"/>
                </a:rPr>
                <a:t>.</a:t>
              </a:r>
              <a:endParaRPr lang="en-US" sz="1063" dirty="0">
                <a:solidFill>
                  <a:schemeClr val="tx1"/>
                </a:solidFill>
                <a:latin typeface="+mn-lt"/>
                <a:ea typeface="Lato Light" panose="020F0502020204030203" pitchFamily="34" charset="0"/>
                <a:cs typeface="Lato Light" panose="020F0502020204030203" pitchFamily="34" charset="0"/>
              </a:endParaRPr>
            </a:p>
          </p:txBody>
        </p:sp>
      </p:grpSp>
      <p:pic>
        <p:nvPicPr>
          <p:cNvPr id="160" name="Graphic 159">
            <a:extLst>
              <a:ext uri="{FF2B5EF4-FFF2-40B4-BE49-F238E27FC236}">
                <a16:creationId xmlns:a16="http://schemas.microsoft.com/office/drawing/2014/main" id="{B22EBA1F-C86C-4C0D-B518-49718F691D92}"/>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6685" y="2764899"/>
            <a:ext cx="3628991" cy="2419327"/>
          </a:xfrm>
          <a:prstGeom prst="rect">
            <a:avLst/>
          </a:prstGeom>
        </p:spPr>
      </p:pic>
    </p:spTree>
    <p:extLst>
      <p:ext uri="{BB962C8B-B14F-4D97-AF65-F5344CB8AC3E}">
        <p14:creationId xmlns:p14="http://schemas.microsoft.com/office/powerpoint/2010/main" val="221950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1C4040-571A-407C-8CC8-1DDDE87154E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E5D8858-8EF5-4D1E-817C-18EBAC38FA7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7FBA50E-C868-416A-B42D-02AB1CBFC0B9}"/>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D99BAC9D-C9CA-4C8E-A78A-C4686F2DC976}"/>
              </a:ext>
            </a:extLst>
          </p:cNvPr>
          <p:cNvSpPr>
            <a:spLocks noGrp="1"/>
          </p:cNvSpPr>
          <p:nvPr>
            <p:ph type="title"/>
          </p:nvPr>
        </p:nvSpPr>
        <p:spPr/>
        <p:txBody>
          <a:bodyPr/>
          <a:lstStyle/>
          <a:p>
            <a:r>
              <a:rPr lang="en-ZA" dirty="0"/>
              <a:t>Option Comparison</a:t>
            </a:r>
          </a:p>
        </p:txBody>
      </p:sp>
      <p:sp>
        <p:nvSpPr>
          <p:cNvPr id="6" name="Text Placeholder 5">
            <a:extLst>
              <a:ext uri="{FF2B5EF4-FFF2-40B4-BE49-F238E27FC236}">
                <a16:creationId xmlns:a16="http://schemas.microsoft.com/office/drawing/2014/main" id="{D5417B31-2B71-4F56-978B-FDF350D76742}"/>
              </a:ext>
            </a:extLst>
          </p:cNvPr>
          <p:cNvSpPr>
            <a:spLocks noGrp="1"/>
          </p:cNvSpPr>
          <p:nvPr>
            <p:ph type="body" sz="quarter" idx="13"/>
          </p:nvPr>
        </p:nvSpPr>
        <p:spPr/>
        <p:txBody>
          <a:bodyPr/>
          <a:lstStyle/>
          <a:p>
            <a:endParaRPr lang="en-ZA"/>
          </a:p>
        </p:txBody>
      </p:sp>
      <p:grpSp>
        <p:nvGrpSpPr>
          <p:cNvPr id="63" name="Group 62">
            <a:extLst>
              <a:ext uri="{FF2B5EF4-FFF2-40B4-BE49-F238E27FC236}">
                <a16:creationId xmlns:a16="http://schemas.microsoft.com/office/drawing/2014/main" id="{F397F00F-D162-4D02-B9D9-58E1C305000B}"/>
              </a:ext>
            </a:extLst>
          </p:cNvPr>
          <p:cNvGrpSpPr/>
          <p:nvPr/>
        </p:nvGrpSpPr>
        <p:grpSpPr>
          <a:xfrm>
            <a:off x="1917588" y="1978960"/>
            <a:ext cx="7572152" cy="4024040"/>
            <a:chOff x="1060338" y="1323734"/>
            <a:chExt cx="8715243" cy="4631509"/>
          </a:xfrm>
        </p:grpSpPr>
        <p:sp>
          <p:nvSpPr>
            <p:cNvPr id="7" name="Rounded Rectangle 3">
              <a:extLst>
                <a:ext uri="{FF2B5EF4-FFF2-40B4-BE49-F238E27FC236}">
                  <a16:creationId xmlns:a16="http://schemas.microsoft.com/office/drawing/2014/main" id="{4259ABC8-AC2B-4A2A-A54A-4A569939EF40}"/>
                </a:ext>
              </a:extLst>
            </p:cNvPr>
            <p:cNvSpPr/>
            <p:nvPr/>
          </p:nvSpPr>
          <p:spPr>
            <a:xfrm>
              <a:off x="1060338" y="1428426"/>
              <a:ext cx="8679086" cy="57715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Rounded Rectangle 4">
              <a:extLst>
                <a:ext uri="{FF2B5EF4-FFF2-40B4-BE49-F238E27FC236}">
                  <a16:creationId xmlns:a16="http://schemas.microsoft.com/office/drawing/2014/main" id="{C4C9BA20-D7B1-4215-8B76-6E7192002892}"/>
                </a:ext>
              </a:extLst>
            </p:cNvPr>
            <p:cNvSpPr/>
            <p:nvPr/>
          </p:nvSpPr>
          <p:spPr>
            <a:xfrm>
              <a:off x="1060338" y="2295825"/>
              <a:ext cx="8679086" cy="57715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Rounded Rectangle 5">
              <a:extLst>
                <a:ext uri="{FF2B5EF4-FFF2-40B4-BE49-F238E27FC236}">
                  <a16:creationId xmlns:a16="http://schemas.microsoft.com/office/drawing/2014/main" id="{E713BAB0-F4F7-4C1A-90FE-5D8ECD321261}"/>
                </a:ext>
              </a:extLst>
            </p:cNvPr>
            <p:cNvSpPr/>
            <p:nvPr/>
          </p:nvSpPr>
          <p:spPr>
            <a:xfrm>
              <a:off x="1060338" y="3163223"/>
              <a:ext cx="8679086" cy="57715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0" name="Rounded Rectangle 6">
              <a:extLst>
                <a:ext uri="{FF2B5EF4-FFF2-40B4-BE49-F238E27FC236}">
                  <a16:creationId xmlns:a16="http://schemas.microsoft.com/office/drawing/2014/main" id="{1445B577-3B0F-4F41-A287-C9F806596A1E}"/>
                </a:ext>
              </a:extLst>
            </p:cNvPr>
            <p:cNvSpPr/>
            <p:nvPr/>
          </p:nvSpPr>
          <p:spPr>
            <a:xfrm>
              <a:off x="1060338" y="4033353"/>
              <a:ext cx="8679086" cy="57715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1" name="Rounded Rectangle 7">
              <a:extLst>
                <a:ext uri="{FF2B5EF4-FFF2-40B4-BE49-F238E27FC236}">
                  <a16:creationId xmlns:a16="http://schemas.microsoft.com/office/drawing/2014/main" id="{2641CB2F-6D65-4664-9104-08F95FE21F18}"/>
                </a:ext>
              </a:extLst>
            </p:cNvPr>
            <p:cNvSpPr/>
            <p:nvPr/>
          </p:nvSpPr>
          <p:spPr>
            <a:xfrm>
              <a:off x="1060338" y="4903482"/>
              <a:ext cx="8679086" cy="57715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Round Same Side Corner Rectangle 19">
              <a:extLst>
                <a:ext uri="{FF2B5EF4-FFF2-40B4-BE49-F238E27FC236}">
                  <a16:creationId xmlns:a16="http://schemas.microsoft.com/office/drawing/2014/main" id="{8E66E315-FC10-48BD-8C2A-E7C26542ABFF}"/>
                </a:ext>
              </a:extLst>
            </p:cNvPr>
            <p:cNvSpPr/>
            <p:nvPr/>
          </p:nvSpPr>
          <p:spPr>
            <a:xfrm rot="5400000">
              <a:off x="6948445" y="-120138"/>
              <a:ext cx="577154" cy="367428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Round Same Side Corner Rectangle 20">
              <a:extLst>
                <a:ext uri="{FF2B5EF4-FFF2-40B4-BE49-F238E27FC236}">
                  <a16:creationId xmlns:a16="http://schemas.microsoft.com/office/drawing/2014/main" id="{150175F9-A5EE-4743-9E5E-4E590E37F615}"/>
                </a:ext>
              </a:extLst>
            </p:cNvPr>
            <p:cNvSpPr/>
            <p:nvPr/>
          </p:nvSpPr>
          <p:spPr>
            <a:xfrm rot="5400000">
              <a:off x="6237275" y="1458431"/>
              <a:ext cx="577154" cy="225194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Round Same Side Corner Rectangle 21">
              <a:extLst>
                <a:ext uri="{FF2B5EF4-FFF2-40B4-BE49-F238E27FC236}">
                  <a16:creationId xmlns:a16="http://schemas.microsoft.com/office/drawing/2014/main" id="{5EEB4516-C12E-462D-9290-1B0A560CAA67}"/>
                </a:ext>
              </a:extLst>
            </p:cNvPr>
            <p:cNvSpPr/>
            <p:nvPr/>
          </p:nvSpPr>
          <p:spPr>
            <a:xfrm rot="5400000">
              <a:off x="5877190" y="2685914"/>
              <a:ext cx="577154" cy="1531771"/>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Round Same Side Corner Rectangle 22">
              <a:extLst>
                <a:ext uri="{FF2B5EF4-FFF2-40B4-BE49-F238E27FC236}">
                  <a16:creationId xmlns:a16="http://schemas.microsoft.com/office/drawing/2014/main" id="{BEBC72A8-6F27-4832-B9C5-08FFE934F593}"/>
                </a:ext>
              </a:extLst>
            </p:cNvPr>
            <p:cNvSpPr/>
            <p:nvPr/>
          </p:nvSpPr>
          <p:spPr>
            <a:xfrm rot="5400000">
              <a:off x="6508151" y="2925083"/>
              <a:ext cx="577154" cy="279369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Round Same Side Corner Rectangle 23">
              <a:extLst>
                <a:ext uri="{FF2B5EF4-FFF2-40B4-BE49-F238E27FC236}">
                  <a16:creationId xmlns:a16="http://schemas.microsoft.com/office/drawing/2014/main" id="{AB58C6AD-E1C0-49EE-9DBB-26FC3D257B2F}"/>
                </a:ext>
              </a:extLst>
            </p:cNvPr>
            <p:cNvSpPr/>
            <p:nvPr/>
          </p:nvSpPr>
          <p:spPr>
            <a:xfrm rot="5400000">
              <a:off x="7173499" y="3129865"/>
              <a:ext cx="577154" cy="412439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Round Same Side Corner Rectangle 24">
              <a:extLst>
                <a:ext uri="{FF2B5EF4-FFF2-40B4-BE49-F238E27FC236}">
                  <a16:creationId xmlns:a16="http://schemas.microsoft.com/office/drawing/2014/main" id="{65C16AC2-7B1A-459D-BDE2-B20B23532484}"/>
                </a:ext>
              </a:extLst>
            </p:cNvPr>
            <p:cNvSpPr/>
            <p:nvPr/>
          </p:nvSpPr>
          <p:spPr>
            <a:xfrm rot="16200000">
              <a:off x="4148216" y="753915"/>
              <a:ext cx="577154" cy="1926177"/>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Round Same Side Corner Rectangle 25">
              <a:extLst>
                <a:ext uri="{FF2B5EF4-FFF2-40B4-BE49-F238E27FC236}">
                  <a16:creationId xmlns:a16="http://schemas.microsoft.com/office/drawing/2014/main" id="{D5011FFD-5054-45A9-B657-C04EDDBF31A4}"/>
                </a:ext>
              </a:extLst>
            </p:cNvPr>
            <p:cNvSpPr/>
            <p:nvPr/>
          </p:nvSpPr>
          <p:spPr>
            <a:xfrm rot="16200000">
              <a:off x="3155729" y="628827"/>
              <a:ext cx="577154" cy="391115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ound Same Side Corner Rectangle 26">
              <a:extLst>
                <a:ext uri="{FF2B5EF4-FFF2-40B4-BE49-F238E27FC236}">
                  <a16:creationId xmlns:a16="http://schemas.microsoft.com/office/drawing/2014/main" id="{2CD233EF-72F5-46D8-91A2-B5DF8D693F05}"/>
                </a:ext>
              </a:extLst>
            </p:cNvPr>
            <p:cNvSpPr/>
            <p:nvPr/>
          </p:nvSpPr>
          <p:spPr>
            <a:xfrm rot="16200000">
              <a:off x="3505125" y="1845620"/>
              <a:ext cx="577154" cy="321235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Round Same Side Corner Rectangle 27">
              <a:extLst>
                <a:ext uri="{FF2B5EF4-FFF2-40B4-BE49-F238E27FC236}">
                  <a16:creationId xmlns:a16="http://schemas.microsoft.com/office/drawing/2014/main" id="{328D7DBB-6B13-46D4-92B8-76AE01B55D9A}"/>
                </a:ext>
              </a:extLst>
            </p:cNvPr>
            <p:cNvSpPr/>
            <p:nvPr/>
          </p:nvSpPr>
          <p:spPr>
            <a:xfrm rot="16200000">
              <a:off x="4237203" y="3447829"/>
              <a:ext cx="577154" cy="174820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1" name="Round Same Side Corner Rectangle 28">
              <a:extLst>
                <a:ext uri="{FF2B5EF4-FFF2-40B4-BE49-F238E27FC236}">
                  <a16:creationId xmlns:a16="http://schemas.microsoft.com/office/drawing/2014/main" id="{538BC832-88A7-4A0D-95BD-9602BF256FF4}"/>
                </a:ext>
              </a:extLst>
            </p:cNvPr>
            <p:cNvSpPr/>
            <p:nvPr/>
          </p:nvSpPr>
          <p:spPr>
            <a:xfrm rot="16200000">
              <a:off x="3371093" y="3451849"/>
              <a:ext cx="577154" cy="348042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2" name="Oval 21">
              <a:extLst>
                <a:ext uri="{FF2B5EF4-FFF2-40B4-BE49-F238E27FC236}">
                  <a16:creationId xmlns:a16="http://schemas.microsoft.com/office/drawing/2014/main" id="{537A4BAC-73D7-4D05-89A3-45ECEE8D34B1}"/>
                </a:ext>
              </a:extLst>
            </p:cNvPr>
            <p:cNvSpPr/>
            <p:nvPr/>
          </p:nvSpPr>
          <p:spPr>
            <a:xfrm>
              <a:off x="5006612" y="1323734"/>
              <a:ext cx="786539" cy="7865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useBgFill="1">
          <p:nvSpPr>
            <p:cNvPr id="23" name="Oval 22">
              <a:extLst>
                <a:ext uri="{FF2B5EF4-FFF2-40B4-BE49-F238E27FC236}">
                  <a16:creationId xmlns:a16="http://schemas.microsoft.com/office/drawing/2014/main" id="{40F1AD92-006C-44D6-B16A-94EFEF0480F0}"/>
                </a:ext>
              </a:extLst>
            </p:cNvPr>
            <p:cNvSpPr/>
            <p:nvPr/>
          </p:nvSpPr>
          <p:spPr>
            <a:xfrm>
              <a:off x="5006612" y="2191132"/>
              <a:ext cx="786539" cy="786539"/>
            </a:xfrm>
            <a:prstGeom prst="ellipse">
              <a:avLst/>
            </a:prstGeom>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useBgFill="1">
          <p:nvSpPr>
            <p:cNvPr id="24" name="Oval 23">
              <a:extLst>
                <a:ext uri="{FF2B5EF4-FFF2-40B4-BE49-F238E27FC236}">
                  <a16:creationId xmlns:a16="http://schemas.microsoft.com/office/drawing/2014/main" id="{4A24E8F8-2C0A-4BC7-832A-5B54CE74653D}"/>
                </a:ext>
              </a:extLst>
            </p:cNvPr>
            <p:cNvSpPr/>
            <p:nvPr/>
          </p:nvSpPr>
          <p:spPr>
            <a:xfrm>
              <a:off x="5006612" y="3058530"/>
              <a:ext cx="786539" cy="786539"/>
            </a:xfrm>
            <a:prstGeom prst="ellipse">
              <a:avLst/>
            </a:prstGeom>
            <a:ln w="635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useBgFill="1">
          <p:nvSpPr>
            <p:cNvPr id="25" name="Oval 24">
              <a:extLst>
                <a:ext uri="{FF2B5EF4-FFF2-40B4-BE49-F238E27FC236}">
                  <a16:creationId xmlns:a16="http://schemas.microsoft.com/office/drawing/2014/main" id="{CEF764BD-EA48-4013-AAFE-A914ADDB8BF7}"/>
                </a:ext>
              </a:extLst>
            </p:cNvPr>
            <p:cNvSpPr/>
            <p:nvPr/>
          </p:nvSpPr>
          <p:spPr>
            <a:xfrm>
              <a:off x="5006612" y="3928660"/>
              <a:ext cx="786539" cy="786539"/>
            </a:xfrm>
            <a:prstGeom prst="ellipse">
              <a:avLst/>
            </a:prstGeom>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useBgFill="1">
          <p:nvSpPr>
            <p:cNvPr id="26" name="Oval 25">
              <a:extLst>
                <a:ext uri="{FF2B5EF4-FFF2-40B4-BE49-F238E27FC236}">
                  <a16:creationId xmlns:a16="http://schemas.microsoft.com/office/drawing/2014/main" id="{E9DA3E07-40A2-4182-9A15-94C54CDB1B04}"/>
                </a:ext>
              </a:extLst>
            </p:cNvPr>
            <p:cNvSpPr/>
            <p:nvPr/>
          </p:nvSpPr>
          <p:spPr>
            <a:xfrm>
              <a:off x="5006612" y="4798790"/>
              <a:ext cx="786539" cy="786539"/>
            </a:xfrm>
            <a:prstGeom prst="ellipse">
              <a:avLst/>
            </a:prstGeom>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7" name="TextBox 26">
              <a:extLst>
                <a:ext uri="{FF2B5EF4-FFF2-40B4-BE49-F238E27FC236}">
                  <a16:creationId xmlns:a16="http://schemas.microsoft.com/office/drawing/2014/main" id="{334A83E4-A550-4B97-BE9D-3356AA37F4A6}"/>
                </a:ext>
              </a:extLst>
            </p:cNvPr>
            <p:cNvSpPr txBox="1"/>
            <p:nvPr/>
          </p:nvSpPr>
          <p:spPr>
            <a:xfrm>
              <a:off x="5084203" y="2295882"/>
              <a:ext cx="631357" cy="577041"/>
            </a:xfrm>
            <a:prstGeom prst="rect">
              <a:avLst/>
            </a:prstGeom>
            <a:noFill/>
          </p:spPr>
          <p:txBody>
            <a:bodyPr wrap="none" rtlCol="0" anchor="ctr" anchorCtr="0">
              <a:spAutoFit/>
            </a:bodyPr>
            <a:lstStyle/>
            <a:p>
              <a:pPr algn="ctr"/>
              <a:r>
                <a:rPr lang="en-US" sz="2658" b="1" dirty="0">
                  <a:solidFill>
                    <a:schemeClr val="tx2"/>
                  </a:solidFill>
                  <a:ea typeface="League Spartan" charset="0"/>
                  <a:cs typeface="Poppins" pitchFamily="2" charset="77"/>
                </a:rPr>
                <a:t>02</a:t>
              </a:r>
            </a:p>
          </p:txBody>
        </p:sp>
        <p:sp>
          <p:nvSpPr>
            <p:cNvPr id="28" name="TextBox 27">
              <a:extLst>
                <a:ext uri="{FF2B5EF4-FFF2-40B4-BE49-F238E27FC236}">
                  <a16:creationId xmlns:a16="http://schemas.microsoft.com/office/drawing/2014/main" id="{0081A176-EC6D-46A9-8B46-DAB101F3A8F5}"/>
                </a:ext>
              </a:extLst>
            </p:cNvPr>
            <p:cNvSpPr txBox="1"/>
            <p:nvPr/>
          </p:nvSpPr>
          <p:spPr>
            <a:xfrm>
              <a:off x="5082358" y="3163280"/>
              <a:ext cx="635047" cy="577041"/>
            </a:xfrm>
            <a:prstGeom prst="rect">
              <a:avLst/>
            </a:prstGeom>
            <a:noFill/>
          </p:spPr>
          <p:txBody>
            <a:bodyPr wrap="none" rtlCol="0" anchor="ctr" anchorCtr="0">
              <a:spAutoFit/>
            </a:bodyPr>
            <a:lstStyle/>
            <a:p>
              <a:pPr algn="ctr"/>
              <a:r>
                <a:rPr lang="en-US" sz="2658" b="1" dirty="0">
                  <a:solidFill>
                    <a:schemeClr val="tx2"/>
                  </a:solidFill>
                  <a:ea typeface="League Spartan" charset="0"/>
                  <a:cs typeface="Poppins" pitchFamily="2" charset="77"/>
                </a:rPr>
                <a:t>03</a:t>
              </a:r>
            </a:p>
          </p:txBody>
        </p:sp>
        <p:sp>
          <p:nvSpPr>
            <p:cNvPr id="29" name="TextBox 28">
              <a:extLst>
                <a:ext uri="{FF2B5EF4-FFF2-40B4-BE49-F238E27FC236}">
                  <a16:creationId xmlns:a16="http://schemas.microsoft.com/office/drawing/2014/main" id="{3D640B64-4EC1-49BA-9C6F-B6C8612411B0}"/>
                </a:ext>
              </a:extLst>
            </p:cNvPr>
            <p:cNvSpPr txBox="1"/>
            <p:nvPr/>
          </p:nvSpPr>
          <p:spPr>
            <a:xfrm>
              <a:off x="5074054" y="4033410"/>
              <a:ext cx="651653" cy="577041"/>
            </a:xfrm>
            <a:prstGeom prst="rect">
              <a:avLst/>
            </a:prstGeom>
            <a:noFill/>
          </p:spPr>
          <p:txBody>
            <a:bodyPr wrap="none" rtlCol="0" anchor="ctr" anchorCtr="0">
              <a:spAutoFit/>
            </a:bodyPr>
            <a:lstStyle/>
            <a:p>
              <a:pPr algn="ctr"/>
              <a:r>
                <a:rPr lang="en-US" sz="2658" b="1" dirty="0">
                  <a:solidFill>
                    <a:schemeClr val="tx2"/>
                  </a:solidFill>
                  <a:ea typeface="League Spartan" charset="0"/>
                  <a:cs typeface="Poppins" pitchFamily="2" charset="77"/>
                </a:rPr>
                <a:t>04</a:t>
              </a:r>
            </a:p>
          </p:txBody>
        </p:sp>
        <p:sp>
          <p:nvSpPr>
            <p:cNvPr id="30" name="TextBox 29">
              <a:extLst>
                <a:ext uri="{FF2B5EF4-FFF2-40B4-BE49-F238E27FC236}">
                  <a16:creationId xmlns:a16="http://schemas.microsoft.com/office/drawing/2014/main" id="{1D421C27-0DD4-4961-9BD3-3ED73CF360B3}"/>
                </a:ext>
              </a:extLst>
            </p:cNvPr>
            <p:cNvSpPr txBox="1"/>
            <p:nvPr/>
          </p:nvSpPr>
          <p:spPr>
            <a:xfrm>
              <a:off x="5078668" y="4903539"/>
              <a:ext cx="642427" cy="577041"/>
            </a:xfrm>
            <a:prstGeom prst="rect">
              <a:avLst/>
            </a:prstGeom>
            <a:noFill/>
          </p:spPr>
          <p:txBody>
            <a:bodyPr wrap="none" rtlCol="0" anchor="ctr" anchorCtr="0">
              <a:spAutoFit/>
            </a:bodyPr>
            <a:lstStyle/>
            <a:p>
              <a:pPr algn="ctr"/>
              <a:r>
                <a:rPr lang="en-US" sz="2658" b="1" dirty="0">
                  <a:solidFill>
                    <a:schemeClr val="tx2"/>
                  </a:solidFill>
                  <a:ea typeface="League Spartan" charset="0"/>
                  <a:cs typeface="Poppins" pitchFamily="2" charset="77"/>
                </a:rPr>
                <a:t>05</a:t>
              </a:r>
            </a:p>
          </p:txBody>
        </p:sp>
        <p:sp useBgFill="1">
          <p:nvSpPr>
            <p:cNvPr id="31" name="Oval 30">
              <a:extLst>
                <a:ext uri="{FF2B5EF4-FFF2-40B4-BE49-F238E27FC236}">
                  <a16:creationId xmlns:a16="http://schemas.microsoft.com/office/drawing/2014/main" id="{8EFBB0E0-C55C-41C3-8895-514538E270CD}"/>
                </a:ext>
              </a:extLst>
            </p:cNvPr>
            <p:cNvSpPr/>
            <p:nvPr/>
          </p:nvSpPr>
          <p:spPr>
            <a:xfrm>
              <a:off x="5006611" y="1323734"/>
              <a:ext cx="786539" cy="786539"/>
            </a:xfrm>
            <a:prstGeom prst="ellipse">
              <a:avLst/>
            </a:prstGeom>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2" name="TextBox 31">
              <a:extLst>
                <a:ext uri="{FF2B5EF4-FFF2-40B4-BE49-F238E27FC236}">
                  <a16:creationId xmlns:a16="http://schemas.microsoft.com/office/drawing/2014/main" id="{C441AADE-8A74-4A19-ACCD-6796938F563E}"/>
                </a:ext>
              </a:extLst>
            </p:cNvPr>
            <p:cNvSpPr txBox="1"/>
            <p:nvPr/>
          </p:nvSpPr>
          <p:spPr>
            <a:xfrm>
              <a:off x="5120181" y="1428484"/>
              <a:ext cx="559401" cy="577041"/>
            </a:xfrm>
            <a:prstGeom prst="rect">
              <a:avLst/>
            </a:prstGeom>
            <a:noFill/>
          </p:spPr>
          <p:txBody>
            <a:bodyPr wrap="none" rtlCol="0" anchor="ctr" anchorCtr="0">
              <a:spAutoFit/>
            </a:bodyPr>
            <a:lstStyle/>
            <a:p>
              <a:pPr algn="ctr"/>
              <a:r>
                <a:rPr lang="en-US" sz="2658" b="1" dirty="0">
                  <a:solidFill>
                    <a:schemeClr val="tx2"/>
                  </a:solidFill>
                  <a:ea typeface="League Spartan" charset="0"/>
                  <a:cs typeface="Poppins" pitchFamily="2" charset="77"/>
                </a:rPr>
                <a:t>01</a:t>
              </a:r>
            </a:p>
          </p:txBody>
        </p:sp>
        <p:sp>
          <p:nvSpPr>
            <p:cNvPr id="33" name="Oval 32">
              <a:extLst>
                <a:ext uri="{FF2B5EF4-FFF2-40B4-BE49-F238E27FC236}">
                  <a16:creationId xmlns:a16="http://schemas.microsoft.com/office/drawing/2014/main" id="{52E1E90B-D6ED-4CDE-AE13-72EF47378F82}"/>
                </a:ext>
              </a:extLst>
            </p:cNvPr>
            <p:cNvSpPr/>
            <p:nvPr/>
          </p:nvSpPr>
          <p:spPr>
            <a:xfrm>
              <a:off x="8662111" y="1603454"/>
              <a:ext cx="227100" cy="227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4" name="Oval 33">
              <a:extLst>
                <a:ext uri="{FF2B5EF4-FFF2-40B4-BE49-F238E27FC236}">
                  <a16:creationId xmlns:a16="http://schemas.microsoft.com/office/drawing/2014/main" id="{E9CC9369-D9AF-4435-9831-E8CE6C7BA713}"/>
                </a:ext>
              </a:extLst>
            </p:cNvPr>
            <p:cNvSpPr/>
            <p:nvPr/>
          </p:nvSpPr>
          <p:spPr>
            <a:xfrm>
              <a:off x="7259468" y="2470852"/>
              <a:ext cx="227100" cy="227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5" name="Oval 34">
              <a:extLst>
                <a:ext uri="{FF2B5EF4-FFF2-40B4-BE49-F238E27FC236}">
                  <a16:creationId xmlns:a16="http://schemas.microsoft.com/office/drawing/2014/main" id="{2DEC33D8-7E20-48C4-A257-897FC63812A2}"/>
                </a:ext>
              </a:extLst>
            </p:cNvPr>
            <p:cNvSpPr/>
            <p:nvPr/>
          </p:nvSpPr>
          <p:spPr>
            <a:xfrm>
              <a:off x="6511411" y="3338250"/>
              <a:ext cx="227100" cy="227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6" name="Oval 35">
              <a:extLst>
                <a:ext uri="{FF2B5EF4-FFF2-40B4-BE49-F238E27FC236}">
                  <a16:creationId xmlns:a16="http://schemas.microsoft.com/office/drawing/2014/main" id="{4FB9B407-6786-4883-B3DE-54D6146AF8AF}"/>
                </a:ext>
              </a:extLst>
            </p:cNvPr>
            <p:cNvSpPr/>
            <p:nvPr/>
          </p:nvSpPr>
          <p:spPr>
            <a:xfrm>
              <a:off x="7788902" y="4208380"/>
              <a:ext cx="227100" cy="227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7" name="Oval 36">
              <a:extLst>
                <a:ext uri="{FF2B5EF4-FFF2-40B4-BE49-F238E27FC236}">
                  <a16:creationId xmlns:a16="http://schemas.microsoft.com/office/drawing/2014/main" id="{F065E9AE-EA7B-482E-977D-BE241ED8A2B0}"/>
                </a:ext>
              </a:extLst>
            </p:cNvPr>
            <p:cNvSpPr/>
            <p:nvPr/>
          </p:nvSpPr>
          <p:spPr>
            <a:xfrm>
              <a:off x="9119055" y="5078509"/>
              <a:ext cx="227100" cy="227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8" name="Oval 37">
              <a:extLst>
                <a:ext uri="{FF2B5EF4-FFF2-40B4-BE49-F238E27FC236}">
                  <a16:creationId xmlns:a16="http://schemas.microsoft.com/office/drawing/2014/main" id="{6540A99C-F12F-41A5-9D4D-63790A482A77}"/>
                </a:ext>
              </a:extLst>
            </p:cNvPr>
            <p:cNvSpPr/>
            <p:nvPr/>
          </p:nvSpPr>
          <p:spPr>
            <a:xfrm>
              <a:off x="3651679" y="1603454"/>
              <a:ext cx="227100" cy="227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9" name="Oval 38">
              <a:extLst>
                <a:ext uri="{FF2B5EF4-FFF2-40B4-BE49-F238E27FC236}">
                  <a16:creationId xmlns:a16="http://schemas.microsoft.com/office/drawing/2014/main" id="{EB20C6B2-E59D-475A-9C78-A41CD92F6305}"/>
                </a:ext>
              </a:extLst>
            </p:cNvPr>
            <p:cNvSpPr/>
            <p:nvPr/>
          </p:nvSpPr>
          <p:spPr>
            <a:xfrm>
              <a:off x="1692358" y="2470852"/>
              <a:ext cx="227100" cy="227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0" name="Oval 39">
              <a:extLst>
                <a:ext uri="{FF2B5EF4-FFF2-40B4-BE49-F238E27FC236}">
                  <a16:creationId xmlns:a16="http://schemas.microsoft.com/office/drawing/2014/main" id="{4772752E-3EB2-4E7F-B4A4-00E33BA27888}"/>
                </a:ext>
              </a:extLst>
            </p:cNvPr>
            <p:cNvSpPr/>
            <p:nvPr/>
          </p:nvSpPr>
          <p:spPr>
            <a:xfrm>
              <a:off x="2379086" y="3338250"/>
              <a:ext cx="227100" cy="227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1" name="Oval 40">
              <a:extLst>
                <a:ext uri="{FF2B5EF4-FFF2-40B4-BE49-F238E27FC236}">
                  <a16:creationId xmlns:a16="http://schemas.microsoft.com/office/drawing/2014/main" id="{2EA2F567-3A38-47B7-8132-981259471615}"/>
                </a:ext>
              </a:extLst>
            </p:cNvPr>
            <p:cNvSpPr/>
            <p:nvPr/>
          </p:nvSpPr>
          <p:spPr>
            <a:xfrm>
              <a:off x="3848643" y="4208379"/>
              <a:ext cx="227100" cy="227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2" name="Oval 41">
              <a:extLst>
                <a:ext uri="{FF2B5EF4-FFF2-40B4-BE49-F238E27FC236}">
                  <a16:creationId xmlns:a16="http://schemas.microsoft.com/office/drawing/2014/main" id="{0807429D-CA8C-447D-ABD6-8B65A3F7BE45}"/>
                </a:ext>
              </a:extLst>
            </p:cNvPr>
            <p:cNvSpPr/>
            <p:nvPr/>
          </p:nvSpPr>
          <p:spPr>
            <a:xfrm>
              <a:off x="2131732" y="5078509"/>
              <a:ext cx="227100" cy="227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3" name="TextBox 42">
              <a:extLst>
                <a:ext uri="{FF2B5EF4-FFF2-40B4-BE49-F238E27FC236}">
                  <a16:creationId xmlns:a16="http://schemas.microsoft.com/office/drawing/2014/main" id="{05E32CA4-1D9A-4BF0-BDCD-065A35906489}"/>
                </a:ext>
              </a:extLst>
            </p:cNvPr>
            <p:cNvSpPr txBox="1"/>
            <p:nvPr/>
          </p:nvSpPr>
          <p:spPr>
            <a:xfrm>
              <a:off x="5880787" y="1533137"/>
              <a:ext cx="636892" cy="389662"/>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85%</a:t>
              </a:r>
            </a:p>
          </p:txBody>
        </p:sp>
        <p:sp>
          <p:nvSpPr>
            <p:cNvPr id="44" name="TextBox 43">
              <a:extLst>
                <a:ext uri="{FF2B5EF4-FFF2-40B4-BE49-F238E27FC236}">
                  <a16:creationId xmlns:a16="http://schemas.microsoft.com/office/drawing/2014/main" id="{7C1C4E8C-FFF7-4395-8C66-BFACB353A07F}"/>
                </a:ext>
              </a:extLst>
            </p:cNvPr>
            <p:cNvSpPr txBox="1"/>
            <p:nvPr/>
          </p:nvSpPr>
          <p:spPr>
            <a:xfrm>
              <a:off x="5880787" y="2402776"/>
              <a:ext cx="635047" cy="389662"/>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50%</a:t>
              </a:r>
            </a:p>
          </p:txBody>
        </p:sp>
        <p:sp>
          <p:nvSpPr>
            <p:cNvPr id="45" name="TextBox 44">
              <a:extLst>
                <a:ext uri="{FF2B5EF4-FFF2-40B4-BE49-F238E27FC236}">
                  <a16:creationId xmlns:a16="http://schemas.microsoft.com/office/drawing/2014/main" id="{BA3E7631-7FA2-4FE1-A710-AC56E9BB001D}"/>
                </a:ext>
              </a:extLst>
            </p:cNvPr>
            <p:cNvSpPr txBox="1"/>
            <p:nvPr/>
          </p:nvSpPr>
          <p:spPr>
            <a:xfrm>
              <a:off x="5880787" y="3270174"/>
              <a:ext cx="631357" cy="389662"/>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30%</a:t>
              </a:r>
            </a:p>
          </p:txBody>
        </p:sp>
        <p:sp>
          <p:nvSpPr>
            <p:cNvPr id="46" name="TextBox 45">
              <a:extLst>
                <a:ext uri="{FF2B5EF4-FFF2-40B4-BE49-F238E27FC236}">
                  <a16:creationId xmlns:a16="http://schemas.microsoft.com/office/drawing/2014/main" id="{6785540E-1ADD-4168-A59E-974BBC2792C1}"/>
                </a:ext>
              </a:extLst>
            </p:cNvPr>
            <p:cNvSpPr txBox="1"/>
            <p:nvPr/>
          </p:nvSpPr>
          <p:spPr>
            <a:xfrm>
              <a:off x="5880787" y="4138064"/>
              <a:ext cx="623977" cy="389662"/>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70%</a:t>
              </a:r>
            </a:p>
          </p:txBody>
        </p:sp>
        <p:sp>
          <p:nvSpPr>
            <p:cNvPr id="47" name="TextBox 46">
              <a:extLst>
                <a:ext uri="{FF2B5EF4-FFF2-40B4-BE49-F238E27FC236}">
                  <a16:creationId xmlns:a16="http://schemas.microsoft.com/office/drawing/2014/main" id="{F33D22E8-E43B-4A7E-A876-6CD20207DDDD}"/>
                </a:ext>
              </a:extLst>
            </p:cNvPr>
            <p:cNvSpPr txBox="1"/>
            <p:nvPr/>
          </p:nvSpPr>
          <p:spPr>
            <a:xfrm>
              <a:off x="5880787" y="5010434"/>
              <a:ext cx="625822" cy="389662"/>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95%</a:t>
              </a:r>
            </a:p>
          </p:txBody>
        </p:sp>
        <p:sp>
          <p:nvSpPr>
            <p:cNvPr id="48" name="TextBox 47">
              <a:extLst>
                <a:ext uri="{FF2B5EF4-FFF2-40B4-BE49-F238E27FC236}">
                  <a16:creationId xmlns:a16="http://schemas.microsoft.com/office/drawing/2014/main" id="{FE11519C-4BD2-4FE8-9A43-2C38228CFF9F}"/>
                </a:ext>
              </a:extLst>
            </p:cNvPr>
            <p:cNvSpPr txBox="1"/>
            <p:nvPr/>
          </p:nvSpPr>
          <p:spPr>
            <a:xfrm>
              <a:off x="4280507" y="1533137"/>
              <a:ext cx="640582" cy="389662"/>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40%</a:t>
              </a:r>
            </a:p>
          </p:txBody>
        </p:sp>
        <p:sp>
          <p:nvSpPr>
            <p:cNvPr id="49" name="TextBox 48">
              <a:extLst>
                <a:ext uri="{FF2B5EF4-FFF2-40B4-BE49-F238E27FC236}">
                  <a16:creationId xmlns:a16="http://schemas.microsoft.com/office/drawing/2014/main" id="{495949D6-4201-4A3D-A841-08932938D1D2}"/>
                </a:ext>
              </a:extLst>
            </p:cNvPr>
            <p:cNvSpPr txBox="1"/>
            <p:nvPr/>
          </p:nvSpPr>
          <p:spPr>
            <a:xfrm>
              <a:off x="4293422" y="2402776"/>
              <a:ext cx="627667" cy="389662"/>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90%</a:t>
              </a:r>
            </a:p>
          </p:txBody>
        </p:sp>
        <p:sp>
          <p:nvSpPr>
            <p:cNvPr id="50" name="TextBox 49">
              <a:extLst>
                <a:ext uri="{FF2B5EF4-FFF2-40B4-BE49-F238E27FC236}">
                  <a16:creationId xmlns:a16="http://schemas.microsoft.com/office/drawing/2014/main" id="{01CD99C4-68A6-4987-9416-397F1382D1EE}"/>
                </a:ext>
              </a:extLst>
            </p:cNvPr>
            <p:cNvSpPr txBox="1"/>
            <p:nvPr/>
          </p:nvSpPr>
          <p:spPr>
            <a:xfrm>
              <a:off x="4282352" y="3270174"/>
              <a:ext cx="638737" cy="389662"/>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80%</a:t>
              </a:r>
            </a:p>
          </p:txBody>
        </p:sp>
        <p:sp>
          <p:nvSpPr>
            <p:cNvPr id="51" name="TextBox 50">
              <a:extLst>
                <a:ext uri="{FF2B5EF4-FFF2-40B4-BE49-F238E27FC236}">
                  <a16:creationId xmlns:a16="http://schemas.microsoft.com/office/drawing/2014/main" id="{3420068B-3154-4B4B-ADAF-0BB1905306AA}"/>
                </a:ext>
              </a:extLst>
            </p:cNvPr>
            <p:cNvSpPr txBox="1"/>
            <p:nvPr/>
          </p:nvSpPr>
          <p:spPr>
            <a:xfrm>
              <a:off x="4291577" y="4138064"/>
              <a:ext cx="629512" cy="389662"/>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35%</a:t>
              </a:r>
            </a:p>
          </p:txBody>
        </p:sp>
        <p:sp>
          <p:nvSpPr>
            <p:cNvPr id="52" name="TextBox 51">
              <a:extLst>
                <a:ext uri="{FF2B5EF4-FFF2-40B4-BE49-F238E27FC236}">
                  <a16:creationId xmlns:a16="http://schemas.microsoft.com/office/drawing/2014/main" id="{B45C5FA5-11ED-4963-8652-F417B7EEB9EF}"/>
                </a:ext>
              </a:extLst>
            </p:cNvPr>
            <p:cNvSpPr txBox="1"/>
            <p:nvPr/>
          </p:nvSpPr>
          <p:spPr>
            <a:xfrm>
              <a:off x="4282352" y="5010434"/>
              <a:ext cx="638737" cy="389662"/>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80%</a:t>
              </a:r>
            </a:p>
          </p:txBody>
        </p:sp>
        <p:sp>
          <p:nvSpPr>
            <p:cNvPr id="53" name="Oval 52">
              <a:extLst>
                <a:ext uri="{FF2B5EF4-FFF2-40B4-BE49-F238E27FC236}">
                  <a16:creationId xmlns:a16="http://schemas.microsoft.com/office/drawing/2014/main" id="{1DDE74C3-4C19-4B97-BC14-0EC9F1A8A1DE}"/>
                </a:ext>
              </a:extLst>
            </p:cNvPr>
            <p:cNvSpPr/>
            <p:nvPr/>
          </p:nvSpPr>
          <p:spPr>
            <a:xfrm>
              <a:off x="1115729" y="5713430"/>
              <a:ext cx="227100" cy="227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4" name="Subtitle 2">
              <a:extLst>
                <a:ext uri="{FF2B5EF4-FFF2-40B4-BE49-F238E27FC236}">
                  <a16:creationId xmlns:a16="http://schemas.microsoft.com/office/drawing/2014/main" id="{4B67FC57-6BBE-4587-AB7E-5A8CCE7B9090}"/>
                </a:ext>
              </a:extLst>
            </p:cNvPr>
            <p:cNvSpPr txBox="1">
              <a:spLocks/>
            </p:cNvSpPr>
            <p:nvPr/>
          </p:nvSpPr>
          <p:spPr>
            <a:xfrm>
              <a:off x="1378173" y="5698719"/>
              <a:ext cx="902267" cy="256524"/>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Lato Light" panose="020F0502020204030203" pitchFamily="34" charset="0"/>
                </a:rPr>
                <a:t>CAPTION 01</a:t>
              </a:r>
            </a:p>
          </p:txBody>
        </p:sp>
        <p:sp>
          <p:nvSpPr>
            <p:cNvPr id="55" name="Oval 54">
              <a:extLst>
                <a:ext uri="{FF2B5EF4-FFF2-40B4-BE49-F238E27FC236}">
                  <a16:creationId xmlns:a16="http://schemas.microsoft.com/office/drawing/2014/main" id="{8814017C-657D-43CB-8FF9-AA82BAD49E73}"/>
                </a:ext>
              </a:extLst>
            </p:cNvPr>
            <p:cNvSpPr/>
            <p:nvPr/>
          </p:nvSpPr>
          <p:spPr>
            <a:xfrm>
              <a:off x="2980295" y="5713430"/>
              <a:ext cx="227100" cy="227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6" name="Subtitle 2">
              <a:extLst>
                <a:ext uri="{FF2B5EF4-FFF2-40B4-BE49-F238E27FC236}">
                  <a16:creationId xmlns:a16="http://schemas.microsoft.com/office/drawing/2014/main" id="{122D7CCF-AEA7-409B-98A3-AE6E3C6F9C55}"/>
                </a:ext>
              </a:extLst>
            </p:cNvPr>
            <p:cNvSpPr txBox="1">
              <a:spLocks/>
            </p:cNvSpPr>
            <p:nvPr/>
          </p:nvSpPr>
          <p:spPr>
            <a:xfrm>
              <a:off x="3242739" y="5698718"/>
              <a:ext cx="931788" cy="256524"/>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Lato Light" panose="020F0502020204030203" pitchFamily="34" charset="0"/>
                </a:rPr>
                <a:t>CAPTION 02</a:t>
              </a:r>
            </a:p>
          </p:txBody>
        </p:sp>
        <p:sp>
          <p:nvSpPr>
            <p:cNvPr id="57" name="Oval 56">
              <a:extLst>
                <a:ext uri="{FF2B5EF4-FFF2-40B4-BE49-F238E27FC236}">
                  <a16:creationId xmlns:a16="http://schemas.microsoft.com/office/drawing/2014/main" id="{CDB7324C-2786-455E-ABB6-50F5DFD94B3F}"/>
                </a:ext>
              </a:extLst>
            </p:cNvPr>
            <p:cNvSpPr/>
            <p:nvPr/>
          </p:nvSpPr>
          <p:spPr>
            <a:xfrm>
              <a:off x="4846636" y="5713430"/>
              <a:ext cx="227100" cy="227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8" name="Subtitle 2">
              <a:extLst>
                <a:ext uri="{FF2B5EF4-FFF2-40B4-BE49-F238E27FC236}">
                  <a16:creationId xmlns:a16="http://schemas.microsoft.com/office/drawing/2014/main" id="{42E369DF-9C60-469D-AA09-29EF629EB215}"/>
                </a:ext>
              </a:extLst>
            </p:cNvPr>
            <p:cNvSpPr txBox="1">
              <a:spLocks/>
            </p:cNvSpPr>
            <p:nvPr/>
          </p:nvSpPr>
          <p:spPr>
            <a:xfrm>
              <a:off x="5109080" y="5698718"/>
              <a:ext cx="933633" cy="256524"/>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Lato Light" panose="020F0502020204030203" pitchFamily="34" charset="0"/>
                </a:rPr>
                <a:t>CAPTION 03</a:t>
              </a:r>
            </a:p>
          </p:txBody>
        </p:sp>
        <p:sp>
          <p:nvSpPr>
            <p:cNvPr id="59" name="Oval 58">
              <a:extLst>
                <a:ext uri="{FF2B5EF4-FFF2-40B4-BE49-F238E27FC236}">
                  <a16:creationId xmlns:a16="http://schemas.microsoft.com/office/drawing/2014/main" id="{ED98D40B-A7D2-4141-92F5-F9029DD373D6}"/>
                </a:ext>
              </a:extLst>
            </p:cNvPr>
            <p:cNvSpPr/>
            <p:nvPr/>
          </p:nvSpPr>
          <p:spPr>
            <a:xfrm>
              <a:off x="6712147" y="5713430"/>
              <a:ext cx="227100" cy="227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0" name="Subtitle 2">
              <a:extLst>
                <a:ext uri="{FF2B5EF4-FFF2-40B4-BE49-F238E27FC236}">
                  <a16:creationId xmlns:a16="http://schemas.microsoft.com/office/drawing/2014/main" id="{00FB8FF4-C6FF-41AD-BFFC-FC83D4DE7572}"/>
                </a:ext>
              </a:extLst>
            </p:cNvPr>
            <p:cNvSpPr txBox="1">
              <a:spLocks/>
            </p:cNvSpPr>
            <p:nvPr/>
          </p:nvSpPr>
          <p:spPr>
            <a:xfrm>
              <a:off x="6974592" y="5698718"/>
              <a:ext cx="939168" cy="256524"/>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Lato Light" panose="020F0502020204030203" pitchFamily="34" charset="0"/>
                </a:rPr>
                <a:t>CAPTION 04</a:t>
              </a:r>
            </a:p>
          </p:txBody>
        </p:sp>
        <p:sp>
          <p:nvSpPr>
            <p:cNvPr id="61" name="Oval 60">
              <a:extLst>
                <a:ext uri="{FF2B5EF4-FFF2-40B4-BE49-F238E27FC236}">
                  <a16:creationId xmlns:a16="http://schemas.microsoft.com/office/drawing/2014/main" id="{F16CB9F8-08C0-4FB6-9AAF-486311929C14}"/>
                </a:ext>
              </a:extLst>
            </p:cNvPr>
            <p:cNvSpPr/>
            <p:nvPr/>
          </p:nvSpPr>
          <p:spPr>
            <a:xfrm>
              <a:off x="8577659" y="5713430"/>
              <a:ext cx="227100" cy="227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62" name="Subtitle 2">
              <a:extLst>
                <a:ext uri="{FF2B5EF4-FFF2-40B4-BE49-F238E27FC236}">
                  <a16:creationId xmlns:a16="http://schemas.microsoft.com/office/drawing/2014/main" id="{844497BE-C4A7-470B-88C4-8CA00B784EEB}"/>
                </a:ext>
              </a:extLst>
            </p:cNvPr>
            <p:cNvSpPr txBox="1">
              <a:spLocks/>
            </p:cNvSpPr>
            <p:nvPr/>
          </p:nvSpPr>
          <p:spPr>
            <a:xfrm>
              <a:off x="8840103" y="5698718"/>
              <a:ext cx="935478" cy="256524"/>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Lato Light" panose="020F0502020204030203" pitchFamily="34" charset="0"/>
                </a:rPr>
                <a:t>CAPTION 05</a:t>
              </a:r>
            </a:p>
          </p:txBody>
        </p:sp>
      </p:grpSp>
    </p:spTree>
    <p:extLst>
      <p:ext uri="{BB962C8B-B14F-4D97-AF65-F5344CB8AC3E}">
        <p14:creationId xmlns:p14="http://schemas.microsoft.com/office/powerpoint/2010/main" val="389855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8EAA7-89AE-4255-861B-2A22CE9EAE2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B9CF163-1941-4FAD-87E1-551BEFA9FDE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1E47D88-65B7-49A4-8645-415840870C6D}"/>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42C2FCB1-DEB4-4792-BE5A-84014FB9F781}"/>
              </a:ext>
            </a:extLst>
          </p:cNvPr>
          <p:cNvSpPr>
            <a:spLocks noGrp="1"/>
          </p:cNvSpPr>
          <p:nvPr>
            <p:ph type="title"/>
          </p:nvPr>
        </p:nvSpPr>
        <p:spPr/>
        <p:txBody>
          <a:bodyPr/>
          <a:lstStyle/>
          <a:p>
            <a:r>
              <a:rPr lang="en-ZA" dirty="0"/>
              <a:t>Comparison Chart</a:t>
            </a:r>
          </a:p>
        </p:txBody>
      </p:sp>
      <p:sp>
        <p:nvSpPr>
          <p:cNvPr id="6" name="Text Placeholder 5">
            <a:extLst>
              <a:ext uri="{FF2B5EF4-FFF2-40B4-BE49-F238E27FC236}">
                <a16:creationId xmlns:a16="http://schemas.microsoft.com/office/drawing/2014/main" id="{0213F82B-6F1F-48B3-ADFA-E3F838B636ED}"/>
              </a:ext>
            </a:extLst>
          </p:cNvPr>
          <p:cNvSpPr>
            <a:spLocks noGrp="1"/>
          </p:cNvSpPr>
          <p:nvPr>
            <p:ph type="body" sz="quarter" idx="13"/>
          </p:nvPr>
        </p:nvSpPr>
        <p:spPr/>
        <p:txBody>
          <a:bodyPr/>
          <a:lstStyle/>
          <a:p>
            <a:endParaRPr lang="en-ZA"/>
          </a:p>
        </p:txBody>
      </p:sp>
      <p:sp>
        <p:nvSpPr>
          <p:cNvPr id="8" name="Rounded Rectangle 3">
            <a:extLst>
              <a:ext uri="{FF2B5EF4-FFF2-40B4-BE49-F238E27FC236}">
                <a16:creationId xmlns:a16="http://schemas.microsoft.com/office/drawing/2014/main" id="{C1282660-1C11-4A52-B4BC-56D1088037BE}"/>
              </a:ext>
            </a:extLst>
          </p:cNvPr>
          <p:cNvSpPr/>
          <p:nvPr/>
        </p:nvSpPr>
        <p:spPr>
          <a:xfrm>
            <a:off x="1716984" y="1709052"/>
            <a:ext cx="2430580" cy="729174"/>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9" name="Rounded Rectangle 4">
            <a:extLst>
              <a:ext uri="{FF2B5EF4-FFF2-40B4-BE49-F238E27FC236}">
                <a16:creationId xmlns:a16="http://schemas.microsoft.com/office/drawing/2014/main" id="{F5A180FF-5A63-4828-82FA-70979C33A764}"/>
              </a:ext>
            </a:extLst>
          </p:cNvPr>
          <p:cNvSpPr/>
          <p:nvPr/>
        </p:nvSpPr>
        <p:spPr>
          <a:xfrm>
            <a:off x="4240101" y="1709052"/>
            <a:ext cx="1790368" cy="729174"/>
          </a:xfrm>
          <a:prstGeom prst="roundRect">
            <a:avLst>
              <a:gd name="adj" fmla="val 93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10" name="Rounded Rectangle 5">
            <a:extLst>
              <a:ext uri="{FF2B5EF4-FFF2-40B4-BE49-F238E27FC236}">
                <a16:creationId xmlns:a16="http://schemas.microsoft.com/office/drawing/2014/main" id="{87FBB3C3-99DB-4B61-B4C0-51A4A2877288}"/>
              </a:ext>
            </a:extLst>
          </p:cNvPr>
          <p:cNvSpPr/>
          <p:nvPr/>
        </p:nvSpPr>
        <p:spPr>
          <a:xfrm>
            <a:off x="6096000" y="1709052"/>
            <a:ext cx="1790368" cy="729174"/>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11" name="Rounded Rectangle 6">
            <a:extLst>
              <a:ext uri="{FF2B5EF4-FFF2-40B4-BE49-F238E27FC236}">
                <a16:creationId xmlns:a16="http://schemas.microsoft.com/office/drawing/2014/main" id="{9AD72A2E-F551-469B-B412-6B9A46CFCB43}"/>
              </a:ext>
            </a:extLst>
          </p:cNvPr>
          <p:cNvSpPr/>
          <p:nvPr/>
        </p:nvSpPr>
        <p:spPr>
          <a:xfrm>
            <a:off x="7951898" y="1709052"/>
            <a:ext cx="1790368" cy="729174"/>
          </a:xfrm>
          <a:prstGeom prst="roundRect">
            <a:avLst>
              <a:gd name="adj" fmla="val 93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12" name="Rounded Rectangle 8">
            <a:extLst>
              <a:ext uri="{FF2B5EF4-FFF2-40B4-BE49-F238E27FC236}">
                <a16:creationId xmlns:a16="http://schemas.microsoft.com/office/drawing/2014/main" id="{570CECFD-51FC-4DED-ADF7-A74FB8E31204}"/>
              </a:ext>
            </a:extLst>
          </p:cNvPr>
          <p:cNvSpPr/>
          <p:nvPr/>
        </p:nvSpPr>
        <p:spPr>
          <a:xfrm>
            <a:off x="1716984" y="2539520"/>
            <a:ext cx="2430580" cy="55877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3" name="Rounded Rectangle 9">
            <a:extLst>
              <a:ext uri="{FF2B5EF4-FFF2-40B4-BE49-F238E27FC236}">
                <a16:creationId xmlns:a16="http://schemas.microsoft.com/office/drawing/2014/main" id="{646FA8C9-79C6-4CBE-B09B-4F71CE733C76}"/>
              </a:ext>
            </a:extLst>
          </p:cNvPr>
          <p:cNvSpPr/>
          <p:nvPr/>
        </p:nvSpPr>
        <p:spPr>
          <a:xfrm>
            <a:off x="1716984" y="3161820"/>
            <a:ext cx="2430580" cy="55877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4" name="Rounded Rectangle 10">
            <a:extLst>
              <a:ext uri="{FF2B5EF4-FFF2-40B4-BE49-F238E27FC236}">
                <a16:creationId xmlns:a16="http://schemas.microsoft.com/office/drawing/2014/main" id="{A2B1E14E-0CFD-45A4-AB9F-38C03A1AD892}"/>
              </a:ext>
            </a:extLst>
          </p:cNvPr>
          <p:cNvSpPr/>
          <p:nvPr/>
        </p:nvSpPr>
        <p:spPr>
          <a:xfrm>
            <a:off x="1716984" y="3784120"/>
            <a:ext cx="2430580" cy="55877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Rounded Rectangle 11">
            <a:extLst>
              <a:ext uri="{FF2B5EF4-FFF2-40B4-BE49-F238E27FC236}">
                <a16:creationId xmlns:a16="http://schemas.microsoft.com/office/drawing/2014/main" id="{C465AA1B-14B5-4344-9929-C14A695FC146}"/>
              </a:ext>
            </a:extLst>
          </p:cNvPr>
          <p:cNvSpPr/>
          <p:nvPr/>
        </p:nvSpPr>
        <p:spPr>
          <a:xfrm>
            <a:off x="1716984" y="4406420"/>
            <a:ext cx="2430580" cy="55877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Rounded Rectangle 12">
            <a:extLst>
              <a:ext uri="{FF2B5EF4-FFF2-40B4-BE49-F238E27FC236}">
                <a16:creationId xmlns:a16="http://schemas.microsoft.com/office/drawing/2014/main" id="{035CA3DE-BD61-45DF-B29D-28ADA0A37182}"/>
              </a:ext>
            </a:extLst>
          </p:cNvPr>
          <p:cNvSpPr/>
          <p:nvPr/>
        </p:nvSpPr>
        <p:spPr>
          <a:xfrm>
            <a:off x="1716984" y="5028720"/>
            <a:ext cx="2430580" cy="55877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Rounded Rectangle 13">
            <a:extLst>
              <a:ext uri="{FF2B5EF4-FFF2-40B4-BE49-F238E27FC236}">
                <a16:creationId xmlns:a16="http://schemas.microsoft.com/office/drawing/2014/main" id="{85B216E6-D217-4918-A527-2A7EE62B418A}"/>
              </a:ext>
            </a:extLst>
          </p:cNvPr>
          <p:cNvSpPr/>
          <p:nvPr/>
        </p:nvSpPr>
        <p:spPr>
          <a:xfrm>
            <a:off x="1716984" y="5653075"/>
            <a:ext cx="2430580" cy="55877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18" name="Rounded Rectangle 14">
            <a:extLst>
              <a:ext uri="{FF2B5EF4-FFF2-40B4-BE49-F238E27FC236}">
                <a16:creationId xmlns:a16="http://schemas.microsoft.com/office/drawing/2014/main" id="{073224A5-914B-4564-9D33-518A0F795CBC}"/>
              </a:ext>
            </a:extLst>
          </p:cNvPr>
          <p:cNvSpPr/>
          <p:nvPr/>
        </p:nvSpPr>
        <p:spPr>
          <a:xfrm>
            <a:off x="4240101" y="2539520"/>
            <a:ext cx="1790368" cy="55877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ounded Rectangle 15">
            <a:extLst>
              <a:ext uri="{FF2B5EF4-FFF2-40B4-BE49-F238E27FC236}">
                <a16:creationId xmlns:a16="http://schemas.microsoft.com/office/drawing/2014/main" id="{F12545FA-71EA-4608-AA01-2FADFEFD0836}"/>
              </a:ext>
            </a:extLst>
          </p:cNvPr>
          <p:cNvSpPr/>
          <p:nvPr/>
        </p:nvSpPr>
        <p:spPr>
          <a:xfrm>
            <a:off x="4240101" y="3161820"/>
            <a:ext cx="1790368" cy="55877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Rounded Rectangle 16">
            <a:extLst>
              <a:ext uri="{FF2B5EF4-FFF2-40B4-BE49-F238E27FC236}">
                <a16:creationId xmlns:a16="http://schemas.microsoft.com/office/drawing/2014/main" id="{DB228263-64BD-438A-81BD-4593890513A4}"/>
              </a:ext>
            </a:extLst>
          </p:cNvPr>
          <p:cNvSpPr/>
          <p:nvPr/>
        </p:nvSpPr>
        <p:spPr>
          <a:xfrm>
            <a:off x="4240101" y="3784120"/>
            <a:ext cx="1790368" cy="55877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1" name="Rounded Rectangle 17">
            <a:extLst>
              <a:ext uri="{FF2B5EF4-FFF2-40B4-BE49-F238E27FC236}">
                <a16:creationId xmlns:a16="http://schemas.microsoft.com/office/drawing/2014/main" id="{95B7D9A6-67B0-4BAE-BEC2-A941ADE463D1}"/>
              </a:ext>
            </a:extLst>
          </p:cNvPr>
          <p:cNvSpPr/>
          <p:nvPr/>
        </p:nvSpPr>
        <p:spPr>
          <a:xfrm>
            <a:off x="4240101" y="4406420"/>
            <a:ext cx="1790368" cy="55877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2" name="Rounded Rectangle 18">
            <a:extLst>
              <a:ext uri="{FF2B5EF4-FFF2-40B4-BE49-F238E27FC236}">
                <a16:creationId xmlns:a16="http://schemas.microsoft.com/office/drawing/2014/main" id="{CBD0A40F-73F2-45AA-B62E-BB0C5BB6A79F}"/>
              </a:ext>
            </a:extLst>
          </p:cNvPr>
          <p:cNvSpPr/>
          <p:nvPr/>
        </p:nvSpPr>
        <p:spPr>
          <a:xfrm>
            <a:off x="4240101" y="5028720"/>
            <a:ext cx="1790368" cy="55877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3" name="Rounded Rectangle 19">
            <a:extLst>
              <a:ext uri="{FF2B5EF4-FFF2-40B4-BE49-F238E27FC236}">
                <a16:creationId xmlns:a16="http://schemas.microsoft.com/office/drawing/2014/main" id="{2F5BC8BF-B9A3-4FF7-8633-9F17131F0BAE}"/>
              </a:ext>
            </a:extLst>
          </p:cNvPr>
          <p:cNvSpPr/>
          <p:nvPr/>
        </p:nvSpPr>
        <p:spPr>
          <a:xfrm>
            <a:off x="4240101" y="5653075"/>
            <a:ext cx="1790368" cy="55877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24" name="Rounded Rectangle 20">
            <a:extLst>
              <a:ext uri="{FF2B5EF4-FFF2-40B4-BE49-F238E27FC236}">
                <a16:creationId xmlns:a16="http://schemas.microsoft.com/office/drawing/2014/main" id="{F2031D14-8729-4F41-A561-13845ACDEAFF}"/>
              </a:ext>
            </a:extLst>
          </p:cNvPr>
          <p:cNvSpPr/>
          <p:nvPr/>
        </p:nvSpPr>
        <p:spPr>
          <a:xfrm>
            <a:off x="6096000" y="2539520"/>
            <a:ext cx="1790368" cy="55877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5" name="Rounded Rectangle 21">
            <a:extLst>
              <a:ext uri="{FF2B5EF4-FFF2-40B4-BE49-F238E27FC236}">
                <a16:creationId xmlns:a16="http://schemas.microsoft.com/office/drawing/2014/main" id="{FB684C38-0AAE-469A-9F37-8AEFC4EF9A10}"/>
              </a:ext>
            </a:extLst>
          </p:cNvPr>
          <p:cNvSpPr/>
          <p:nvPr/>
        </p:nvSpPr>
        <p:spPr>
          <a:xfrm>
            <a:off x="6096000" y="3161820"/>
            <a:ext cx="1790368" cy="55877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6" name="Rounded Rectangle 22">
            <a:extLst>
              <a:ext uri="{FF2B5EF4-FFF2-40B4-BE49-F238E27FC236}">
                <a16:creationId xmlns:a16="http://schemas.microsoft.com/office/drawing/2014/main" id="{CD50D244-D882-4D76-BA73-6419922DC9B6}"/>
              </a:ext>
            </a:extLst>
          </p:cNvPr>
          <p:cNvSpPr/>
          <p:nvPr/>
        </p:nvSpPr>
        <p:spPr>
          <a:xfrm>
            <a:off x="6096000" y="3784120"/>
            <a:ext cx="1790368" cy="55877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7" name="Rounded Rectangle 23">
            <a:extLst>
              <a:ext uri="{FF2B5EF4-FFF2-40B4-BE49-F238E27FC236}">
                <a16:creationId xmlns:a16="http://schemas.microsoft.com/office/drawing/2014/main" id="{F2DDC17C-B58D-40FA-9AF9-FBD87A72D8F7}"/>
              </a:ext>
            </a:extLst>
          </p:cNvPr>
          <p:cNvSpPr/>
          <p:nvPr/>
        </p:nvSpPr>
        <p:spPr>
          <a:xfrm>
            <a:off x="6096000" y="4406420"/>
            <a:ext cx="1790368" cy="55877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8" name="Rounded Rectangle 24">
            <a:extLst>
              <a:ext uri="{FF2B5EF4-FFF2-40B4-BE49-F238E27FC236}">
                <a16:creationId xmlns:a16="http://schemas.microsoft.com/office/drawing/2014/main" id="{720253C6-7A9E-4501-8C62-C5AE08C16A34}"/>
              </a:ext>
            </a:extLst>
          </p:cNvPr>
          <p:cNvSpPr/>
          <p:nvPr/>
        </p:nvSpPr>
        <p:spPr>
          <a:xfrm>
            <a:off x="6096000" y="5028720"/>
            <a:ext cx="1790368" cy="55877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9" name="Rounded Rectangle 25">
            <a:extLst>
              <a:ext uri="{FF2B5EF4-FFF2-40B4-BE49-F238E27FC236}">
                <a16:creationId xmlns:a16="http://schemas.microsoft.com/office/drawing/2014/main" id="{03C2A42E-9532-4BA3-9E14-227C85994C9E}"/>
              </a:ext>
            </a:extLst>
          </p:cNvPr>
          <p:cNvSpPr/>
          <p:nvPr/>
        </p:nvSpPr>
        <p:spPr>
          <a:xfrm>
            <a:off x="6096000" y="5653075"/>
            <a:ext cx="1790368" cy="55877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30" name="Rounded Rectangle 26">
            <a:extLst>
              <a:ext uri="{FF2B5EF4-FFF2-40B4-BE49-F238E27FC236}">
                <a16:creationId xmlns:a16="http://schemas.microsoft.com/office/drawing/2014/main" id="{D8EDD4B1-E351-4C10-BFAC-A4517077BFDC}"/>
              </a:ext>
            </a:extLst>
          </p:cNvPr>
          <p:cNvSpPr/>
          <p:nvPr/>
        </p:nvSpPr>
        <p:spPr>
          <a:xfrm>
            <a:off x="7951898" y="2539520"/>
            <a:ext cx="1790368" cy="55877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1" name="Rounded Rectangle 27">
            <a:extLst>
              <a:ext uri="{FF2B5EF4-FFF2-40B4-BE49-F238E27FC236}">
                <a16:creationId xmlns:a16="http://schemas.microsoft.com/office/drawing/2014/main" id="{CB736A1B-70D0-46BE-ACBD-EF2E50E5F2A4}"/>
              </a:ext>
            </a:extLst>
          </p:cNvPr>
          <p:cNvSpPr/>
          <p:nvPr/>
        </p:nvSpPr>
        <p:spPr>
          <a:xfrm>
            <a:off x="7951898" y="3161820"/>
            <a:ext cx="1790368" cy="55877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2" name="Rounded Rectangle 28">
            <a:extLst>
              <a:ext uri="{FF2B5EF4-FFF2-40B4-BE49-F238E27FC236}">
                <a16:creationId xmlns:a16="http://schemas.microsoft.com/office/drawing/2014/main" id="{3BD5DC88-6505-4162-9C8A-EC4AF2415FEE}"/>
              </a:ext>
            </a:extLst>
          </p:cNvPr>
          <p:cNvSpPr/>
          <p:nvPr/>
        </p:nvSpPr>
        <p:spPr>
          <a:xfrm>
            <a:off x="7951898" y="3784120"/>
            <a:ext cx="1790368" cy="55877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3" name="Rounded Rectangle 29">
            <a:extLst>
              <a:ext uri="{FF2B5EF4-FFF2-40B4-BE49-F238E27FC236}">
                <a16:creationId xmlns:a16="http://schemas.microsoft.com/office/drawing/2014/main" id="{AAE014E3-72DA-43FA-84B7-07F38448241E}"/>
              </a:ext>
            </a:extLst>
          </p:cNvPr>
          <p:cNvSpPr/>
          <p:nvPr/>
        </p:nvSpPr>
        <p:spPr>
          <a:xfrm>
            <a:off x="7951898" y="4406420"/>
            <a:ext cx="1790368" cy="55877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4" name="Rounded Rectangle 30">
            <a:extLst>
              <a:ext uri="{FF2B5EF4-FFF2-40B4-BE49-F238E27FC236}">
                <a16:creationId xmlns:a16="http://schemas.microsoft.com/office/drawing/2014/main" id="{ABFCAE99-5998-4BA7-A313-ED20FC86BD09}"/>
              </a:ext>
            </a:extLst>
          </p:cNvPr>
          <p:cNvSpPr/>
          <p:nvPr/>
        </p:nvSpPr>
        <p:spPr>
          <a:xfrm>
            <a:off x="7951898" y="5028720"/>
            <a:ext cx="1790368" cy="55877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5" name="Rounded Rectangle 31">
            <a:extLst>
              <a:ext uri="{FF2B5EF4-FFF2-40B4-BE49-F238E27FC236}">
                <a16:creationId xmlns:a16="http://schemas.microsoft.com/office/drawing/2014/main" id="{5A3FD9B6-0606-4872-BBC4-576756678AAE}"/>
              </a:ext>
            </a:extLst>
          </p:cNvPr>
          <p:cNvSpPr/>
          <p:nvPr/>
        </p:nvSpPr>
        <p:spPr>
          <a:xfrm>
            <a:off x="7951898" y="5653075"/>
            <a:ext cx="1790368" cy="55877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36" name="TextBox 35">
            <a:extLst>
              <a:ext uri="{FF2B5EF4-FFF2-40B4-BE49-F238E27FC236}">
                <a16:creationId xmlns:a16="http://schemas.microsoft.com/office/drawing/2014/main" id="{4ED135C0-04E5-441A-B084-E828EE8C7190}"/>
              </a:ext>
            </a:extLst>
          </p:cNvPr>
          <p:cNvSpPr txBox="1"/>
          <p:nvPr/>
        </p:nvSpPr>
        <p:spPr>
          <a:xfrm>
            <a:off x="2403125" y="1918371"/>
            <a:ext cx="105830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FEATURES</a:t>
            </a:r>
          </a:p>
        </p:txBody>
      </p:sp>
      <p:sp>
        <p:nvSpPr>
          <p:cNvPr id="37" name="TextBox 36">
            <a:extLst>
              <a:ext uri="{FF2B5EF4-FFF2-40B4-BE49-F238E27FC236}">
                <a16:creationId xmlns:a16="http://schemas.microsoft.com/office/drawing/2014/main" id="{AA4DFC9B-D6BB-48D5-9D03-2CB1860B1FA4}"/>
              </a:ext>
            </a:extLst>
          </p:cNvPr>
          <p:cNvSpPr txBox="1"/>
          <p:nvPr/>
        </p:nvSpPr>
        <p:spPr>
          <a:xfrm>
            <a:off x="4553236" y="1918371"/>
            <a:ext cx="1164101"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PRODUCT 01</a:t>
            </a:r>
          </a:p>
        </p:txBody>
      </p:sp>
      <p:sp>
        <p:nvSpPr>
          <p:cNvPr id="38" name="TextBox 37">
            <a:extLst>
              <a:ext uri="{FF2B5EF4-FFF2-40B4-BE49-F238E27FC236}">
                <a16:creationId xmlns:a16="http://schemas.microsoft.com/office/drawing/2014/main" id="{7580D61B-4983-4CC2-AE5B-FB2D4B2CFF71}"/>
              </a:ext>
            </a:extLst>
          </p:cNvPr>
          <p:cNvSpPr txBox="1"/>
          <p:nvPr/>
        </p:nvSpPr>
        <p:spPr>
          <a:xfrm>
            <a:off x="6392301" y="1918371"/>
            <a:ext cx="1197765"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PRODUCT 02</a:t>
            </a:r>
          </a:p>
        </p:txBody>
      </p:sp>
      <p:sp>
        <p:nvSpPr>
          <p:cNvPr id="39" name="TextBox 38">
            <a:extLst>
              <a:ext uri="{FF2B5EF4-FFF2-40B4-BE49-F238E27FC236}">
                <a16:creationId xmlns:a16="http://schemas.microsoft.com/office/drawing/2014/main" id="{67CFC96A-8A34-423A-8726-0DE25AA176B9}"/>
              </a:ext>
            </a:extLst>
          </p:cNvPr>
          <p:cNvSpPr txBox="1"/>
          <p:nvPr/>
        </p:nvSpPr>
        <p:spPr>
          <a:xfrm>
            <a:off x="8247399" y="1918371"/>
            <a:ext cx="1199367"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PRODUCT 03</a:t>
            </a:r>
          </a:p>
        </p:txBody>
      </p:sp>
      <p:sp>
        <p:nvSpPr>
          <p:cNvPr id="40" name="Subtitle 2">
            <a:extLst>
              <a:ext uri="{FF2B5EF4-FFF2-40B4-BE49-F238E27FC236}">
                <a16:creationId xmlns:a16="http://schemas.microsoft.com/office/drawing/2014/main" id="{79FCBDE7-ED2D-46C9-94DF-186244EF9883}"/>
              </a:ext>
            </a:extLst>
          </p:cNvPr>
          <p:cNvSpPr txBox="1">
            <a:spLocks/>
          </p:cNvSpPr>
          <p:nvPr/>
        </p:nvSpPr>
        <p:spPr>
          <a:xfrm>
            <a:off x="1771769" y="2554935"/>
            <a:ext cx="2321011" cy="53161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lumMod val="50000"/>
                  </a:schemeClr>
                </a:solidFill>
                <a:latin typeface="+mn-lt"/>
                <a:ea typeface="Lato Light" panose="020F0502020204030203" pitchFamily="34" charset="0"/>
                <a:cs typeface="Lato Light" panose="020F0502020204030203" pitchFamily="34" charset="0"/>
              </a:rPr>
              <a:t>Lorem ipsum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dolor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sit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vulu</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vua</a:t>
            </a:r>
            <a:r>
              <a:rPr lang="en-GB" sz="1063" dirty="0">
                <a:solidFill>
                  <a:schemeClr val="bg1">
                    <a:lumMod val="50000"/>
                  </a:schemeClr>
                </a:solidFill>
                <a:latin typeface="+mn-lt"/>
                <a:ea typeface="Lato Light" panose="020F0502020204030203" pitchFamily="34" charset="0"/>
                <a:cs typeface="Lato Light" panose="020F0502020204030203" pitchFamily="34" charset="0"/>
              </a:rPr>
              <a:t>.</a:t>
            </a:r>
            <a:endParaRPr lang="en-US" sz="1063" dirty="0">
              <a:solidFill>
                <a:schemeClr val="bg1">
                  <a:lumMod val="50000"/>
                </a:schemeClr>
              </a:solidFill>
              <a:latin typeface="+mn-lt"/>
              <a:ea typeface="Lato Light" panose="020F0502020204030203" pitchFamily="34" charset="0"/>
              <a:cs typeface="Lato Light" panose="020F0502020204030203" pitchFamily="34" charset="0"/>
            </a:endParaRPr>
          </a:p>
        </p:txBody>
      </p:sp>
      <p:sp>
        <p:nvSpPr>
          <p:cNvPr id="41" name="Subtitle 2">
            <a:extLst>
              <a:ext uri="{FF2B5EF4-FFF2-40B4-BE49-F238E27FC236}">
                <a16:creationId xmlns:a16="http://schemas.microsoft.com/office/drawing/2014/main" id="{94197ED8-40C7-4C16-8623-419BC41FBA20}"/>
              </a:ext>
            </a:extLst>
          </p:cNvPr>
          <p:cNvSpPr txBox="1">
            <a:spLocks/>
          </p:cNvSpPr>
          <p:nvPr/>
        </p:nvSpPr>
        <p:spPr>
          <a:xfrm>
            <a:off x="1771769" y="3177235"/>
            <a:ext cx="2321011" cy="53161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lumMod val="50000"/>
                  </a:schemeClr>
                </a:solidFill>
                <a:latin typeface="+mn-lt"/>
                <a:ea typeface="Lato Light" panose="020F0502020204030203" pitchFamily="34" charset="0"/>
                <a:cs typeface="Lato Light" panose="020F0502020204030203" pitchFamily="34" charset="0"/>
              </a:rPr>
              <a:t>Lorem ipsum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dolor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sit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vulu</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vua</a:t>
            </a:r>
            <a:r>
              <a:rPr lang="en-GB" sz="1063" dirty="0">
                <a:solidFill>
                  <a:schemeClr val="bg1">
                    <a:lumMod val="50000"/>
                  </a:schemeClr>
                </a:solidFill>
                <a:latin typeface="+mn-lt"/>
                <a:ea typeface="Lato Light" panose="020F0502020204030203" pitchFamily="34" charset="0"/>
                <a:cs typeface="Lato Light" panose="020F0502020204030203" pitchFamily="34" charset="0"/>
              </a:rPr>
              <a:t>.</a:t>
            </a:r>
            <a:endParaRPr lang="en-US" sz="1063" dirty="0">
              <a:solidFill>
                <a:schemeClr val="bg1">
                  <a:lumMod val="50000"/>
                </a:schemeClr>
              </a:solidFill>
              <a:latin typeface="+mn-lt"/>
              <a:ea typeface="Lato Light" panose="020F0502020204030203" pitchFamily="34" charset="0"/>
              <a:cs typeface="Lato Light" panose="020F0502020204030203" pitchFamily="34" charset="0"/>
            </a:endParaRPr>
          </a:p>
        </p:txBody>
      </p:sp>
      <p:sp>
        <p:nvSpPr>
          <p:cNvPr id="42" name="Subtitle 2">
            <a:extLst>
              <a:ext uri="{FF2B5EF4-FFF2-40B4-BE49-F238E27FC236}">
                <a16:creationId xmlns:a16="http://schemas.microsoft.com/office/drawing/2014/main" id="{5FA3E7B8-49B0-4400-9841-B0814A2688E4}"/>
              </a:ext>
            </a:extLst>
          </p:cNvPr>
          <p:cNvSpPr txBox="1">
            <a:spLocks/>
          </p:cNvSpPr>
          <p:nvPr/>
        </p:nvSpPr>
        <p:spPr>
          <a:xfrm>
            <a:off x="1771769" y="3799535"/>
            <a:ext cx="2321011" cy="53161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lumMod val="50000"/>
                  </a:schemeClr>
                </a:solidFill>
                <a:latin typeface="+mn-lt"/>
                <a:ea typeface="Lato Light" panose="020F0502020204030203" pitchFamily="34" charset="0"/>
                <a:cs typeface="Lato Light" panose="020F0502020204030203" pitchFamily="34" charset="0"/>
              </a:rPr>
              <a:t>Lorem ipsum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dolor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sit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vulu</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vua</a:t>
            </a:r>
            <a:r>
              <a:rPr lang="en-GB" sz="1063" dirty="0">
                <a:solidFill>
                  <a:schemeClr val="bg1">
                    <a:lumMod val="50000"/>
                  </a:schemeClr>
                </a:solidFill>
                <a:latin typeface="+mn-lt"/>
                <a:ea typeface="Lato Light" panose="020F0502020204030203" pitchFamily="34" charset="0"/>
                <a:cs typeface="Lato Light" panose="020F0502020204030203" pitchFamily="34" charset="0"/>
              </a:rPr>
              <a:t>.</a:t>
            </a:r>
            <a:endParaRPr lang="en-US" sz="1063" dirty="0">
              <a:solidFill>
                <a:schemeClr val="bg1">
                  <a:lumMod val="50000"/>
                </a:schemeClr>
              </a:solidFill>
              <a:latin typeface="+mn-lt"/>
              <a:ea typeface="Lato Light" panose="020F0502020204030203" pitchFamily="34" charset="0"/>
              <a:cs typeface="Lato Light" panose="020F0502020204030203" pitchFamily="34" charset="0"/>
            </a:endParaRPr>
          </a:p>
        </p:txBody>
      </p:sp>
      <p:sp>
        <p:nvSpPr>
          <p:cNvPr id="43" name="Subtitle 2">
            <a:extLst>
              <a:ext uri="{FF2B5EF4-FFF2-40B4-BE49-F238E27FC236}">
                <a16:creationId xmlns:a16="http://schemas.microsoft.com/office/drawing/2014/main" id="{D00485D9-AC78-40A7-A6BE-764391A6EA45}"/>
              </a:ext>
            </a:extLst>
          </p:cNvPr>
          <p:cNvSpPr txBox="1">
            <a:spLocks/>
          </p:cNvSpPr>
          <p:nvPr/>
        </p:nvSpPr>
        <p:spPr>
          <a:xfrm>
            <a:off x="1771769" y="4421835"/>
            <a:ext cx="2321011" cy="53161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lumMod val="50000"/>
                  </a:schemeClr>
                </a:solidFill>
                <a:latin typeface="+mn-lt"/>
                <a:ea typeface="Lato Light" panose="020F0502020204030203" pitchFamily="34" charset="0"/>
                <a:cs typeface="Lato Light" panose="020F0502020204030203" pitchFamily="34" charset="0"/>
              </a:rPr>
              <a:t>Lorem ipsum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dolor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sit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vulu</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vua</a:t>
            </a:r>
            <a:r>
              <a:rPr lang="en-GB" sz="1063" dirty="0">
                <a:solidFill>
                  <a:schemeClr val="bg1">
                    <a:lumMod val="50000"/>
                  </a:schemeClr>
                </a:solidFill>
                <a:latin typeface="+mn-lt"/>
                <a:ea typeface="Lato Light" panose="020F0502020204030203" pitchFamily="34" charset="0"/>
                <a:cs typeface="Lato Light" panose="020F0502020204030203" pitchFamily="34" charset="0"/>
              </a:rPr>
              <a:t>.</a:t>
            </a:r>
            <a:endParaRPr lang="en-US" sz="1063" dirty="0">
              <a:solidFill>
                <a:schemeClr val="bg1">
                  <a:lumMod val="50000"/>
                </a:schemeClr>
              </a:solidFill>
              <a:latin typeface="+mn-lt"/>
              <a:ea typeface="Lato Light" panose="020F0502020204030203" pitchFamily="34" charset="0"/>
              <a:cs typeface="Lato Light" panose="020F0502020204030203" pitchFamily="34" charset="0"/>
            </a:endParaRPr>
          </a:p>
        </p:txBody>
      </p:sp>
      <p:sp>
        <p:nvSpPr>
          <p:cNvPr id="44" name="Subtitle 2">
            <a:extLst>
              <a:ext uri="{FF2B5EF4-FFF2-40B4-BE49-F238E27FC236}">
                <a16:creationId xmlns:a16="http://schemas.microsoft.com/office/drawing/2014/main" id="{9CBBBE32-C6AA-4F11-BDEC-332F04AD3845}"/>
              </a:ext>
            </a:extLst>
          </p:cNvPr>
          <p:cNvSpPr txBox="1">
            <a:spLocks/>
          </p:cNvSpPr>
          <p:nvPr/>
        </p:nvSpPr>
        <p:spPr>
          <a:xfrm>
            <a:off x="1771769" y="5044135"/>
            <a:ext cx="2321011" cy="53161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lumMod val="50000"/>
                  </a:schemeClr>
                </a:solidFill>
                <a:latin typeface="+mn-lt"/>
                <a:ea typeface="Lato Light" panose="020F0502020204030203" pitchFamily="34" charset="0"/>
                <a:cs typeface="Lato Light" panose="020F0502020204030203" pitchFamily="34" charset="0"/>
              </a:rPr>
              <a:t>Lorem ipsum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dolor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sit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vulu</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vua</a:t>
            </a:r>
            <a:r>
              <a:rPr lang="en-GB" sz="1063" dirty="0">
                <a:solidFill>
                  <a:schemeClr val="bg1">
                    <a:lumMod val="50000"/>
                  </a:schemeClr>
                </a:solidFill>
                <a:latin typeface="+mn-lt"/>
                <a:ea typeface="Lato Light" panose="020F0502020204030203" pitchFamily="34" charset="0"/>
                <a:cs typeface="Lato Light" panose="020F0502020204030203" pitchFamily="34" charset="0"/>
              </a:rPr>
              <a:t>.</a:t>
            </a:r>
            <a:endParaRPr lang="en-US" sz="1063" dirty="0">
              <a:solidFill>
                <a:schemeClr val="bg1">
                  <a:lumMod val="50000"/>
                </a:schemeClr>
              </a:solidFill>
              <a:latin typeface="+mn-lt"/>
              <a:ea typeface="Lato Light" panose="020F0502020204030203" pitchFamily="34" charset="0"/>
              <a:cs typeface="Lato Light" panose="020F0502020204030203" pitchFamily="34" charset="0"/>
            </a:endParaRPr>
          </a:p>
        </p:txBody>
      </p:sp>
      <p:sp>
        <p:nvSpPr>
          <p:cNvPr id="45" name="Subtitle 2">
            <a:extLst>
              <a:ext uri="{FF2B5EF4-FFF2-40B4-BE49-F238E27FC236}">
                <a16:creationId xmlns:a16="http://schemas.microsoft.com/office/drawing/2014/main" id="{BF3F22A0-0828-404D-93E7-EAFE4AABA6BA}"/>
              </a:ext>
            </a:extLst>
          </p:cNvPr>
          <p:cNvSpPr txBox="1">
            <a:spLocks/>
          </p:cNvSpPr>
          <p:nvPr/>
        </p:nvSpPr>
        <p:spPr>
          <a:xfrm>
            <a:off x="1771769" y="5668490"/>
            <a:ext cx="2321011" cy="53161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lumMod val="50000"/>
                  </a:schemeClr>
                </a:solidFill>
                <a:latin typeface="+mn-lt"/>
                <a:ea typeface="Lato Light" panose="020F0502020204030203" pitchFamily="34" charset="0"/>
                <a:cs typeface="Lato Light" panose="020F0502020204030203" pitchFamily="34" charset="0"/>
              </a:rPr>
              <a:t>Lorem ipsum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dolor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sit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vulu</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vua</a:t>
            </a:r>
            <a:r>
              <a:rPr lang="en-GB" sz="1063" dirty="0">
                <a:solidFill>
                  <a:schemeClr val="bg1">
                    <a:lumMod val="50000"/>
                  </a:schemeClr>
                </a:solidFill>
                <a:latin typeface="+mn-lt"/>
                <a:ea typeface="Lato Light" panose="020F0502020204030203" pitchFamily="34" charset="0"/>
                <a:cs typeface="Lato Light" panose="020F0502020204030203" pitchFamily="34" charset="0"/>
              </a:rPr>
              <a:t>.</a:t>
            </a:r>
            <a:endParaRPr lang="en-US" sz="1063" dirty="0">
              <a:solidFill>
                <a:schemeClr val="bg1">
                  <a:lumMod val="50000"/>
                </a:schemeClr>
              </a:solidFill>
              <a:latin typeface="+mn-lt"/>
              <a:ea typeface="Lato Light" panose="020F0502020204030203" pitchFamily="34" charset="0"/>
              <a:cs typeface="Lato Light" panose="020F0502020204030203" pitchFamily="34" charset="0"/>
            </a:endParaRPr>
          </a:p>
        </p:txBody>
      </p:sp>
      <p:sp>
        <p:nvSpPr>
          <p:cNvPr id="46" name="Freeform 1">
            <a:extLst>
              <a:ext uri="{FF2B5EF4-FFF2-40B4-BE49-F238E27FC236}">
                <a16:creationId xmlns:a16="http://schemas.microsoft.com/office/drawing/2014/main" id="{A395C7DF-7FCA-4C2D-B3EC-4EFE11A1FE2F}"/>
              </a:ext>
            </a:extLst>
          </p:cNvPr>
          <p:cNvSpPr>
            <a:spLocks noChangeArrowheads="1"/>
          </p:cNvSpPr>
          <p:nvPr/>
        </p:nvSpPr>
        <p:spPr bwMode="auto">
          <a:xfrm>
            <a:off x="4930082" y="2656937"/>
            <a:ext cx="410405" cy="321501"/>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723" dirty="0"/>
          </a:p>
        </p:txBody>
      </p:sp>
      <p:sp>
        <p:nvSpPr>
          <p:cNvPr id="47" name="Freeform 45">
            <a:extLst>
              <a:ext uri="{FF2B5EF4-FFF2-40B4-BE49-F238E27FC236}">
                <a16:creationId xmlns:a16="http://schemas.microsoft.com/office/drawing/2014/main" id="{04CA6EC6-7671-4B69-97B2-ABF1D33BA803}"/>
              </a:ext>
            </a:extLst>
          </p:cNvPr>
          <p:cNvSpPr>
            <a:spLocks noChangeArrowheads="1"/>
          </p:cNvSpPr>
          <p:nvPr/>
        </p:nvSpPr>
        <p:spPr bwMode="auto">
          <a:xfrm>
            <a:off x="4986314" y="5164766"/>
            <a:ext cx="297942" cy="297604"/>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723" dirty="0"/>
          </a:p>
        </p:txBody>
      </p:sp>
      <p:sp>
        <p:nvSpPr>
          <p:cNvPr id="48" name="Freeform 1">
            <a:extLst>
              <a:ext uri="{FF2B5EF4-FFF2-40B4-BE49-F238E27FC236}">
                <a16:creationId xmlns:a16="http://schemas.microsoft.com/office/drawing/2014/main" id="{A6093046-F35C-495F-AAA8-8E12C2174B76}"/>
              </a:ext>
            </a:extLst>
          </p:cNvPr>
          <p:cNvSpPr>
            <a:spLocks noChangeArrowheads="1"/>
          </p:cNvSpPr>
          <p:nvPr/>
        </p:nvSpPr>
        <p:spPr bwMode="auto">
          <a:xfrm>
            <a:off x="4930082" y="3273551"/>
            <a:ext cx="410405" cy="321501"/>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723" dirty="0"/>
          </a:p>
        </p:txBody>
      </p:sp>
      <p:sp>
        <p:nvSpPr>
          <p:cNvPr id="49" name="Freeform 1">
            <a:extLst>
              <a:ext uri="{FF2B5EF4-FFF2-40B4-BE49-F238E27FC236}">
                <a16:creationId xmlns:a16="http://schemas.microsoft.com/office/drawing/2014/main" id="{A71A4CE8-CD7A-41F9-A00D-3AB999298B22}"/>
              </a:ext>
            </a:extLst>
          </p:cNvPr>
          <p:cNvSpPr>
            <a:spLocks noChangeArrowheads="1"/>
          </p:cNvSpPr>
          <p:nvPr/>
        </p:nvSpPr>
        <p:spPr bwMode="auto">
          <a:xfrm>
            <a:off x="4930082" y="3908217"/>
            <a:ext cx="410405" cy="321501"/>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723" dirty="0"/>
          </a:p>
        </p:txBody>
      </p:sp>
      <p:sp>
        <p:nvSpPr>
          <p:cNvPr id="50" name="Freeform 1">
            <a:extLst>
              <a:ext uri="{FF2B5EF4-FFF2-40B4-BE49-F238E27FC236}">
                <a16:creationId xmlns:a16="http://schemas.microsoft.com/office/drawing/2014/main" id="{9F162A87-CBA3-45B8-9586-62A23C16A96A}"/>
              </a:ext>
            </a:extLst>
          </p:cNvPr>
          <p:cNvSpPr>
            <a:spLocks noChangeArrowheads="1"/>
          </p:cNvSpPr>
          <p:nvPr/>
        </p:nvSpPr>
        <p:spPr bwMode="auto">
          <a:xfrm>
            <a:off x="4930082" y="4530517"/>
            <a:ext cx="410405" cy="321501"/>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723" dirty="0"/>
          </a:p>
        </p:txBody>
      </p:sp>
      <p:sp>
        <p:nvSpPr>
          <p:cNvPr id="51" name="Freeform 49">
            <a:extLst>
              <a:ext uri="{FF2B5EF4-FFF2-40B4-BE49-F238E27FC236}">
                <a16:creationId xmlns:a16="http://schemas.microsoft.com/office/drawing/2014/main" id="{23097FCE-0CB5-4857-9EB3-5871B7C3A600}"/>
              </a:ext>
            </a:extLst>
          </p:cNvPr>
          <p:cNvSpPr>
            <a:spLocks noChangeArrowheads="1"/>
          </p:cNvSpPr>
          <p:nvPr/>
        </p:nvSpPr>
        <p:spPr bwMode="auto">
          <a:xfrm>
            <a:off x="4986314" y="5789121"/>
            <a:ext cx="297942" cy="297604"/>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723" dirty="0"/>
          </a:p>
        </p:txBody>
      </p:sp>
      <p:sp>
        <p:nvSpPr>
          <p:cNvPr id="52" name="Freeform 1">
            <a:extLst>
              <a:ext uri="{FF2B5EF4-FFF2-40B4-BE49-F238E27FC236}">
                <a16:creationId xmlns:a16="http://schemas.microsoft.com/office/drawing/2014/main" id="{F7B1DF08-0FD9-4D8B-944F-851AF3FF922C}"/>
              </a:ext>
            </a:extLst>
          </p:cNvPr>
          <p:cNvSpPr>
            <a:spLocks noChangeArrowheads="1"/>
          </p:cNvSpPr>
          <p:nvPr/>
        </p:nvSpPr>
        <p:spPr bwMode="auto">
          <a:xfrm>
            <a:off x="6786652" y="2656937"/>
            <a:ext cx="410405" cy="321501"/>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723" dirty="0"/>
          </a:p>
        </p:txBody>
      </p:sp>
      <p:sp>
        <p:nvSpPr>
          <p:cNvPr id="53" name="Freeform 1">
            <a:extLst>
              <a:ext uri="{FF2B5EF4-FFF2-40B4-BE49-F238E27FC236}">
                <a16:creationId xmlns:a16="http://schemas.microsoft.com/office/drawing/2014/main" id="{5CB09978-B67C-46E6-820F-337E0E28F067}"/>
              </a:ext>
            </a:extLst>
          </p:cNvPr>
          <p:cNvSpPr>
            <a:spLocks noChangeArrowheads="1"/>
          </p:cNvSpPr>
          <p:nvPr/>
        </p:nvSpPr>
        <p:spPr bwMode="auto">
          <a:xfrm>
            <a:off x="6786652" y="3908217"/>
            <a:ext cx="410405" cy="321501"/>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723" dirty="0"/>
          </a:p>
        </p:txBody>
      </p:sp>
      <p:sp>
        <p:nvSpPr>
          <p:cNvPr id="54" name="Freeform 55">
            <a:extLst>
              <a:ext uri="{FF2B5EF4-FFF2-40B4-BE49-F238E27FC236}">
                <a16:creationId xmlns:a16="http://schemas.microsoft.com/office/drawing/2014/main" id="{733224D2-66FA-4D1E-A39C-00086FB3404B}"/>
              </a:ext>
            </a:extLst>
          </p:cNvPr>
          <p:cNvSpPr>
            <a:spLocks noChangeArrowheads="1"/>
          </p:cNvSpPr>
          <p:nvPr/>
        </p:nvSpPr>
        <p:spPr bwMode="auto">
          <a:xfrm>
            <a:off x="6842884" y="5789121"/>
            <a:ext cx="297942" cy="297604"/>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723" dirty="0"/>
          </a:p>
        </p:txBody>
      </p:sp>
      <p:sp>
        <p:nvSpPr>
          <p:cNvPr id="55" name="Freeform 56">
            <a:extLst>
              <a:ext uri="{FF2B5EF4-FFF2-40B4-BE49-F238E27FC236}">
                <a16:creationId xmlns:a16="http://schemas.microsoft.com/office/drawing/2014/main" id="{F0BCC3C8-31F6-44EE-AA83-9471D8F324A5}"/>
              </a:ext>
            </a:extLst>
          </p:cNvPr>
          <p:cNvSpPr>
            <a:spLocks noChangeArrowheads="1"/>
          </p:cNvSpPr>
          <p:nvPr/>
        </p:nvSpPr>
        <p:spPr bwMode="auto">
          <a:xfrm>
            <a:off x="6842884" y="4542466"/>
            <a:ext cx="297942" cy="297604"/>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723" dirty="0"/>
          </a:p>
        </p:txBody>
      </p:sp>
      <p:sp>
        <p:nvSpPr>
          <p:cNvPr id="56" name="Freeform 57">
            <a:extLst>
              <a:ext uri="{FF2B5EF4-FFF2-40B4-BE49-F238E27FC236}">
                <a16:creationId xmlns:a16="http://schemas.microsoft.com/office/drawing/2014/main" id="{05664A5D-E2B4-4233-91DD-3F3B4A871D7F}"/>
              </a:ext>
            </a:extLst>
          </p:cNvPr>
          <p:cNvSpPr>
            <a:spLocks noChangeArrowheads="1"/>
          </p:cNvSpPr>
          <p:nvPr/>
        </p:nvSpPr>
        <p:spPr bwMode="auto">
          <a:xfrm>
            <a:off x="6842884" y="3311623"/>
            <a:ext cx="297942" cy="297604"/>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723" dirty="0"/>
          </a:p>
        </p:txBody>
      </p:sp>
      <p:sp>
        <p:nvSpPr>
          <p:cNvPr id="57" name="Freeform 1">
            <a:extLst>
              <a:ext uri="{FF2B5EF4-FFF2-40B4-BE49-F238E27FC236}">
                <a16:creationId xmlns:a16="http://schemas.microsoft.com/office/drawing/2014/main" id="{A405E7A3-80BD-456A-B76B-E7B8B14090A6}"/>
              </a:ext>
            </a:extLst>
          </p:cNvPr>
          <p:cNvSpPr>
            <a:spLocks noChangeArrowheads="1"/>
          </p:cNvSpPr>
          <p:nvPr/>
        </p:nvSpPr>
        <p:spPr bwMode="auto">
          <a:xfrm>
            <a:off x="6786652" y="5152817"/>
            <a:ext cx="410405" cy="321501"/>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723" dirty="0"/>
          </a:p>
        </p:txBody>
      </p:sp>
      <p:sp>
        <p:nvSpPr>
          <p:cNvPr id="58" name="Freeform 60">
            <a:extLst>
              <a:ext uri="{FF2B5EF4-FFF2-40B4-BE49-F238E27FC236}">
                <a16:creationId xmlns:a16="http://schemas.microsoft.com/office/drawing/2014/main" id="{F500C519-5557-4EE3-8F63-DE49A7220AF0}"/>
              </a:ext>
            </a:extLst>
          </p:cNvPr>
          <p:cNvSpPr>
            <a:spLocks noChangeArrowheads="1"/>
          </p:cNvSpPr>
          <p:nvPr/>
        </p:nvSpPr>
        <p:spPr bwMode="auto">
          <a:xfrm>
            <a:off x="8696226" y="3311623"/>
            <a:ext cx="297942" cy="297604"/>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723" dirty="0"/>
          </a:p>
        </p:txBody>
      </p:sp>
      <p:sp>
        <p:nvSpPr>
          <p:cNvPr id="59" name="Freeform 1">
            <a:extLst>
              <a:ext uri="{FF2B5EF4-FFF2-40B4-BE49-F238E27FC236}">
                <a16:creationId xmlns:a16="http://schemas.microsoft.com/office/drawing/2014/main" id="{7FE2E8CB-AACB-43F8-9938-74019FC5137B}"/>
              </a:ext>
            </a:extLst>
          </p:cNvPr>
          <p:cNvSpPr>
            <a:spLocks noChangeArrowheads="1"/>
          </p:cNvSpPr>
          <p:nvPr/>
        </p:nvSpPr>
        <p:spPr bwMode="auto">
          <a:xfrm>
            <a:off x="8633252" y="3908217"/>
            <a:ext cx="410405" cy="321501"/>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723" dirty="0"/>
          </a:p>
        </p:txBody>
      </p:sp>
      <p:sp>
        <p:nvSpPr>
          <p:cNvPr id="60" name="Freeform 1">
            <a:extLst>
              <a:ext uri="{FF2B5EF4-FFF2-40B4-BE49-F238E27FC236}">
                <a16:creationId xmlns:a16="http://schemas.microsoft.com/office/drawing/2014/main" id="{14B35BA8-6D47-433B-9BA9-A5E0828B6C1F}"/>
              </a:ext>
            </a:extLst>
          </p:cNvPr>
          <p:cNvSpPr>
            <a:spLocks noChangeArrowheads="1"/>
          </p:cNvSpPr>
          <p:nvPr/>
        </p:nvSpPr>
        <p:spPr bwMode="auto">
          <a:xfrm>
            <a:off x="8633252" y="4503413"/>
            <a:ext cx="410405" cy="321501"/>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723" dirty="0"/>
          </a:p>
        </p:txBody>
      </p:sp>
      <p:sp>
        <p:nvSpPr>
          <p:cNvPr id="61" name="Freeform 1">
            <a:extLst>
              <a:ext uri="{FF2B5EF4-FFF2-40B4-BE49-F238E27FC236}">
                <a16:creationId xmlns:a16="http://schemas.microsoft.com/office/drawing/2014/main" id="{9191A83F-0C52-48CA-B2F5-C5A1EB957079}"/>
              </a:ext>
            </a:extLst>
          </p:cNvPr>
          <p:cNvSpPr>
            <a:spLocks noChangeArrowheads="1"/>
          </p:cNvSpPr>
          <p:nvPr/>
        </p:nvSpPr>
        <p:spPr bwMode="auto">
          <a:xfrm>
            <a:off x="8633252" y="5153075"/>
            <a:ext cx="410405" cy="321501"/>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723" dirty="0"/>
          </a:p>
        </p:txBody>
      </p:sp>
      <p:sp>
        <p:nvSpPr>
          <p:cNvPr id="62" name="Freeform 1">
            <a:extLst>
              <a:ext uri="{FF2B5EF4-FFF2-40B4-BE49-F238E27FC236}">
                <a16:creationId xmlns:a16="http://schemas.microsoft.com/office/drawing/2014/main" id="{EBDC06B0-C3A2-4AAF-A9A5-75CE105587D6}"/>
              </a:ext>
            </a:extLst>
          </p:cNvPr>
          <p:cNvSpPr>
            <a:spLocks noChangeArrowheads="1"/>
          </p:cNvSpPr>
          <p:nvPr/>
        </p:nvSpPr>
        <p:spPr bwMode="auto">
          <a:xfrm>
            <a:off x="8633252" y="5777430"/>
            <a:ext cx="410405" cy="321501"/>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723" dirty="0"/>
          </a:p>
        </p:txBody>
      </p:sp>
      <p:sp>
        <p:nvSpPr>
          <p:cNvPr id="63" name="Freeform 1">
            <a:extLst>
              <a:ext uri="{FF2B5EF4-FFF2-40B4-BE49-F238E27FC236}">
                <a16:creationId xmlns:a16="http://schemas.microsoft.com/office/drawing/2014/main" id="{CE2F362B-3181-4334-836C-81DF084AB5DD}"/>
              </a:ext>
            </a:extLst>
          </p:cNvPr>
          <p:cNvSpPr>
            <a:spLocks noChangeArrowheads="1"/>
          </p:cNvSpPr>
          <p:nvPr/>
        </p:nvSpPr>
        <p:spPr bwMode="auto">
          <a:xfrm>
            <a:off x="8633252" y="2658910"/>
            <a:ext cx="410405" cy="321501"/>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723" dirty="0"/>
          </a:p>
        </p:txBody>
      </p:sp>
    </p:spTree>
    <p:extLst>
      <p:ext uri="{BB962C8B-B14F-4D97-AF65-F5344CB8AC3E}">
        <p14:creationId xmlns:p14="http://schemas.microsoft.com/office/powerpoint/2010/main" val="10008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E72C19-55FC-4C84-A559-C369FF39A82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EAFFE40-AB27-434C-BB38-FAFAC4FFD0F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A885F4E-BB5F-4D98-91E0-2F3FDC3612B3}"/>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C1DAAF72-CBC9-427E-9F53-83822FB46DD0}"/>
              </a:ext>
            </a:extLst>
          </p:cNvPr>
          <p:cNvSpPr>
            <a:spLocks noGrp="1"/>
          </p:cNvSpPr>
          <p:nvPr>
            <p:ph type="title"/>
          </p:nvPr>
        </p:nvSpPr>
        <p:spPr/>
        <p:txBody>
          <a:bodyPr/>
          <a:lstStyle/>
          <a:p>
            <a:r>
              <a:rPr lang="en-ZA" dirty="0"/>
              <a:t>Comparison Chart</a:t>
            </a:r>
          </a:p>
        </p:txBody>
      </p:sp>
      <p:sp>
        <p:nvSpPr>
          <p:cNvPr id="6" name="Text Placeholder 5">
            <a:extLst>
              <a:ext uri="{FF2B5EF4-FFF2-40B4-BE49-F238E27FC236}">
                <a16:creationId xmlns:a16="http://schemas.microsoft.com/office/drawing/2014/main" id="{103AAE64-1B4F-4A32-B887-FADC9C1A7676}"/>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3F14107C-C105-4542-87A1-402F488A1588}"/>
              </a:ext>
            </a:extLst>
          </p:cNvPr>
          <p:cNvSpPr/>
          <p:nvPr/>
        </p:nvSpPr>
        <p:spPr>
          <a:xfrm>
            <a:off x="1567715" y="2937305"/>
            <a:ext cx="3810656" cy="289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8" name="Rectangle 7">
            <a:extLst>
              <a:ext uri="{FF2B5EF4-FFF2-40B4-BE49-F238E27FC236}">
                <a16:creationId xmlns:a16="http://schemas.microsoft.com/office/drawing/2014/main" id="{5B6EDAE1-F7BA-408B-8697-E0BB37F0F7F3}"/>
              </a:ext>
            </a:extLst>
          </p:cNvPr>
          <p:cNvSpPr/>
          <p:nvPr/>
        </p:nvSpPr>
        <p:spPr>
          <a:xfrm>
            <a:off x="6126241" y="2937305"/>
            <a:ext cx="3810656" cy="289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9" name="Oval 8">
            <a:extLst>
              <a:ext uri="{FF2B5EF4-FFF2-40B4-BE49-F238E27FC236}">
                <a16:creationId xmlns:a16="http://schemas.microsoft.com/office/drawing/2014/main" id="{44FB7D4E-0A37-4848-9F82-C98A9E6CEB3E}"/>
              </a:ext>
            </a:extLst>
          </p:cNvPr>
          <p:cNvSpPr>
            <a:spLocks noChangeAspect="1"/>
          </p:cNvSpPr>
          <p:nvPr/>
        </p:nvSpPr>
        <p:spPr>
          <a:xfrm>
            <a:off x="2846517" y="2104913"/>
            <a:ext cx="1253051" cy="12530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pSp>
        <p:nvGrpSpPr>
          <p:cNvPr id="10" name="Group 9">
            <a:extLst>
              <a:ext uri="{FF2B5EF4-FFF2-40B4-BE49-F238E27FC236}">
                <a16:creationId xmlns:a16="http://schemas.microsoft.com/office/drawing/2014/main" id="{C6F76EB5-DB36-4F8F-B335-9F83C120563B}"/>
              </a:ext>
            </a:extLst>
          </p:cNvPr>
          <p:cNvGrpSpPr/>
          <p:nvPr/>
        </p:nvGrpSpPr>
        <p:grpSpPr>
          <a:xfrm>
            <a:off x="7405043" y="2104913"/>
            <a:ext cx="1253051" cy="1253051"/>
            <a:chOff x="15919449" y="3220631"/>
            <a:chExt cx="2828436" cy="2828436"/>
          </a:xfrm>
        </p:grpSpPr>
        <p:sp>
          <p:nvSpPr>
            <p:cNvPr id="11" name="Oval 10">
              <a:extLst>
                <a:ext uri="{FF2B5EF4-FFF2-40B4-BE49-F238E27FC236}">
                  <a16:creationId xmlns:a16="http://schemas.microsoft.com/office/drawing/2014/main" id="{A8DAE51B-D150-42BD-B4D0-402CF4990CF2}"/>
                </a:ext>
              </a:extLst>
            </p:cNvPr>
            <p:cNvSpPr>
              <a:spLocks noChangeAspect="1"/>
            </p:cNvSpPr>
            <p:nvPr/>
          </p:nvSpPr>
          <p:spPr>
            <a:xfrm>
              <a:off x="15919449" y="3220631"/>
              <a:ext cx="2828436" cy="28284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Freeform 7">
              <a:extLst>
                <a:ext uri="{FF2B5EF4-FFF2-40B4-BE49-F238E27FC236}">
                  <a16:creationId xmlns:a16="http://schemas.microsoft.com/office/drawing/2014/main" id="{A5BB402E-BADF-401A-A8E6-1E7C130E57D2}"/>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endParaRPr lang="en-US" sz="723" dirty="0"/>
            </a:p>
          </p:txBody>
        </p:sp>
      </p:grpSp>
      <p:sp>
        <p:nvSpPr>
          <p:cNvPr id="13" name="Freeform 1">
            <a:extLst>
              <a:ext uri="{FF2B5EF4-FFF2-40B4-BE49-F238E27FC236}">
                <a16:creationId xmlns:a16="http://schemas.microsoft.com/office/drawing/2014/main" id="{3F6EE7D5-D053-48D1-ACBC-C53CFE282FAF}"/>
              </a:ext>
            </a:extLst>
          </p:cNvPr>
          <p:cNvSpPr>
            <a:spLocks noChangeArrowheads="1"/>
          </p:cNvSpPr>
          <p:nvPr/>
        </p:nvSpPr>
        <p:spPr bwMode="auto">
          <a:xfrm>
            <a:off x="3140544" y="2470967"/>
            <a:ext cx="664998" cy="520943"/>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sz="723" dirty="0"/>
          </a:p>
        </p:txBody>
      </p:sp>
      <p:grpSp>
        <p:nvGrpSpPr>
          <p:cNvPr id="14" name="Group 13">
            <a:extLst>
              <a:ext uri="{FF2B5EF4-FFF2-40B4-BE49-F238E27FC236}">
                <a16:creationId xmlns:a16="http://schemas.microsoft.com/office/drawing/2014/main" id="{86D78E6F-80BD-4124-A4AB-1897F6EB6B85}"/>
              </a:ext>
            </a:extLst>
          </p:cNvPr>
          <p:cNvGrpSpPr/>
          <p:nvPr/>
        </p:nvGrpSpPr>
        <p:grpSpPr>
          <a:xfrm>
            <a:off x="1734018" y="4338800"/>
            <a:ext cx="514906" cy="514906"/>
            <a:chOff x="5629764" y="6713334"/>
            <a:chExt cx="2828436" cy="2828436"/>
          </a:xfrm>
        </p:grpSpPr>
        <p:sp>
          <p:nvSpPr>
            <p:cNvPr id="15" name="Oval 14">
              <a:extLst>
                <a:ext uri="{FF2B5EF4-FFF2-40B4-BE49-F238E27FC236}">
                  <a16:creationId xmlns:a16="http://schemas.microsoft.com/office/drawing/2014/main" id="{79B6F1D5-2E73-492B-819C-87E79C81D33A}"/>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6" name="Freeform 1">
              <a:extLst>
                <a:ext uri="{FF2B5EF4-FFF2-40B4-BE49-F238E27FC236}">
                  <a16:creationId xmlns:a16="http://schemas.microsoft.com/office/drawing/2014/main" id="{196C914E-50F8-4C82-9710-38B54235E63D}"/>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sz="723" dirty="0"/>
            </a:p>
          </p:txBody>
        </p:sp>
      </p:grpSp>
      <p:grpSp>
        <p:nvGrpSpPr>
          <p:cNvPr id="17" name="Group 16">
            <a:extLst>
              <a:ext uri="{FF2B5EF4-FFF2-40B4-BE49-F238E27FC236}">
                <a16:creationId xmlns:a16="http://schemas.microsoft.com/office/drawing/2014/main" id="{74E54FA1-79E9-428D-AF93-DCD6443312ED}"/>
              </a:ext>
            </a:extLst>
          </p:cNvPr>
          <p:cNvGrpSpPr/>
          <p:nvPr/>
        </p:nvGrpSpPr>
        <p:grpSpPr>
          <a:xfrm>
            <a:off x="1734018" y="5117988"/>
            <a:ext cx="514906" cy="514906"/>
            <a:chOff x="5629764" y="6713334"/>
            <a:chExt cx="2828436" cy="2828436"/>
          </a:xfrm>
        </p:grpSpPr>
        <p:sp>
          <p:nvSpPr>
            <p:cNvPr id="18" name="Oval 17">
              <a:extLst>
                <a:ext uri="{FF2B5EF4-FFF2-40B4-BE49-F238E27FC236}">
                  <a16:creationId xmlns:a16="http://schemas.microsoft.com/office/drawing/2014/main" id="{70A39488-11E3-4D5D-A582-ECCD9AC29C5B}"/>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Freeform 1">
              <a:extLst>
                <a:ext uri="{FF2B5EF4-FFF2-40B4-BE49-F238E27FC236}">
                  <a16:creationId xmlns:a16="http://schemas.microsoft.com/office/drawing/2014/main" id="{EEC020FC-FFE1-405B-AF6B-90F25E32A079}"/>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sz="723" dirty="0"/>
            </a:p>
          </p:txBody>
        </p:sp>
      </p:grpSp>
      <p:grpSp>
        <p:nvGrpSpPr>
          <p:cNvPr id="20" name="Group 19">
            <a:extLst>
              <a:ext uri="{FF2B5EF4-FFF2-40B4-BE49-F238E27FC236}">
                <a16:creationId xmlns:a16="http://schemas.microsoft.com/office/drawing/2014/main" id="{A18763E2-EAEF-4A9B-BB41-E97E9FA59D57}"/>
              </a:ext>
            </a:extLst>
          </p:cNvPr>
          <p:cNvGrpSpPr/>
          <p:nvPr/>
        </p:nvGrpSpPr>
        <p:grpSpPr>
          <a:xfrm>
            <a:off x="1734018" y="3558117"/>
            <a:ext cx="514906" cy="514906"/>
            <a:chOff x="5629764" y="6713334"/>
            <a:chExt cx="2828436" cy="2828436"/>
          </a:xfrm>
        </p:grpSpPr>
        <p:sp>
          <p:nvSpPr>
            <p:cNvPr id="21" name="Oval 20">
              <a:extLst>
                <a:ext uri="{FF2B5EF4-FFF2-40B4-BE49-F238E27FC236}">
                  <a16:creationId xmlns:a16="http://schemas.microsoft.com/office/drawing/2014/main" id="{84A09C24-27D0-4E46-91F4-AF0B09FABCEB}"/>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2" name="Freeform 1">
              <a:extLst>
                <a:ext uri="{FF2B5EF4-FFF2-40B4-BE49-F238E27FC236}">
                  <a16:creationId xmlns:a16="http://schemas.microsoft.com/office/drawing/2014/main" id="{A016380C-5987-4506-BF3E-B0484054D701}"/>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sz="723" dirty="0"/>
            </a:p>
          </p:txBody>
        </p:sp>
      </p:grpSp>
      <p:grpSp>
        <p:nvGrpSpPr>
          <p:cNvPr id="23" name="Group 22">
            <a:extLst>
              <a:ext uri="{FF2B5EF4-FFF2-40B4-BE49-F238E27FC236}">
                <a16:creationId xmlns:a16="http://schemas.microsoft.com/office/drawing/2014/main" id="{B7E315A9-D3A7-4D51-AF6A-2AC6BFC0009A}"/>
              </a:ext>
            </a:extLst>
          </p:cNvPr>
          <p:cNvGrpSpPr/>
          <p:nvPr/>
        </p:nvGrpSpPr>
        <p:grpSpPr>
          <a:xfrm>
            <a:off x="6293123" y="3552326"/>
            <a:ext cx="514906" cy="514906"/>
            <a:chOff x="15919449" y="3220631"/>
            <a:chExt cx="2828436" cy="2828436"/>
          </a:xfrm>
        </p:grpSpPr>
        <p:sp>
          <p:nvSpPr>
            <p:cNvPr id="24" name="Oval 23">
              <a:extLst>
                <a:ext uri="{FF2B5EF4-FFF2-40B4-BE49-F238E27FC236}">
                  <a16:creationId xmlns:a16="http://schemas.microsoft.com/office/drawing/2014/main" id="{986CA029-EDCB-44D7-BC84-04E4C5E718D4}"/>
                </a:ext>
              </a:extLst>
            </p:cNvPr>
            <p:cNvSpPr>
              <a:spLocks noChangeAspect="1"/>
            </p:cNvSpPr>
            <p:nvPr/>
          </p:nvSpPr>
          <p:spPr>
            <a:xfrm>
              <a:off x="15919449" y="3220631"/>
              <a:ext cx="2828436" cy="28284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5" name="Freeform 21">
              <a:extLst>
                <a:ext uri="{FF2B5EF4-FFF2-40B4-BE49-F238E27FC236}">
                  <a16:creationId xmlns:a16="http://schemas.microsoft.com/office/drawing/2014/main" id="{9D25E06D-2772-455A-A8FE-81C6BEC0B428}"/>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endParaRPr lang="en-US" sz="723" dirty="0"/>
            </a:p>
          </p:txBody>
        </p:sp>
      </p:grpSp>
      <p:grpSp>
        <p:nvGrpSpPr>
          <p:cNvPr id="26" name="Group 25">
            <a:extLst>
              <a:ext uri="{FF2B5EF4-FFF2-40B4-BE49-F238E27FC236}">
                <a16:creationId xmlns:a16="http://schemas.microsoft.com/office/drawing/2014/main" id="{4A5B1DF1-39AA-49FE-8855-8A0822F81DB9}"/>
              </a:ext>
            </a:extLst>
          </p:cNvPr>
          <p:cNvGrpSpPr/>
          <p:nvPr/>
        </p:nvGrpSpPr>
        <p:grpSpPr>
          <a:xfrm>
            <a:off x="6293123" y="4338799"/>
            <a:ext cx="514906" cy="514906"/>
            <a:chOff x="15919449" y="3220631"/>
            <a:chExt cx="2828436" cy="2828436"/>
          </a:xfrm>
        </p:grpSpPr>
        <p:sp>
          <p:nvSpPr>
            <p:cNvPr id="27" name="Oval 26">
              <a:extLst>
                <a:ext uri="{FF2B5EF4-FFF2-40B4-BE49-F238E27FC236}">
                  <a16:creationId xmlns:a16="http://schemas.microsoft.com/office/drawing/2014/main" id="{F2AF2CCA-8C4D-4E45-8DE7-24DA41A5F558}"/>
                </a:ext>
              </a:extLst>
            </p:cNvPr>
            <p:cNvSpPr>
              <a:spLocks noChangeAspect="1"/>
            </p:cNvSpPr>
            <p:nvPr/>
          </p:nvSpPr>
          <p:spPr>
            <a:xfrm>
              <a:off x="15919449" y="3220631"/>
              <a:ext cx="2828436" cy="28284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8" name="Freeform 24">
              <a:extLst>
                <a:ext uri="{FF2B5EF4-FFF2-40B4-BE49-F238E27FC236}">
                  <a16:creationId xmlns:a16="http://schemas.microsoft.com/office/drawing/2014/main" id="{53664E3E-BECD-4E27-BAC6-5FD0D1898FC6}"/>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endParaRPr lang="en-US" sz="723" dirty="0"/>
            </a:p>
          </p:txBody>
        </p:sp>
      </p:grpSp>
      <p:grpSp>
        <p:nvGrpSpPr>
          <p:cNvPr id="29" name="Group 28">
            <a:extLst>
              <a:ext uri="{FF2B5EF4-FFF2-40B4-BE49-F238E27FC236}">
                <a16:creationId xmlns:a16="http://schemas.microsoft.com/office/drawing/2014/main" id="{A88AB6C7-1184-401F-8381-3F94108A3FDD}"/>
              </a:ext>
            </a:extLst>
          </p:cNvPr>
          <p:cNvGrpSpPr/>
          <p:nvPr/>
        </p:nvGrpSpPr>
        <p:grpSpPr>
          <a:xfrm>
            <a:off x="6293123" y="5117988"/>
            <a:ext cx="514906" cy="514906"/>
            <a:chOff x="15919449" y="3220631"/>
            <a:chExt cx="2828436" cy="2828436"/>
          </a:xfrm>
        </p:grpSpPr>
        <p:sp>
          <p:nvSpPr>
            <p:cNvPr id="30" name="Oval 29">
              <a:extLst>
                <a:ext uri="{FF2B5EF4-FFF2-40B4-BE49-F238E27FC236}">
                  <a16:creationId xmlns:a16="http://schemas.microsoft.com/office/drawing/2014/main" id="{FB8E1E84-98BA-44A2-9EC8-C31D45E0C40E}"/>
                </a:ext>
              </a:extLst>
            </p:cNvPr>
            <p:cNvSpPr>
              <a:spLocks noChangeAspect="1"/>
            </p:cNvSpPr>
            <p:nvPr/>
          </p:nvSpPr>
          <p:spPr>
            <a:xfrm>
              <a:off x="15919449" y="3220631"/>
              <a:ext cx="2828436" cy="28284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1" name="Freeform 27">
              <a:extLst>
                <a:ext uri="{FF2B5EF4-FFF2-40B4-BE49-F238E27FC236}">
                  <a16:creationId xmlns:a16="http://schemas.microsoft.com/office/drawing/2014/main" id="{E458F278-E0E3-41BE-BCF9-9D615D89BC48}"/>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endParaRPr lang="en-US" sz="723" dirty="0"/>
            </a:p>
          </p:txBody>
        </p:sp>
      </p:grpSp>
      <p:sp>
        <p:nvSpPr>
          <p:cNvPr id="32" name="Subtitle 2">
            <a:extLst>
              <a:ext uri="{FF2B5EF4-FFF2-40B4-BE49-F238E27FC236}">
                <a16:creationId xmlns:a16="http://schemas.microsoft.com/office/drawing/2014/main" id="{2CD02A8C-BB74-4535-B44C-CDCACAD06C02}"/>
              </a:ext>
            </a:extLst>
          </p:cNvPr>
          <p:cNvSpPr txBox="1">
            <a:spLocks/>
          </p:cNvSpPr>
          <p:nvPr/>
        </p:nvSpPr>
        <p:spPr>
          <a:xfrm>
            <a:off x="2415227" y="3625755"/>
            <a:ext cx="2798357"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bg1">
                    <a:lumMod val="50000"/>
                  </a:schemeClr>
                </a:solidFill>
                <a:latin typeface="+mn-lt"/>
                <a:ea typeface="Lato Light" panose="020F0502020204030203" pitchFamily="34" charset="0"/>
                <a:cs typeface="Lato Light" panose="020F0502020204030203" pitchFamily="34" charset="0"/>
              </a:rPr>
              <a:t>Lorem ipsum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dolor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sit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vulu</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vua</a:t>
            </a:r>
            <a:r>
              <a:rPr lang="en-GB" sz="1063" dirty="0">
                <a:solidFill>
                  <a:schemeClr val="bg1">
                    <a:lumMod val="50000"/>
                  </a:schemeClr>
                </a:solidFill>
                <a:latin typeface="+mn-lt"/>
                <a:ea typeface="Lato Light" panose="020F0502020204030203" pitchFamily="34" charset="0"/>
                <a:cs typeface="Lato Light" panose="020F0502020204030203" pitchFamily="34" charset="0"/>
              </a:rPr>
              <a:t>.</a:t>
            </a:r>
            <a:endParaRPr lang="en-US" sz="1063" dirty="0">
              <a:solidFill>
                <a:schemeClr val="bg1">
                  <a:lumMod val="50000"/>
                </a:schemeClr>
              </a:solidFill>
              <a:latin typeface="+mn-lt"/>
              <a:ea typeface="Lato Light" panose="020F0502020204030203" pitchFamily="34" charset="0"/>
              <a:cs typeface="Lato Light" panose="020F0502020204030203" pitchFamily="34" charset="0"/>
            </a:endParaRPr>
          </a:p>
        </p:txBody>
      </p:sp>
      <p:sp>
        <p:nvSpPr>
          <p:cNvPr id="33" name="Subtitle 2">
            <a:extLst>
              <a:ext uri="{FF2B5EF4-FFF2-40B4-BE49-F238E27FC236}">
                <a16:creationId xmlns:a16="http://schemas.microsoft.com/office/drawing/2014/main" id="{8BACE47F-9942-4A41-B92E-4A13B73C9174}"/>
              </a:ext>
            </a:extLst>
          </p:cNvPr>
          <p:cNvSpPr txBox="1">
            <a:spLocks/>
          </p:cNvSpPr>
          <p:nvPr/>
        </p:nvSpPr>
        <p:spPr>
          <a:xfrm>
            <a:off x="2415227" y="4412228"/>
            <a:ext cx="2798357"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bg1">
                    <a:lumMod val="50000"/>
                  </a:schemeClr>
                </a:solidFill>
                <a:latin typeface="+mn-lt"/>
                <a:ea typeface="Lato Light" panose="020F0502020204030203" pitchFamily="34" charset="0"/>
                <a:cs typeface="Lato Light" panose="020F0502020204030203" pitchFamily="34" charset="0"/>
              </a:rPr>
              <a:t>Lorem ipsum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dolor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sit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vulu</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vua</a:t>
            </a:r>
            <a:r>
              <a:rPr lang="en-GB" sz="1063" dirty="0">
                <a:solidFill>
                  <a:schemeClr val="bg1">
                    <a:lumMod val="50000"/>
                  </a:schemeClr>
                </a:solidFill>
                <a:latin typeface="+mn-lt"/>
                <a:ea typeface="Lato Light" panose="020F0502020204030203" pitchFamily="34" charset="0"/>
                <a:cs typeface="Lato Light" panose="020F0502020204030203" pitchFamily="34" charset="0"/>
              </a:rPr>
              <a:t>.</a:t>
            </a:r>
            <a:endParaRPr lang="en-US" sz="1063" dirty="0">
              <a:solidFill>
                <a:schemeClr val="bg1">
                  <a:lumMod val="50000"/>
                </a:schemeClr>
              </a:solidFill>
              <a:latin typeface="+mn-lt"/>
              <a:ea typeface="Lato Light" panose="020F0502020204030203" pitchFamily="34" charset="0"/>
              <a:cs typeface="Lato Light" panose="020F0502020204030203" pitchFamily="34" charset="0"/>
            </a:endParaRPr>
          </a:p>
        </p:txBody>
      </p:sp>
      <p:sp>
        <p:nvSpPr>
          <p:cNvPr id="34" name="Subtitle 2">
            <a:extLst>
              <a:ext uri="{FF2B5EF4-FFF2-40B4-BE49-F238E27FC236}">
                <a16:creationId xmlns:a16="http://schemas.microsoft.com/office/drawing/2014/main" id="{36E8A837-4224-4B71-8555-76EF173FABE0}"/>
              </a:ext>
            </a:extLst>
          </p:cNvPr>
          <p:cNvSpPr txBox="1">
            <a:spLocks/>
          </p:cNvSpPr>
          <p:nvPr/>
        </p:nvSpPr>
        <p:spPr>
          <a:xfrm>
            <a:off x="2415227" y="5191417"/>
            <a:ext cx="2798357"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bg1">
                    <a:lumMod val="50000"/>
                  </a:schemeClr>
                </a:solidFill>
                <a:latin typeface="+mn-lt"/>
                <a:ea typeface="Lato Light" panose="020F0502020204030203" pitchFamily="34" charset="0"/>
                <a:cs typeface="Lato Light" panose="020F0502020204030203" pitchFamily="34" charset="0"/>
              </a:rPr>
              <a:t>Lorem ipsum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dolor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sit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vulu</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vua</a:t>
            </a:r>
            <a:r>
              <a:rPr lang="en-GB" sz="1063" dirty="0">
                <a:solidFill>
                  <a:schemeClr val="bg1">
                    <a:lumMod val="50000"/>
                  </a:schemeClr>
                </a:solidFill>
                <a:latin typeface="+mn-lt"/>
                <a:ea typeface="Lato Light" panose="020F0502020204030203" pitchFamily="34" charset="0"/>
                <a:cs typeface="Lato Light" panose="020F0502020204030203" pitchFamily="34" charset="0"/>
              </a:rPr>
              <a:t>.</a:t>
            </a:r>
            <a:endParaRPr lang="en-US" sz="1063" dirty="0">
              <a:solidFill>
                <a:schemeClr val="bg1">
                  <a:lumMod val="50000"/>
                </a:schemeClr>
              </a:solidFill>
              <a:latin typeface="+mn-lt"/>
              <a:ea typeface="Lato Light" panose="020F0502020204030203" pitchFamily="34" charset="0"/>
              <a:cs typeface="Lato Light" panose="020F0502020204030203" pitchFamily="34" charset="0"/>
            </a:endParaRPr>
          </a:p>
        </p:txBody>
      </p:sp>
      <p:sp>
        <p:nvSpPr>
          <p:cNvPr id="35" name="Subtitle 2">
            <a:extLst>
              <a:ext uri="{FF2B5EF4-FFF2-40B4-BE49-F238E27FC236}">
                <a16:creationId xmlns:a16="http://schemas.microsoft.com/office/drawing/2014/main" id="{A2EBB3B1-66E5-4417-AF69-0958A8F1136B}"/>
              </a:ext>
            </a:extLst>
          </p:cNvPr>
          <p:cNvSpPr txBox="1">
            <a:spLocks/>
          </p:cNvSpPr>
          <p:nvPr/>
        </p:nvSpPr>
        <p:spPr>
          <a:xfrm>
            <a:off x="6973285" y="3625755"/>
            <a:ext cx="2798357"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bg1">
                    <a:lumMod val="50000"/>
                  </a:schemeClr>
                </a:solidFill>
                <a:latin typeface="+mn-lt"/>
                <a:ea typeface="Lato Light" panose="020F0502020204030203" pitchFamily="34" charset="0"/>
                <a:cs typeface="Lato Light" panose="020F0502020204030203" pitchFamily="34" charset="0"/>
              </a:rPr>
              <a:t>Lorem ipsum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dolor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sit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vulu</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vua</a:t>
            </a:r>
            <a:r>
              <a:rPr lang="en-GB" sz="1063" dirty="0">
                <a:solidFill>
                  <a:schemeClr val="bg1">
                    <a:lumMod val="50000"/>
                  </a:schemeClr>
                </a:solidFill>
                <a:latin typeface="+mn-lt"/>
                <a:ea typeface="Lato Light" panose="020F0502020204030203" pitchFamily="34" charset="0"/>
                <a:cs typeface="Lato Light" panose="020F0502020204030203" pitchFamily="34" charset="0"/>
              </a:rPr>
              <a:t>.</a:t>
            </a:r>
            <a:endParaRPr lang="en-US" sz="1063" dirty="0">
              <a:solidFill>
                <a:schemeClr val="bg1">
                  <a:lumMod val="50000"/>
                </a:schemeClr>
              </a:solidFill>
              <a:latin typeface="+mn-lt"/>
              <a:ea typeface="Lato Light" panose="020F0502020204030203" pitchFamily="34" charset="0"/>
              <a:cs typeface="Lato Light" panose="020F0502020204030203" pitchFamily="34" charset="0"/>
            </a:endParaRPr>
          </a:p>
        </p:txBody>
      </p:sp>
      <p:sp>
        <p:nvSpPr>
          <p:cNvPr id="36" name="Subtitle 2">
            <a:extLst>
              <a:ext uri="{FF2B5EF4-FFF2-40B4-BE49-F238E27FC236}">
                <a16:creationId xmlns:a16="http://schemas.microsoft.com/office/drawing/2014/main" id="{E9ADECB8-7EDD-4C0A-832C-E5768B256952}"/>
              </a:ext>
            </a:extLst>
          </p:cNvPr>
          <p:cNvSpPr txBox="1">
            <a:spLocks/>
          </p:cNvSpPr>
          <p:nvPr/>
        </p:nvSpPr>
        <p:spPr>
          <a:xfrm>
            <a:off x="6973285" y="4412228"/>
            <a:ext cx="2798357"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bg1">
                    <a:lumMod val="50000"/>
                  </a:schemeClr>
                </a:solidFill>
                <a:latin typeface="+mn-lt"/>
                <a:ea typeface="Lato Light" panose="020F0502020204030203" pitchFamily="34" charset="0"/>
                <a:cs typeface="Lato Light" panose="020F0502020204030203" pitchFamily="34" charset="0"/>
              </a:rPr>
              <a:t>Lorem ipsum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dolor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sit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vulu</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vua</a:t>
            </a:r>
            <a:r>
              <a:rPr lang="en-GB" sz="1063" dirty="0">
                <a:solidFill>
                  <a:schemeClr val="bg1">
                    <a:lumMod val="50000"/>
                  </a:schemeClr>
                </a:solidFill>
                <a:latin typeface="+mn-lt"/>
                <a:ea typeface="Lato Light" panose="020F0502020204030203" pitchFamily="34" charset="0"/>
                <a:cs typeface="Lato Light" panose="020F0502020204030203" pitchFamily="34" charset="0"/>
              </a:rPr>
              <a:t>.</a:t>
            </a:r>
            <a:endParaRPr lang="en-US" sz="1063" dirty="0">
              <a:solidFill>
                <a:schemeClr val="bg1">
                  <a:lumMod val="50000"/>
                </a:schemeClr>
              </a:solidFill>
              <a:latin typeface="+mn-lt"/>
              <a:ea typeface="Lato Light" panose="020F0502020204030203" pitchFamily="34" charset="0"/>
              <a:cs typeface="Lato Light" panose="020F0502020204030203" pitchFamily="34" charset="0"/>
            </a:endParaRPr>
          </a:p>
        </p:txBody>
      </p:sp>
      <p:sp>
        <p:nvSpPr>
          <p:cNvPr id="37" name="Subtitle 2">
            <a:extLst>
              <a:ext uri="{FF2B5EF4-FFF2-40B4-BE49-F238E27FC236}">
                <a16:creationId xmlns:a16="http://schemas.microsoft.com/office/drawing/2014/main" id="{77D6A97C-7D46-4A02-9B90-E86A8E3F0D51}"/>
              </a:ext>
            </a:extLst>
          </p:cNvPr>
          <p:cNvSpPr txBox="1">
            <a:spLocks/>
          </p:cNvSpPr>
          <p:nvPr/>
        </p:nvSpPr>
        <p:spPr>
          <a:xfrm>
            <a:off x="6973285" y="5191417"/>
            <a:ext cx="2798357" cy="368046"/>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63" dirty="0">
                <a:solidFill>
                  <a:schemeClr val="bg1">
                    <a:lumMod val="50000"/>
                  </a:schemeClr>
                </a:solidFill>
                <a:latin typeface="+mn-lt"/>
                <a:ea typeface="Lato Light" panose="020F0502020204030203" pitchFamily="34" charset="0"/>
                <a:cs typeface="Lato Light" panose="020F0502020204030203" pitchFamily="34" charset="0"/>
              </a:rPr>
              <a:t>Lorem ipsum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dolor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sit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amet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consectetur</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commodo</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consequat</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vulu</a:t>
            </a:r>
            <a:r>
              <a:rPr lang="en-GB" sz="1063" dirty="0">
                <a:solidFill>
                  <a:schemeClr val="bg1">
                    <a:lumMod val="50000"/>
                  </a:schemeClr>
                </a:solidFill>
                <a:latin typeface="+mn-lt"/>
                <a:ea typeface="Lato Light" panose="020F0502020204030203" pitchFamily="34" charset="0"/>
                <a:cs typeface="Lato Light" panose="020F0502020204030203" pitchFamily="34" charset="0"/>
              </a:rPr>
              <a:t> </a:t>
            </a:r>
            <a:r>
              <a:rPr lang="en-GB" sz="1063" dirty="0" err="1">
                <a:solidFill>
                  <a:schemeClr val="bg1">
                    <a:lumMod val="50000"/>
                  </a:schemeClr>
                </a:solidFill>
                <a:latin typeface="+mn-lt"/>
                <a:ea typeface="Lato Light" panose="020F0502020204030203" pitchFamily="34" charset="0"/>
                <a:cs typeface="Lato Light" panose="020F0502020204030203" pitchFamily="34" charset="0"/>
              </a:rPr>
              <a:t>vua</a:t>
            </a:r>
            <a:r>
              <a:rPr lang="en-GB" sz="1063" dirty="0">
                <a:solidFill>
                  <a:schemeClr val="bg1">
                    <a:lumMod val="50000"/>
                  </a:schemeClr>
                </a:solidFill>
                <a:latin typeface="+mn-lt"/>
                <a:ea typeface="Lato Light" panose="020F0502020204030203" pitchFamily="34" charset="0"/>
                <a:cs typeface="Lato Light" panose="020F0502020204030203" pitchFamily="34" charset="0"/>
              </a:rPr>
              <a:t>.</a:t>
            </a:r>
            <a:endParaRPr lang="en-US" sz="1063" dirty="0">
              <a:solidFill>
                <a:schemeClr val="bg1">
                  <a:lumMod val="50000"/>
                </a:schemeClr>
              </a:solidFill>
              <a:latin typeface="+mn-lt"/>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17703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B2A40-3538-483B-A9FF-51CD784537C4}"/>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0FD0CF4C-15E6-466D-BB6E-6C9EE8CF4FC6}"/>
              </a:ext>
            </a:extLst>
          </p:cNvPr>
          <p:cNvSpPr>
            <a:spLocks noGrp="1"/>
          </p:cNvSpPr>
          <p:nvPr>
            <p:ph type="sldNum" sz="quarter" idx="11"/>
          </p:nvPr>
        </p:nvSpPr>
        <p:spPr/>
        <p:txBody>
          <a:bodyPr/>
          <a:lstStyle/>
          <a:p>
            <a:r>
              <a:rPr lang="en-US"/>
              <a:t>|   </a:t>
            </a:r>
            <a:fld id="{24AA432E-61BB-4EF9-8610-004BEFB30EB4}" type="slidenum">
              <a:rPr lang="en-US" smtClean="0"/>
              <a:pPr/>
              <a:t>21</a:t>
            </a:fld>
            <a:endParaRPr lang="en-US" dirty="0"/>
          </a:p>
        </p:txBody>
      </p:sp>
      <p:sp>
        <p:nvSpPr>
          <p:cNvPr id="4" name="Footer Placeholder 3">
            <a:extLst>
              <a:ext uri="{FF2B5EF4-FFF2-40B4-BE49-F238E27FC236}">
                <a16:creationId xmlns:a16="http://schemas.microsoft.com/office/drawing/2014/main" id="{235E58AE-BF7D-44DE-AE61-9B2620C5738D}"/>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8BB64397-6D66-44E5-829F-7A0A883DF1CA}"/>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58457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22</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1D481-8F54-44A9-BCA8-761FFEE4CD2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D34527-D561-4833-9FD2-208FB44EA1C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0D835E-CC59-401A-A9C2-10D72F24E76C}"/>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AFCD5D33-0BC7-4018-B734-E949895F9E0A}"/>
              </a:ext>
            </a:extLst>
          </p:cNvPr>
          <p:cNvSpPr>
            <a:spLocks noGrp="1"/>
          </p:cNvSpPr>
          <p:nvPr>
            <p:ph type="title"/>
          </p:nvPr>
        </p:nvSpPr>
        <p:spPr/>
        <p:txBody>
          <a:bodyPr/>
          <a:lstStyle/>
          <a:p>
            <a:r>
              <a:rPr lang="en-ZA" dirty="0"/>
              <a:t>Brand Comparison</a:t>
            </a:r>
          </a:p>
        </p:txBody>
      </p:sp>
      <p:sp>
        <p:nvSpPr>
          <p:cNvPr id="6" name="Text Placeholder 5">
            <a:extLst>
              <a:ext uri="{FF2B5EF4-FFF2-40B4-BE49-F238E27FC236}">
                <a16:creationId xmlns:a16="http://schemas.microsoft.com/office/drawing/2014/main" id="{AE9984B7-36DD-4D31-8533-14A7D202682F}"/>
              </a:ext>
            </a:extLst>
          </p:cNvPr>
          <p:cNvSpPr>
            <a:spLocks noGrp="1"/>
          </p:cNvSpPr>
          <p:nvPr>
            <p:ph type="body" sz="quarter" idx="13"/>
          </p:nvPr>
        </p:nvSpPr>
        <p:spPr/>
        <p:txBody>
          <a:bodyPr/>
          <a:lstStyle/>
          <a:p>
            <a:endParaRPr lang="en-ZA"/>
          </a:p>
        </p:txBody>
      </p:sp>
      <p:sp>
        <p:nvSpPr>
          <p:cNvPr id="7" name="TextBox 6">
            <a:extLst>
              <a:ext uri="{FF2B5EF4-FFF2-40B4-BE49-F238E27FC236}">
                <a16:creationId xmlns:a16="http://schemas.microsoft.com/office/drawing/2014/main" id="{74140198-1EC5-482B-9E9B-FCC65EA8CE73}"/>
              </a:ext>
            </a:extLst>
          </p:cNvPr>
          <p:cNvSpPr txBox="1"/>
          <p:nvPr/>
        </p:nvSpPr>
        <p:spPr>
          <a:xfrm>
            <a:off x="5321310" y="3236911"/>
            <a:ext cx="785793" cy="692177"/>
          </a:xfrm>
          <a:prstGeom prst="rect">
            <a:avLst/>
          </a:prstGeom>
          <a:noFill/>
        </p:spPr>
        <p:txBody>
          <a:bodyPr wrap="none" rtlCol="0" anchor="ctr">
            <a:spAutoFit/>
          </a:bodyPr>
          <a:lstStyle/>
          <a:p>
            <a:pPr algn="ctr"/>
            <a:r>
              <a:rPr lang="en-US" sz="3898" b="1" dirty="0">
                <a:solidFill>
                  <a:schemeClr val="tx2"/>
                </a:solidFill>
                <a:cs typeface="Poppins" pitchFamily="2" charset="77"/>
              </a:rPr>
              <a:t>VS</a:t>
            </a:r>
          </a:p>
        </p:txBody>
      </p:sp>
      <p:grpSp>
        <p:nvGrpSpPr>
          <p:cNvPr id="8" name="Group 7">
            <a:extLst>
              <a:ext uri="{FF2B5EF4-FFF2-40B4-BE49-F238E27FC236}">
                <a16:creationId xmlns:a16="http://schemas.microsoft.com/office/drawing/2014/main" id="{2332D64D-64DF-4E0B-BA45-0F9D9E64F0A7}"/>
              </a:ext>
            </a:extLst>
          </p:cNvPr>
          <p:cNvGrpSpPr/>
          <p:nvPr/>
        </p:nvGrpSpPr>
        <p:grpSpPr>
          <a:xfrm>
            <a:off x="2015731" y="2172664"/>
            <a:ext cx="2755517" cy="2847250"/>
            <a:chOff x="3840482" y="3683726"/>
            <a:chExt cx="6219862" cy="6426925"/>
          </a:xfrm>
        </p:grpSpPr>
        <p:sp>
          <p:nvSpPr>
            <p:cNvPr id="9" name="Freeform 1">
              <a:extLst>
                <a:ext uri="{FF2B5EF4-FFF2-40B4-BE49-F238E27FC236}">
                  <a16:creationId xmlns:a16="http://schemas.microsoft.com/office/drawing/2014/main" id="{A0F91383-3938-4858-99C0-EA97E9ABD9C8}"/>
                </a:ext>
              </a:extLst>
            </p:cNvPr>
            <p:cNvSpPr>
              <a:spLocks noChangeArrowheads="1"/>
            </p:cNvSpPr>
            <p:nvPr/>
          </p:nvSpPr>
          <p:spPr bwMode="auto">
            <a:xfrm>
              <a:off x="3977446" y="4174386"/>
              <a:ext cx="5978393" cy="5385606"/>
            </a:xfrm>
            <a:custGeom>
              <a:avLst/>
              <a:gdLst>
                <a:gd name="T0" fmla="*/ 4220 w 5737"/>
                <a:gd name="T1" fmla="*/ 4029 h 5170"/>
                <a:gd name="T2" fmla="*/ 4220 w 5737"/>
                <a:gd name="T3" fmla="*/ 4029 h 5170"/>
                <a:gd name="T4" fmla="*/ 3443 w 5737"/>
                <a:gd name="T5" fmla="*/ 4478 h 5170"/>
                <a:gd name="T6" fmla="*/ 2293 w 5737"/>
                <a:gd name="T7" fmla="*/ 4478 h 5170"/>
                <a:gd name="T8" fmla="*/ 2293 w 5737"/>
                <a:gd name="T9" fmla="*/ 4478 h 5170"/>
                <a:gd name="T10" fmla="*/ 1516 w 5737"/>
                <a:gd name="T11" fmla="*/ 4029 h 5170"/>
                <a:gd name="T12" fmla="*/ 941 w 5737"/>
                <a:gd name="T13" fmla="*/ 3034 h 5170"/>
                <a:gd name="T14" fmla="*/ 941 w 5737"/>
                <a:gd name="T15" fmla="*/ 3034 h 5170"/>
                <a:gd name="T16" fmla="*/ 941 w 5737"/>
                <a:gd name="T17" fmla="*/ 2136 h 5170"/>
                <a:gd name="T18" fmla="*/ 1516 w 5737"/>
                <a:gd name="T19" fmla="*/ 1141 h 5170"/>
                <a:gd name="T20" fmla="*/ 1516 w 5737"/>
                <a:gd name="T21" fmla="*/ 1141 h 5170"/>
                <a:gd name="T22" fmla="*/ 2293 w 5737"/>
                <a:gd name="T23" fmla="*/ 692 h 5170"/>
                <a:gd name="T24" fmla="*/ 3443 w 5737"/>
                <a:gd name="T25" fmla="*/ 692 h 5170"/>
                <a:gd name="T26" fmla="*/ 3443 w 5737"/>
                <a:gd name="T27" fmla="*/ 692 h 5170"/>
                <a:gd name="T28" fmla="*/ 4220 w 5737"/>
                <a:gd name="T29" fmla="*/ 1141 h 5170"/>
                <a:gd name="T30" fmla="*/ 4795 w 5737"/>
                <a:gd name="T31" fmla="*/ 2136 h 5170"/>
                <a:gd name="T32" fmla="*/ 4795 w 5737"/>
                <a:gd name="T33" fmla="*/ 2136 h 5170"/>
                <a:gd name="T34" fmla="*/ 4795 w 5737"/>
                <a:gd name="T35" fmla="*/ 3034 h 5170"/>
                <a:gd name="T36" fmla="*/ 4220 w 5737"/>
                <a:gd name="T37" fmla="*/ 4029 h 5170"/>
                <a:gd name="T38" fmla="*/ 4620 w 5737"/>
                <a:gd name="T39" fmla="*/ 450 h 5170"/>
                <a:gd name="T40" fmla="*/ 4620 w 5737"/>
                <a:gd name="T41" fmla="*/ 450 h 5170"/>
                <a:gd name="T42" fmla="*/ 3842 w 5737"/>
                <a:gd name="T43" fmla="*/ 0 h 5170"/>
                <a:gd name="T44" fmla="*/ 1894 w 5737"/>
                <a:gd name="T45" fmla="*/ 0 h 5170"/>
                <a:gd name="T46" fmla="*/ 1894 w 5737"/>
                <a:gd name="T47" fmla="*/ 0 h 5170"/>
                <a:gd name="T48" fmla="*/ 1116 w 5737"/>
                <a:gd name="T49" fmla="*/ 450 h 5170"/>
                <a:gd name="T50" fmla="*/ 143 w 5737"/>
                <a:gd name="T51" fmla="*/ 2136 h 5170"/>
                <a:gd name="T52" fmla="*/ 143 w 5737"/>
                <a:gd name="T53" fmla="*/ 2136 h 5170"/>
                <a:gd name="T54" fmla="*/ 143 w 5737"/>
                <a:gd name="T55" fmla="*/ 3034 h 5170"/>
                <a:gd name="T56" fmla="*/ 1116 w 5737"/>
                <a:gd name="T57" fmla="*/ 4720 h 5170"/>
                <a:gd name="T58" fmla="*/ 1116 w 5737"/>
                <a:gd name="T59" fmla="*/ 4720 h 5170"/>
                <a:gd name="T60" fmla="*/ 1894 w 5737"/>
                <a:gd name="T61" fmla="*/ 5169 h 5170"/>
                <a:gd name="T62" fmla="*/ 3842 w 5737"/>
                <a:gd name="T63" fmla="*/ 5169 h 5170"/>
                <a:gd name="T64" fmla="*/ 3842 w 5737"/>
                <a:gd name="T65" fmla="*/ 5169 h 5170"/>
                <a:gd name="T66" fmla="*/ 4620 w 5737"/>
                <a:gd name="T67" fmla="*/ 4720 h 5170"/>
                <a:gd name="T68" fmla="*/ 5593 w 5737"/>
                <a:gd name="T69" fmla="*/ 3034 h 5170"/>
                <a:gd name="T70" fmla="*/ 5593 w 5737"/>
                <a:gd name="T71" fmla="*/ 3034 h 5170"/>
                <a:gd name="T72" fmla="*/ 5593 w 5737"/>
                <a:gd name="T73" fmla="*/ 2136 h 5170"/>
                <a:gd name="T74" fmla="*/ 4620 w 5737"/>
                <a:gd name="T75" fmla="*/ 450 h 5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7" h="5170">
                  <a:moveTo>
                    <a:pt x="4220" y="4029"/>
                  </a:moveTo>
                  <a:lnTo>
                    <a:pt x="4220" y="4029"/>
                  </a:lnTo>
                  <a:cubicBezTo>
                    <a:pt x="4078" y="4276"/>
                    <a:pt x="3728" y="4478"/>
                    <a:pt x="3443" y="4478"/>
                  </a:cubicBezTo>
                  <a:lnTo>
                    <a:pt x="2293" y="4478"/>
                  </a:lnTo>
                  <a:lnTo>
                    <a:pt x="2293" y="4478"/>
                  </a:lnTo>
                  <a:cubicBezTo>
                    <a:pt x="2008" y="4478"/>
                    <a:pt x="1658" y="4276"/>
                    <a:pt x="1516" y="4029"/>
                  </a:cubicBezTo>
                  <a:lnTo>
                    <a:pt x="941" y="3034"/>
                  </a:lnTo>
                  <a:lnTo>
                    <a:pt x="941" y="3034"/>
                  </a:lnTo>
                  <a:cubicBezTo>
                    <a:pt x="798" y="2787"/>
                    <a:pt x="798" y="2383"/>
                    <a:pt x="941" y="2136"/>
                  </a:cubicBezTo>
                  <a:lnTo>
                    <a:pt x="1516" y="1141"/>
                  </a:lnTo>
                  <a:lnTo>
                    <a:pt x="1516" y="1141"/>
                  </a:lnTo>
                  <a:cubicBezTo>
                    <a:pt x="1658" y="894"/>
                    <a:pt x="2008" y="692"/>
                    <a:pt x="2293" y="692"/>
                  </a:cubicBezTo>
                  <a:lnTo>
                    <a:pt x="3443" y="692"/>
                  </a:lnTo>
                  <a:lnTo>
                    <a:pt x="3443" y="692"/>
                  </a:lnTo>
                  <a:cubicBezTo>
                    <a:pt x="3728" y="692"/>
                    <a:pt x="4078" y="894"/>
                    <a:pt x="4220" y="1141"/>
                  </a:cubicBezTo>
                  <a:lnTo>
                    <a:pt x="4795" y="2136"/>
                  </a:lnTo>
                  <a:lnTo>
                    <a:pt x="4795" y="2136"/>
                  </a:lnTo>
                  <a:cubicBezTo>
                    <a:pt x="4938" y="2383"/>
                    <a:pt x="4938" y="2787"/>
                    <a:pt x="4795" y="3034"/>
                  </a:cubicBezTo>
                  <a:lnTo>
                    <a:pt x="4220" y="4029"/>
                  </a:lnTo>
                  <a:close/>
                  <a:moveTo>
                    <a:pt x="4620" y="450"/>
                  </a:moveTo>
                  <a:lnTo>
                    <a:pt x="4620" y="450"/>
                  </a:lnTo>
                  <a:cubicBezTo>
                    <a:pt x="4477" y="202"/>
                    <a:pt x="4127" y="0"/>
                    <a:pt x="3842" y="0"/>
                  </a:cubicBezTo>
                  <a:lnTo>
                    <a:pt x="1894" y="0"/>
                  </a:lnTo>
                  <a:lnTo>
                    <a:pt x="1894" y="0"/>
                  </a:lnTo>
                  <a:cubicBezTo>
                    <a:pt x="1609" y="0"/>
                    <a:pt x="1259" y="202"/>
                    <a:pt x="1116" y="450"/>
                  </a:cubicBezTo>
                  <a:lnTo>
                    <a:pt x="143" y="2136"/>
                  </a:lnTo>
                  <a:lnTo>
                    <a:pt x="143" y="2136"/>
                  </a:lnTo>
                  <a:cubicBezTo>
                    <a:pt x="0" y="2383"/>
                    <a:pt x="0" y="2787"/>
                    <a:pt x="143" y="3034"/>
                  </a:cubicBezTo>
                  <a:lnTo>
                    <a:pt x="1116" y="4720"/>
                  </a:lnTo>
                  <a:lnTo>
                    <a:pt x="1116" y="4720"/>
                  </a:lnTo>
                  <a:cubicBezTo>
                    <a:pt x="1259" y="4967"/>
                    <a:pt x="1609" y="5169"/>
                    <a:pt x="1894" y="5169"/>
                  </a:cubicBezTo>
                  <a:lnTo>
                    <a:pt x="3842" y="5169"/>
                  </a:lnTo>
                  <a:lnTo>
                    <a:pt x="3842" y="5169"/>
                  </a:lnTo>
                  <a:cubicBezTo>
                    <a:pt x="4127" y="5169"/>
                    <a:pt x="4477" y="4967"/>
                    <a:pt x="4620" y="4720"/>
                  </a:cubicBezTo>
                  <a:lnTo>
                    <a:pt x="5593" y="3034"/>
                  </a:lnTo>
                  <a:lnTo>
                    <a:pt x="5593" y="3034"/>
                  </a:lnTo>
                  <a:cubicBezTo>
                    <a:pt x="5736" y="2787"/>
                    <a:pt x="5736" y="2383"/>
                    <a:pt x="5593" y="2136"/>
                  </a:cubicBezTo>
                  <a:lnTo>
                    <a:pt x="4620" y="450"/>
                  </a:lnTo>
                  <a:close/>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10" name="Pie 20">
              <a:extLst>
                <a:ext uri="{FF2B5EF4-FFF2-40B4-BE49-F238E27FC236}">
                  <a16:creationId xmlns:a16="http://schemas.microsoft.com/office/drawing/2014/main" id="{2E41757A-3A44-4430-B7FB-289A17DB7087}"/>
                </a:ext>
              </a:extLst>
            </p:cNvPr>
            <p:cNvSpPr/>
            <p:nvPr/>
          </p:nvSpPr>
          <p:spPr>
            <a:xfrm>
              <a:off x="3977446" y="3788229"/>
              <a:ext cx="5978394" cy="6139541"/>
            </a:xfrm>
            <a:prstGeom prst="pie">
              <a:avLst>
                <a:gd name="adj1" fmla="val 19210102"/>
                <a:gd name="adj2" fmla="val 1616629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useBgFill="1">
          <p:nvSpPr>
            <p:cNvPr id="11" name="Freeform 24">
              <a:extLst>
                <a:ext uri="{FF2B5EF4-FFF2-40B4-BE49-F238E27FC236}">
                  <a16:creationId xmlns:a16="http://schemas.microsoft.com/office/drawing/2014/main" id="{1444EB44-A40D-4F04-BD23-9CA1B3E3CD33}"/>
                </a:ext>
              </a:extLst>
            </p:cNvPr>
            <p:cNvSpPr/>
            <p:nvPr/>
          </p:nvSpPr>
          <p:spPr>
            <a:xfrm>
              <a:off x="3840482" y="3683726"/>
              <a:ext cx="6219862" cy="6426925"/>
            </a:xfrm>
            <a:custGeom>
              <a:avLst/>
              <a:gdLst>
                <a:gd name="connsiteX0" fmla="*/ 2503290 w 6219862"/>
                <a:gd name="connsiteY0" fmla="*/ 1217550 h 6426925"/>
                <a:gd name="connsiteX1" fmla="*/ 3701678 w 6219862"/>
                <a:gd name="connsiteY1" fmla="*/ 1217550 h 6426925"/>
                <a:gd name="connsiteX2" fmla="*/ 4511371 w 6219862"/>
                <a:gd name="connsiteY2" fmla="*/ 1685275 h 6426925"/>
                <a:gd name="connsiteX3" fmla="*/ 5110565 w 6219862"/>
                <a:gd name="connsiteY3" fmla="*/ 2721769 h 6426925"/>
                <a:gd name="connsiteX4" fmla="*/ 5110565 w 6219862"/>
                <a:gd name="connsiteY4" fmla="*/ 3657219 h 6426925"/>
                <a:gd name="connsiteX5" fmla="*/ 4511371 w 6219862"/>
                <a:gd name="connsiteY5" fmla="*/ 4693714 h 6426925"/>
                <a:gd name="connsiteX6" fmla="*/ 3701678 w 6219862"/>
                <a:gd name="connsiteY6" fmla="*/ 5161438 h 6426925"/>
                <a:gd name="connsiteX7" fmla="*/ 2503290 w 6219862"/>
                <a:gd name="connsiteY7" fmla="*/ 5161438 h 6426925"/>
                <a:gd name="connsiteX8" fmla="*/ 1693596 w 6219862"/>
                <a:gd name="connsiteY8" fmla="*/ 4693714 h 6426925"/>
                <a:gd name="connsiteX9" fmla="*/ 1094402 w 6219862"/>
                <a:gd name="connsiteY9" fmla="*/ 3657219 h 6426925"/>
                <a:gd name="connsiteX10" fmla="*/ 1094402 w 6219862"/>
                <a:gd name="connsiteY10" fmla="*/ 2721769 h 6426925"/>
                <a:gd name="connsiteX11" fmla="*/ 1693596 w 6219862"/>
                <a:gd name="connsiteY11" fmla="*/ 1685275 h 6426925"/>
                <a:gd name="connsiteX12" fmla="*/ 2503290 w 6219862"/>
                <a:gd name="connsiteY12" fmla="*/ 1217550 h 6426925"/>
                <a:gd name="connsiteX13" fmla="*/ 2087501 w 6219862"/>
                <a:gd name="connsiteY13" fmla="*/ 496691 h 6426925"/>
                <a:gd name="connsiteX14" fmla="*/ 1276766 w 6219862"/>
                <a:gd name="connsiteY14" fmla="*/ 965458 h 6426925"/>
                <a:gd name="connsiteX15" fmla="*/ 262825 w 6219862"/>
                <a:gd name="connsiteY15" fmla="*/ 2721769 h 6426925"/>
                <a:gd name="connsiteX16" fmla="*/ 262825 w 6219862"/>
                <a:gd name="connsiteY16" fmla="*/ 3657219 h 6426925"/>
                <a:gd name="connsiteX17" fmla="*/ 1276766 w 6219862"/>
                <a:gd name="connsiteY17" fmla="*/ 5413530 h 6426925"/>
                <a:gd name="connsiteX18" fmla="*/ 2087501 w 6219862"/>
                <a:gd name="connsiteY18" fmla="*/ 5881256 h 6426925"/>
                <a:gd name="connsiteX19" fmla="*/ 4117466 w 6219862"/>
                <a:gd name="connsiteY19" fmla="*/ 5881256 h 6426925"/>
                <a:gd name="connsiteX20" fmla="*/ 4928202 w 6219862"/>
                <a:gd name="connsiteY20" fmla="*/ 5413530 h 6426925"/>
                <a:gd name="connsiteX21" fmla="*/ 5942142 w 6219862"/>
                <a:gd name="connsiteY21" fmla="*/ 3657219 h 6426925"/>
                <a:gd name="connsiteX22" fmla="*/ 5942142 w 6219862"/>
                <a:gd name="connsiteY22" fmla="*/ 2721769 h 6426925"/>
                <a:gd name="connsiteX23" fmla="*/ 4928202 w 6219862"/>
                <a:gd name="connsiteY23" fmla="*/ 965458 h 6426925"/>
                <a:gd name="connsiteX24" fmla="*/ 4117466 w 6219862"/>
                <a:gd name="connsiteY24" fmla="*/ 496691 h 6426925"/>
                <a:gd name="connsiteX25" fmla="*/ 0 w 6219862"/>
                <a:gd name="connsiteY25" fmla="*/ 0 h 6426925"/>
                <a:gd name="connsiteX26" fmla="*/ 6219862 w 6219862"/>
                <a:gd name="connsiteY26" fmla="*/ 0 h 6426925"/>
                <a:gd name="connsiteX27" fmla="*/ 6219862 w 6219862"/>
                <a:gd name="connsiteY27" fmla="*/ 6426925 h 6426925"/>
                <a:gd name="connsiteX28" fmla="*/ 0 w 6219862"/>
                <a:gd name="connsiteY28" fmla="*/ 6426925 h 64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9862" h="6426925">
                  <a:moveTo>
                    <a:pt x="2503290" y="1217550"/>
                  </a:moveTo>
                  <a:lnTo>
                    <a:pt x="3701678" y="1217550"/>
                  </a:lnTo>
                  <a:cubicBezTo>
                    <a:pt x="3998669" y="1217550"/>
                    <a:pt x="4363396" y="1427974"/>
                    <a:pt x="4511371" y="1685275"/>
                  </a:cubicBezTo>
                  <a:lnTo>
                    <a:pt x="5110565" y="2721769"/>
                  </a:lnTo>
                  <a:cubicBezTo>
                    <a:pt x="5259582" y="2979070"/>
                    <a:pt x="5259582" y="3399918"/>
                    <a:pt x="5110565" y="3657219"/>
                  </a:cubicBezTo>
                  <a:lnTo>
                    <a:pt x="4511371" y="4693714"/>
                  </a:lnTo>
                  <a:cubicBezTo>
                    <a:pt x="4363396" y="4951014"/>
                    <a:pt x="3998669" y="5161438"/>
                    <a:pt x="3701678" y="5161438"/>
                  </a:cubicBezTo>
                  <a:lnTo>
                    <a:pt x="2503290" y="5161438"/>
                  </a:lnTo>
                  <a:cubicBezTo>
                    <a:pt x="2206298" y="5161438"/>
                    <a:pt x="1841571" y="4951014"/>
                    <a:pt x="1693596" y="4693714"/>
                  </a:cubicBezTo>
                  <a:lnTo>
                    <a:pt x="1094402" y="3657219"/>
                  </a:lnTo>
                  <a:cubicBezTo>
                    <a:pt x="945385" y="3399918"/>
                    <a:pt x="945385" y="2979070"/>
                    <a:pt x="1094402" y="2721769"/>
                  </a:cubicBezTo>
                  <a:lnTo>
                    <a:pt x="1693596" y="1685275"/>
                  </a:lnTo>
                  <a:cubicBezTo>
                    <a:pt x="1841571" y="1427974"/>
                    <a:pt x="2206298" y="1217550"/>
                    <a:pt x="2503290" y="1217550"/>
                  </a:cubicBezTo>
                  <a:close/>
                  <a:moveTo>
                    <a:pt x="2087501" y="496691"/>
                  </a:moveTo>
                  <a:cubicBezTo>
                    <a:pt x="1790509" y="496691"/>
                    <a:pt x="1425783" y="707115"/>
                    <a:pt x="1276766" y="965458"/>
                  </a:cubicBezTo>
                  <a:lnTo>
                    <a:pt x="262825" y="2721769"/>
                  </a:lnTo>
                  <a:cubicBezTo>
                    <a:pt x="113808" y="2979070"/>
                    <a:pt x="113808" y="3399918"/>
                    <a:pt x="262825" y="3657219"/>
                  </a:cubicBezTo>
                  <a:lnTo>
                    <a:pt x="1276766" y="5413530"/>
                  </a:lnTo>
                  <a:cubicBezTo>
                    <a:pt x="1425783" y="5670831"/>
                    <a:pt x="1790509" y="5881256"/>
                    <a:pt x="2087501" y="5881256"/>
                  </a:cubicBezTo>
                  <a:lnTo>
                    <a:pt x="4117466" y="5881256"/>
                  </a:lnTo>
                  <a:cubicBezTo>
                    <a:pt x="4414458" y="5881256"/>
                    <a:pt x="4779184" y="5670831"/>
                    <a:pt x="4928202" y="5413530"/>
                  </a:cubicBezTo>
                  <a:lnTo>
                    <a:pt x="5942142" y="3657219"/>
                  </a:lnTo>
                  <a:cubicBezTo>
                    <a:pt x="6091159" y="3399918"/>
                    <a:pt x="6091159" y="2979070"/>
                    <a:pt x="5942142" y="2721769"/>
                  </a:cubicBezTo>
                  <a:lnTo>
                    <a:pt x="4928202" y="965458"/>
                  </a:lnTo>
                  <a:cubicBezTo>
                    <a:pt x="4779184" y="707115"/>
                    <a:pt x="4414458" y="496691"/>
                    <a:pt x="4117466" y="496691"/>
                  </a:cubicBezTo>
                  <a:close/>
                  <a:moveTo>
                    <a:pt x="0" y="0"/>
                  </a:moveTo>
                  <a:lnTo>
                    <a:pt x="6219862" y="0"/>
                  </a:lnTo>
                  <a:lnTo>
                    <a:pt x="6219862" y="6426925"/>
                  </a:lnTo>
                  <a:lnTo>
                    <a:pt x="0" y="6426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pSp>
      <p:grpSp>
        <p:nvGrpSpPr>
          <p:cNvPr id="12" name="Group 11">
            <a:extLst>
              <a:ext uri="{FF2B5EF4-FFF2-40B4-BE49-F238E27FC236}">
                <a16:creationId xmlns:a16="http://schemas.microsoft.com/office/drawing/2014/main" id="{CA087CF8-BDF9-4A1C-B140-F5FD49428FA2}"/>
              </a:ext>
            </a:extLst>
          </p:cNvPr>
          <p:cNvGrpSpPr/>
          <p:nvPr/>
        </p:nvGrpSpPr>
        <p:grpSpPr>
          <a:xfrm>
            <a:off x="6657164" y="2172664"/>
            <a:ext cx="2755517" cy="2847250"/>
            <a:chOff x="3840482" y="3683726"/>
            <a:chExt cx="6219862" cy="6426925"/>
          </a:xfrm>
        </p:grpSpPr>
        <p:sp>
          <p:nvSpPr>
            <p:cNvPr id="13" name="Freeform 1">
              <a:extLst>
                <a:ext uri="{FF2B5EF4-FFF2-40B4-BE49-F238E27FC236}">
                  <a16:creationId xmlns:a16="http://schemas.microsoft.com/office/drawing/2014/main" id="{A089CC1F-3533-4BA6-9FD4-DE97EED7E4D1}"/>
                </a:ext>
              </a:extLst>
            </p:cNvPr>
            <p:cNvSpPr>
              <a:spLocks noChangeArrowheads="1"/>
            </p:cNvSpPr>
            <p:nvPr/>
          </p:nvSpPr>
          <p:spPr bwMode="auto">
            <a:xfrm>
              <a:off x="3977446" y="4174386"/>
              <a:ext cx="5978393" cy="5385606"/>
            </a:xfrm>
            <a:custGeom>
              <a:avLst/>
              <a:gdLst>
                <a:gd name="T0" fmla="*/ 4220 w 5737"/>
                <a:gd name="T1" fmla="*/ 4029 h 5170"/>
                <a:gd name="T2" fmla="*/ 4220 w 5737"/>
                <a:gd name="T3" fmla="*/ 4029 h 5170"/>
                <a:gd name="T4" fmla="*/ 3443 w 5737"/>
                <a:gd name="T5" fmla="*/ 4478 h 5170"/>
                <a:gd name="T6" fmla="*/ 2293 w 5737"/>
                <a:gd name="T7" fmla="*/ 4478 h 5170"/>
                <a:gd name="T8" fmla="*/ 2293 w 5737"/>
                <a:gd name="T9" fmla="*/ 4478 h 5170"/>
                <a:gd name="T10" fmla="*/ 1516 w 5737"/>
                <a:gd name="T11" fmla="*/ 4029 h 5170"/>
                <a:gd name="T12" fmla="*/ 941 w 5737"/>
                <a:gd name="T13" fmla="*/ 3034 h 5170"/>
                <a:gd name="T14" fmla="*/ 941 w 5737"/>
                <a:gd name="T15" fmla="*/ 3034 h 5170"/>
                <a:gd name="T16" fmla="*/ 941 w 5737"/>
                <a:gd name="T17" fmla="*/ 2136 h 5170"/>
                <a:gd name="T18" fmla="*/ 1516 w 5737"/>
                <a:gd name="T19" fmla="*/ 1141 h 5170"/>
                <a:gd name="T20" fmla="*/ 1516 w 5737"/>
                <a:gd name="T21" fmla="*/ 1141 h 5170"/>
                <a:gd name="T22" fmla="*/ 2293 w 5737"/>
                <a:gd name="T23" fmla="*/ 692 h 5170"/>
                <a:gd name="T24" fmla="*/ 3443 w 5737"/>
                <a:gd name="T25" fmla="*/ 692 h 5170"/>
                <a:gd name="T26" fmla="*/ 3443 w 5737"/>
                <a:gd name="T27" fmla="*/ 692 h 5170"/>
                <a:gd name="T28" fmla="*/ 4220 w 5737"/>
                <a:gd name="T29" fmla="*/ 1141 h 5170"/>
                <a:gd name="T30" fmla="*/ 4795 w 5737"/>
                <a:gd name="T31" fmla="*/ 2136 h 5170"/>
                <a:gd name="T32" fmla="*/ 4795 w 5737"/>
                <a:gd name="T33" fmla="*/ 2136 h 5170"/>
                <a:gd name="T34" fmla="*/ 4795 w 5737"/>
                <a:gd name="T35" fmla="*/ 3034 h 5170"/>
                <a:gd name="T36" fmla="*/ 4220 w 5737"/>
                <a:gd name="T37" fmla="*/ 4029 h 5170"/>
                <a:gd name="T38" fmla="*/ 4620 w 5737"/>
                <a:gd name="T39" fmla="*/ 450 h 5170"/>
                <a:gd name="T40" fmla="*/ 4620 w 5737"/>
                <a:gd name="T41" fmla="*/ 450 h 5170"/>
                <a:gd name="T42" fmla="*/ 3842 w 5737"/>
                <a:gd name="T43" fmla="*/ 0 h 5170"/>
                <a:gd name="T44" fmla="*/ 1894 w 5737"/>
                <a:gd name="T45" fmla="*/ 0 h 5170"/>
                <a:gd name="T46" fmla="*/ 1894 w 5737"/>
                <a:gd name="T47" fmla="*/ 0 h 5170"/>
                <a:gd name="T48" fmla="*/ 1116 w 5737"/>
                <a:gd name="T49" fmla="*/ 450 h 5170"/>
                <a:gd name="T50" fmla="*/ 143 w 5737"/>
                <a:gd name="T51" fmla="*/ 2136 h 5170"/>
                <a:gd name="T52" fmla="*/ 143 w 5737"/>
                <a:gd name="T53" fmla="*/ 2136 h 5170"/>
                <a:gd name="T54" fmla="*/ 143 w 5737"/>
                <a:gd name="T55" fmla="*/ 3034 h 5170"/>
                <a:gd name="T56" fmla="*/ 1116 w 5737"/>
                <a:gd name="T57" fmla="*/ 4720 h 5170"/>
                <a:gd name="T58" fmla="*/ 1116 w 5737"/>
                <a:gd name="T59" fmla="*/ 4720 h 5170"/>
                <a:gd name="T60" fmla="*/ 1894 w 5737"/>
                <a:gd name="T61" fmla="*/ 5169 h 5170"/>
                <a:gd name="T62" fmla="*/ 3842 w 5737"/>
                <a:gd name="T63" fmla="*/ 5169 h 5170"/>
                <a:gd name="T64" fmla="*/ 3842 w 5737"/>
                <a:gd name="T65" fmla="*/ 5169 h 5170"/>
                <a:gd name="T66" fmla="*/ 4620 w 5737"/>
                <a:gd name="T67" fmla="*/ 4720 h 5170"/>
                <a:gd name="T68" fmla="*/ 5593 w 5737"/>
                <a:gd name="T69" fmla="*/ 3034 h 5170"/>
                <a:gd name="T70" fmla="*/ 5593 w 5737"/>
                <a:gd name="T71" fmla="*/ 3034 h 5170"/>
                <a:gd name="T72" fmla="*/ 5593 w 5737"/>
                <a:gd name="T73" fmla="*/ 2136 h 5170"/>
                <a:gd name="T74" fmla="*/ 4620 w 5737"/>
                <a:gd name="T75" fmla="*/ 450 h 5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7" h="5170">
                  <a:moveTo>
                    <a:pt x="4220" y="4029"/>
                  </a:moveTo>
                  <a:lnTo>
                    <a:pt x="4220" y="4029"/>
                  </a:lnTo>
                  <a:cubicBezTo>
                    <a:pt x="4078" y="4276"/>
                    <a:pt x="3728" y="4478"/>
                    <a:pt x="3443" y="4478"/>
                  </a:cubicBezTo>
                  <a:lnTo>
                    <a:pt x="2293" y="4478"/>
                  </a:lnTo>
                  <a:lnTo>
                    <a:pt x="2293" y="4478"/>
                  </a:lnTo>
                  <a:cubicBezTo>
                    <a:pt x="2008" y="4478"/>
                    <a:pt x="1658" y="4276"/>
                    <a:pt x="1516" y="4029"/>
                  </a:cubicBezTo>
                  <a:lnTo>
                    <a:pt x="941" y="3034"/>
                  </a:lnTo>
                  <a:lnTo>
                    <a:pt x="941" y="3034"/>
                  </a:lnTo>
                  <a:cubicBezTo>
                    <a:pt x="798" y="2787"/>
                    <a:pt x="798" y="2383"/>
                    <a:pt x="941" y="2136"/>
                  </a:cubicBezTo>
                  <a:lnTo>
                    <a:pt x="1516" y="1141"/>
                  </a:lnTo>
                  <a:lnTo>
                    <a:pt x="1516" y="1141"/>
                  </a:lnTo>
                  <a:cubicBezTo>
                    <a:pt x="1658" y="894"/>
                    <a:pt x="2008" y="692"/>
                    <a:pt x="2293" y="692"/>
                  </a:cubicBezTo>
                  <a:lnTo>
                    <a:pt x="3443" y="692"/>
                  </a:lnTo>
                  <a:lnTo>
                    <a:pt x="3443" y="692"/>
                  </a:lnTo>
                  <a:cubicBezTo>
                    <a:pt x="3728" y="692"/>
                    <a:pt x="4078" y="894"/>
                    <a:pt x="4220" y="1141"/>
                  </a:cubicBezTo>
                  <a:lnTo>
                    <a:pt x="4795" y="2136"/>
                  </a:lnTo>
                  <a:lnTo>
                    <a:pt x="4795" y="2136"/>
                  </a:lnTo>
                  <a:cubicBezTo>
                    <a:pt x="4938" y="2383"/>
                    <a:pt x="4938" y="2787"/>
                    <a:pt x="4795" y="3034"/>
                  </a:cubicBezTo>
                  <a:lnTo>
                    <a:pt x="4220" y="4029"/>
                  </a:lnTo>
                  <a:close/>
                  <a:moveTo>
                    <a:pt x="4620" y="450"/>
                  </a:moveTo>
                  <a:lnTo>
                    <a:pt x="4620" y="450"/>
                  </a:lnTo>
                  <a:cubicBezTo>
                    <a:pt x="4477" y="202"/>
                    <a:pt x="4127" y="0"/>
                    <a:pt x="3842" y="0"/>
                  </a:cubicBezTo>
                  <a:lnTo>
                    <a:pt x="1894" y="0"/>
                  </a:lnTo>
                  <a:lnTo>
                    <a:pt x="1894" y="0"/>
                  </a:lnTo>
                  <a:cubicBezTo>
                    <a:pt x="1609" y="0"/>
                    <a:pt x="1259" y="202"/>
                    <a:pt x="1116" y="450"/>
                  </a:cubicBezTo>
                  <a:lnTo>
                    <a:pt x="143" y="2136"/>
                  </a:lnTo>
                  <a:lnTo>
                    <a:pt x="143" y="2136"/>
                  </a:lnTo>
                  <a:cubicBezTo>
                    <a:pt x="0" y="2383"/>
                    <a:pt x="0" y="2787"/>
                    <a:pt x="143" y="3034"/>
                  </a:cubicBezTo>
                  <a:lnTo>
                    <a:pt x="1116" y="4720"/>
                  </a:lnTo>
                  <a:lnTo>
                    <a:pt x="1116" y="4720"/>
                  </a:lnTo>
                  <a:cubicBezTo>
                    <a:pt x="1259" y="4967"/>
                    <a:pt x="1609" y="5169"/>
                    <a:pt x="1894" y="5169"/>
                  </a:cubicBezTo>
                  <a:lnTo>
                    <a:pt x="3842" y="5169"/>
                  </a:lnTo>
                  <a:lnTo>
                    <a:pt x="3842" y="5169"/>
                  </a:lnTo>
                  <a:cubicBezTo>
                    <a:pt x="4127" y="5169"/>
                    <a:pt x="4477" y="4967"/>
                    <a:pt x="4620" y="4720"/>
                  </a:cubicBezTo>
                  <a:lnTo>
                    <a:pt x="5593" y="3034"/>
                  </a:lnTo>
                  <a:lnTo>
                    <a:pt x="5593" y="3034"/>
                  </a:lnTo>
                  <a:cubicBezTo>
                    <a:pt x="5736" y="2787"/>
                    <a:pt x="5736" y="2383"/>
                    <a:pt x="5593" y="2136"/>
                  </a:cubicBezTo>
                  <a:lnTo>
                    <a:pt x="4620" y="450"/>
                  </a:lnTo>
                  <a:close/>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14" name="Pie 28">
              <a:extLst>
                <a:ext uri="{FF2B5EF4-FFF2-40B4-BE49-F238E27FC236}">
                  <a16:creationId xmlns:a16="http://schemas.microsoft.com/office/drawing/2014/main" id="{971855F3-68ED-41F1-A074-776A781AE689}"/>
                </a:ext>
              </a:extLst>
            </p:cNvPr>
            <p:cNvSpPr/>
            <p:nvPr/>
          </p:nvSpPr>
          <p:spPr>
            <a:xfrm>
              <a:off x="3977446" y="3788229"/>
              <a:ext cx="5978394" cy="6139541"/>
            </a:xfrm>
            <a:prstGeom prst="pie">
              <a:avLst>
                <a:gd name="adj1" fmla="val 5376319"/>
                <a:gd name="adj2" fmla="val 161662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useBgFill="1">
          <p:nvSpPr>
            <p:cNvPr id="15" name="Freeform 29">
              <a:extLst>
                <a:ext uri="{FF2B5EF4-FFF2-40B4-BE49-F238E27FC236}">
                  <a16:creationId xmlns:a16="http://schemas.microsoft.com/office/drawing/2014/main" id="{E9D80949-2ABB-467B-9025-9E81EB14C036}"/>
                </a:ext>
              </a:extLst>
            </p:cNvPr>
            <p:cNvSpPr/>
            <p:nvPr/>
          </p:nvSpPr>
          <p:spPr>
            <a:xfrm>
              <a:off x="3840482" y="3683726"/>
              <a:ext cx="6219862" cy="6426925"/>
            </a:xfrm>
            <a:custGeom>
              <a:avLst/>
              <a:gdLst>
                <a:gd name="connsiteX0" fmla="*/ 2503290 w 6219862"/>
                <a:gd name="connsiteY0" fmla="*/ 1217550 h 6426925"/>
                <a:gd name="connsiteX1" fmla="*/ 3701678 w 6219862"/>
                <a:gd name="connsiteY1" fmla="*/ 1217550 h 6426925"/>
                <a:gd name="connsiteX2" fmla="*/ 4511371 w 6219862"/>
                <a:gd name="connsiteY2" fmla="*/ 1685275 h 6426925"/>
                <a:gd name="connsiteX3" fmla="*/ 5110565 w 6219862"/>
                <a:gd name="connsiteY3" fmla="*/ 2721769 h 6426925"/>
                <a:gd name="connsiteX4" fmla="*/ 5110565 w 6219862"/>
                <a:gd name="connsiteY4" fmla="*/ 3657219 h 6426925"/>
                <a:gd name="connsiteX5" fmla="*/ 4511371 w 6219862"/>
                <a:gd name="connsiteY5" fmla="*/ 4693714 h 6426925"/>
                <a:gd name="connsiteX6" fmla="*/ 3701678 w 6219862"/>
                <a:gd name="connsiteY6" fmla="*/ 5161438 h 6426925"/>
                <a:gd name="connsiteX7" fmla="*/ 2503290 w 6219862"/>
                <a:gd name="connsiteY7" fmla="*/ 5161438 h 6426925"/>
                <a:gd name="connsiteX8" fmla="*/ 1693596 w 6219862"/>
                <a:gd name="connsiteY8" fmla="*/ 4693714 h 6426925"/>
                <a:gd name="connsiteX9" fmla="*/ 1094402 w 6219862"/>
                <a:gd name="connsiteY9" fmla="*/ 3657219 h 6426925"/>
                <a:gd name="connsiteX10" fmla="*/ 1094402 w 6219862"/>
                <a:gd name="connsiteY10" fmla="*/ 2721769 h 6426925"/>
                <a:gd name="connsiteX11" fmla="*/ 1693596 w 6219862"/>
                <a:gd name="connsiteY11" fmla="*/ 1685275 h 6426925"/>
                <a:gd name="connsiteX12" fmla="*/ 2503290 w 6219862"/>
                <a:gd name="connsiteY12" fmla="*/ 1217550 h 6426925"/>
                <a:gd name="connsiteX13" fmla="*/ 2087501 w 6219862"/>
                <a:gd name="connsiteY13" fmla="*/ 496691 h 6426925"/>
                <a:gd name="connsiteX14" fmla="*/ 1276766 w 6219862"/>
                <a:gd name="connsiteY14" fmla="*/ 965458 h 6426925"/>
                <a:gd name="connsiteX15" fmla="*/ 262825 w 6219862"/>
                <a:gd name="connsiteY15" fmla="*/ 2721769 h 6426925"/>
                <a:gd name="connsiteX16" fmla="*/ 262825 w 6219862"/>
                <a:gd name="connsiteY16" fmla="*/ 3657219 h 6426925"/>
                <a:gd name="connsiteX17" fmla="*/ 1276766 w 6219862"/>
                <a:gd name="connsiteY17" fmla="*/ 5413530 h 6426925"/>
                <a:gd name="connsiteX18" fmla="*/ 2087501 w 6219862"/>
                <a:gd name="connsiteY18" fmla="*/ 5881256 h 6426925"/>
                <a:gd name="connsiteX19" fmla="*/ 4117466 w 6219862"/>
                <a:gd name="connsiteY19" fmla="*/ 5881256 h 6426925"/>
                <a:gd name="connsiteX20" fmla="*/ 4928202 w 6219862"/>
                <a:gd name="connsiteY20" fmla="*/ 5413530 h 6426925"/>
                <a:gd name="connsiteX21" fmla="*/ 5942142 w 6219862"/>
                <a:gd name="connsiteY21" fmla="*/ 3657219 h 6426925"/>
                <a:gd name="connsiteX22" fmla="*/ 5942142 w 6219862"/>
                <a:gd name="connsiteY22" fmla="*/ 2721769 h 6426925"/>
                <a:gd name="connsiteX23" fmla="*/ 4928202 w 6219862"/>
                <a:gd name="connsiteY23" fmla="*/ 965458 h 6426925"/>
                <a:gd name="connsiteX24" fmla="*/ 4117466 w 6219862"/>
                <a:gd name="connsiteY24" fmla="*/ 496691 h 6426925"/>
                <a:gd name="connsiteX25" fmla="*/ 0 w 6219862"/>
                <a:gd name="connsiteY25" fmla="*/ 0 h 6426925"/>
                <a:gd name="connsiteX26" fmla="*/ 6219862 w 6219862"/>
                <a:gd name="connsiteY26" fmla="*/ 0 h 6426925"/>
                <a:gd name="connsiteX27" fmla="*/ 6219862 w 6219862"/>
                <a:gd name="connsiteY27" fmla="*/ 6426925 h 6426925"/>
                <a:gd name="connsiteX28" fmla="*/ 0 w 6219862"/>
                <a:gd name="connsiteY28" fmla="*/ 6426925 h 64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9862" h="6426925">
                  <a:moveTo>
                    <a:pt x="2503290" y="1217550"/>
                  </a:moveTo>
                  <a:lnTo>
                    <a:pt x="3701678" y="1217550"/>
                  </a:lnTo>
                  <a:cubicBezTo>
                    <a:pt x="3998669" y="1217550"/>
                    <a:pt x="4363396" y="1427974"/>
                    <a:pt x="4511371" y="1685275"/>
                  </a:cubicBezTo>
                  <a:lnTo>
                    <a:pt x="5110565" y="2721769"/>
                  </a:lnTo>
                  <a:cubicBezTo>
                    <a:pt x="5259582" y="2979070"/>
                    <a:pt x="5259582" y="3399918"/>
                    <a:pt x="5110565" y="3657219"/>
                  </a:cubicBezTo>
                  <a:lnTo>
                    <a:pt x="4511371" y="4693714"/>
                  </a:lnTo>
                  <a:cubicBezTo>
                    <a:pt x="4363396" y="4951014"/>
                    <a:pt x="3998669" y="5161438"/>
                    <a:pt x="3701678" y="5161438"/>
                  </a:cubicBezTo>
                  <a:lnTo>
                    <a:pt x="2503290" y="5161438"/>
                  </a:lnTo>
                  <a:cubicBezTo>
                    <a:pt x="2206298" y="5161438"/>
                    <a:pt x="1841571" y="4951014"/>
                    <a:pt x="1693596" y="4693714"/>
                  </a:cubicBezTo>
                  <a:lnTo>
                    <a:pt x="1094402" y="3657219"/>
                  </a:lnTo>
                  <a:cubicBezTo>
                    <a:pt x="945385" y="3399918"/>
                    <a:pt x="945385" y="2979070"/>
                    <a:pt x="1094402" y="2721769"/>
                  </a:cubicBezTo>
                  <a:lnTo>
                    <a:pt x="1693596" y="1685275"/>
                  </a:lnTo>
                  <a:cubicBezTo>
                    <a:pt x="1841571" y="1427974"/>
                    <a:pt x="2206298" y="1217550"/>
                    <a:pt x="2503290" y="1217550"/>
                  </a:cubicBezTo>
                  <a:close/>
                  <a:moveTo>
                    <a:pt x="2087501" y="496691"/>
                  </a:moveTo>
                  <a:cubicBezTo>
                    <a:pt x="1790509" y="496691"/>
                    <a:pt x="1425783" y="707115"/>
                    <a:pt x="1276766" y="965458"/>
                  </a:cubicBezTo>
                  <a:lnTo>
                    <a:pt x="262825" y="2721769"/>
                  </a:lnTo>
                  <a:cubicBezTo>
                    <a:pt x="113808" y="2979070"/>
                    <a:pt x="113808" y="3399918"/>
                    <a:pt x="262825" y="3657219"/>
                  </a:cubicBezTo>
                  <a:lnTo>
                    <a:pt x="1276766" y="5413530"/>
                  </a:lnTo>
                  <a:cubicBezTo>
                    <a:pt x="1425783" y="5670831"/>
                    <a:pt x="1790509" y="5881256"/>
                    <a:pt x="2087501" y="5881256"/>
                  </a:cubicBezTo>
                  <a:lnTo>
                    <a:pt x="4117466" y="5881256"/>
                  </a:lnTo>
                  <a:cubicBezTo>
                    <a:pt x="4414458" y="5881256"/>
                    <a:pt x="4779184" y="5670831"/>
                    <a:pt x="4928202" y="5413530"/>
                  </a:cubicBezTo>
                  <a:lnTo>
                    <a:pt x="5942142" y="3657219"/>
                  </a:lnTo>
                  <a:cubicBezTo>
                    <a:pt x="6091159" y="3399918"/>
                    <a:pt x="6091159" y="2979070"/>
                    <a:pt x="5942142" y="2721769"/>
                  </a:cubicBezTo>
                  <a:lnTo>
                    <a:pt x="4928202" y="965458"/>
                  </a:lnTo>
                  <a:cubicBezTo>
                    <a:pt x="4779184" y="707115"/>
                    <a:pt x="4414458" y="496691"/>
                    <a:pt x="4117466" y="496691"/>
                  </a:cubicBezTo>
                  <a:close/>
                  <a:moveTo>
                    <a:pt x="0" y="0"/>
                  </a:moveTo>
                  <a:lnTo>
                    <a:pt x="6219862" y="0"/>
                  </a:lnTo>
                  <a:lnTo>
                    <a:pt x="6219862" y="6426925"/>
                  </a:lnTo>
                  <a:lnTo>
                    <a:pt x="0" y="6426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pSp>
      <p:sp>
        <p:nvSpPr>
          <p:cNvPr id="18" name="Rounded Rectangle 32">
            <a:extLst>
              <a:ext uri="{FF2B5EF4-FFF2-40B4-BE49-F238E27FC236}">
                <a16:creationId xmlns:a16="http://schemas.microsoft.com/office/drawing/2014/main" id="{1C695EF4-E897-49B1-9337-04A54A7270B6}"/>
              </a:ext>
            </a:extLst>
          </p:cNvPr>
          <p:cNvSpPr/>
          <p:nvPr/>
        </p:nvSpPr>
        <p:spPr>
          <a:xfrm>
            <a:off x="2076410" y="5061973"/>
            <a:ext cx="2086333" cy="22349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ounded Rectangle 33">
            <a:extLst>
              <a:ext uri="{FF2B5EF4-FFF2-40B4-BE49-F238E27FC236}">
                <a16:creationId xmlns:a16="http://schemas.microsoft.com/office/drawing/2014/main" id="{5207FA21-B002-4984-BD0B-5CB592304D10}"/>
              </a:ext>
            </a:extLst>
          </p:cNvPr>
          <p:cNvSpPr/>
          <p:nvPr/>
        </p:nvSpPr>
        <p:spPr>
          <a:xfrm>
            <a:off x="2066983" y="5061973"/>
            <a:ext cx="893495" cy="22349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Rounded Rectangle 34">
            <a:extLst>
              <a:ext uri="{FF2B5EF4-FFF2-40B4-BE49-F238E27FC236}">
                <a16:creationId xmlns:a16="http://schemas.microsoft.com/office/drawing/2014/main" id="{A07D510E-FAE5-4261-96F0-DE0020618A4C}"/>
              </a:ext>
            </a:extLst>
          </p:cNvPr>
          <p:cNvSpPr/>
          <p:nvPr/>
        </p:nvSpPr>
        <p:spPr>
          <a:xfrm>
            <a:off x="6732158" y="5061973"/>
            <a:ext cx="2071582" cy="22349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1" name="Rounded Rectangle 35">
            <a:extLst>
              <a:ext uri="{FF2B5EF4-FFF2-40B4-BE49-F238E27FC236}">
                <a16:creationId xmlns:a16="http://schemas.microsoft.com/office/drawing/2014/main" id="{581E8F4D-0B63-41BA-8BAB-72418E21581F}"/>
              </a:ext>
            </a:extLst>
          </p:cNvPr>
          <p:cNvSpPr/>
          <p:nvPr/>
        </p:nvSpPr>
        <p:spPr>
          <a:xfrm>
            <a:off x="6722732" y="5061973"/>
            <a:ext cx="1785971" cy="223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2" name="TextBox 21">
            <a:extLst>
              <a:ext uri="{FF2B5EF4-FFF2-40B4-BE49-F238E27FC236}">
                <a16:creationId xmlns:a16="http://schemas.microsoft.com/office/drawing/2014/main" id="{CA49F0B4-0753-483C-BCC0-E33A4D469FDD}"/>
              </a:ext>
            </a:extLst>
          </p:cNvPr>
          <p:cNvSpPr txBox="1"/>
          <p:nvPr/>
        </p:nvSpPr>
        <p:spPr>
          <a:xfrm>
            <a:off x="3003799" y="3741664"/>
            <a:ext cx="779381" cy="501356"/>
          </a:xfrm>
          <a:prstGeom prst="rect">
            <a:avLst/>
          </a:prstGeom>
          <a:noFill/>
        </p:spPr>
        <p:txBody>
          <a:bodyPr wrap="none" rtlCol="0" anchor="ctr">
            <a:spAutoFit/>
          </a:bodyPr>
          <a:lstStyle/>
          <a:p>
            <a:pPr algn="ctr"/>
            <a:r>
              <a:rPr lang="en-US" sz="2658" b="1" dirty="0">
                <a:solidFill>
                  <a:schemeClr val="accent1"/>
                </a:solidFill>
                <a:cs typeface="Poppins" pitchFamily="2" charset="77"/>
              </a:rPr>
              <a:t>95%</a:t>
            </a:r>
          </a:p>
        </p:txBody>
      </p:sp>
      <p:sp>
        <p:nvSpPr>
          <p:cNvPr id="23" name="TextBox 22">
            <a:extLst>
              <a:ext uri="{FF2B5EF4-FFF2-40B4-BE49-F238E27FC236}">
                <a16:creationId xmlns:a16="http://schemas.microsoft.com/office/drawing/2014/main" id="{2FCBF969-8FDB-4B03-9194-561C5CFA97B9}"/>
              </a:ext>
            </a:extLst>
          </p:cNvPr>
          <p:cNvSpPr txBox="1"/>
          <p:nvPr/>
        </p:nvSpPr>
        <p:spPr>
          <a:xfrm>
            <a:off x="7638820" y="3741664"/>
            <a:ext cx="792205" cy="501356"/>
          </a:xfrm>
          <a:prstGeom prst="rect">
            <a:avLst/>
          </a:prstGeom>
          <a:noFill/>
        </p:spPr>
        <p:txBody>
          <a:bodyPr wrap="none" rtlCol="0" anchor="ctr">
            <a:spAutoFit/>
          </a:bodyPr>
          <a:lstStyle/>
          <a:p>
            <a:pPr algn="ctr"/>
            <a:r>
              <a:rPr lang="en-US" sz="2658" b="1" dirty="0">
                <a:solidFill>
                  <a:schemeClr val="accent3"/>
                </a:solidFill>
                <a:cs typeface="Poppins" pitchFamily="2" charset="77"/>
              </a:rPr>
              <a:t>50%</a:t>
            </a:r>
          </a:p>
        </p:txBody>
      </p:sp>
      <p:sp>
        <p:nvSpPr>
          <p:cNvPr id="24" name="TextBox 23">
            <a:extLst>
              <a:ext uri="{FF2B5EF4-FFF2-40B4-BE49-F238E27FC236}">
                <a16:creationId xmlns:a16="http://schemas.microsoft.com/office/drawing/2014/main" id="{47D64B4B-6BC3-40FC-8CD4-F1AD6318A552}"/>
              </a:ext>
            </a:extLst>
          </p:cNvPr>
          <p:cNvSpPr txBox="1"/>
          <p:nvPr/>
        </p:nvSpPr>
        <p:spPr>
          <a:xfrm>
            <a:off x="4255392" y="5018453"/>
            <a:ext cx="500458" cy="310534"/>
          </a:xfrm>
          <a:prstGeom prst="rect">
            <a:avLst/>
          </a:prstGeom>
          <a:noFill/>
        </p:spPr>
        <p:txBody>
          <a:bodyPr wrap="none" rtlCol="0" anchor="ctr">
            <a:spAutoFit/>
          </a:bodyPr>
          <a:lstStyle/>
          <a:p>
            <a:r>
              <a:rPr lang="en-US" sz="1418" b="1" dirty="0">
                <a:solidFill>
                  <a:schemeClr val="accent1"/>
                </a:solidFill>
                <a:cs typeface="Poppins" pitchFamily="2" charset="77"/>
              </a:rPr>
              <a:t>25%</a:t>
            </a:r>
          </a:p>
        </p:txBody>
      </p:sp>
      <p:sp>
        <p:nvSpPr>
          <p:cNvPr id="25" name="TextBox 24">
            <a:extLst>
              <a:ext uri="{FF2B5EF4-FFF2-40B4-BE49-F238E27FC236}">
                <a16:creationId xmlns:a16="http://schemas.microsoft.com/office/drawing/2014/main" id="{433BEA15-2F2B-402D-908C-278480CE0FAD}"/>
              </a:ext>
            </a:extLst>
          </p:cNvPr>
          <p:cNvSpPr txBox="1"/>
          <p:nvPr/>
        </p:nvSpPr>
        <p:spPr>
          <a:xfrm>
            <a:off x="8896469" y="5018453"/>
            <a:ext cx="500458" cy="310534"/>
          </a:xfrm>
          <a:prstGeom prst="rect">
            <a:avLst/>
          </a:prstGeom>
          <a:noFill/>
        </p:spPr>
        <p:txBody>
          <a:bodyPr wrap="none" rtlCol="0" anchor="ctr">
            <a:spAutoFit/>
          </a:bodyPr>
          <a:lstStyle/>
          <a:p>
            <a:r>
              <a:rPr lang="en-US" sz="1418" b="1" dirty="0">
                <a:solidFill>
                  <a:schemeClr val="accent3"/>
                </a:solidFill>
                <a:cs typeface="Poppins" pitchFamily="2" charset="77"/>
              </a:rPr>
              <a:t>90%</a:t>
            </a:r>
          </a:p>
        </p:txBody>
      </p:sp>
      <p:sp>
        <p:nvSpPr>
          <p:cNvPr id="26" name="Subtitle 2">
            <a:extLst>
              <a:ext uri="{FF2B5EF4-FFF2-40B4-BE49-F238E27FC236}">
                <a16:creationId xmlns:a16="http://schemas.microsoft.com/office/drawing/2014/main" id="{732070D6-D1C4-453E-B60A-704324FE1BCF}"/>
              </a:ext>
            </a:extLst>
          </p:cNvPr>
          <p:cNvSpPr txBox="1">
            <a:spLocks/>
          </p:cNvSpPr>
          <p:nvPr/>
        </p:nvSpPr>
        <p:spPr>
          <a:xfrm>
            <a:off x="2015732" y="5430787"/>
            <a:ext cx="2709219" cy="588005"/>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27" name="Subtitle 2">
            <a:extLst>
              <a:ext uri="{FF2B5EF4-FFF2-40B4-BE49-F238E27FC236}">
                <a16:creationId xmlns:a16="http://schemas.microsoft.com/office/drawing/2014/main" id="{F2CA2D96-0514-4C59-95C5-46AEAC18A74E}"/>
              </a:ext>
            </a:extLst>
          </p:cNvPr>
          <p:cNvSpPr txBox="1">
            <a:spLocks/>
          </p:cNvSpPr>
          <p:nvPr/>
        </p:nvSpPr>
        <p:spPr>
          <a:xfrm>
            <a:off x="6680313" y="5430787"/>
            <a:ext cx="2709219" cy="588005"/>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28" name="TextBox 27">
            <a:extLst>
              <a:ext uri="{FF2B5EF4-FFF2-40B4-BE49-F238E27FC236}">
                <a16:creationId xmlns:a16="http://schemas.microsoft.com/office/drawing/2014/main" id="{1CBD9745-4051-4323-A5B9-8553E0023DC8}"/>
              </a:ext>
            </a:extLst>
          </p:cNvPr>
          <p:cNvSpPr txBox="1"/>
          <p:nvPr/>
        </p:nvSpPr>
        <p:spPr>
          <a:xfrm>
            <a:off x="2470780" y="1888974"/>
            <a:ext cx="1859805"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BRAND 01 NAME</a:t>
            </a:r>
          </a:p>
        </p:txBody>
      </p:sp>
      <p:sp>
        <p:nvSpPr>
          <p:cNvPr id="29" name="TextBox 28">
            <a:extLst>
              <a:ext uri="{FF2B5EF4-FFF2-40B4-BE49-F238E27FC236}">
                <a16:creationId xmlns:a16="http://schemas.microsoft.com/office/drawing/2014/main" id="{4B4C4E3D-C7FB-4522-9A36-9ECDD706C817}"/>
              </a:ext>
            </a:extLst>
          </p:cNvPr>
          <p:cNvSpPr txBox="1"/>
          <p:nvPr/>
        </p:nvSpPr>
        <p:spPr>
          <a:xfrm>
            <a:off x="7091371" y="1888974"/>
            <a:ext cx="1901483"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BRAND 02 NAME</a:t>
            </a:r>
          </a:p>
        </p:txBody>
      </p:sp>
      <p:pic>
        <p:nvPicPr>
          <p:cNvPr id="31" name="Graphic 30" descr="Zebra">
            <a:extLst>
              <a:ext uri="{FF2B5EF4-FFF2-40B4-BE49-F238E27FC236}">
                <a16:creationId xmlns:a16="http://schemas.microsoft.com/office/drawing/2014/main" id="{F960B552-FABB-4804-9A69-D6D0E0B8C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5224" y="2873591"/>
            <a:ext cx="914400" cy="914400"/>
          </a:xfrm>
          <a:prstGeom prst="rect">
            <a:avLst/>
          </a:prstGeom>
        </p:spPr>
      </p:pic>
      <p:pic>
        <p:nvPicPr>
          <p:cNvPr id="33" name="Graphic 32" descr="Hummingbird">
            <a:extLst>
              <a:ext uri="{FF2B5EF4-FFF2-40B4-BE49-F238E27FC236}">
                <a16:creationId xmlns:a16="http://schemas.microsoft.com/office/drawing/2014/main" id="{602F75E2-2B14-48AA-A7A8-67F8B0836C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4102" y="2926599"/>
            <a:ext cx="914400" cy="914400"/>
          </a:xfrm>
          <a:prstGeom prst="rect">
            <a:avLst/>
          </a:prstGeom>
        </p:spPr>
      </p:pic>
    </p:spTree>
    <p:extLst>
      <p:ext uri="{BB962C8B-B14F-4D97-AF65-F5344CB8AC3E}">
        <p14:creationId xmlns:p14="http://schemas.microsoft.com/office/powerpoint/2010/main" val="357525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1D481-8F54-44A9-BCA8-761FFEE4CD2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D34527-D561-4833-9FD2-208FB44EA1C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0D835E-CC59-401A-A9C2-10D72F24E76C}"/>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AFCD5D33-0BC7-4018-B734-E949895F9E0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E9984B7-36DD-4D31-8533-14A7D202682F}"/>
              </a:ext>
            </a:extLst>
          </p:cNvPr>
          <p:cNvSpPr>
            <a:spLocks noGrp="1"/>
          </p:cNvSpPr>
          <p:nvPr>
            <p:ph type="body" sz="quarter" idx="13"/>
          </p:nvPr>
        </p:nvSpPr>
        <p:spPr/>
        <p:txBody>
          <a:bodyPr/>
          <a:lstStyle/>
          <a:p>
            <a:endParaRPr lang="en-ZA"/>
          </a:p>
        </p:txBody>
      </p:sp>
      <p:sp>
        <p:nvSpPr>
          <p:cNvPr id="7" name="TextBox 6">
            <a:extLst>
              <a:ext uri="{FF2B5EF4-FFF2-40B4-BE49-F238E27FC236}">
                <a16:creationId xmlns:a16="http://schemas.microsoft.com/office/drawing/2014/main" id="{FB19D5A2-107A-4792-BD79-1F13AE412D89}"/>
              </a:ext>
            </a:extLst>
          </p:cNvPr>
          <p:cNvSpPr txBox="1"/>
          <p:nvPr/>
        </p:nvSpPr>
        <p:spPr>
          <a:xfrm>
            <a:off x="3501857" y="3236911"/>
            <a:ext cx="785793" cy="692177"/>
          </a:xfrm>
          <a:prstGeom prst="rect">
            <a:avLst/>
          </a:prstGeom>
          <a:noFill/>
        </p:spPr>
        <p:txBody>
          <a:bodyPr wrap="none" rtlCol="0" anchor="ctr">
            <a:spAutoFit/>
          </a:bodyPr>
          <a:lstStyle/>
          <a:p>
            <a:pPr algn="ctr"/>
            <a:r>
              <a:rPr lang="en-US" sz="3898" b="1" dirty="0">
                <a:solidFill>
                  <a:schemeClr val="tx2"/>
                </a:solidFill>
                <a:cs typeface="Poppins" pitchFamily="2" charset="77"/>
              </a:rPr>
              <a:t>VS</a:t>
            </a:r>
          </a:p>
        </p:txBody>
      </p:sp>
      <p:grpSp>
        <p:nvGrpSpPr>
          <p:cNvPr id="8" name="Group 7">
            <a:extLst>
              <a:ext uri="{FF2B5EF4-FFF2-40B4-BE49-F238E27FC236}">
                <a16:creationId xmlns:a16="http://schemas.microsoft.com/office/drawing/2014/main" id="{9F521145-DAB9-4597-9A67-6E66F0C6C1E2}"/>
              </a:ext>
            </a:extLst>
          </p:cNvPr>
          <p:cNvGrpSpPr/>
          <p:nvPr/>
        </p:nvGrpSpPr>
        <p:grpSpPr>
          <a:xfrm>
            <a:off x="520306" y="2172664"/>
            <a:ext cx="2755517" cy="2847250"/>
            <a:chOff x="3840482" y="3683726"/>
            <a:chExt cx="6219862" cy="6426925"/>
          </a:xfrm>
        </p:grpSpPr>
        <p:sp>
          <p:nvSpPr>
            <p:cNvPr id="9" name="Freeform 1">
              <a:extLst>
                <a:ext uri="{FF2B5EF4-FFF2-40B4-BE49-F238E27FC236}">
                  <a16:creationId xmlns:a16="http://schemas.microsoft.com/office/drawing/2014/main" id="{A3A55C65-1B92-457E-85A4-D87599079C12}"/>
                </a:ext>
              </a:extLst>
            </p:cNvPr>
            <p:cNvSpPr>
              <a:spLocks noChangeArrowheads="1"/>
            </p:cNvSpPr>
            <p:nvPr/>
          </p:nvSpPr>
          <p:spPr bwMode="auto">
            <a:xfrm>
              <a:off x="3977446" y="4174386"/>
              <a:ext cx="5978393" cy="5385606"/>
            </a:xfrm>
            <a:custGeom>
              <a:avLst/>
              <a:gdLst>
                <a:gd name="T0" fmla="*/ 4220 w 5737"/>
                <a:gd name="T1" fmla="*/ 4029 h 5170"/>
                <a:gd name="T2" fmla="*/ 4220 w 5737"/>
                <a:gd name="T3" fmla="*/ 4029 h 5170"/>
                <a:gd name="T4" fmla="*/ 3443 w 5737"/>
                <a:gd name="T5" fmla="*/ 4478 h 5170"/>
                <a:gd name="T6" fmla="*/ 2293 w 5737"/>
                <a:gd name="T7" fmla="*/ 4478 h 5170"/>
                <a:gd name="T8" fmla="*/ 2293 w 5737"/>
                <a:gd name="T9" fmla="*/ 4478 h 5170"/>
                <a:gd name="T10" fmla="*/ 1516 w 5737"/>
                <a:gd name="T11" fmla="*/ 4029 h 5170"/>
                <a:gd name="T12" fmla="*/ 941 w 5737"/>
                <a:gd name="T13" fmla="*/ 3034 h 5170"/>
                <a:gd name="T14" fmla="*/ 941 w 5737"/>
                <a:gd name="T15" fmla="*/ 3034 h 5170"/>
                <a:gd name="T16" fmla="*/ 941 w 5737"/>
                <a:gd name="T17" fmla="*/ 2136 h 5170"/>
                <a:gd name="T18" fmla="*/ 1516 w 5737"/>
                <a:gd name="T19" fmla="*/ 1141 h 5170"/>
                <a:gd name="T20" fmla="*/ 1516 w 5737"/>
                <a:gd name="T21" fmla="*/ 1141 h 5170"/>
                <a:gd name="T22" fmla="*/ 2293 w 5737"/>
                <a:gd name="T23" fmla="*/ 692 h 5170"/>
                <a:gd name="T24" fmla="*/ 3443 w 5737"/>
                <a:gd name="T25" fmla="*/ 692 h 5170"/>
                <a:gd name="T26" fmla="*/ 3443 w 5737"/>
                <a:gd name="T27" fmla="*/ 692 h 5170"/>
                <a:gd name="T28" fmla="*/ 4220 w 5737"/>
                <a:gd name="T29" fmla="*/ 1141 h 5170"/>
                <a:gd name="T30" fmla="*/ 4795 w 5737"/>
                <a:gd name="T31" fmla="*/ 2136 h 5170"/>
                <a:gd name="T32" fmla="*/ 4795 w 5737"/>
                <a:gd name="T33" fmla="*/ 2136 h 5170"/>
                <a:gd name="T34" fmla="*/ 4795 w 5737"/>
                <a:gd name="T35" fmla="*/ 3034 h 5170"/>
                <a:gd name="T36" fmla="*/ 4220 w 5737"/>
                <a:gd name="T37" fmla="*/ 4029 h 5170"/>
                <a:gd name="T38" fmla="*/ 4620 w 5737"/>
                <a:gd name="T39" fmla="*/ 450 h 5170"/>
                <a:gd name="T40" fmla="*/ 4620 w 5737"/>
                <a:gd name="T41" fmla="*/ 450 h 5170"/>
                <a:gd name="T42" fmla="*/ 3842 w 5737"/>
                <a:gd name="T43" fmla="*/ 0 h 5170"/>
                <a:gd name="T44" fmla="*/ 1894 w 5737"/>
                <a:gd name="T45" fmla="*/ 0 h 5170"/>
                <a:gd name="T46" fmla="*/ 1894 w 5737"/>
                <a:gd name="T47" fmla="*/ 0 h 5170"/>
                <a:gd name="T48" fmla="*/ 1116 w 5737"/>
                <a:gd name="T49" fmla="*/ 450 h 5170"/>
                <a:gd name="T50" fmla="*/ 143 w 5737"/>
                <a:gd name="T51" fmla="*/ 2136 h 5170"/>
                <a:gd name="T52" fmla="*/ 143 w 5737"/>
                <a:gd name="T53" fmla="*/ 2136 h 5170"/>
                <a:gd name="T54" fmla="*/ 143 w 5737"/>
                <a:gd name="T55" fmla="*/ 3034 h 5170"/>
                <a:gd name="T56" fmla="*/ 1116 w 5737"/>
                <a:gd name="T57" fmla="*/ 4720 h 5170"/>
                <a:gd name="T58" fmla="*/ 1116 w 5737"/>
                <a:gd name="T59" fmla="*/ 4720 h 5170"/>
                <a:gd name="T60" fmla="*/ 1894 w 5737"/>
                <a:gd name="T61" fmla="*/ 5169 h 5170"/>
                <a:gd name="T62" fmla="*/ 3842 w 5737"/>
                <a:gd name="T63" fmla="*/ 5169 h 5170"/>
                <a:gd name="T64" fmla="*/ 3842 w 5737"/>
                <a:gd name="T65" fmla="*/ 5169 h 5170"/>
                <a:gd name="T66" fmla="*/ 4620 w 5737"/>
                <a:gd name="T67" fmla="*/ 4720 h 5170"/>
                <a:gd name="T68" fmla="*/ 5593 w 5737"/>
                <a:gd name="T69" fmla="*/ 3034 h 5170"/>
                <a:gd name="T70" fmla="*/ 5593 w 5737"/>
                <a:gd name="T71" fmla="*/ 3034 h 5170"/>
                <a:gd name="T72" fmla="*/ 5593 w 5737"/>
                <a:gd name="T73" fmla="*/ 2136 h 5170"/>
                <a:gd name="T74" fmla="*/ 4620 w 5737"/>
                <a:gd name="T75" fmla="*/ 450 h 5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7" h="5170">
                  <a:moveTo>
                    <a:pt x="4220" y="4029"/>
                  </a:moveTo>
                  <a:lnTo>
                    <a:pt x="4220" y="4029"/>
                  </a:lnTo>
                  <a:cubicBezTo>
                    <a:pt x="4078" y="4276"/>
                    <a:pt x="3728" y="4478"/>
                    <a:pt x="3443" y="4478"/>
                  </a:cubicBezTo>
                  <a:lnTo>
                    <a:pt x="2293" y="4478"/>
                  </a:lnTo>
                  <a:lnTo>
                    <a:pt x="2293" y="4478"/>
                  </a:lnTo>
                  <a:cubicBezTo>
                    <a:pt x="2008" y="4478"/>
                    <a:pt x="1658" y="4276"/>
                    <a:pt x="1516" y="4029"/>
                  </a:cubicBezTo>
                  <a:lnTo>
                    <a:pt x="941" y="3034"/>
                  </a:lnTo>
                  <a:lnTo>
                    <a:pt x="941" y="3034"/>
                  </a:lnTo>
                  <a:cubicBezTo>
                    <a:pt x="798" y="2787"/>
                    <a:pt x="798" y="2383"/>
                    <a:pt x="941" y="2136"/>
                  </a:cubicBezTo>
                  <a:lnTo>
                    <a:pt x="1516" y="1141"/>
                  </a:lnTo>
                  <a:lnTo>
                    <a:pt x="1516" y="1141"/>
                  </a:lnTo>
                  <a:cubicBezTo>
                    <a:pt x="1658" y="894"/>
                    <a:pt x="2008" y="692"/>
                    <a:pt x="2293" y="692"/>
                  </a:cubicBezTo>
                  <a:lnTo>
                    <a:pt x="3443" y="692"/>
                  </a:lnTo>
                  <a:lnTo>
                    <a:pt x="3443" y="692"/>
                  </a:lnTo>
                  <a:cubicBezTo>
                    <a:pt x="3728" y="692"/>
                    <a:pt x="4078" y="894"/>
                    <a:pt x="4220" y="1141"/>
                  </a:cubicBezTo>
                  <a:lnTo>
                    <a:pt x="4795" y="2136"/>
                  </a:lnTo>
                  <a:lnTo>
                    <a:pt x="4795" y="2136"/>
                  </a:lnTo>
                  <a:cubicBezTo>
                    <a:pt x="4938" y="2383"/>
                    <a:pt x="4938" y="2787"/>
                    <a:pt x="4795" y="3034"/>
                  </a:cubicBezTo>
                  <a:lnTo>
                    <a:pt x="4220" y="4029"/>
                  </a:lnTo>
                  <a:close/>
                  <a:moveTo>
                    <a:pt x="4620" y="450"/>
                  </a:moveTo>
                  <a:lnTo>
                    <a:pt x="4620" y="450"/>
                  </a:lnTo>
                  <a:cubicBezTo>
                    <a:pt x="4477" y="202"/>
                    <a:pt x="4127" y="0"/>
                    <a:pt x="3842" y="0"/>
                  </a:cubicBezTo>
                  <a:lnTo>
                    <a:pt x="1894" y="0"/>
                  </a:lnTo>
                  <a:lnTo>
                    <a:pt x="1894" y="0"/>
                  </a:lnTo>
                  <a:cubicBezTo>
                    <a:pt x="1609" y="0"/>
                    <a:pt x="1259" y="202"/>
                    <a:pt x="1116" y="450"/>
                  </a:cubicBezTo>
                  <a:lnTo>
                    <a:pt x="143" y="2136"/>
                  </a:lnTo>
                  <a:lnTo>
                    <a:pt x="143" y="2136"/>
                  </a:lnTo>
                  <a:cubicBezTo>
                    <a:pt x="0" y="2383"/>
                    <a:pt x="0" y="2787"/>
                    <a:pt x="143" y="3034"/>
                  </a:cubicBezTo>
                  <a:lnTo>
                    <a:pt x="1116" y="4720"/>
                  </a:lnTo>
                  <a:lnTo>
                    <a:pt x="1116" y="4720"/>
                  </a:lnTo>
                  <a:cubicBezTo>
                    <a:pt x="1259" y="4967"/>
                    <a:pt x="1609" y="5169"/>
                    <a:pt x="1894" y="5169"/>
                  </a:cubicBezTo>
                  <a:lnTo>
                    <a:pt x="3842" y="5169"/>
                  </a:lnTo>
                  <a:lnTo>
                    <a:pt x="3842" y="5169"/>
                  </a:lnTo>
                  <a:cubicBezTo>
                    <a:pt x="4127" y="5169"/>
                    <a:pt x="4477" y="4967"/>
                    <a:pt x="4620" y="4720"/>
                  </a:cubicBezTo>
                  <a:lnTo>
                    <a:pt x="5593" y="3034"/>
                  </a:lnTo>
                  <a:lnTo>
                    <a:pt x="5593" y="3034"/>
                  </a:lnTo>
                  <a:cubicBezTo>
                    <a:pt x="5736" y="2787"/>
                    <a:pt x="5736" y="2383"/>
                    <a:pt x="5593" y="2136"/>
                  </a:cubicBezTo>
                  <a:lnTo>
                    <a:pt x="4620" y="450"/>
                  </a:lnTo>
                  <a:close/>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10" name="Pie 20">
              <a:extLst>
                <a:ext uri="{FF2B5EF4-FFF2-40B4-BE49-F238E27FC236}">
                  <a16:creationId xmlns:a16="http://schemas.microsoft.com/office/drawing/2014/main" id="{EB0640A5-6E45-42CD-A7E4-3176CAB85DB0}"/>
                </a:ext>
              </a:extLst>
            </p:cNvPr>
            <p:cNvSpPr/>
            <p:nvPr/>
          </p:nvSpPr>
          <p:spPr>
            <a:xfrm>
              <a:off x="3977446" y="3788229"/>
              <a:ext cx="5978394" cy="6139541"/>
            </a:xfrm>
            <a:prstGeom prst="pie">
              <a:avLst>
                <a:gd name="adj1" fmla="val 19210102"/>
                <a:gd name="adj2" fmla="val 1616629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useBgFill="1">
          <p:nvSpPr>
            <p:cNvPr id="11" name="Freeform 24">
              <a:extLst>
                <a:ext uri="{FF2B5EF4-FFF2-40B4-BE49-F238E27FC236}">
                  <a16:creationId xmlns:a16="http://schemas.microsoft.com/office/drawing/2014/main" id="{91A1A135-3105-4BED-B032-715E50ADABB5}"/>
                </a:ext>
              </a:extLst>
            </p:cNvPr>
            <p:cNvSpPr/>
            <p:nvPr/>
          </p:nvSpPr>
          <p:spPr>
            <a:xfrm>
              <a:off x="3840482" y="3683726"/>
              <a:ext cx="6219862" cy="6426925"/>
            </a:xfrm>
            <a:custGeom>
              <a:avLst/>
              <a:gdLst>
                <a:gd name="connsiteX0" fmla="*/ 2503290 w 6219862"/>
                <a:gd name="connsiteY0" fmla="*/ 1217550 h 6426925"/>
                <a:gd name="connsiteX1" fmla="*/ 3701678 w 6219862"/>
                <a:gd name="connsiteY1" fmla="*/ 1217550 h 6426925"/>
                <a:gd name="connsiteX2" fmla="*/ 4511371 w 6219862"/>
                <a:gd name="connsiteY2" fmla="*/ 1685275 h 6426925"/>
                <a:gd name="connsiteX3" fmla="*/ 5110565 w 6219862"/>
                <a:gd name="connsiteY3" fmla="*/ 2721769 h 6426925"/>
                <a:gd name="connsiteX4" fmla="*/ 5110565 w 6219862"/>
                <a:gd name="connsiteY4" fmla="*/ 3657219 h 6426925"/>
                <a:gd name="connsiteX5" fmla="*/ 4511371 w 6219862"/>
                <a:gd name="connsiteY5" fmla="*/ 4693714 h 6426925"/>
                <a:gd name="connsiteX6" fmla="*/ 3701678 w 6219862"/>
                <a:gd name="connsiteY6" fmla="*/ 5161438 h 6426925"/>
                <a:gd name="connsiteX7" fmla="*/ 2503290 w 6219862"/>
                <a:gd name="connsiteY7" fmla="*/ 5161438 h 6426925"/>
                <a:gd name="connsiteX8" fmla="*/ 1693596 w 6219862"/>
                <a:gd name="connsiteY8" fmla="*/ 4693714 h 6426925"/>
                <a:gd name="connsiteX9" fmla="*/ 1094402 w 6219862"/>
                <a:gd name="connsiteY9" fmla="*/ 3657219 h 6426925"/>
                <a:gd name="connsiteX10" fmla="*/ 1094402 w 6219862"/>
                <a:gd name="connsiteY10" fmla="*/ 2721769 h 6426925"/>
                <a:gd name="connsiteX11" fmla="*/ 1693596 w 6219862"/>
                <a:gd name="connsiteY11" fmla="*/ 1685275 h 6426925"/>
                <a:gd name="connsiteX12" fmla="*/ 2503290 w 6219862"/>
                <a:gd name="connsiteY12" fmla="*/ 1217550 h 6426925"/>
                <a:gd name="connsiteX13" fmla="*/ 2087501 w 6219862"/>
                <a:gd name="connsiteY13" fmla="*/ 496691 h 6426925"/>
                <a:gd name="connsiteX14" fmla="*/ 1276766 w 6219862"/>
                <a:gd name="connsiteY14" fmla="*/ 965458 h 6426925"/>
                <a:gd name="connsiteX15" fmla="*/ 262825 w 6219862"/>
                <a:gd name="connsiteY15" fmla="*/ 2721769 h 6426925"/>
                <a:gd name="connsiteX16" fmla="*/ 262825 w 6219862"/>
                <a:gd name="connsiteY16" fmla="*/ 3657219 h 6426925"/>
                <a:gd name="connsiteX17" fmla="*/ 1276766 w 6219862"/>
                <a:gd name="connsiteY17" fmla="*/ 5413530 h 6426925"/>
                <a:gd name="connsiteX18" fmla="*/ 2087501 w 6219862"/>
                <a:gd name="connsiteY18" fmla="*/ 5881256 h 6426925"/>
                <a:gd name="connsiteX19" fmla="*/ 4117466 w 6219862"/>
                <a:gd name="connsiteY19" fmla="*/ 5881256 h 6426925"/>
                <a:gd name="connsiteX20" fmla="*/ 4928202 w 6219862"/>
                <a:gd name="connsiteY20" fmla="*/ 5413530 h 6426925"/>
                <a:gd name="connsiteX21" fmla="*/ 5942142 w 6219862"/>
                <a:gd name="connsiteY21" fmla="*/ 3657219 h 6426925"/>
                <a:gd name="connsiteX22" fmla="*/ 5942142 w 6219862"/>
                <a:gd name="connsiteY22" fmla="*/ 2721769 h 6426925"/>
                <a:gd name="connsiteX23" fmla="*/ 4928202 w 6219862"/>
                <a:gd name="connsiteY23" fmla="*/ 965458 h 6426925"/>
                <a:gd name="connsiteX24" fmla="*/ 4117466 w 6219862"/>
                <a:gd name="connsiteY24" fmla="*/ 496691 h 6426925"/>
                <a:gd name="connsiteX25" fmla="*/ 0 w 6219862"/>
                <a:gd name="connsiteY25" fmla="*/ 0 h 6426925"/>
                <a:gd name="connsiteX26" fmla="*/ 6219862 w 6219862"/>
                <a:gd name="connsiteY26" fmla="*/ 0 h 6426925"/>
                <a:gd name="connsiteX27" fmla="*/ 6219862 w 6219862"/>
                <a:gd name="connsiteY27" fmla="*/ 6426925 h 6426925"/>
                <a:gd name="connsiteX28" fmla="*/ 0 w 6219862"/>
                <a:gd name="connsiteY28" fmla="*/ 6426925 h 64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9862" h="6426925">
                  <a:moveTo>
                    <a:pt x="2503290" y="1217550"/>
                  </a:moveTo>
                  <a:lnTo>
                    <a:pt x="3701678" y="1217550"/>
                  </a:lnTo>
                  <a:cubicBezTo>
                    <a:pt x="3998669" y="1217550"/>
                    <a:pt x="4363396" y="1427974"/>
                    <a:pt x="4511371" y="1685275"/>
                  </a:cubicBezTo>
                  <a:lnTo>
                    <a:pt x="5110565" y="2721769"/>
                  </a:lnTo>
                  <a:cubicBezTo>
                    <a:pt x="5259582" y="2979070"/>
                    <a:pt x="5259582" y="3399918"/>
                    <a:pt x="5110565" y="3657219"/>
                  </a:cubicBezTo>
                  <a:lnTo>
                    <a:pt x="4511371" y="4693714"/>
                  </a:lnTo>
                  <a:cubicBezTo>
                    <a:pt x="4363396" y="4951014"/>
                    <a:pt x="3998669" y="5161438"/>
                    <a:pt x="3701678" y="5161438"/>
                  </a:cubicBezTo>
                  <a:lnTo>
                    <a:pt x="2503290" y="5161438"/>
                  </a:lnTo>
                  <a:cubicBezTo>
                    <a:pt x="2206298" y="5161438"/>
                    <a:pt x="1841571" y="4951014"/>
                    <a:pt x="1693596" y="4693714"/>
                  </a:cubicBezTo>
                  <a:lnTo>
                    <a:pt x="1094402" y="3657219"/>
                  </a:lnTo>
                  <a:cubicBezTo>
                    <a:pt x="945385" y="3399918"/>
                    <a:pt x="945385" y="2979070"/>
                    <a:pt x="1094402" y="2721769"/>
                  </a:cubicBezTo>
                  <a:lnTo>
                    <a:pt x="1693596" y="1685275"/>
                  </a:lnTo>
                  <a:cubicBezTo>
                    <a:pt x="1841571" y="1427974"/>
                    <a:pt x="2206298" y="1217550"/>
                    <a:pt x="2503290" y="1217550"/>
                  </a:cubicBezTo>
                  <a:close/>
                  <a:moveTo>
                    <a:pt x="2087501" y="496691"/>
                  </a:moveTo>
                  <a:cubicBezTo>
                    <a:pt x="1790509" y="496691"/>
                    <a:pt x="1425783" y="707115"/>
                    <a:pt x="1276766" y="965458"/>
                  </a:cubicBezTo>
                  <a:lnTo>
                    <a:pt x="262825" y="2721769"/>
                  </a:lnTo>
                  <a:cubicBezTo>
                    <a:pt x="113808" y="2979070"/>
                    <a:pt x="113808" y="3399918"/>
                    <a:pt x="262825" y="3657219"/>
                  </a:cubicBezTo>
                  <a:lnTo>
                    <a:pt x="1276766" y="5413530"/>
                  </a:lnTo>
                  <a:cubicBezTo>
                    <a:pt x="1425783" y="5670831"/>
                    <a:pt x="1790509" y="5881256"/>
                    <a:pt x="2087501" y="5881256"/>
                  </a:cubicBezTo>
                  <a:lnTo>
                    <a:pt x="4117466" y="5881256"/>
                  </a:lnTo>
                  <a:cubicBezTo>
                    <a:pt x="4414458" y="5881256"/>
                    <a:pt x="4779184" y="5670831"/>
                    <a:pt x="4928202" y="5413530"/>
                  </a:cubicBezTo>
                  <a:lnTo>
                    <a:pt x="5942142" y="3657219"/>
                  </a:lnTo>
                  <a:cubicBezTo>
                    <a:pt x="6091159" y="3399918"/>
                    <a:pt x="6091159" y="2979070"/>
                    <a:pt x="5942142" y="2721769"/>
                  </a:cubicBezTo>
                  <a:lnTo>
                    <a:pt x="4928202" y="965458"/>
                  </a:lnTo>
                  <a:cubicBezTo>
                    <a:pt x="4779184" y="707115"/>
                    <a:pt x="4414458" y="496691"/>
                    <a:pt x="4117466" y="496691"/>
                  </a:cubicBezTo>
                  <a:close/>
                  <a:moveTo>
                    <a:pt x="0" y="0"/>
                  </a:moveTo>
                  <a:lnTo>
                    <a:pt x="6219862" y="0"/>
                  </a:lnTo>
                  <a:lnTo>
                    <a:pt x="6219862" y="6426925"/>
                  </a:lnTo>
                  <a:lnTo>
                    <a:pt x="0" y="6426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pSp>
      <p:grpSp>
        <p:nvGrpSpPr>
          <p:cNvPr id="12" name="Group 11">
            <a:extLst>
              <a:ext uri="{FF2B5EF4-FFF2-40B4-BE49-F238E27FC236}">
                <a16:creationId xmlns:a16="http://schemas.microsoft.com/office/drawing/2014/main" id="{BE51FA77-640D-45BA-A31B-C8C2CDC750FF}"/>
              </a:ext>
            </a:extLst>
          </p:cNvPr>
          <p:cNvGrpSpPr/>
          <p:nvPr/>
        </p:nvGrpSpPr>
        <p:grpSpPr>
          <a:xfrm>
            <a:off x="4399739" y="2172664"/>
            <a:ext cx="2755517" cy="2847250"/>
            <a:chOff x="3840482" y="3683726"/>
            <a:chExt cx="6219862" cy="6426925"/>
          </a:xfrm>
        </p:grpSpPr>
        <p:sp>
          <p:nvSpPr>
            <p:cNvPr id="13" name="Freeform 1">
              <a:extLst>
                <a:ext uri="{FF2B5EF4-FFF2-40B4-BE49-F238E27FC236}">
                  <a16:creationId xmlns:a16="http://schemas.microsoft.com/office/drawing/2014/main" id="{2AE951CA-3ACA-4CAD-A026-BCC99B41125B}"/>
                </a:ext>
              </a:extLst>
            </p:cNvPr>
            <p:cNvSpPr>
              <a:spLocks noChangeArrowheads="1"/>
            </p:cNvSpPr>
            <p:nvPr/>
          </p:nvSpPr>
          <p:spPr bwMode="auto">
            <a:xfrm>
              <a:off x="3977446" y="4174386"/>
              <a:ext cx="5978393" cy="5385606"/>
            </a:xfrm>
            <a:custGeom>
              <a:avLst/>
              <a:gdLst>
                <a:gd name="T0" fmla="*/ 4220 w 5737"/>
                <a:gd name="T1" fmla="*/ 4029 h 5170"/>
                <a:gd name="T2" fmla="*/ 4220 w 5737"/>
                <a:gd name="T3" fmla="*/ 4029 h 5170"/>
                <a:gd name="T4" fmla="*/ 3443 w 5737"/>
                <a:gd name="T5" fmla="*/ 4478 h 5170"/>
                <a:gd name="T6" fmla="*/ 2293 w 5737"/>
                <a:gd name="T7" fmla="*/ 4478 h 5170"/>
                <a:gd name="T8" fmla="*/ 2293 w 5737"/>
                <a:gd name="T9" fmla="*/ 4478 h 5170"/>
                <a:gd name="T10" fmla="*/ 1516 w 5737"/>
                <a:gd name="T11" fmla="*/ 4029 h 5170"/>
                <a:gd name="T12" fmla="*/ 941 w 5737"/>
                <a:gd name="T13" fmla="*/ 3034 h 5170"/>
                <a:gd name="T14" fmla="*/ 941 w 5737"/>
                <a:gd name="T15" fmla="*/ 3034 h 5170"/>
                <a:gd name="T16" fmla="*/ 941 w 5737"/>
                <a:gd name="T17" fmla="*/ 2136 h 5170"/>
                <a:gd name="T18" fmla="*/ 1516 w 5737"/>
                <a:gd name="T19" fmla="*/ 1141 h 5170"/>
                <a:gd name="T20" fmla="*/ 1516 w 5737"/>
                <a:gd name="T21" fmla="*/ 1141 h 5170"/>
                <a:gd name="T22" fmla="*/ 2293 w 5737"/>
                <a:gd name="T23" fmla="*/ 692 h 5170"/>
                <a:gd name="T24" fmla="*/ 3443 w 5737"/>
                <a:gd name="T25" fmla="*/ 692 h 5170"/>
                <a:gd name="T26" fmla="*/ 3443 w 5737"/>
                <a:gd name="T27" fmla="*/ 692 h 5170"/>
                <a:gd name="T28" fmla="*/ 4220 w 5737"/>
                <a:gd name="T29" fmla="*/ 1141 h 5170"/>
                <a:gd name="T30" fmla="*/ 4795 w 5737"/>
                <a:gd name="T31" fmla="*/ 2136 h 5170"/>
                <a:gd name="T32" fmla="*/ 4795 w 5737"/>
                <a:gd name="T33" fmla="*/ 2136 h 5170"/>
                <a:gd name="T34" fmla="*/ 4795 w 5737"/>
                <a:gd name="T35" fmla="*/ 3034 h 5170"/>
                <a:gd name="T36" fmla="*/ 4220 w 5737"/>
                <a:gd name="T37" fmla="*/ 4029 h 5170"/>
                <a:gd name="T38" fmla="*/ 4620 w 5737"/>
                <a:gd name="T39" fmla="*/ 450 h 5170"/>
                <a:gd name="T40" fmla="*/ 4620 w 5737"/>
                <a:gd name="T41" fmla="*/ 450 h 5170"/>
                <a:gd name="T42" fmla="*/ 3842 w 5737"/>
                <a:gd name="T43" fmla="*/ 0 h 5170"/>
                <a:gd name="T44" fmla="*/ 1894 w 5737"/>
                <a:gd name="T45" fmla="*/ 0 h 5170"/>
                <a:gd name="T46" fmla="*/ 1894 w 5737"/>
                <a:gd name="T47" fmla="*/ 0 h 5170"/>
                <a:gd name="T48" fmla="*/ 1116 w 5737"/>
                <a:gd name="T49" fmla="*/ 450 h 5170"/>
                <a:gd name="T50" fmla="*/ 143 w 5737"/>
                <a:gd name="T51" fmla="*/ 2136 h 5170"/>
                <a:gd name="T52" fmla="*/ 143 w 5737"/>
                <a:gd name="T53" fmla="*/ 2136 h 5170"/>
                <a:gd name="T54" fmla="*/ 143 w 5737"/>
                <a:gd name="T55" fmla="*/ 3034 h 5170"/>
                <a:gd name="T56" fmla="*/ 1116 w 5737"/>
                <a:gd name="T57" fmla="*/ 4720 h 5170"/>
                <a:gd name="T58" fmla="*/ 1116 w 5737"/>
                <a:gd name="T59" fmla="*/ 4720 h 5170"/>
                <a:gd name="T60" fmla="*/ 1894 w 5737"/>
                <a:gd name="T61" fmla="*/ 5169 h 5170"/>
                <a:gd name="T62" fmla="*/ 3842 w 5737"/>
                <a:gd name="T63" fmla="*/ 5169 h 5170"/>
                <a:gd name="T64" fmla="*/ 3842 w 5737"/>
                <a:gd name="T65" fmla="*/ 5169 h 5170"/>
                <a:gd name="T66" fmla="*/ 4620 w 5737"/>
                <a:gd name="T67" fmla="*/ 4720 h 5170"/>
                <a:gd name="T68" fmla="*/ 5593 w 5737"/>
                <a:gd name="T69" fmla="*/ 3034 h 5170"/>
                <a:gd name="T70" fmla="*/ 5593 w 5737"/>
                <a:gd name="T71" fmla="*/ 3034 h 5170"/>
                <a:gd name="T72" fmla="*/ 5593 w 5737"/>
                <a:gd name="T73" fmla="*/ 2136 h 5170"/>
                <a:gd name="T74" fmla="*/ 4620 w 5737"/>
                <a:gd name="T75" fmla="*/ 450 h 5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7" h="5170">
                  <a:moveTo>
                    <a:pt x="4220" y="4029"/>
                  </a:moveTo>
                  <a:lnTo>
                    <a:pt x="4220" y="4029"/>
                  </a:lnTo>
                  <a:cubicBezTo>
                    <a:pt x="4078" y="4276"/>
                    <a:pt x="3728" y="4478"/>
                    <a:pt x="3443" y="4478"/>
                  </a:cubicBezTo>
                  <a:lnTo>
                    <a:pt x="2293" y="4478"/>
                  </a:lnTo>
                  <a:lnTo>
                    <a:pt x="2293" y="4478"/>
                  </a:lnTo>
                  <a:cubicBezTo>
                    <a:pt x="2008" y="4478"/>
                    <a:pt x="1658" y="4276"/>
                    <a:pt x="1516" y="4029"/>
                  </a:cubicBezTo>
                  <a:lnTo>
                    <a:pt x="941" y="3034"/>
                  </a:lnTo>
                  <a:lnTo>
                    <a:pt x="941" y="3034"/>
                  </a:lnTo>
                  <a:cubicBezTo>
                    <a:pt x="798" y="2787"/>
                    <a:pt x="798" y="2383"/>
                    <a:pt x="941" y="2136"/>
                  </a:cubicBezTo>
                  <a:lnTo>
                    <a:pt x="1516" y="1141"/>
                  </a:lnTo>
                  <a:lnTo>
                    <a:pt x="1516" y="1141"/>
                  </a:lnTo>
                  <a:cubicBezTo>
                    <a:pt x="1658" y="894"/>
                    <a:pt x="2008" y="692"/>
                    <a:pt x="2293" y="692"/>
                  </a:cubicBezTo>
                  <a:lnTo>
                    <a:pt x="3443" y="692"/>
                  </a:lnTo>
                  <a:lnTo>
                    <a:pt x="3443" y="692"/>
                  </a:lnTo>
                  <a:cubicBezTo>
                    <a:pt x="3728" y="692"/>
                    <a:pt x="4078" y="894"/>
                    <a:pt x="4220" y="1141"/>
                  </a:cubicBezTo>
                  <a:lnTo>
                    <a:pt x="4795" y="2136"/>
                  </a:lnTo>
                  <a:lnTo>
                    <a:pt x="4795" y="2136"/>
                  </a:lnTo>
                  <a:cubicBezTo>
                    <a:pt x="4938" y="2383"/>
                    <a:pt x="4938" y="2787"/>
                    <a:pt x="4795" y="3034"/>
                  </a:cubicBezTo>
                  <a:lnTo>
                    <a:pt x="4220" y="4029"/>
                  </a:lnTo>
                  <a:close/>
                  <a:moveTo>
                    <a:pt x="4620" y="450"/>
                  </a:moveTo>
                  <a:lnTo>
                    <a:pt x="4620" y="450"/>
                  </a:lnTo>
                  <a:cubicBezTo>
                    <a:pt x="4477" y="202"/>
                    <a:pt x="4127" y="0"/>
                    <a:pt x="3842" y="0"/>
                  </a:cubicBezTo>
                  <a:lnTo>
                    <a:pt x="1894" y="0"/>
                  </a:lnTo>
                  <a:lnTo>
                    <a:pt x="1894" y="0"/>
                  </a:lnTo>
                  <a:cubicBezTo>
                    <a:pt x="1609" y="0"/>
                    <a:pt x="1259" y="202"/>
                    <a:pt x="1116" y="450"/>
                  </a:cubicBezTo>
                  <a:lnTo>
                    <a:pt x="143" y="2136"/>
                  </a:lnTo>
                  <a:lnTo>
                    <a:pt x="143" y="2136"/>
                  </a:lnTo>
                  <a:cubicBezTo>
                    <a:pt x="0" y="2383"/>
                    <a:pt x="0" y="2787"/>
                    <a:pt x="143" y="3034"/>
                  </a:cubicBezTo>
                  <a:lnTo>
                    <a:pt x="1116" y="4720"/>
                  </a:lnTo>
                  <a:lnTo>
                    <a:pt x="1116" y="4720"/>
                  </a:lnTo>
                  <a:cubicBezTo>
                    <a:pt x="1259" y="4967"/>
                    <a:pt x="1609" y="5169"/>
                    <a:pt x="1894" y="5169"/>
                  </a:cubicBezTo>
                  <a:lnTo>
                    <a:pt x="3842" y="5169"/>
                  </a:lnTo>
                  <a:lnTo>
                    <a:pt x="3842" y="5169"/>
                  </a:lnTo>
                  <a:cubicBezTo>
                    <a:pt x="4127" y="5169"/>
                    <a:pt x="4477" y="4967"/>
                    <a:pt x="4620" y="4720"/>
                  </a:cubicBezTo>
                  <a:lnTo>
                    <a:pt x="5593" y="3034"/>
                  </a:lnTo>
                  <a:lnTo>
                    <a:pt x="5593" y="3034"/>
                  </a:lnTo>
                  <a:cubicBezTo>
                    <a:pt x="5736" y="2787"/>
                    <a:pt x="5736" y="2383"/>
                    <a:pt x="5593" y="2136"/>
                  </a:cubicBezTo>
                  <a:lnTo>
                    <a:pt x="4620" y="450"/>
                  </a:lnTo>
                  <a:close/>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14" name="Pie 28">
              <a:extLst>
                <a:ext uri="{FF2B5EF4-FFF2-40B4-BE49-F238E27FC236}">
                  <a16:creationId xmlns:a16="http://schemas.microsoft.com/office/drawing/2014/main" id="{F04C75FA-46E1-4330-B060-0D3CD230EE39}"/>
                </a:ext>
              </a:extLst>
            </p:cNvPr>
            <p:cNvSpPr/>
            <p:nvPr/>
          </p:nvSpPr>
          <p:spPr>
            <a:xfrm>
              <a:off x="3977446" y="3788229"/>
              <a:ext cx="5978394" cy="6139541"/>
            </a:xfrm>
            <a:prstGeom prst="pie">
              <a:avLst>
                <a:gd name="adj1" fmla="val 5376319"/>
                <a:gd name="adj2" fmla="val 161662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useBgFill="1">
          <p:nvSpPr>
            <p:cNvPr id="15" name="Freeform 29">
              <a:extLst>
                <a:ext uri="{FF2B5EF4-FFF2-40B4-BE49-F238E27FC236}">
                  <a16:creationId xmlns:a16="http://schemas.microsoft.com/office/drawing/2014/main" id="{BD2FAE70-02BB-4F8C-8666-AB53770CEA0F}"/>
                </a:ext>
              </a:extLst>
            </p:cNvPr>
            <p:cNvSpPr/>
            <p:nvPr/>
          </p:nvSpPr>
          <p:spPr>
            <a:xfrm>
              <a:off x="3840482" y="3683726"/>
              <a:ext cx="6219862" cy="6426925"/>
            </a:xfrm>
            <a:custGeom>
              <a:avLst/>
              <a:gdLst>
                <a:gd name="connsiteX0" fmla="*/ 2503290 w 6219862"/>
                <a:gd name="connsiteY0" fmla="*/ 1217550 h 6426925"/>
                <a:gd name="connsiteX1" fmla="*/ 3701678 w 6219862"/>
                <a:gd name="connsiteY1" fmla="*/ 1217550 h 6426925"/>
                <a:gd name="connsiteX2" fmla="*/ 4511371 w 6219862"/>
                <a:gd name="connsiteY2" fmla="*/ 1685275 h 6426925"/>
                <a:gd name="connsiteX3" fmla="*/ 5110565 w 6219862"/>
                <a:gd name="connsiteY3" fmla="*/ 2721769 h 6426925"/>
                <a:gd name="connsiteX4" fmla="*/ 5110565 w 6219862"/>
                <a:gd name="connsiteY4" fmla="*/ 3657219 h 6426925"/>
                <a:gd name="connsiteX5" fmla="*/ 4511371 w 6219862"/>
                <a:gd name="connsiteY5" fmla="*/ 4693714 h 6426925"/>
                <a:gd name="connsiteX6" fmla="*/ 3701678 w 6219862"/>
                <a:gd name="connsiteY6" fmla="*/ 5161438 h 6426925"/>
                <a:gd name="connsiteX7" fmla="*/ 2503290 w 6219862"/>
                <a:gd name="connsiteY7" fmla="*/ 5161438 h 6426925"/>
                <a:gd name="connsiteX8" fmla="*/ 1693596 w 6219862"/>
                <a:gd name="connsiteY8" fmla="*/ 4693714 h 6426925"/>
                <a:gd name="connsiteX9" fmla="*/ 1094402 w 6219862"/>
                <a:gd name="connsiteY9" fmla="*/ 3657219 h 6426925"/>
                <a:gd name="connsiteX10" fmla="*/ 1094402 w 6219862"/>
                <a:gd name="connsiteY10" fmla="*/ 2721769 h 6426925"/>
                <a:gd name="connsiteX11" fmla="*/ 1693596 w 6219862"/>
                <a:gd name="connsiteY11" fmla="*/ 1685275 h 6426925"/>
                <a:gd name="connsiteX12" fmla="*/ 2503290 w 6219862"/>
                <a:gd name="connsiteY12" fmla="*/ 1217550 h 6426925"/>
                <a:gd name="connsiteX13" fmla="*/ 2087501 w 6219862"/>
                <a:gd name="connsiteY13" fmla="*/ 496691 h 6426925"/>
                <a:gd name="connsiteX14" fmla="*/ 1276766 w 6219862"/>
                <a:gd name="connsiteY14" fmla="*/ 965458 h 6426925"/>
                <a:gd name="connsiteX15" fmla="*/ 262825 w 6219862"/>
                <a:gd name="connsiteY15" fmla="*/ 2721769 h 6426925"/>
                <a:gd name="connsiteX16" fmla="*/ 262825 w 6219862"/>
                <a:gd name="connsiteY16" fmla="*/ 3657219 h 6426925"/>
                <a:gd name="connsiteX17" fmla="*/ 1276766 w 6219862"/>
                <a:gd name="connsiteY17" fmla="*/ 5413530 h 6426925"/>
                <a:gd name="connsiteX18" fmla="*/ 2087501 w 6219862"/>
                <a:gd name="connsiteY18" fmla="*/ 5881256 h 6426925"/>
                <a:gd name="connsiteX19" fmla="*/ 4117466 w 6219862"/>
                <a:gd name="connsiteY19" fmla="*/ 5881256 h 6426925"/>
                <a:gd name="connsiteX20" fmla="*/ 4928202 w 6219862"/>
                <a:gd name="connsiteY20" fmla="*/ 5413530 h 6426925"/>
                <a:gd name="connsiteX21" fmla="*/ 5942142 w 6219862"/>
                <a:gd name="connsiteY21" fmla="*/ 3657219 h 6426925"/>
                <a:gd name="connsiteX22" fmla="*/ 5942142 w 6219862"/>
                <a:gd name="connsiteY22" fmla="*/ 2721769 h 6426925"/>
                <a:gd name="connsiteX23" fmla="*/ 4928202 w 6219862"/>
                <a:gd name="connsiteY23" fmla="*/ 965458 h 6426925"/>
                <a:gd name="connsiteX24" fmla="*/ 4117466 w 6219862"/>
                <a:gd name="connsiteY24" fmla="*/ 496691 h 6426925"/>
                <a:gd name="connsiteX25" fmla="*/ 0 w 6219862"/>
                <a:gd name="connsiteY25" fmla="*/ 0 h 6426925"/>
                <a:gd name="connsiteX26" fmla="*/ 6219862 w 6219862"/>
                <a:gd name="connsiteY26" fmla="*/ 0 h 6426925"/>
                <a:gd name="connsiteX27" fmla="*/ 6219862 w 6219862"/>
                <a:gd name="connsiteY27" fmla="*/ 6426925 h 6426925"/>
                <a:gd name="connsiteX28" fmla="*/ 0 w 6219862"/>
                <a:gd name="connsiteY28" fmla="*/ 6426925 h 64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9862" h="6426925">
                  <a:moveTo>
                    <a:pt x="2503290" y="1217550"/>
                  </a:moveTo>
                  <a:lnTo>
                    <a:pt x="3701678" y="1217550"/>
                  </a:lnTo>
                  <a:cubicBezTo>
                    <a:pt x="3998669" y="1217550"/>
                    <a:pt x="4363396" y="1427974"/>
                    <a:pt x="4511371" y="1685275"/>
                  </a:cubicBezTo>
                  <a:lnTo>
                    <a:pt x="5110565" y="2721769"/>
                  </a:lnTo>
                  <a:cubicBezTo>
                    <a:pt x="5259582" y="2979070"/>
                    <a:pt x="5259582" y="3399918"/>
                    <a:pt x="5110565" y="3657219"/>
                  </a:cubicBezTo>
                  <a:lnTo>
                    <a:pt x="4511371" y="4693714"/>
                  </a:lnTo>
                  <a:cubicBezTo>
                    <a:pt x="4363396" y="4951014"/>
                    <a:pt x="3998669" y="5161438"/>
                    <a:pt x="3701678" y="5161438"/>
                  </a:cubicBezTo>
                  <a:lnTo>
                    <a:pt x="2503290" y="5161438"/>
                  </a:lnTo>
                  <a:cubicBezTo>
                    <a:pt x="2206298" y="5161438"/>
                    <a:pt x="1841571" y="4951014"/>
                    <a:pt x="1693596" y="4693714"/>
                  </a:cubicBezTo>
                  <a:lnTo>
                    <a:pt x="1094402" y="3657219"/>
                  </a:lnTo>
                  <a:cubicBezTo>
                    <a:pt x="945385" y="3399918"/>
                    <a:pt x="945385" y="2979070"/>
                    <a:pt x="1094402" y="2721769"/>
                  </a:cubicBezTo>
                  <a:lnTo>
                    <a:pt x="1693596" y="1685275"/>
                  </a:lnTo>
                  <a:cubicBezTo>
                    <a:pt x="1841571" y="1427974"/>
                    <a:pt x="2206298" y="1217550"/>
                    <a:pt x="2503290" y="1217550"/>
                  </a:cubicBezTo>
                  <a:close/>
                  <a:moveTo>
                    <a:pt x="2087501" y="496691"/>
                  </a:moveTo>
                  <a:cubicBezTo>
                    <a:pt x="1790509" y="496691"/>
                    <a:pt x="1425783" y="707115"/>
                    <a:pt x="1276766" y="965458"/>
                  </a:cubicBezTo>
                  <a:lnTo>
                    <a:pt x="262825" y="2721769"/>
                  </a:lnTo>
                  <a:cubicBezTo>
                    <a:pt x="113808" y="2979070"/>
                    <a:pt x="113808" y="3399918"/>
                    <a:pt x="262825" y="3657219"/>
                  </a:cubicBezTo>
                  <a:lnTo>
                    <a:pt x="1276766" y="5413530"/>
                  </a:lnTo>
                  <a:cubicBezTo>
                    <a:pt x="1425783" y="5670831"/>
                    <a:pt x="1790509" y="5881256"/>
                    <a:pt x="2087501" y="5881256"/>
                  </a:cubicBezTo>
                  <a:lnTo>
                    <a:pt x="4117466" y="5881256"/>
                  </a:lnTo>
                  <a:cubicBezTo>
                    <a:pt x="4414458" y="5881256"/>
                    <a:pt x="4779184" y="5670831"/>
                    <a:pt x="4928202" y="5413530"/>
                  </a:cubicBezTo>
                  <a:lnTo>
                    <a:pt x="5942142" y="3657219"/>
                  </a:lnTo>
                  <a:cubicBezTo>
                    <a:pt x="6091159" y="3399918"/>
                    <a:pt x="6091159" y="2979070"/>
                    <a:pt x="5942142" y="2721769"/>
                  </a:cubicBezTo>
                  <a:lnTo>
                    <a:pt x="4928202" y="965458"/>
                  </a:lnTo>
                  <a:cubicBezTo>
                    <a:pt x="4779184" y="707115"/>
                    <a:pt x="4414458" y="496691"/>
                    <a:pt x="4117466" y="496691"/>
                  </a:cubicBezTo>
                  <a:close/>
                  <a:moveTo>
                    <a:pt x="0" y="0"/>
                  </a:moveTo>
                  <a:lnTo>
                    <a:pt x="6219862" y="0"/>
                  </a:lnTo>
                  <a:lnTo>
                    <a:pt x="6219862" y="6426925"/>
                  </a:lnTo>
                  <a:lnTo>
                    <a:pt x="0" y="6426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pSp>
      <p:sp>
        <p:nvSpPr>
          <p:cNvPr id="16" name="Rounded Rectangle 32">
            <a:extLst>
              <a:ext uri="{FF2B5EF4-FFF2-40B4-BE49-F238E27FC236}">
                <a16:creationId xmlns:a16="http://schemas.microsoft.com/office/drawing/2014/main" id="{37B93B21-E4F8-49C4-A1B0-883270274954}"/>
              </a:ext>
            </a:extLst>
          </p:cNvPr>
          <p:cNvSpPr/>
          <p:nvPr/>
        </p:nvSpPr>
        <p:spPr>
          <a:xfrm>
            <a:off x="580985" y="5061973"/>
            <a:ext cx="2086333" cy="22349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Rounded Rectangle 33">
            <a:extLst>
              <a:ext uri="{FF2B5EF4-FFF2-40B4-BE49-F238E27FC236}">
                <a16:creationId xmlns:a16="http://schemas.microsoft.com/office/drawing/2014/main" id="{F42A8398-971C-4EA7-BC93-1DE471DF852F}"/>
              </a:ext>
            </a:extLst>
          </p:cNvPr>
          <p:cNvSpPr/>
          <p:nvPr/>
        </p:nvSpPr>
        <p:spPr>
          <a:xfrm>
            <a:off x="571558" y="5061973"/>
            <a:ext cx="893495" cy="22349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Rounded Rectangle 34">
            <a:extLst>
              <a:ext uri="{FF2B5EF4-FFF2-40B4-BE49-F238E27FC236}">
                <a16:creationId xmlns:a16="http://schemas.microsoft.com/office/drawing/2014/main" id="{F93BD17F-7235-45C9-BD54-D94DBEF8C689}"/>
              </a:ext>
            </a:extLst>
          </p:cNvPr>
          <p:cNvSpPr/>
          <p:nvPr/>
        </p:nvSpPr>
        <p:spPr>
          <a:xfrm>
            <a:off x="4474733" y="5061973"/>
            <a:ext cx="2071582" cy="22349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Rounded Rectangle 35">
            <a:extLst>
              <a:ext uri="{FF2B5EF4-FFF2-40B4-BE49-F238E27FC236}">
                <a16:creationId xmlns:a16="http://schemas.microsoft.com/office/drawing/2014/main" id="{3A64F7B1-1C37-4374-928E-BF6ABDAAA96D}"/>
              </a:ext>
            </a:extLst>
          </p:cNvPr>
          <p:cNvSpPr/>
          <p:nvPr/>
        </p:nvSpPr>
        <p:spPr>
          <a:xfrm>
            <a:off x="4465307" y="5061973"/>
            <a:ext cx="1785971" cy="223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20" name="TextBox 19">
            <a:extLst>
              <a:ext uri="{FF2B5EF4-FFF2-40B4-BE49-F238E27FC236}">
                <a16:creationId xmlns:a16="http://schemas.microsoft.com/office/drawing/2014/main" id="{754C35D5-389A-4845-A9AA-3AE60916BFB2}"/>
              </a:ext>
            </a:extLst>
          </p:cNvPr>
          <p:cNvSpPr txBox="1"/>
          <p:nvPr/>
        </p:nvSpPr>
        <p:spPr>
          <a:xfrm>
            <a:off x="1508374" y="3741664"/>
            <a:ext cx="779381" cy="501356"/>
          </a:xfrm>
          <a:prstGeom prst="rect">
            <a:avLst/>
          </a:prstGeom>
          <a:noFill/>
        </p:spPr>
        <p:txBody>
          <a:bodyPr wrap="none" rtlCol="0" anchor="ctr">
            <a:spAutoFit/>
          </a:bodyPr>
          <a:lstStyle/>
          <a:p>
            <a:pPr algn="ctr"/>
            <a:r>
              <a:rPr lang="en-US" sz="2658" b="1" dirty="0">
                <a:solidFill>
                  <a:schemeClr val="accent1"/>
                </a:solidFill>
                <a:cs typeface="Poppins" pitchFamily="2" charset="77"/>
              </a:rPr>
              <a:t>95%</a:t>
            </a:r>
          </a:p>
        </p:txBody>
      </p:sp>
      <p:sp>
        <p:nvSpPr>
          <p:cNvPr id="21" name="TextBox 20">
            <a:extLst>
              <a:ext uri="{FF2B5EF4-FFF2-40B4-BE49-F238E27FC236}">
                <a16:creationId xmlns:a16="http://schemas.microsoft.com/office/drawing/2014/main" id="{63736EB5-C123-4392-BCC8-ED919961F584}"/>
              </a:ext>
            </a:extLst>
          </p:cNvPr>
          <p:cNvSpPr txBox="1"/>
          <p:nvPr/>
        </p:nvSpPr>
        <p:spPr>
          <a:xfrm>
            <a:off x="5381395" y="3741664"/>
            <a:ext cx="792205" cy="501356"/>
          </a:xfrm>
          <a:prstGeom prst="rect">
            <a:avLst/>
          </a:prstGeom>
          <a:noFill/>
        </p:spPr>
        <p:txBody>
          <a:bodyPr wrap="none" rtlCol="0" anchor="ctr">
            <a:spAutoFit/>
          </a:bodyPr>
          <a:lstStyle/>
          <a:p>
            <a:pPr algn="ctr"/>
            <a:r>
              <a:rPr lang="en-US" sz="2658" b="1" dirty="0">
                <a:solidFill>
                  <a:schemeClr val="accent3"/>
                </a:solidFill>
                <a:cs typeface="Poppins" pitchFamily="2" charset="77"/>
              </a:rPr>
              <a:t>50%</a:t>
            </a:r>
          </a:p>
        </p:txBody>
      </p:sp>
      <p:sp>
        <p:nvSpPr>
          <p:cNvPr id="22" name="TextBox 21">
            <a:extLst>
              <a:ext uri="{FF2B5EF4-FFF2-40B4-BE49-F238E27FC236}">
                <a16:creationId xmlns:a16="http://schemas.microsoft.com/office/drawing/2014/main" id="{A8821C6A-9DBD-4E75-BBB4-C33EC94EE275}"/>
              </a:ext>
            </a:extLst>
          </p:cNvPr>
          <p:cNvSpPr txBox="1"/>
          <p:nvPr/>
        </p:nvSpPr>
        <p:spPr>
          <a:xfrm>
            <a:off x="2759967" y="5018453"/>
            <a:ext cx="500458" cy="310534"/>
          </a:xfrm>
          <a:prstGeom prst="rect">
            <a:avLst/>
          </a:prstGeom>
          <a:noFill/>
        </p:spPr>
        <p:txBody>
          <a:bodyPr wrap="none" rtlCol="0" anchor="ctr">
            <a:spAutoFit/>
          </a:bodyPr>
          <a:lstStyle/>
          <a:p>
            <a:r>
              <a:rPr lang="en-US" sz="1418" b="1" dirty="0">
                <a:solidFill>
                  <a:schemeClr val="accent1"/>
                </a:solidFill>
                <a:cs typeface="Poppins" pitchFamily="2" charset="77"/>
              </a:rPr>
              <a:t>25%</a:t>
            </a:r>
          </a:p>
        </p:txBody>
      </p:sp>
      <p:sp>
        <p:nvSpPr>
          <p:cNvPr id="23" name="TextBox 22">
            <a:extLst>
              <a:ext uri="{FF2B5EF4-FFF2-40B4-BE49-F238E27FC236}">
                <a16:creationId xmlns:a16="http://schemas.microsoft.com/office/drawing/2014/main" id="{3A85BC57-37E5-46A2-8B48-77360597152F}"/>
              </a:ext>
            </a:extLst>
          </p:cNvPr>
          <p:cNvSpPr txBox="1"/>
          <p:nvPr/>
        </p:nvSpPr>
        <p:spPr>
          <a:xfrm>
            <a:off x="6639044" y="5018453"/>
            <a:ext cx="500458" cy="310534"/>
          </a:xfrm>
          <a:prstGeom prst="rect">
            <a:avLst/>
          </a:prstGeom>
          <a:noFill/>
        </p:spPr>
        <p:txBody>
          <a:bodyPr wrap="none" rtlCol="0" anchor="ctr">
            <a:spAutoFit/>
          </a:bodyPr>
          <a:lstStyle/>
          <a:p>
            <a:r>
              <a:rPr lang="en-US" sz="1418" b="1" dirty="0">
                <a:solidFill>
                  <a:schemeClr val="accent3"/>
                </a:solidFill>
                <a:cs typeface="Poppins" pitchFamily="2" charset="77"/>
              </a:rPr>
              <a:t>90%</a:t>
            </a:r>
          </a:p>
        </p:txBody>
      </p:sp>
      <p:sp>
        <p:nvSpPr>
          <p:cNvPr id="24" name="Subtitle 2">
            <a:extLst>
              <a:ext uri="{FF2B5EF4-FFF2-40B4-BE49-F238E27FC236}">
                <a16:creationId xmlns:a16="http://schemas.microsoft.com/office/drawing/2014/main" id="{0BCA0040-560D-4813-ADDE-476327B5C570}"/>
              </a:ext>
            </a:extLst>
          </p:cNvPr>
          <p:cNvSpPr txBox="1">
            <a:spLocks/>
          </p:cNvSpPr>
          <p:nvPr/>
        </p:nvSpPr>
        <p:spPr>
          <a:xfrm>
            <a:off x="520307" y="5430787"/>
            <a:ext cx="2709219" cy="588005"/>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25" name="Subtitle 2">
            <a:extLst>
              <a:ext uri="{FF2B5EF4-FFF2-40B4-BE49-F238E27FC236}">
                <a16:creationId xmlns:a16="http://schemas.microsoft.com/office/drawing/2014/main" id="{8DF0449B-D67D-4D6D-BF66-798449267A98}"/>
              </a:ext>
            </a:extLst>
          </p:cNvPr>
          <p:cNvSpPr txBox="1">
            <a:spLocks/>
          </p:cNvSpPr>
          <p:nvPr/>
        </p:nvSpPr>
        <p:spPr>
          <a:xfrm>
            <a:off x="4422888" y="5430787"/>
            <a:ext cx="2709219" cy="588005"/>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26" name="TextBox 25">
            <a:extLst>
              <a:ext uri="{FF2B5EF4-FFF2-40B4-BE49-F238E27FC236}">
                <a16:creationId xmlns:a16="http://schemas.microsoft.com/office/drawing/2014/main" id="{1FC4B67A-0F83-4995-A8B0-6C7AD242855F}"/>
              </a:ext>
            </a:extLst>
          </p:cNvPr>
          <p:cNvSpPr txBox="1"/>
          <p:nvPr/>
        </p:nvSpPr>
        <p:spPr>
          <a:xfrm>
            <a:off x="975355" y="1888974"/>
            <a:ext cx="1859805"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BRAND 01 NAME</a:t>
            </a:r>
          </a:p>
        </p:txBody>
      </p:sp>
      <p:sp>
        <p:nvSpPr>
          <p:cNvPr id="27" name="TextBox 26">
            <a:extLst>
              <a:ext uri="{FF2B5EF4-FFF2-40B4-BE49-F238E27FC236}">
                <a16:creationId xmlns:a16="http://schemas.microsoft.com/office/drawing/2014/main" id="{D6CA1EAB-8412-4B4A-A4CE-906C0FF04F28}"/>
              </a:ext>
            </a:extLst>
          </p:cNvPr>
          <p:cNvSpPr txBox="1"/>
          <p:nvPr/>
        </p:nvSpPr>
        <p:spPr>
          <a:xfrm>
            <a:off x="4833946" y="1888974"/>
            <a:ext cx="1901483"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BRAND 02 NAME</a:t>
            </a:r>
          </a:p>
        </p:txBody>
      </p:sp>
      <p:pic>
        <p:nvPicPr>
          <p:cNvPr id="28" name="Graphic 27" descr="Zebra">
            <a:extLst>
              <a:ext uri="{FF2B5EF4-FFF2-40B4-BE49-F238E27FC236}">
                <a16:creationId xmlns:a16="http://schemas.microsoft.com/office/drawing/2014/main" id="{12047F4B-B16E-4C07-B1F6-BCB6DD934A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9799" y="2873591"/>
            <a:ext cx="914400" cy="914400"/>
          </a:xfrm>
          <a:prstGeom prst="rect">
            <a:avLst/>
          </a:prstGeom>
        </p:spPr>
      </p:pic>
      <p:pic>
        <p:nvPicPr>
          <p:cNvPr id="29" name="Graphic 28" descr="Hummingbird">
            <a:extLst>
              <a:ext uri="{FF2B5EF4-FFF2-40B4-BE49-F238E27FC236}">
                <a16:creationId xmlns:a16="http://schemas.microsoft.com/office/drawing/2014/main" id="{52383BB6-EFB1-4835-84F6-E8ACBCD49F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96677" y="2926599"/>
            <a:ext cx="914400" cy="914400"/>
          </a:xfrm>
          <a:prstGeom prst="rect">
            <a:avLst/>
          </a:prstGeom>
        </p:spPr>
      </p:pic>
      <p:grpSp>
        <p:nvGrpSpPr>
          <p:cNvPr id="30" name="Group 29">
            <a:extLst>
              <a:ext uri="{FF2B5EF4-FFF2-40B4-BE49-F238E27FC236}">
                <a16:creationId xmlns:a16="http://schemas.microsoft.com/office/drawing/2014/main" id="{7CFFF6E7-F274-4FE7-A1B8-1D1929D7E33F}"/>
              </a:ext>
            </a:extLst>
          </p:cNvPr>
          <p:cNvGrpSpPr/>
          <p:nvPr/>
        </p:nvGrpSpPr>
        <p:grpSpPr>
          <a:xfrm>
            <a:off x="8252138" y="2171203"/>
            <a:ext cx="2755517" cy="2847250"/>
            <a:chOff x="3840482" y="3683726"/>
            <a:chExt cx="6219862" cy="6426925"/>
          </a:xfrm>
        </p:grpSpPr>
        <p:sp>
          <p:nvSpPr>
            <p:cNvPr id="31" name="Freeform 1">
              <a:extLst>
                <a:ext uri="{FF2B5EF4-FFF2-40B4-BE49-F238E27FC236}">
                  <a16:creationId xmlns:a16="http://schemas.microsoft.com/office/drawing/2014/main" id="{1B356BB1-2E1A-4510-AF97-32C9613E144C}"/>
                </a:ext>
              </a:extLst>
            </p:cNvPr>
            <p:cNvSpPr>
              <a:spLocks noChangeArrowheads="1"/>
            </p:cNvSpPr>
            <p:nvPr/>
          </p:nvSpPr>
          <p:spPr bwMode="auto">
            <a:xfrm>
              <a:off x="3977446" y="4174386"/>
              <a:ext cx="5978393" cy="5385606"/>
            </a:xfrm>
            <a:custGeom>
              <a:avLst/>
              <a:gdLst>
                <a:gd name="T0" fmla="*/ 4220 w 5737"/>
                <a:gd name="T1" fmla="*/ 4029 h 5170"/>
                <a:gd name="T2" fmla="*/ 4220 w 5737"/>
                <a:gd name="T3" fmla="*/ 4029 h 5170"/>
                <a:gd name="T4" fmla="*/ 3443 w 5737"/>
                <a:gd name="T5" fmla="*/ 4478 h 5170"/>
                <a:gd name="T6" fmla="*/ 2293 w 5737"/>
                <a:gd name="T7" fmla="*/ 4478 h 5170"/>
                <a:gd name="T8" fmla="*/ 2293 w 5737"/>
                <a:gd name="T9" fmla="*/ 4478 h 5170"/>
                <a:gd name="T10" fmla="*/ 1516 w 5737"/>
                <a:gd name="T11" fmla="*/ 4029 h 5170"/>
                <a:gd name="T12" fmla="*/ 941 w 5737"/>
                <a:gd name="T13" fmla="*/ 3034 h 5170"/>
                <a:gd name="T14" fmla="*/ 941 w 5737"/>
                <a:gd name="T15" fmla="*/ 3034 h 5170"/>
                <a:gd name="T16" fmla="*/ 941 w 5737"/>
                <a:gd name="T17" fmla="*/ 2136 h 5170"/>
                <a:gd name="T18" fmla="*/ 1516 w 5737"/>
                <a:gd name="T19" fmla="*/ 1141 h 5170"/>
                <a:gd name="T20" fmla="*/ 1516 w 5737"/>
                <a:gd name="T21" fmla="*/ 1141 h 5170"/>
                <a:gd name="T22" fmla="*/ 2293 w 5737"/>
                <a:gd name="T23" fmla="*/ 692 h 5170"/>
                <a:gd name="T24" fmla="*/ 3443 w 5737"/>
                <a:gd name="T25" fmla="*/ 692 h 5170"/>
                <a:gd name="T26" fmla="*/ 3443 w 5737"/>
                <a:gd name="T27" fmla="*/ 692 h 5170"/>
                <a:gd name="T28" fmla="*/ 4220 w 5737"/>
                <a:gd name="T29" fmla="*/ 1141 h 5170"/>
                <a:gd name="T30" fmla="*/ 4795 w 5737"/>
                <a:gd name="T31" fmla="*/ 2136 h 5170"/>
                <a:gd name="T32" fmla="*/ 4795 w 5737"/>
                <a:gd name="T33" fmla="*/ 2136 h 5170"/>
                <a:gd name="T34" fmla="*/ 4795 w 5737"/>
                <a:gd name="T35" fmla="*/ 3034 h 5170"/>
                <a:gd name="T36" fmla="*/ 4220 w 5737"/>
                <a:gd name="T37" fmla="*/ 4029 h 5170"/>
                <a:gd name="T38" fmla="*/ 4620 w 5737"/>
                <a:gd name="T39" fmla="*/ 450 h 5170"/>
                <a:gd name="T40" fmla="*/ 4620 w 5737"/>
                <a:gd name="T41" fmla="*/ 450 h 5170"/>
                <a:gd name="T42" fmla="*/ 3842 w 5737"/>
                <a:gd name="T43" fmla="*/ 0 h 5170"/>
                <a:gd name="T44" fmla="*/ 1894 w 5737"/>
                <a:gd name="T45" fmla="*/ 0 h 5170"/>
                <a:gd name="T46" fmla="*/ 1894 w 5737"/>
                <a:gd name="T47" fmla="*/ 0 h 5170"/>
                <a:gd name="T48" fmla="*/ 1116 w 5737"/>
                <a:gd name="T49" fmla="*/ 450 h 5170"/>
                <a:gd name="T50" fmla="*/ 143 w 5737"/>
                <a:gd name="T51" fmla="*/ 2136 h 5170"/>
                <a:gd name="T52" fmla="*/ 143 w 5737"/>
                <a:gd name="T53" fmla="*/ 2136 h 5170"/>
                <a:gd name="T54" fmla="*/ 143 w 5737"/>
                <a:gd name="T55" fmla="*/ 3034 h 5170"/>
                <a:gd name="T56" fmla="*/ 1116 w 5737"/>
                <a:gd name="T57" fmla="*/ 4720 h 5170"/>
                <a:gd name="T58" fmla="*/ 1116 w 5737"/>
                <a:gd name="T59" fmla="*/ 4720 h 5170"/>
                <a:gd name="T60" fmla="*/ 1894 w 5737"/>
                <a:gd name="T61" fmla="*/ 5169 h 5170"/>
                <a:gd name="T62" fmla="*/ 3842 w 5737"/>
                <a:gd name="T63" fmla="*/ 5169 h 5170"/>
                <a:gd name="T64" fmla="*/ 3842 w 5737"/>
                <a:gd name="T65" fmla="*/ 5169 h 5170"/>
                <a:gd name="T66" fmla="*/ 4620 w 5737"/>
                <a:gd name="T67" fmla="*/ 4720 h 5170"/>
                <a:gd name="T68" fmla="*/ 5593 w 5737"/>
                <a:gd name="T69" fmla="*/ 3034 h 5170"/>
                <a:gd name="T70" fmla="*/ 5593 w 5737"/>
                <a:gd name="T71" fmla="*/ 3034 h 5170"/>
                <a:gd name="T72" fmla="*/ 5593 w 5737"/>
                <a:gd name="T73" fmla="*/ 2136 h 5170"/>
                <a:gd name="T74" fmla="*/ 4620 w 5737"/>
                <a:gd name="T75" fmla="*/ 450 h 5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7" h="5170">
                  <a:moveTo>
                    <a:pt x="4220" y="4029"/>
                  </a:moveTo>
                  <a:lnTo>
                    <a:pt x="4220" y="4029"/>
                  </a:lnTo>
                  <a:cubicBezTo>
                    <a:pt x="4078" y="4276"/>
                    <a:pt x="3728" y="4478"/>
                    <a:pt x="3443" y="4478"/>
                  </a:cubicBezTo>
                  <a:lnTo>
                    <a:pt x="2293" y="4478"/>
                  </a:lnTo>
                  <a:lnTo>
                    <a:pt x="2293" y="4478"/>
                  </a:lnTo>
                  <a:cubicBezTo>
                    <a:pt x="2008" y="4478"/>
                    <a:pt x="1658" y="4276"/>
                    <a:pt x="1516" y="4029"/>
                  </a:cubicBezTo>
                  <a:lnTo>
                    <a:pt x="941" y="3034"/>
                  </a:lnTo>
                  <a:lnTo>
                    <a:pt x="941" y="3034"/>
                  </a:lnTo>
                  <a:cubicBezTo>
                    <a:pt x="798" y="2787"/>
                    <a:pt x="798" y="2383"/>
                    <a:pt x="941" y="2136"/>
                  </a:cubicBezTo>
                  <a:lnTo>
                    <a:pt x="1516" y="1141"/>
                  </a:lnTo>
                  <a:lnTo>
                    <a:pt x="1516" y="1141"/>
                  </a:lnTo>
                  <a:cubicBezTo>
                    <a:pt x="1658" y="894"/>
                    <a:pt x="2008" y="692"/>
                    <a:pt x="2293" y="692"/>
                  </a:cubicBezTo>
                  <a:lnTo>
                    <a:pt x="3443" y="692"/>
                  </a:lnTo>
                  <a:lnTo>
                    <a:pt x="3443" y="692"/>
                  </a:lnTo>
                  <a:cubicBezTo>
                    <a:pt x="3728" y="692"/>
                    <a:pt x="4078" y="894"/>
                    <a:pt x="4220" y="1141"/>
                  </a:cubicBezTo>
                  <a:lnTo>
                    <a:pt x="4795" y="2136"/>
                  </a:lnTo>
                  <a:lnTo>
                    <a:pt x="4795" y="2136"/>
                  </a:lnTo>
                  <a:cubicBezTo>
                    <a:pt x="4938" y="2383"/>
                    <a:pt x="4938" y="2787"/>
                    <a:pt x="4795" y="3034"/>
                  </a:cubicBezTo>
                  <a:lnTo>
                    <a:pt x="4220" y="4029"/>
                  </a:lnTo>
                  <a:close/>
                  <a:moveTo>
                    <a:pt x="4620" y="450"/>
                  </a:moveTo>
                  <a:lnTo>
                    <a:pt x="4620" y="450"/>
                  </a:lnTo>
                  <a:cubicBezTo>
                    <a:pt x="4477" y="202"/>
                    <a:pt x="4127" y="0"/>
                    <a:pt x="3842" y="0"/>
                  </a:cubicBezTo>
                  <a:lnTo>
                    <a:pt x="1894" y="0"/>
                  </a:lnTo>
                  <a:lnTo>
                    <a:pt x="1894" y="0"/>
                  </a:lnTo>
                  <a:cubicBezTo>
                    <a:pt x="1609" y="0"/>
                    <a:pt x="1259" y="202"/>
                    <a:pt x="1116" y="450"/>
                  </a:cubicBezTo>
                  <a:lnTo>
                    <a:pt x="143" y="2136"/>
                  </a:lnTo>
                  <a:lnTo>
                    <a:pt x="143" y="2136"/>
                  </a:lnTo>
                  <a:cubicBezTo>
                    <a:pt x="0" y="2383"/>
                    <a:pt x="0" y="2787"/>
                    <a:pt x="143" y="3034"/>
                  </a:cubicBezTo>
                  <a:lnTo>
                    <a:pt x="1116" y="4720"/>
                  </a:lnTo>
                  <a:lnTo>
                    <a:pt x="1116" y="4720"/>
                  </a:lnTo>
                  <a:cubicBezTo>
                    <a:pt x="1259" y="4967"/>
                    <a:pt x="1609" y="5169"/>
                    <a:pt x="1894" y="5169"/>
                  </a:cubicBezTo>
                  <a:lnTo>
                    <a:pt x="3842" y="5169"/>
                  </a:lnTo>
                  <a:lnTo>
                    <a:pt x="3842" y="5169"/>
                  </a:lnTo>
                  <a:cubicBezTo>
                    <a:pt x="4127" y="5169"/>
                    <a:pt x="4477" y="4967"/>
                    <a:pt x="4620" y="4720"/>
                  </a:cubicBezTo>
                  <a:lnTo>
                    <a:pt x="5593" y="3034"/>
                  </a:lnTo>
                  <a:lnTo>
                    <a:pt x="5593" y="3034"/>
                  </a:lnTo>
                  <a:cubicBezTo>
                    <a:pt x="5736" y="2787"/>
                    <a:pt x="5736" y="2383"/>
                    <a:pt x="5593" y="2136"/>
                  </a:cubicBezTo>
                  <a:lnTo>
                    <a:pt x="4620" y="450"/>
                  </a:lnTo>
                  <a:close/>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32" name="Pie 20">
              <a:extLst>
                <a:ext uri="{FF2B5EF4-FFF2-40B4-BE49-F238E27FC236}">
                  <a16:creationId xmlns:a16="http://schemas.microsoft.com/office/drawing/2014/main" id="{DC8780A8-660F-44DF-8DA7-2A25BD38BFFA}"/>
                </a:ext>
              </a:extLst>
            </p:cNvPr>
            <p:cNvSpPr/>
            <p:nvPr/>
          </p:nvSpPr>
          <p:spPr>
            <a:xfrm>
              <a:off x="3977446" y="3788229"/>
              <a:ext cx="5978394" cy="6139541"/>
            </a:xfrm>
            <a:prstGeom prst="pie">
              <a:avLst>
                <a:gd name="adj1" fmla="val 19210102"/>
                <a:gd name="adj2" fmla="val 1616629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solidFill>
                  <a:schemeClr val="tx1"/>
                </a:solidFill>
              </a:endParaRPr>
            </a:p>
          </p:txBody>
        </p:sp>
        <p:sp useBgFill="1">
          <p:nvSpPr>
            <p:cNvPr id="33" name="Freeform 24">
              <a:extLst>
                <a:ext uri="{FF2B5EF4-FFF2-40B4-BE49-F238E27FC236}">
                  <a16:creationId xmlns:a16="http://schemas.microsoft.com/office/drawing/2014/main" id="{37DE1EF8-AC10-4288-81B8-9AA4FDDBD297}"/>
                </a:ext>
              </a:extLst>
            </p:cNvPr>
            <p:cNvSpPr/>
            <p:nvPr/>
          </p:nvSpPr>
          <p:spPr>
            <a:xfrm>
              <a:off x="3840482" y="3683726"/>
              <a:ext cx="6219862" cy="6426925"/>
            </a:xfrm>
            <a:custGeom>
              <a:avLst/>
              <a:gdLst>
                <a:gd name="connsiteX0" fmla="*/ 2503290 w 6219862"/>
                <a:gd name="connsiteY0" fmla="*/ 1217550 h 6426925"/>
                <a:gd name="connsiteX1" fmla="*/ 3701678 w 6219862"/>
                <a:gd name="connsiteY1" fmla="*/ 1217550 h 6426925"/>
                <a:gd name="connsiteX2" fmla="*/ 4511371 w 6219862"/>
                <a:gd name="connsiteY2" fmla="*/ 1685275 h 6426925"/>
                <a:gd name="connsiteX3" fmla="*/ 5110565 w 6219862"/>
                <a:gd name="connsiteY3" fmla="*/ 2721769 h 6426925"/>
                <a:gd name="connsiteX4" fmla="*/ 5110565 w 6219862"/>
                <a:gd name="connsiteY4" fmla="*/ 3657219 h 6426925"/>
                <a:gd name="connsiteX5" fmla="*/ 4511371 w 6219862"/>
                <a:gd name="connsiteY5" fmla="*/ 4693714 h 6426925"/>
                <a:gd name="connsiteX6" fmla="*/ 3701678 w 6219862"/>
                <a:gd name="connsiteY6" fmla="*/ 5161438 h 6426925"/>
                <a:gd name="connsiteX7" fmla="*/ 2503290 w 6219862"/>
                <a:gd name="connsiteY7" fmla="*/ 5161438 h 6426925"/>
                <a:gd name="connsiteX8" fmla="*/ 1693596 w 6219862"/>
                <a:gd name="connsiteY8" fmla="*/ 4693714 h 6426925"/>
                <a:gd name="connsiteX9" fmla="*/ 1094402 w 6219862"/>
                <a:gd name="connsiteY9" fmla="*/ 3657219 h 6426925"/>
                <a:gd name="connsiteX10" fmla="*/ 1094402 w 6219862"/>
                <a:gd name="connsiteY10" fmla="*/ 2721769 h 6426925"/>
                <a:gd name="connsiteX11" fmla="*/ 1693596 w 6219862"/>
                <a:gd name="connsiteY11" fmla="*/ 1685275 h 6426925"/>
                <a:gd name="connsiteX12" fmla="*/ 2503290 w 6219862"/>
                <a:gd name="connsiteY12" fmla="*/ 1217550 h 6426925"/>
                <a:gd name="connsiteX13" fmla="*/ 2087501 w 6219862"/>
                <a:gd name="connsiteY13" fmla="*/ 496691 h 6426925"/>
                <a:gd name="connsiteX14" fmla="*/ 1276766 w 6219862"/>
                <a:gd name="connsiteY14" fmla="*/ 965458 h 6426925"/>
                <a:gd name="connsiteX15" fmla="*/ 262825 w 6219862"/>
                <a:gd name="connsiteY15" fmla="*/ 2721769 h 6426925"/>
                <a:gd name="connsiteX16" fmla="*/ 262825 w 6219862"/>
                <a:gd name="connsiteY16" fmla="*/ 3657219 h 6426925"/>
                <a:gd name="connsiteX17" fmla="*/ 1276766 w 6219862"/>
                <a:gd name="connsiteY17" fmla="*/ 5413530 h 6426925"/>
                <a:gd name="connsiteX18" fmla="*/ 2087501 w 6219862"/>
                <a:gd name="connsiteY18" fmla="*/ 5881256 h 6426925"/>
                <a:gd name="connsiteX19" fmla="*/ 4117466 w 6219862"/>
                <a:gd name="connsiteY19" fmla="*/ 5881256 h 6426925"/>
                <a:gd name="connsiteX20" fmla="*/ 4928202 w 6219862"/>
                <a:gd name="connsiteY20" fmla="*/ 5413530 h 6426925"/>
                <a:gd name="connsiteX21" fmla="*/ 5942142 w 6219862"/>
                <a:gd name="connsiteY21" fmla="*/ 3657219 h 6426925"/>
                <a:gd name="connsiteX22" fmla="*/ 5942142 w 6219862"/>
                <a:gd name="connsiteY22" fmla="*/ 2721769 h 6426925"/>
                <a:gd name="connsiteX23" fmla="*/ 4928202 w 6219862"/>
                <a:gd name="connsiteY23" fmla="*/ 965458 h 6426925"/>
                <a:gd name="connsiteX24" fmla="*/ 4117466 w 6219862"/>
                <a:gd name="connsiteY24" fmla="*/ 496691 h 6426925"/>
                <a:gd name="connsiteX25" fmla="*/ 0 w 6219862"/>
                <a:gd name="connsiteY25" fmla="*/ 0 h 6426925"/>
                <a:gd name="connsiteX26" fmla="*/ 6219862 w 6219862"/>
                <a:gd name="connsiteY26" fmla="*/ 0 h 6426925"/>
                <a:gd name="connsiteX27" fmla="*/ 6219862 w 6219862"/>
                <a:gd name="connsiteY27" fmla="*/ 6426925 h 6426925"/>
                <a:gd name="connsiteX28" fmla="*/ 0 w 6219862"/>
                <a:gd name="connsiteY28" fmla="*/ 6426925 h 64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9862" h="6426925">
                  <a:moveTo>
                    <a:pt x="2503290" y="1217550"/>
                  </a:moveTo>
                  <a:lnTo>
                    <a:pt x="3701678" y="1217550"/>
                  </a:lnTo>
                  <a:cubicBezTo>
                    <a:pt x="3998669" y="1217550"/>
                    <a:pt x="4363396" y="1427974"/>
                    <a:pt x="4511371" y="1685275"/>
                  </a:cubicBezTo>
                  <a:lnTo>
                    <a:pt x="5110565" y="2721769"/>
                  </a:lnTo>
                  <a:cubicBezTo>
                    <a:pt x="5259582" y="2979070"/>
                    <a:pt x="5259582" y="3399918"/>
                    <a:pt x="5110565" y="3657219"/>
                  </a:cubicBezTo>
                  <a:lnTo>
                    <a:pt x="4511371" y="4693714"/>
                  </a:lnTo>
                  <a:cubicBezTo>
                    <a:pt x="4363396" y="4951014"/>
                    <a:pt x="3998669" y="5161438"/>
                    <a:pt x="3701678" y="5161438"/>
                  </a:cubicBezTo>
                  <a:lnTo>
                    <a:pt x="2503290" y="5161438"/>
                  </a:lnTo>
                  <a:cubicBezTo>
                    <a:pt x="2206298" y="5161438"/>
                    <a:pt x="1841571" y="4951014"/>
                    <a:pt x="1693596" y="4693714"/>
                  </a:cubicBezTo>
                  <a:lnTo>
                    <a:pt x="1094402" y="3657219"/>
                  </a:lnTo>
                  <a:cubicBezTo>
                    <a:pt x="945385" y="3399918"/>
                    <a:pt x="945385" y="2979070"/>
                    <a:pt x="1094402" y="2721769"/>
                  </a:cubicBezTo>
                  <a:lnTo>
                    <a:pt x="1693596" y="1685275"/>
                  </a:lnTo>
                  <a:cubicBezTo>
                    <a:pt x="1841571" y="1427974"/>
                    <a:pt x="2206298" y="1217550"/>
                    <a:pt x="2503290" y="1217550"/>
                  </a:cubicBezTo>
                  <a:close/>
                  <a:moveTo>
                    <a:pt x="2087501" y="496691"/>
                  </a:moveTo>
                  <a:cubicBezTo>
                    <a:pt x="1790509" y="496691"/>
                    <a:pt x="1425783" y="707115"/>
                    <a:pt x="1276766" y="965458"/>
                  </a:cubicBezTo>
                  <a:lnTo>
                    <a:pt x="262825" y="2721769"/>
                  </a:lnTo>
                  <a:cubicBezTo>
                    <a:pt x="113808" y="2979070"/>
                    <a:pt x="113808" y="3399918"/>
                    <a:pt x="262825" y="3657219"/>
                  </a:cubicBezTo>
                  <a:lnTo>
                    <a:pt x="1276766" y="5413530"/>
                  </a:lnTo>
                  <a:cubicBezTo>
                    <a:pt x="1425783" y="5670831"/>
                    <a:pt x="1790509" y="5881256"/>
                    <a:pt x="2087501" y="5881256"/>
                  </a:cubicBezTo>
                  <a:lnTo>
                    <a:pt x="4117466" y="5881256"/>
                  </a:lnTo>
                  <a:cubicBezTo>
                    <a:pt x="4414458" y="5881256"/>
                    <a:pt x="4779184" y="5670831"/>
                    <a:pt x="4928202" y="5413530"/>
                  </a:cubicBezTo>
                  <a:lnTo>
                    <a:pt x="5942142" y="3657219"/>
                  </a:lnTo>
                  <a:cubicBezTo>
                    <a:pt x="6091159" y="3399918"/>
                    <a:pt x="6091159" y="2979070"/>
                    <a:pt x="5942142" y="2721769"/>
                  </a:cubicBezTo>
                  <a:lnTo>
                    <a:pt x="4928202" y="965458"/>
                  </a:lnTo>
                  <a:cubicBezTo>
                    <a:pt x="4779184" y="707115"/>
                    <a:pt x="4414458" y="496691"/>
                    <a:pt x="4117466" y="496691"/>
                  </a:cubicBezTo>
                  <a:close/>
                  <a:moveTo>
                    <a:pt x="0" y="0"/>
                  </a:moveTo>
                  <a:lnTo>
                    <a:pt x="6219862" y="0"/>
                  </a:lnTo>
                  <a:lnTo>
                    <a:pt x="6219862" y="6426925"/>
                  </a:lnTo>
                  <a:lnTo>
                    <a:pt x="0" y="6426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grpSp>
      <p:sp>
        <p:nvSpPr>
          <p:cNvPr id="34" name="Rounded Rectangle 32">
            <a:extLst>
              <a:ext uri="{FF2B5EF4-FFF2-40B4-BE49-F238E27FC236}">
                <a16:creationId xmlns:a16="http://schemas.microsoft.com/office/drawing/2014/main" id="{E53DA104-2B6E-4646-887C-1229A5A8CF0A}"/>
              </a:ext>
            </a:extLst>
          </p:cNvPr>
          <p:cNvSpPr/>
          <p:nvPr/>
        </p:nvSpPr>
        <p:spPr>
          <a:xfrm>
            <a:off x="8312817" y="5060512"/>
            <a:ext cx="2086333" cy="22349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5" name="Rounded Rectangle 33">
            <a:extLst>
              <a:ext uri="{FF2B5EF4-FFF2-40B4-BE49-F238E27FC236}">
                <a16:creationId xmlns:a16="http://schemas.microsoft.com/office/drawing/2014/main" id="{E288701E-6E46-468F-99A8-935FAB5EB776}"/>
              </a:ext>
            </a:extLst>
          </p:cNvPr>
          <p:cNvSpPr/>
          <p:nvPr/>
        </p:nvSpPr>
        <p:spPr>
          <a:xfrm>
            <a:off x="8303390" y="5060512"/>
            <a:ext cx="893495" cy="223494"/>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6" name="TextBox 35">
            <a:extLst>
              <a:ext uri="{FF2B5EF4-FFF2-40B4-BE49-F238E27FC236}">
                <a16:creationId xmlns:a16="http://schemas.microsoft.com/office/drawing/2014/main" id="{17B20E10-AD85-4D6C-83B8-61B6F5E167E2}"/>
              </a:ext>
            </a:extLst>
          </p:cNvPr>
          <p:cNvSpPr txBox="1"/>
          <p:nvPr/>
        </p:nvSpPr>
        <p:spPr>
          <a:xfrm>
            <a:off x="9236199" y="3740203"/>
            <a:ext cx="787395" cy="501356"/>
          </a:xfrm>
          <a:prstGeom prst="rect">
            <a:avLst/>
          </a:prstGeom>
          <a:noFill/>
        </p:spPr>
        <p:txBody>
          <a:bodyPr wrap="none" rtlCol="0" anchor="ctr">
            <a:spAutoFit/>
          </a:bodyPr>
          <a:lstStyle/>
          <a:p>
            <a:pPr algn="ctr"/>
            <a:r>
              <a:rPr lang="en-US" sz="2658" b="1" dirty="0">
                <a:solidFill>
                  <a:schemeClr val="accent6"/>
                </a:solidFill>
                <a:cs typeface="Poppins" pitchFamily="2" charset="77"/>
              </a:rPr>
              <a:t>94%</a:t>
            </a:r>
          </a:p>
        </p:txBody>
      </p:sp>
      <p:sp>
        <p:nvSpPr>
          <p:cNvPr id="37" name="TextBox 36">
            <a:extLst>
              <a:ext uri="{FF2B5EF4-FFF2-40B4-BE49-F238E27FC236}">
                <a16:creationId xmlns:a16="http://schemas.microsoft.com/office/drawing/2014/main" id="{B976C0D8-4DAD-4421-BC14-4C37FAA5DA9B}"/>
              </a:ext>
            </a:extLst>
          </p:cNvPr>
          <p:cNvSpPr txBox="1"/>
          <p:nvPr/>
        </p:nvSpPr>
        <p:spPr>
          <a:xfrm>
            <a:off x="10491799" y="5016992"/>
            <a:ext cx="508473" cy="310534"/>
          </a:xfrm>
          <a:prstGeom prst="rect">
            <a:avLst/>
          </a:prstGeom>
          <a:noFill/>
        </p:spPr>
        <p:txBody>
          <a:bodyPr wrap="none" rtlCol="0" anchor="ctr">
            <a:spAutoFit/>
          </a:bodyPr>
          <a:lstStyle/>
          <a:p>
            <a:r>
              <a:rPr lang="en-US" sz="1418" b="1" dirty="0">
                <a:solidFill>
                  <a:schemeClr val="accent6"/>
                </a:solidFill>
                <a:cs typeface="Poppins" pitchFamily="2" charset="77"/>
              </a:rPr>
              <a:t>24%</a:t>
            </a:r>
          </a:p>
        </p:txBody>
      </p:sp>
      <p:sp>
        <p:nvSpPr>
          <p:cNvPr id="38" name="Subtitle 2">
            <a:extLst>
              <a:ext uri="{FF2B5EF4-FFF2-40B4-BE49-F238E27FC236}">
                <a16:creationId xmlns:a16="http://schemas.microsoft.com/office/drawing/2014/main" id="{CE372A25-9B4E-4FE7-BF9F-CA1969EF5785}"/>
              </a:ext>
            </a:extLst>
          </p:cNvPr>
          <p:cNvSpPr txBox="1">
            <a:spLocks/>
          </p:cNvSpPr>
          <p:nvPr/>
        </p:nvSpPr>
        <p:spPr>
          <a:xfrm>
            <a:off x="8252139" y="5429326"/>
            <a:ext cx="2709219" cy="588005"/>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39" name="TextBox 38">
            <a:extLst>
              <a:ext uri="{FF2B5EF4-FFF2-40B4-BE49-F238E27FC236}">
                <a16:creationId xmlns:a16="http://schemas.microsoft.com/office/drawing/2014/main" id="{CC73216E-FE59-452F-8F0F-CCF70AF0CF2F}"/>
              </a:ext>
            </a:extLst>
          </p:cNvPr>
          <p:cNvSpPr txBox="1"/>
          <p:nvPr/>
        </p:nvSpPr>
        <p:spPr>
          <a:xfrm>
            <a:off x="8684745" y="1887513"/>
            <a:ext cx="1904689"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BRAND 03 NAME</a:t>
            </a:r>
          </a:p>
        </p:txBody>
      </p:sp>
      <p:pic>
        <p:nvPicPr>
          <p:cNvPr id="40" name="Graphic 39" descr="Unicorn">
            <a:extLst>
              <a:ext uri="{FF2B5EF4-FFF2-40B4-BE49-F238E27FC236}">
                <a16:creationId xmlns:a16="http://schemas.microsoft.com/office/drawing/2014/main" id="{6CB0267D-C873-4794-8832-EA985CC2E9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211631" y="2872130"/>
            <a:ext cx="914400" cy="914400"/>
          </a:xfrm>
          <a:prstGeom prst="rect">
            <a:avLst/>
          </a:prstGeom>
        </p:spPr>
      </p:pic>
      <p:sp>
        <p:nvSpPr>
          <p:cNvPr id="41" name="TextBox 40">
            <a:extLst>
              <a:ext uri="{FF2B5EF4-FFF2-40B4-BE49-F238E27FC236}">
                <a16:creationId xmlns:a16="http://schemas.microsoft.com/office/drawing/2014/main" id="{F202220E-EACD-436A-9B17-A2FC014A1D05}"/>
              </a:ext>
            </a:extLst>
          </p:cNvPr>
          <p:cNvSpPr txBox="1"/>
          <p:nvPr/>
        </p:nvSpPr>
        <p:spPr>
          <a:xfrm>
            <a:off x="7307959" y="3236911"/>
            <a:ext cx="785793" cy="692177"/>
          </a:xfrm>
          <a:prstGeom prst="rect">
            <a:avLst/>
          </a:prstGeom>
          <a:noFill/>
        </p:spPr>
        <p:txBody>
          <a:bodyPr wrap="none" rtlCol="0" anchor="ctr">
            <a:spAutoFit/>
          </a:bodyPr>
          <a:lstStyle/>
          <a:p>
            <a:pPr algn="ctr"/>
            <a:r>
              <a:rPr lang="en-US" sz="3898" b="1" dirty="0">
                <a:solidFill>
                  <a:schemeClr val="tx2"/>
                </a:solidFill>
                <a:cs typeface="Poppins" pitchFamily="2" charset="77"/>
              </a:rPr>
              <a:t>VS</a:t>
            </a:r>
          </a:p>
        </p:txBody>
      </p:sp>
    </p:spTree>
    <p:extLst>
      <p:ext uri="{BB962C8B-B14F-4D97-AF65-F5344CB8AC3E}">
        <p14:creationId xmlns:p14="http://schemas.microsoft.com/office/powerpoint/2010/main" val="216595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1D481-8F54-44A9-BCA8-761FFEE4CD2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D34527-D561-4833-9FD2-208FB44EA1C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0D835E-CC59-401A-A9C2-10D72F24E76C}"/>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AFCD5D33-0BC7-4018-B734-E949895F9E0A}"/>
              </a:ext>
            </a:extLst>
          </p:cNvPr>
          <p:cNvSpPr>
            <a:spLocks noGrp="1"/>
          </p:cNvSpPr>
          <p:nvPr>
            <p:ph type="title"/>
          </p:nvPr>
        </p:nvSpPr>
        <p:spPr/>
        <p:txBody>
          <a:bodyPr/>
          <a:lstStyle/>
          <a:p>
            <a:r>
              <a:rPr lang="en-ZA" dirty="0"/>
              <a:t>Option Comparison</a:t>
            </a:r>
          </a:p>
        </p:txBody>
      </p:sp>
      <p:sp>
        <p:nvSpPr>
          <p:cNvPr id="6" name="Text Placeholder 5">
            <a:extLst>
              <a:ext uri="{FF2B5EF4-FFF2-40B4-BE49-F238E27FC236}">
                <a16:creationId xmlns:a16="http://schemas.microsoft.com/office/drawing/2014/main" id="{AE9984B7-36DD-4D31-8533-14A7D202682F}"/>
              </a:ext>
            </a:extLst>
          </p:cNvPr>
          <p:cNvSpPr>
            <a:spLocks noGrp="1"/>
          </p:cNvSpPr>
          <p:nvPr>
            <p:ph type="body" sz="quarter" idx="13"/>
          </p:nvPr>
        </p:nvSpPr>
        <p:spPr/>
        <p:txBody>
          <a:bodyPr/>
          <a:lstStyle/>
          <a:p>
            <a:endParaRPr lang="en-ZA"/>
          </a:p>
        </p:txBody>
      </p:sp>
      <p:graphicFrame>
        <p:nvGraphicFramePr>
          <p:cNvPr id="7" name="Chart 6">
            <a:extLst>
              <a:ext uri="{FF2B5EF4-FFF2-40B4-BE49-F238E27FC236}">
                <a16:creationId xmlns:a16="http://schemas.microsoft.com/office/drawing/2014/main" id="{95162D41-DE72-49DB-9293-D26EAE470767}"/>
              </a:ext>
            </a:extLst>
          </p:cNvPr>
          <p:cNvGraphicFramePr/>
          <p:nvPr>
            <p:extLst>
              <p:ext uri="{D42A27DB-BD31-4B8C-83A1-F6EECF244321}">
                <p14:modId xmlns:p14="http://schemas.microsoft.com/office/powerpoint/2010/main" val="1143114797"/>
              </p:ext>
            </p:extLst>
          </p:nvPr>
        </p:nvGraphicFramePr>
        <p:xfrm>
          <a:off x="958854" y="3121142"/>
          <a:ext cx="4650518" cy="30299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7C973BC8-31F4-4770-BF82-8600AEB04401}"/>
              </a:ext>
            </a:extLst>
          </p:cNvPr>
          <p:cNvGraphicFramePr/>
          <p:nvPr>
            <p:extLst>
              <p:ext uri="{D42A27DB-BD31-4B8C-83A1-F6EECF244321}">
                <p14:modId xmlns:p14="http://schemas.microsoft.com/office/powerpoint/2010/main" val="1780078724"/>
              </p:ext>
            </p:extLst>
          </p:nvPr>
        </p:nvGraphicFramePr>
        <p:xfrm>
          <a:off x="6122258" y="3121142"/>
          <a:ext cx="4650518" cy="3029933"/>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a:extLst>
              <a:ext uri="{FF2B5EF4-FFF2-40B4-BE49-F238E27FC236}">
                <a16:creationId xmlns:a16="http://schemas.microsoft.com/office/drawing/2014/main" id="{59E8E3FE-A978-41F7-8B5C-2E471406D69F}"/>
              </a:ext>
            </a:extLst>
          </p:cNvPr>
          <p:cNvSpPr/>
          <p:nvPr/>
        </p:nvSpPr>
        <p:spPr>
          <a:xfrm>
            <a:off x="661406" y="1934945"/>
            <a:ext cx="899980" cy="89998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0" name="Oval 9">
            <a:extLst>
              <a:ext uri="{FF2B5EF4-FFF2-40B4-BE49-F238E27FC236}">
                <a16:creationId xmlns:a16="http://schemas.microsoft.com/office/drawing/2014/main" id="{97110426-7B72-44AD-8DCA-13BA006F47A5}"/>
              </a:ext>
            </a:extLst>
          </p:cNvPr>
          <p:cNvSpPr/>
          <p:nvPr/>
        </p:nvSpPr>
        <p:spPr>
          <a:xfrm>
            <a:off x="5823970" y="1934633"/>
            <a:ext cx="899980" cy="89998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3" name="TextBox 12">
            <a:extLst>
              <a:ext uri="{FF2B5EF4-FFF2-40B4-BE49-F238E27FC236}">
                <a16:creationId xmlns:a16="http://schemas.microsoft.com/office/drawing/2014/main" id="{B1123E36-7994-42EA-87B7-F99F29227F4A}"/>
              </a:ext>
            </a:extLst>
          </p:cNvPr>
          <p:cNvSpPr txBox="1"/>
          <p:nvPr/>
        </p:nvSpPr>
        <p:spPr>
          <a:xfrm>
            <a:off x="1726420" y="2004922"/>
            <a:ext cx="1444626"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FIRST OPTION</a:t>
            </a:r>
          </a:p>
        </p:txBody>
      </p:sp>
      <p:sp>
        <p:nvSpPr>
          <p:cNvPr id="14" name="Subtitle 2">
            <a:extLst>
              <a:ext uri="{FF2B5EF4-FFF2-40B4-BE49-F238E27FC236}">
                <a16:creationId xmlns:a16="http://schemas.microsoft.com/office/drawing/2014/main" id="{759AE323-EEAC-42BB-ABDB-2E6D4906B3E4}"/>
              </a:ext>
            </a:extLst>
          </p:cNvPr>
          <p:cNvSpPr txBox="1">
            <a:spLocks/>
          </p:cNvSpPr>
          <p:nvPr/>
        </p:nvSpPr>
        <p:spPr>
          <a:xfrm>
            <a:off x="1725071" y="2292489"/>
            <a:ext cx="3278080" cy="424874"/>
          </a:xfrm>
          <a:prstGeom prst="rect">
            <a:avLst/>
          </a:prstGeom>
        </p:spPr>
        <p:txBody>
          <a:bodyPr vert="horz" wrap="square" lIns="96352" tIns="48612"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15" name="TextBox 14">
            <a:extLst>
              <a:ext uri="{FF2B5EF4-FFF2-40B4-BE49-F238E27FC236}">
                <a16:creationId xmlns:a16="http://schemas.microsoft.com/office/drawing/2014/main" id="{73F96124-67A1-4696-8BD9-1C53BE053955}"/>
              </a:ext>
            </a:extLst>
          </p:cNvPr>
          <p:cNvSpPr txBox="1"/>
          <p:nvPr/>
        </p:nvSpPr>
        <p:spPr>
          <a:xfrm>
            <a:off x="6888984" y="2004922"/>
            <a:ext cx="1702710"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SECOND OPTION</a:t>
            </a:r>
          </a:p>
        </p:txBody>
      </p:sp>
      <p:sp>
        <p:nvSpPr>
          <p:cNvPr id="16" name="Subtitle 2">
            <a:extLst>
              <a:ext uri="{FF2B5EF4-FFF2-40B4-BE49-F238E27FC236}">
                <a16:creationId xmlns:a16="http://schemas.microsoft.com/office/drawing/2014/main" id="{AACD9D6F-F570-4264-9FB2-E3E14A0E1E20}"/>
              </a:ext>
            </a:extLst>
          </p:cNvPr>
          <p:cNvSpPr txBox="1">
            <a:spLocks/>
          </p:cNvSpPr>
          <p:nvPr/>
        </p:nvSpPr>
        <p:spPr>
          <a:xfrm>
            <a:off x="6887635" y="2292489"/>
            <a:ext cx="3278080" cy="424874"/>
          </a:xfrm>
          <a:prstGeom prst="rect">
            <a:avLst/>
          </a:prstGeom>
        </p:spPr>
        <p:txBody>
          <a:bodyPr vert="horz" wrap="square" lIns="96352" tIns="48612"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pic>
        <p:nvPicPr>
          <p:cNvPr id="27" name="Graphic 26" descr="Zebra">
            <a:extLst>
              <a:ext uri="{FF2B5EF4-FFF2-40B4-BE49-F238E27FC236}">
                <a16:creationId xmlns:a16="http://schemas.microsoft.com/office/drawing/2014/main" id="{FDEC0DFA-C55D-4722-9382-4F807C7990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24" y="2075449"/>
            <a:ext cx="618348" cy="618348"/>
          </a:xfrm>
          <a:prstGeom prst="rect">
            <a:avLst/>
          </a:prstGeom>
        </p:spPr>
      </p:pic>
      <p:pic>
        <p:nvPicPr>
          <p:cNvPr id="28" name="Graphic 27" descr="Hummingbird">
            <a:extLst>
              <a:ext uri="{FF2B5EF4-FFF2-40B4-BE49-F238E27FC236}">
                <a16:creationId xmlns:a16="http://schemas.microsoft.com/office/drawing/2014/main" id="{D66F4FFB-DB9E-4570-88D6-836F32E7B9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20439" y="2062194"/>
            <a:ext cx="618348" cy="618348"/>
          </a:xfrm>
          <a:prstGeom prst="rect">
            <a:avLst/>
          </a:prstGeom>
        </p:spPr>
      </p:pic>
      <p:pic>
        <p:nvPicPr>
          <p:cNvPr id="30" name="Graphic 29" descr="Download from cloud">
            <a:extLst>
              <a:ext uri="{FF2B5EF4-FFF2-40B4-BE49-F238E27FC236}">
                <a16:creationId xmlns:a16="http://schemas.microsoft.com/office/drawing/2014/main" id="{EEFF7EE1-7295-470F-897E-E32AA0C44B27}"/>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7072" y="3893915"/>
            <a:ext cx="370832" cy="370832"/>
          </a:xfrm>
          <a:prstGeom prst="rect">
            <a:avLst/>
          </a:prstGeom>
        </p:spPr>
      </p:pic>
      <p:pic>
        <p:nvPicPr>
          <p:cNvPr id="32" name="Graphic 31" descr="Chat RTL">
            <a:extLst>
              <a:ext uri="{FF2B5EF4-FFF2-40B4-BE49-F238E27FC236}">
                <a16:creationId xmlns:a16="http://schemas.microsoft.com/office/drawing/2014/main" id="{CEF27E17-6241-4FA4-AEA0-3C80C29809E0}"/>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7547" y="5565158"/>
            <a:ext cx="370832" cy="370832"/>
          </a:xfrm>
          <a:prstGeom prst="rect">
            <a:avLst/>
          </a:prstGeom>
        </p:spPr>
      </p:pic>
      <p:pic>
        <p:nvPicPr>
          <p:cNvPr id="34" name="Graphic 33" descr="Send">
            <a:extLst>
              <a:ext uri="{FF2B5EF4-FFF2-40B4-BE49-F238E27FC236}">
                <a16:creationId xmlns:a16="http://schemas.microsoft.com/office/drawing/2014/main" id="{D5D04D9E-7D94-4107-917B-ED3030D1658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8022" y="5015124"/>
            <a:ext cx="370832" cy="370832"/>
          </a:xfrm>
          <a:prstGeom prst="rect">
            <a:avLst/>
          </a:prstGeom>
        </p:spPr>
      </p:pic>
      <p:pic>
        <p:nvPicPr>
          <p:cNvPr id="36" name="Graphic 35" descr="Radio microphone">
            <a:extLst>
              <a:ext uri="{FF2B5EF4-FFF2-40B4-BE49-F238E27FC236}">
                <a16:creationId xmlns:a16="http://schemas.microsoft.com/office/drawing/2014/main" id="{EEA98A49-8BF4-4DD4-A271-464EE1D89A0E}"/>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7072" y="4443949"/>
            <a:ext cx="370832" cy="370832"/>
          </a:xfrm>
          <a:prstGeom prst="rect">
            <a:avLst/>
          </a:prstGeom>
        </p:spPr>
      </p:pic>
      <p:pic>
        <p:nvPicPr>
          <p:cNvPr id="40" name="Graphic 39" descr="Donut">
            <a:extLst>
              <a:ext uri="{FF2B5EF4-FFF2-40B4-BE49-F238E27FC236}">
                <a16:creationId xmlns:a16="http://schemas.microsoft.com/office/drawing/2014/main" id="{B72DC5F8-1370-4FC6-867E-B82C3721A985}"/>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07072" y="3341461"/>
            <a:ext cx="370832" cy="370832"/>
          </a:xfrm>
          <a:prstGeom prst="rect">
            <a:avLst/>
          </a:prstGeom>
        </p:spPr>
      </p:pic>
      <p:pic>
        <p:nvPicPr>
          <p:cNvPr id="41" name="Graphic 40" descr="Download from cloud">
            <a:extLst>
              <a:ext uri="{FF2B5EF4-FFF2-40B4-BE49-F238E27FC236}">
                <a16:creationId xmlns:a16="http://schemas.microsoft.com/office/drawing/2014/main" id="{D7D6ACDC-8140-4BF5-A389-DCAC2B6219A4}"/>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69622" y="3893915"/>
            <a:ext cx="370832" cy="370832"/>
          </a:xfrm>
          <a:prstGeom prst="rect">
            <a:avLst/>
          </a:prstGeom>
        </p:spPr>
      </p:pic>
      <p:pic>
        <p:nvPicPr>
          <p:cNvPr id="42" name="Graphic 41" descr="Chat RTL">
            <a:extLst>
              <a:ext uri="{FF2B5EF4-FFF2-40B4-BE49-F238E27FC236}">
                <a16:creationId xmlns:a16="http://schemas.microsoft.com/office/drawing/2014/main" id="{708ADD31-B657-4289-B5B5-CC3C2F4604A0}"/>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60097" y="5565158"/>
            <a:ext cx="370832" cy="370832"/>
          </a:xfrm>
          <a:prstGeom prst="rect">
            <a:avLst/>
          </a:prstGeom>
        </p:spPr>
      </p:pic>
      <p:pic>
        <p:nvPicPr>
          <p:cNvPr id="43" name="Graphic 42" descr="Send">
            <a:extLst>
              <a:ext uri="{FF2B5EF4-FFF2-40B4-BE49-F238E27FC236}">
                <a16:creationId xmlns:a16="http://schemas.microsoft.com/office/drawing/2014/main" id="{25219648-920D-4B60-8954-5CAC9B569EDB}"/>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0572" y="5015124"/>
            <a:ext cx="370832" cy="370832"/>
          </a:xfrm>
          <a:prstGeom prst="rect">
            <a:avLst/>
          </a:prstGeom>
        </p:spPr>
      </p:pic>
      <p:pic>
        <p:nvPicPr>
          <p:cNvPr id="44" name="Graphic 43" descr="Radio microphone">
            <a:extLst>
              <a:ext uri="{FF2B5EF4-FFF2-40B4-BE49-F238E27FC236}">
                <a16:creationId xmlns:a16="http://schemas.microsoft.com/office/drawing/2014/main" id="{4EF1B056-B401-44E7-88FF-CDE59878D0FC}"/>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69622" y="4443949"/>
            <a:ext cx="370832" cy="370832"/>
          </a:xfrm>
          <a:prstGeom prst="rect">
            <a:avLst/>
          </a:prstGeom>
        </p:spPr>
      </p:pic>
      <p:pic>
        <p:nvPicPr>
          <p:cNvPr id="45" name="Graphic 44" descr="Donut">
            <a:extLst>
              <a:ext uri="{FF2B5EF4-FFF2-40B4-BE49-F238E27FC236}">
                <a16:creationId xmlns:a16="http://schemas.microsoft.com/office/drawing/2014/main" id="{B3791529-F9D7-404C-9866-50EBAD24FE58}"/>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69622" y="3341461"/>
            <a:ext cx="370832" cy="370832"/>
          </a:xfrm>
          <a:prstGeom prst="rect">
            <a:avLst/>
          </a:prstGeom>
        </p:spPr>
      </p:pic>
    </p:spTree>
    <p:extLst>
      <p:ext uri="{BB962C8B-B14F-4D97-AF65-F5344CB8AC3E}">
        <p14:creationId xmlns:p14="http://schemas.microsoft.com/office/powerpoint/2010/main" val="148156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1D481-8F54-44A9-BCA8-761FFEE4CD2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D34527-D561-4833-9FD2-208FB44EA1C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0D835E-CC59-401A-A9C2-10D72F24E76C}"/>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AFCD5D33-0BC7-4018-B734-E949895F9E0A}"/>
              </a:ext>
            </a:extLst>
          </p:cNvPr>
          <p:cNvSpPr>
            <a:spLocks noGrp="1"/>
          </p:cNvSpPr>
          <p:nvPr>
            <p:ph type="title"/>
          </p:nvPr>
        </p:nvSpPr>
        <p:spPr/>
        <p:txBody>
          <a:bodyPr/>
          <a:lstStyle/>
          <a:p>
            <a:r>
              <a:rPr lang="en-ZA" dirty="0"/>
              <a:t>Option Comparison</a:t>
            </a:r>
          </a:p>
        </p:txBody>
      </p:sp>
      <p:sp>
        <p:nvSpPr>
          <p:cNvPr id="6" name="Text Placeholder 5">
            <a:extLst>
              <a:ext uri="{FF2B5EF4-FFF2-40B4-BE49-F238E27FC236}">
                <a16:creationId xmlns:a16="http://schemas.microsoft.com/office/drawing/2014/main" id="{AE9984B7-36DD-4D31-8533-14A7D202682F}"/>
              </a:ext>
            </a:extLst>
          </p:cNvPr>
          <p:cNvSpPr>
            <a:spLocks noGrp="1"/>
          </p:cNvSpPr>
          <p:nvPr>
            <p:ph type="body" sz="quarter" idx="13"/>
          </p:nvPr>
        </p:nvSpPr>
        <p:spPr/>
        <p:txBody>
          <a:bodyPr/>
          <a:lstStyle/>
          <a:p>
            <a:endParaRPr lang="en-ZA" dirty="0"/>
          </a:p>
        </p:txBody>
      </p:sp>
      <p:sp>
        <p:nvSpPr>
          <p:cNvPr id="7" name="Freeform 207">
            <a:extLst>
              <a:ext uri="{FF2B5EF4-FFF2-40B4-BE49-F238E27FC236}">
                <a16:creationId xmlns:a16="http://schemas.microsoft.com/office/drawing/2014/main" id="{22A8DC40-4908-4ED6-B4A6-32C203EB68FA}"/>
              </a:ext>
            </a:extLst>
          </p:cNvPr>
          <p:cNvSpPr>
            <a:spLocks noChangeArrowheads="1"/>
          </p:cNvSpPr>
          <p:nvPr/>
        </p:nvSpPr>
        <p:spPr bwMode="auto">
          <a:xfrm>
            <a:off x="5887990" y="2070695"/>
            <a:ext cx="4540055" cy="3201569"/>
          </a:xfrm>
          <a:custGeom>
            <a:avLst/>
            <a:gdLst>
              <a:gd name="T0" fmla="*/ 9271 w 9272"/>
              <a:gd name="T1" fmla="*/ 1241 h 6540"/>
              <a:gd name="T2" fmla="*/ 8088 w 9272"/>
              <a:gd name="T3" fmla="*/ 179 h 6540"/>
              <a:gd name="T4" fmla="*/ 8088 w 9272"/>
              <a:gd name="T5" fmla="*/ 863 h 6540"/>
              <a:gd name="T6" fmla="*/ 2087 w 9272"/>
              <a:gd name="T7" fmla="*/ 863 h 6540"/>
              <a:gd name="T8" fmla="*/ 2087 w 9272"/>
              <a:gd name="T9" fmla="*/ 863 h 6540"/>
              <a:gd name="T10" fmla="*/ 0 w 9272"/>
              <a:gd name="T11" fmla="*/ 0 h 6540"/>
              <a:gd name="T12" fmla="*/ 0 w 9272"/>
              <a:gd name="T13" fmla="*/ 0 h 6540"/>
              <a:gd name="T14" fmla="*/ 340 w 9272"/>
              <a:gd name="T15" fmla="*/ 599 h 6540"/>
              <a:gd name="T16" fmla="*/ 340 w 9272"/>
              <a:gd name="T17" fmla="*/ 599 h 6540"/>
              <a:gd name="T18" fmla="*/ 39 w 9272"/>
              <a:gd name="T19" fmla="*/ 1173 h 6540"/>
              <a:gd name="T20" fmla="*/ 39 w 9272"/>
              <a:gd name="T21" fmla="*/ 1173 h 6540"/>
              <a:gd name="T22" fmla="*/ 2336 w 9272"/>
              <a:gd name="T23" fmla="*/ 3850 h 6540"/>
              <a:gd name="T24" fmla="*/ 2336 w 9272"/>
              <a:gd name="T25" fmla="*/ 3850 h 6540"/>
              <a:gd name="T26" fmla="*/ 1595 w 9272"/>
              <a:gd name="T27" fmla="*/ 5709 h 6540"/>
              <a:gd name="T28" fmla="*/ 1595 w 9272"/>
              <a:gd name="T29" fmla="*/ 5709 h 6540"/>
              <a:gd name="T30" fmla="*/ 1724 w 9272"/>
              <a:gd name="T31" fmla="*/ 5697 h 6540"/>
              <a:gd name="T32" fmla="*/ 1724 w 9272"/>
              <a:gd name="T33" fmla="*/ 5697 h 6540"/>
              <a:gd name="T34" fmla="*/ 2422 w 9272"/>
              <a:gd name="T35" fmla="*/ 6395 h 6540"/>
              <a:gd name="T36" fmla="*/ 2422 w 9272"/>
              <a:gd name="T37" fmla="*/ 6395 h 6540"/>
              <a:gd name="T38" fmla="*/ 2407 w 9272"/>
              <a:gd name="T39" fmla="*/ 6539 h 6540"/>
              <a:gd name="T40" fmla="*/ 2407 w 9272"/>
              <a:gd name="T41" fmla="*/ 6539 h 6540"/>
              <a:gd name="T42" fmla="*/ 3496 w 9272"/>
              <a:gd name="T43" fmla="*/ 3850 h 6540"/>
              <a:gd name="T44" fmla="*/ 3496 w 9272"/>
              <a:gd name="T45" fmla="*/ 3850 h 6540"/>
              <a:gd name="T46" fmla="*/ 2821 w 9272"/>
              <a:gd name="T47" fmla="*/ 1666 h 6540"/>
              <a:gd name="T48" fmla="*/ 8088 w 9272"/>
              <a:gd name="T49" fmla="*/ 1666 h 6540"/>
              <a:gd name="T50" fmla="*/ 8088 w 9272"/>
              <a:gd name="T51" fmla="*/ 2303 h 6540"/>
              <a:gd name="T52" fmla="*/ 9271 w 9272"/>
              <a:gd name="T53" fmla="*/ 1241 h 6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72" h="6540">
                <a:moveTo>
                  <a:pt x="9271" y="1241"/>
                </a:moveTo>
                <a:lnTo>
                  <a:pt x="8088" y="179"/>
                </a:lnTo>
                <a:lnTo>
                  <a:pt x="8088" y="863"/>
                </a:lnTo>
                <a:lnTo>
                  <a:pt x="2087" y="863"/>
                </a:lnTo>
                <a:lnTo>
                  <a:pt x="2087" y="863"/>
                </a:lnTo>
                <a:cubicBezTo>
                  <a:pt x="1508" y="387"/>
                  <a:pt x="789" y="75"/>
                  <a:pt x="0" y="0"/>
                </a:cubicBezTo>
                <a:lnTo>
                  <a:pt x="0" y="0"/>
                </a:lnTo>
                <a:cubicBezTo>
                  <a:pt x="204" y="121"/>
                  <a:pt x="340" y="344"/>
                  <a:pt x="340" y="599"/>
                </a:cubicBezTo>
                <a:lnTo>
                  <a:pt x="340" y="599"/>
                </a:lnTo>
                <a:cubicBezTo>
                  <a:pt x="340" y="836"/>
                  <a:pt x="221" y="1047"/>
                  <a:pt x="39" y="1173"/>
                </a:cubicBezTo>
                <a:lnTo>
                  <a:pt x="39" y="1173"/>
                </a:lnTo>
                <a:cubicBezTo>
                  <a:pt x="1339" y="1370"/>
                  <a:pt x="2336" y="2493"/>
                  <a:pt x="2336" y="3850"/>
                </a:cubicBezTo>
                <a:lnTo>
                  <a:pt x="2336" y="3850"/>
                </a:lnTo>
                <a:cubicBezTo>
                  <a:pt x="2336" y="4569"/>
                  <a:pt x="2054" y="5224"/>
                  <a:pt x="1595" y="5709"/>
                </a:cubicBezTo>
                <a:lnTo>
                  <a:pt x="1595" y="5709"/>
                </a:lnTo>
                <a:cubicBezTo>
                  <a:pt x="1637" y="5702"/>
                  <a:pt x="1680" y="5697"/>
                  <a:pt x="1724" y="5697"/>
                </a:cubicBezTo>
                <a:lnTo>
                  <a:pt x="1724" y="5697"/>
                </a:lnTo>
                <a:cubicBezTo>
                  <a:pt x="2110" y="5697"/>
                  <a:pt x="2422" y="6010"/>
                  <a:pt x="2422" y="6395"/>
                </a:cubicBezTo>
                <a:lnTo>
                  <a:pt x="2422" y="6395"/>
                </a:lnTo>
                <a:cubicBezTo>
                  <a:pt x="2422" y="6444"/>
                  <a:pt x="2417" y="6493"/>
                  <a:pt x="2407" y="6539"/>
                </a:cubicBezTo>
                <a:lnTo>
                  <a:pt x="2407" y="6539"/>
                </a:lnTo>
                <a:cubicBezTo>
                  <a:pt x="3081" y="5843"/>
                  <a:pt x="3496" y="4894"/>
                  <a:pt x="3496" y="3850"/>
                </a:cubicBezTo>
                <a:lnTo>
                  <a:pt x="3496" y="3850"/>
                </a:lnTo>
                <a:cubicBezTo>
                  <a:pt x="3496" y="3039"/>
                  <a:pt x="3247" y="2288"/>
                  <a:pt x="2821" y="1666"/>
                </a:cubicBezTo>
                <a:lnTo>
                  <a:pt x="8088" y="1666"/>
                </a:lnTo>
                <a:lnTo>
                  <a:pt x="8088" y="2303"/>
                </a:lnTo>
                <a:lnTo>
                  <a:pt x="9271" y="1241"/>
                </a:lnTo>
              </a:path>
            </a:pathLst>
          </a:custGeom>
          <a:solidFill>
            <a:schemeClr val="accent3"/>
          </a:solidFill>
          <a:ln>
            <a:noFill/>
          </a:ln>
          <a:effectLst/>
        </p:spPr>
        <p:txBody>
          <a:bodyPr wrap="none" anchor="ctr"/>
          <a:lstStyle/>
          <a:p>
            <a:endParaRPr lang="en-US" sz="2894" dirty="0"/>
          </a:p>
        </p:txBody>
      </p:sp>
      <p:sp>
        <p:nvSpPr>
          <p:cNvPr id="8" name="Freeform 210">
            <a:extLst>
              <a:ext uri="{FF2B5EF4-FFF2-40B4-BE49-F238E27FC236}">
                <a16:creationId xmlns:a16="http://schemas.microsoft.com/office/drawing/2014/main" id="{8E5DE2DF-E3D9-4AC0-B060-5C051CD8F30E}"/>
              </a:ext>
            </a:extLst>
          </p:cNvPr>
          <p:cNvSpPr>
            <a:spLocks noChangeArrowheads="1"/>
          </p:cNvSpPr>
          <p:nvPr/>
        </p:nvSpPr>
        <p:spPr bwMode="auto">
          <a:xfrm>
            <a:off x="985250" y="2068537"/>
            <a:ext cx="5751167" cy="3780141"/>
          </a:xfrm>
          <a:custGeom>
            <a:avLst/>
            <a:gdLst>
              <a:gd name="T0" fmla="*/ 11737 w 11748"/>
              <a:gd name="T1" fmla="*/ 7096 h 7721"/>
              <a:gd name="T2" fmla="*/ 11737 w 11748"/>
              <a:gd name="T3" fmla="*/ 7096 h 7721"/>
              <a:gd name="T4" fmla="*/ 11039 w 11748"/>
              <a:gd name="T5" fmla="*/ 6398 h 7721"/>
              <a:gd name="T6" fmla="*/ 11039 w 11748"/>
              <a:gd name="T7" fmla="*/ 6398 h 7721"/>
              <a:gd name="T8" fmla="*/ 11089 w 11748"/>
              <a:gd name="T9" fmla="*/ 6140 h 7721"/>
              <a:gd name="T10" fmla="*/ 11089 w 11748"/>
              <a:gd name="T11" fmla="*/ 6140 h 7721"/>
              <a:gd name="T12" fmla="*/ 9643 w 11748"/>
              <a:gd name="T13" fmla="*/ 6560 h 7721"/>
              <a:gd name="T14" fmla="*/ 9643 w 11748"/>
              <a:gd name="T15" fmla="*/ 6560 h 7721"/>
              <a:gd name="T16" fmla="*/ 6935 w 11748"/>
              <a:gd name="T17" fmla="*/ 3853 h 7721"/>
              <a:gd name="T18" fmla="*/ 6935 w 11748"/>
              <a:gd name="T19" fmla="*/ 3853 h 7721"/>
              <a:gd name="T20" fmla="*/ 9254 w 11748"/>
              <a:gd name="T21" fmla="*/ 1172 h 7721"/>
              <a:gd name="T22" fmla="*/ 9254 w 11748"/>
              <a:gd name="T23" fmla="*/ 1172 h 7721"/>
              <a:gd name="T24" fmla="*/ 8958 w 11748"/>
              <a:gd name="T25" fmla="*/ 602 h 7721"/>
              <a:gd name="T26" fmla="*/ 8958 w 11748"/>
              <a:gd name="T27" fmla="*/ 602 h 7721"/>
              <a:gd name="T28" fmla="*/ 9302 w 11748"/>
              <a:gd name="T29" fmla="*/ 0 h 7721"/>
              <a:gd name="T30" fmla="*/ 9302 w 11748"/>
              <a:gd name="T31" fmla="*/ 0 h 7721"/>
              <a:gd name="T32" fmla="*/ 5775 w 11748"/>
              <a:gd name="T33" fmla="*/ 3853 h 7721"/>
              <a:gd name="T34" fmla="*/ 5775 w 11748"/>
              <a:gd name="T35" fmla="*/ 3853 h 7721"/>
              <a:gd name="T36" fmla="*/ 6451 w 11748"/>
              <a:gd name="T37" fmla="*/ 6037 h 7721"/>
              <a:gd name="T38" fmla="*/ 1183 w 11748"/>
              <a:gd name="T39" fmla="*/ 6037 h 7721"/>
              <a:gd name="T40" fmla="*/ 1183 w 11748"/>
              <a:gd name="T41" fmla="*/ 5412 h 7721"/>
              <a:gd name="T42" fmla="*/ 0 w 11748"/>
              <a:gd name="T43" fmla="*/ 6474 h 7721"/>
              <a:gd name="T44" fmla="*/ 1183 w 11748"/>
              <a:gd name="T45" fmla="*/ 7535 h 7721"/>
              <a:gd name="T46" fmla="*/ 1183 w 11748"/>
              <a:gd name="T47" fmla="*/ 6840 h 7721"/>
              <a:gd name="T48" fmla="*/ 7186 w 11748"/>
              <a:gd name="T49" fmla="*/ 6840 h 7721"/>
              <a:gd name="T50" fmla="*/ 7186 w 11748"/>
              <a:gd name="T51" fmla="*/ 6840 h 7721"/>
              <a:gd name="T52" fmla="*/ 9643 w 11748"/>
              <a:gd name="T53" fmla="*/ 7720 h 7721"/>
              <a:gd name="T54" fmla="*/ 9643 w 11748"/>
              <a:gd name="T55" fmla="*/ 7720 h 7721"/>
              <a:gd name="T56" fmla="*/ 11747 w 11748"/>
              <a:gd name="T57" fmla="*/ 7096 h 7721"/>
              <a:gd name="T58" fmla="*/ 11747 w 11748"/>
              <a:gd name="T59" fmla="*/ 7096 h 7721"/>
              <a:gd name="T60" fmla="*/ 11737 w 11748"/>
              <a:gd name="T61" fmla="*/ 7096 h 7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48" h="7721">
                <a:moveTo>
                  <a:pt x="11737" y="7096"/>
                </a:moveTo>
                <a:lnTo>
                  <a:pt x="11737" y="7096"/>
                </a:lnTo>
                <a:cubicBezTo>
                  <a:pt x="11351" y="7096"/>
                  <a:pt x="11039" y="6783"/>
                  <a:pt x="11039" y="6398"/>
                </a:cubicBezTo>
                <a:lnTo>
                  <a:pt x="11039" y="6398"/>
                </a:lnTo>
                <a:cubicBezTo>
                  <a:pt x="11039" y="6306"/>
                  <a:pt x="11056" y="6220"/>
                  <a:pt x="11089" y="6140"/>
                </a:cubicBezTo>
                <a:lnTo>
                  <a:pt x="11089" y="6140"/>
                </a:lnTo>
                <a:cubicBezTo>
                  <a:pt x="10670" y="6405"/>
                  <a:pt x="10174" y="6560"/>
                  <a:pt x="9643" y="6560"/>
                </a:cubicBezTo>
                <a:lnTo>
                  <a:pt x="9643" y="6560"/>
                </a:lnTo>
                <a:cubicBezTo>
                  <a:pt x="8148" y="6560"/>
                  <a:pt x="6935" y="5347"/>
                  <a:pt x="6935" y="3853"/>
                </a:cubicBezTo>
                <a:lnTo>
                  <a:pt x="6935" y="3853"/>
                </a:lnTo>
                <a:cubicBezTo>
                  <a:pt x="6935" y="2489"/>
                  <a:pt x="7943" y="1361"/>
                  <a:pt x="9254" y="1172"/>
                </a:cubicBezTo>
                <a:lnTo>
                  <a:pt x="9254" y="1172"/>
                </a:lnTo>
                <a:cubicBezTo>
                  <a:pt x="9075" y="1046"/>
                  <a:pt x="8958" y="837"/>
                  <a:pt x="8958" y="602"/>
                </a:cubicBezTo>
                <a:lnTo>
                  <a:pt x="8958" y="602"/>
                </a:lnTo>
                <a:cubicBezTo>
                  <a:pt x="8958" y="345"/>
                  <a:pt x="9096" y="121"/>
                  <a:pt x="9302" y="0"/>
                </a:cubicBezTo>
                <a:lnTo>
                  <a:pt x="9302" y="0"/>
                </a:lnTo>
                <a:cubicBezTo>
                  <a:pt x="7326" y="172"/>
                  <a:pt x="5775" y="1830"/>
                  <a:pt x="5775" y="3853"/>
                </a:cubicBezTo>
                <a:lnTo>
                  <a:pt x="5775" y="3853"/>
                </a:lnTo>
                <a:cubicBezTo>
                  <a:pt x="5775" y="4663"/>
                  <a:pt x="6025" y="5415"/>
                  <a:pt x="6451" y="6037"/>
                </a:cubicBezTo>
                <a:lnTo>
                  <a:pt x="1183" y="6037"/>
                </a:lnTo>
                <a:lnTo>
                  <a:pt x="1183" y="5412"/>
                </a:lnTo>
                <a:lnTo>
                  <a:pt x="0" y="6474"/>
                </a:lnTo>
                <a:lnTo>
                  <a:pt x="1183" y="7535"/>
                </a:lnTo>
                <a:lnTo>
                  <a:pt x="1183" y="6840"/>
                </a:lnTo>
                <a:lnTo>
                  <a:pt x="7186" y="6840"/>
                </a:lnTo>
                <a:lnTo>
                  <a:pt x="7186" y="6840"/>
                </a:lnTo>
                <a:cubicBezTo>
                  <a:pt x="7854" y="7390"/>
                  <a:pt x="8710" y="7720"/>
                  <a:pt x="9643" y="7720"/>
                </a:cubicBezTo>
                <a:lnTo>
                  <a:pt x="9643" y="7720"/>
                </a:lnTo>
                <a:cubicBezTo>
                  <a:pt x="10419" y="7720"/>
                  <a:pt x="11142" y="7491"/>
                  <a:pt x="11747" y="7096"/>
                </a:cubicBezTo>
                <a:lnTo>
                  <a:pt x="11747" y="7096"/>
                </a:lnTo>
                <a:cubicBezTo>
                  <a:pt x="11744" y="7096"/>
                  <a:pt x="11741" y="7096"/>
                  <a:pt x="11737" y="7096"/>
                </a:cubicBezTo>
              </a:path>
            </a:pathLst>
          </a:custGeom>
          <a:solidFill>
            <a:schemeClr val="accent1"/>
          </a:solidFill>
          <a:ln>
            <a:noFill/>
          </a:ln>
          <a:effectLst/>
        </p:spPr>
        <p:txBody>
          <a:bodyPr wrap="none" anchor="ctr"/>
          <a:lstStyle/>
          <a:p>
            <a:endParaRPr lang="en-US" sz="2894" dirty="0"/>
          </a:p>
        </p:txBody>
      </p:sp>
      <p:sp>
        <p:nvSpPr>
          <p:cNvPr id="9" name="TextBox 8">
            <a:extLst>
              <a:ext uri="{FF2B5EF4-FFF2-40B4-BE49-F238E27FC236}">
                <a16:creationId xmlns:a16="http://schemas.microsoft.com/office/drawing/2014/main" id="{5C3B5F26-42B0-49DF-B0BC-A951C0290866}"/>
              </a:ext>
            </a:extLst>
          </p:cNvPr>
          <p:cNvSpPr txBox="1"/>
          <p:nvPr/>
        </p:nvSpPr>
        <p:spPr>
          <a:xfrm>
            <a:off x="5501741" y="2109844"/>
            <a:ext cx="405881" cy="501356"/>
          </a:xfrm>
          <a:prstGeom prst="rect">
            <a:avLst/>
          </a:prstGeom>
          <a:noFill/>
        </p:spPr>
        <p:txBody>
          <a:bodyPr wrap="none" rtlCol="0" anchor="ctr">
            <a:spAutoFit/>
          </a:bodyPr>
          <a:lstStyle/>
          <a:p>
            <a:pPr algn="ctr"/>
            <a:r>
              <a:rPr lang="en-US" sz="2658" b="1" dirty="0">
                <a:solidFill>
                  <a:schemeClr val="tx2"/>
                </a:solidFill>
                <a:cs typeface="Poppins" pitchFamily="2" charset="77"/>
              </a:rPr>
              <a:t>A</a:t>
            </a:r>
          </a:p>
        </p:txBody>
      </p:sp>
      <p:sp>
        <p:nvSpPr>
          <p:cNvPr id="10" name="TextBox 9">
            <a:extLst>
              <a:ext uri="{FF2B5EF4-FFF2-40B4-BE49-F238E27FC236}">
                <a16:creationId xmlns:a16="http://schemas.microsoft.com/office/drawing/2014/main" id="{D0789FEF-0BD8-4BCD-BECE-86055C6949E1}"/>
              </a:ext>
            </a:extLst>
          </p:cNvPr>
          <p:cNvSpPr txBox="1"/>
          <p:nvPr/>
        </p:nvSpPr>
        <p:spPr>
          <a:xfrm>
            <a:off x="6534278" y="4950915"/>
            <a:ext cx="404278" cy="501356"/>
          </a:xfrm>
          <a:prstGeom prst="rect">
            <a:avLst/>
          </a:prstGeom>
          <a:noFill/>
        </p:spPr>
        <p:txBody>
          <a:bodyPr wrap="none" rtlCol="0" anchor="ctr">
            <a:spAutoFit/>
          </a:bodyPr>
          <a:lstStyle/>
          <a:p>
            <a:pPr algn="ctr"/>
            <a:r>
              <a:rPr lang="en-US" sz="2658" b="1" dirty="0">
                <a:solidFill>
                  <a:schemeClr val="tx2"/>
                </a:solidFill>
                <a:cs typeface="Poppins" pitchFamily="2" charset="77"/>
              </a:rPr>
              <a:t>B</a:t>
            </a:r>
          </a:p>
        </p:txBody>
      </p:sp>
      <p:sp>
        <p:nvSpPr>
          <p:cNvPr id="11" name="Oval 10">
            <a:extLst>
              <a:ext uri="{FF2B5EF4-FFF2-40B4-BE49-F238E27FC236}">
                <a16:creationId xmlns:a16="http://schemas.microsoft.com/office/drawing/2014/main" id="{548433E8-F231-40E2-8055-D8EC393273D5}"/>
              </a:ext>
            </a:extLst>
          </p:cNvPr>
          <p:cNvSpPr/>
          <p:nvPr/>
        </p:nvSpPr>
        <p:spPr>
          <a:xfrm>
            <a:off x="7743443" y="3367099"/>
            <a:ext cx="1677576" cy="167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2" name="Oval 11">
            <a:extLst>
              <a:ext uri="{FF2B5EF4-FFF2-40B4-BE49-F238E27FC236}">
                <a16:creationId xmlns:a16="http://schemas.microsoft.com/office/drawing/2014/main" id="{0F349405-D0F1-41AC-ABDF-73EE087C60D0}"/>
              </a:ext>
            </a:extLst>
          </p:cNvPr>
          <p:cNvSpPr/>
          <p:nvPr/>
        </p:nvSpPr>
        <p:spPr>
          <a:xfrm>
            <a:off x="1917550" y="2851637"/>
            <a:ext cx="1677576" cy="16775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5" name="TextBox 14">
            <a:extLst>
              <a:ext uri="{FF2B5EF4-FFF2-40B4-BE49-F238E27FC236}">
                <a16:creationId xmlns:a16="http://schemas.microsoft.com/office/drawing/2014/main" id="{622860EA-D5E5-432E-96CC-D8D5D1A14B93}"/>
              </a:ext>
            </a:extLst>
          </p:cNvPr>
          <p:cNvSpPr txBox="1"/>
          <p:nvPr/>
        </p:nvSpPr>
        <p:spPr>
          <a:xfrm>
            <a:off x="2263255" y="2103701"/>
            <a:ext cx="986168" cy="646331"/>
          </a:xfrm>
          <a:prstGeom prst="rect">
            <a:avLst/>
          </a:prstGeom>
          <a:noFill/>
        </p:spPr>
        <p:txBody>
          <a:bodyPr wrap="none" rtlCol="0" anchor="ctr">
            <a:spAutoFit/>
          </a:bodyPr>
          <a:lstStyle/>
          <a:p>
            <a:pPr algn="ctr"/>
            <a:r>
              <a:rPr lang="en-US" sz="3600" b="1" dirty="0">
                <a:solidFill>
                  <a:schemeClr val="accent1"/>
                </a:solidFill>
                <a:cs typeface="Poppins" pitchFamily="2" charset="77"/>
              </a:rPr>
              <a:t>57%</a:t>
            </a:r>
          </a:p>
        </p:txBody>
      </p:sp>
      <p:sp>
        <p:nvSpPr>
          <p:cNvPr id="16" name="TextBox 15">
            <a:extLst>
              <a:ext uri="{FF2B5EF4-FFF2-40B4-BE49-F238E27FC236}">
                <a16:creationId xmlns:a16="http://schemas.microsoft.com/office/drawing/2014/main" id="{CCB8D577-AA98-4053-88CF-D34F9307F73B}"/>
              </a:ext>
            </a:extLst>
          </p:cNvPr>
          <p:cNvSpPr txBox="1"/>
          <p:nvPr/>
        </p:nvSpPr>
        <p:spPr>
          <a:xfrm>
            <a:off x="8148719" y="5138608"/>
            <a:ext cx="1008609" cy="646331"/>
          </a:xfrm>
          <a:prstGeom prst="rect">
            <a:avLst/>
          </a:prstGeom>
          <a:noFill/>
        </p:spPr>
        <p:txBody>
          <a:bodyPr wrap="none" rtlCol="0" anchor="ctr">
            <a:spAutoFit/>
          </a:bodyPr>
          <a:lstStyle/>
          <a:p>
            <a:pPr algn="ctr"/>
            <a:r>
              <a:rPr lang="en-US" sz="3600" b="1" dirty="0">
                <a:solidFill>
                  <a:schemeClr val="accent3"/>
                </a:solidFill>
                <a:cs typeface="Poppins" pitchFamily="2" charset="77"/>
              </a:rPr>
              <a:t>43%</a:t>
            </a:r>
          </a:p>
        </p:txBody>
      </p:sp>
      <p:sp>
        <p:nvSpPr>
          <p:cNvPr id="17" name="Subtitle 2">
            <a:extLst>
              <a:ext uri="{FF2B5EF4-FFF2-40B4-BE49-F238E27FC236}">
                <a16:creationId xmlns:a16="http://schemas.microsoft.com/office/drawing/2014/main" id="{EAEEC4A9-4C1B-45C8-B9DE-E3DFE26E35E6}"/>
              </a:ext>
            </a:extLst>
          </p:cNvPr>
          <p:cNvSpPr txBox="1">
            <a:spLocks/>
          </p:cNvSpPr>
          <p:nvPr/>
        </p:nvSpPr>
        <p:spPr>
          <a:xfrm>
            <a:off x="4676405" y="3749483"/>
            <a:ext cx="2056551" cy="895259"/>
          </a:xfrm>
          <a:prstGeom prst="rect">
            <a:avLst/>
          </a:prstGeom>
        </p:spPr>
        <p:txBody>
          <a:bodyPr vert="horz" wrap="square" lIns="96352" tIns="48612" rIns="96352"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 re </a:t>
            </a:r>
            <a:r>
              <a:rPr lang="en-US" sz="1063" dirty="0" err="1">
                <a:solidFill>
                  <a:schemeClr val="tx1"/>
                </a:solidFill>
                <a:latin typeface="+mn-lt"/>
                <a:ea typeface="Lato Light" panose="020F0502020204030203" pitchFamily="34" charset="0"/>
                <a:cs typeface="Lato Light" panose="020F0502020204030203" pitchFamily="34" charset="0"/>
              </a:rPr>
              <a:t>adule</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18" name="TextBox 17">
            <a:extLst>
              <a:ext uri="{FF2B5EF4-FFF2-40B4-BE49-F238E27FC236}">
                <a16:creationId xmlns:a16="http://schemas.microsoft.com/office/drawing/2014/main" id="{F8767370-DB78-47CB-95A6-6510C6152D66}"/>
              </a:ext>
            </a:extLst>
          </p:cNvPr>
          <p:cNvSpPr txBox="1"/>
          <p:nvPr/>
        </p:nvSpPr>
        <p:spPr>
          <a:xfrm>
            <a:off x="4897073" y="3303091"/>
            <a:ext cx="1612942" cy="501356"/>
          </a:xfrm>
          <a:prstGeom prst="rect">
            <a:avLst/>
          </a:prstGeom>
          <a:noFill/>
        </p:spPr>
        <p:txBody>
          <a:bodyPr wrap="square" rtlCol="0" anchor="ctr">
            <a:spAutoFit/>
          </a:bodyPr>
          <a:lstStyle/>
          <a:p>
            <a:pPr algn="ctr"/>
            <a:r>
              <a:rPr lang="en-US" sz="2658" b="1" dirty="0">
                <a:solidFill>
                  <a:schemeClr val="accent6"/>
                </a:solidFill>
                <a:cs typeface="Poppins" pitchFamily="2" charset="77"/>
              </a:rPr>
              <a:t>CAPTION</a:t>
            </a:r>
          </a:p>
        </p:txBody>
      </p:sp>
      <p:pic>
        <p:nvPicPr>
          <p:cNvPr id="20" name="Graphic 19" descr="Store">
            <a:extLst>
              <a:ext uri="{FF2B5EF4-FFF2-40B4-BE49-F238E27FC236}">
                <a16:creationId xmlns:a16="http://schemas.microsoft.com/office/drawing/2014/main" id="{A43B4D9B-D3AF-4DCD-894B-B2F5C8DA2C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9138" y="3233225"/>
            <a:ext cx="914400" cy="914400"/>
          </a:xfrm>
          <a:prstGeom prst="rect">
            <a:avLst/>
          </a:prstGeom>
        </p:spPr>
      </p:pic>
      <p:pic>
        <p:nvPicPr>
          <p:cNvPr id="22" name="Graphic 21" descr="City">
            <a:extLst>
              <a:ext uri="{FF2B5EF4-FFF2-40B4-BE49-F238E27FC236}">
                <a16:creationId xmlns:a16="http://schemas.microsoft.com/office/drawing/2014/main" id="{DEA50462-0099-4261-A8A4-3174746747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34726" y="3750280"/>
            <a:ext cx="914400" cy="914400"/>
          </a:xfrm>
          <a:prstGeom prst="rect">
            <a:avLst/>
          </a:prstGeom>
        </p:spPr>
      </p:pic>
    </p:spTree>
    <p:extLst>
      <p:ext uri="{BB962C8B-B14F-4D97-AF65-F5344CB8AC3E}">
        <p14:creationId xmlns:p14="http://schemas.microsoft.com/office/powerpoint/2010/main" val="277497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1D481-8F54-44A9-BCA8-761FFEE4CD2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D34527-D561-4833-9FD2-208FB44EA1C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0D835E-CC59-401A-A9C2-10D72F24E76C}"/>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AFCD5D33-0BC7-4018-B734-E949895F9E0A}"/>
              </a:ext>
            </a:extLst>
          </p:cNvPr>
          <p:cNvSpPr>
            <a:spLocks noGrp="1"/>
          </p:cNvSpPr>
          <p:nvPr>
            <p:ph type="title"/>
          </p:nvPr>
        </p:nvSpPr>
        <p:spPr/>
        <p:txBody>
          <a:bodyPr/>
          <a:lstStyle/>
          <a:p>
            <a:r>
              <a:rPr lang="en-ZA" dirty="0"/>
              <a:t>Option Comparison</a:t>
            </a:r>
          </a:p>
        </p:txBody>
      </p:sp>
      <p:sp>
        <p:nvSpPr>
          <p:cNvPr id="6" name="Text Placeholder 5">
            <a:extLst>
              <a:ext uri="{FF2B5EF4-FFF2-40B4-BE49-F238E27FC236}">
                <a16:creationId xmlns:a16="http://schemas.microsoft.com/office/drawing/2014/main" id="{AE9984B7-36DD-4D31-8533-14A7D202682F}"/>
              </a:ext>
            </a:extLst>
          </p:cNvPr>
          <p:cNvSpPr>
            <a:spLocks noGrp="1"/>
          </p:cNvSpPr>
          <p:nvPr>
            <p:ph type="body" sz="quarter" idx="13"/>
          </p:nvPr>
        </p:nvSpPr>
        <p:spPr/>
        <p:txBody>
          <a:bodyPr/>
          <a:lstStyle/>
          <a:p>
            <a:endParaRPr lang="en-ZA"/>
          </a:p>
        </p:txBody>
      </p:sp>
      <p:grpSp>
        <p:nvGrpSpPr>
          <p:cNvPr id="38" name="Group 37">
            <a:extLst>
              <a:ext uri="{FF2B5EF4-FFF2-40B4-BE49-F238E27FC236}">
                <a16:creationId xmlns:a16="http://schemas.microsoft.com/office/drawing/2014/main" id="{DD9EFD20-5FDD-4073-BCE8-4AA385D7B388}"/>
              </a:ext>
            </a:extLst>
          </p:cNvPr>
          <p:cNvGrpSpPr/>
          <p:nvPr/>
        </p:nvGrpSpPr>
        <p:grpSpPr>
          <a:xfrm>
            <a:off x="1035122" y="1563083"/>
            <a:ext cx="9299504" cy="4637165"/>
            <a:chOff x="1330397" y="1799447"/>
            <a:chExt cx="8558068" cy="4267451"/>
          </a:xfrm>
        </p:grpSpPr>
        <p:sp>
          <p:nvSpPr>
            <p:cNvPr id="21" name="Freeform 1">
              <a:extLst>
                <a:ext uri="{FF2B5EF4-FFF2-40B4-BE49-F238E27FC236}">
                  <a16:creationId xmlns:a16="http://schemas.microsoft.com/office/drawing/2014/main" id="{775B039C-29A9-41F1-AA51-B00283A7111E}"/>
                </a:ext>
              </a:extLst>
            </p:cNvPr>
            <p:cNvSpPr>
              <a:spLocks noChangeArrowheads="1"/>
            </p:cNvSpPr>
            <p:nvPr/>
          </p:nvSpPr>
          <p:spPr bwMode="auto">
            <a:xfrm>
              <a:off x="5315354" y="2061388"/>
              <a:ext cx="2250750" cy="4005510"/>
            </a:xfrm>
            <a:custGeom>
              <a:avLst/>
              <a:gdLst>
                <a:gd name="T0" fmla="*/ 2137 w 8184"/>
                <a:gd name="T1" fmla="*/ 0 h 14566"/>
                <a:gd name="T2" fmla="*/ 2137 w 8184"/>
                <a:gd name="T3" fmla="*/ 0 h 14566"/>
                <a:gd name="T4" fmla="*/ 7641 w 8184"/>
                <a:gd name="T5" fmla="*/ 4701 h 14566"/>
                <a:gd name="T6" fmla="*/ 7641 w 8184"/>
                <a:gd name="T7" fmla="*/ 4701 h 14566"/>
                <a:gd name="T8" fmla="*/ 7217 w 8184"/>
                <a:gd name="T9" fmla="*/ 9964 h 14566"/>
                <a:gd name="T10" fmla="*/ 7217 w 8184"/>
                <a:gd name="T11" fmla="*/ 9964 h 14566"/>
                <a:gd name="T12" fmla="*/ 1788 w 8184"/>
                <a:gd name="T13" fmla="*/ 13690 h 14566"/>
                <a:gd name="T14" fmla="*/ 1416 w 8184"/>
                <a:gd name="T15" fmla="*/ 14565 h 14566"/>
                <a:gd name="T16" fmla="*/ 0 w 8184"/>
                <a:gd name="T17" fmla="*/ 11673 h 14566"/>
                <a:gd name="T18" fmla="*/ 1416 w 8184"/>
                <a:gd name="T19" fmla="*/ 8776 h 14566"/>
                <a:gd name="T20" fmla="*/ 1769 w 8184"/>
                <a:gd name="T21" fmla="*/ 9602 h 14566"/>
                <a:gd name="T22" fmla="*/ 1769 w 8184"/>
                <a:gd name="T23" fmla="*/ 9602 h 14566"/>
                <a:gd name="T24" fmla="*/ 3622 w 8184"/>
                <a:gd name="T25" fmla="*/ 8127 h 14566"/>
                <a:gd name="T26" fmla="*/ 3622 w 8184"/>
                <a:gd name="T27" fmla="*/ 8127 h 14566"/>
                <a:gd name="T28" fmla="*/ 3793 w 8184"/>
                <a:gd name="T29" fmla="*/ 5937 h 14566"/>
                <a:gd name="T30" fmla="*/ 3793 w 8184"/>
                <a:gd name="T31" fmla="*/ 5937 h 14566"/>
                <a:gd name="T32" fmla="*/ 2021 w 8184"/>
                <a:gd name="T33" fmla="*/ 4122 h 14566"/>
                <a:gd name="T34" fmla="*/ 3088 w 8184"/>
                <a:gd name="T35" fmla="*/ 1945 h 14566"/>
                <a:gd name="T36" fmla="*/ 2137 w 8184"/>
                <a:gd name="T37" fmla="*/ 0 h 1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84" h="14566">
                  <a:moveTo>
                    <a:pt x="2137" y="0"/>
                  </a:moveTo>
                  <a:lnTo>
                    <a:pt x="2137" y="0"/>
                  </a:lnTo>
                  <a:cubicBezTo>
                    <a:pt x="4661" y="394"/>
                    <a:pt x="6822" y="2173"/>
                    <a:pt x="7641" y="4701"/>
                  </a:cubicBezTo>
                  <a:lnTo>
                    <a:pt x="7641" y="4701"/>
                  </a:lnTo>
                  <a:cubicBezTo>
                    <a:pt x="8183" y="6377"/>
                    <a:pt x="8085" y="8264"/>
                    <a:pt x="7217" y="9964"/>
                  </a:cubicBezTo>
                  <a:lnTo>
                    <a:pt x="7217" y="9964"/>
                  </a:lnTo>
                  <a:cubicBezTo>
                    <a:pt x="6151" y="12050"/>
                    <a:pt x="4108" y="13445"/>
                    <a:pt x="1788" y="13690"/>
                  </a:cubicBezTo>
                  <a:lnTo>
                    <a:pt x="1416" y="14565"/>
                  </a:lnTo>
                  <a:lnTo>
                    <a:pt x="0" y="11673"/>
                  </a:lnTo>
                  <a:lnTo>
                    <a:pt x="1416" y="8776"/>
                  </a:lnTo>
                  <a:lnTo>
                    <a:pt x="1769" y="9602"/>
                  </a:lnTo>
                  <a:lnTo>
                    <a:pt x="1769" y="9602"/>
                  </a:lnTo>
                  <a:cubicBezTo>
                    <a:pt x="2572" y="9400"/>
                    <a:pt x="3245" y="8866"/>
                    <a:pt x="3622" y="8127"/>
                  </a:cubicBezTo>
                  <a:lnTo>
                    <a:pt x="3622" y="8127"/>
                  </a:lnTo>
                  <a:cubicBezTo>
                    <a:pt x="3981" y="7424"/>
                    <a:pt x="4020" y="6638"/>
                    <a:pt x="3793" y="5937"/>
                  </a:cubicBezTo>
                  <a:lnTo>
                    <a:pt x="3793" y="5937"/>
                  </a:lnTo>
                  <a:cubicBezTo>
                    <a:pt x="3512" y="5067"/>
                    <a:pt x="2841" y="4412"/>
                    <a:pt x="2021" y="4122"/>
                  </a:cubicBezTo>
                  <a:lnTo>
                    <a:pt x="3088" y="1945"/>
                  </a:lnTo>
                  <a:lnTo>
                    <a:pt x="213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723" dirty="0"/>
            </a:p>
          </p:txBody>
        </p:sp>
        <p:sp>
          <p:nvSpPr>
            <p:cNvPr id="22" name="Freeform 2">
              <a:extLst>
                <a:ext uri="{FF2B5EF4-FFF2-40B4-BE49-F238E27FC236}">
                  <a16:creationId xmlns:a16="http://schemas.microsoft.com/office/drawing/2014/main" id="{6462FEF9-CD5C-4F30-BB7C-3FA1FB56095B}"/>
                </a:ext>
              </a:extLst>
            </p:cNvPr>
            <p:cNvSpPr>
              <a:spLocks noChangeArrowheads="1"/>
            </p:cNvSpPr>
            <p:nvPr/>
          </p:nvSpPr>
          <p:spPr bwMode="auto">
            <a:xfrm>
              <a:off x="3652758" y="1799447"/>
              <a:ext cx="2444780" cy="4037040"/>
            </a:xfrm>
            <a:custGeom>
              <a:avLst/>
              <a:gdLst>
                <a:gd name="T0" fmla="*/ 6805 w 8888"/>
                <a:gd name="T1" fmla="*/ 14677 h 14678"/>
                <a:gd name="T2" fmla="*/ 6805 w 8888"/>
                <a:gd name="T3" fmla="*/ 14677 h 14678"/>
                <a:gd name="T4" fmla="*/ 543 w 8888"/>
                <a:gd name="T5" fmla="*/ 9897 h 14678"/>
                <a:gd name="T6" fmla="*/ 543 w 8888"/>
                <a:gd name="T7" fmla="*/ 9897 h 14678"/>
                <a:gd name="T8" fmla="*/ 967 w 8888"/>
                <a:gd name="T9" fmla="*/ 4635 h 14678"/>
                <a:gd name="T10" fmla="*/ 967 w 8888"/>
                <a:gd name="T11" fmla="*/ 4635 h 14678"/>
                <a:gd name="T12" fmla="*/ 7099 w 8888"/>
                <a:gd name="T13" fmla="*/ 871 h 14678"/>
                <a:gd name="T14" fmla="*/ 7470 w 8888"/>
                <a:gd name="T15" fmla="*/ 0 h 14678"/>
                <a:gd name="T16" fmla="*/ 8887 w 8888"/>
                <a:gd name="T17" fmla="*/ 2897 h 14678"/>
                <a:gd name="T18" fmla="*/ 7470 w 8888"/>
                <a:gd name="T19" fmla="*/ 5789 h 14678"/>
                <a:gd name="T20" fmla="*/ 7098 w 8888"/>
                <a:gd name="T21" fmla="*/ 4909 h 14678"/>
                <a:gd name="T22" fmla="*/ 7098 w 8888"/>
                <a:gd name="T23" fmla="*/ 4909 h 14678"/>
                <a:gd name="T24" fmla="*/ 4561 w 8888"/>
                <a:gd name="T25" fmla="*/ 6471 h 14678"/>
                <a:gd name="T26" fmla="*/ 4561 w 8888"/>
                <a:gd name="T27" fmla="*/ 6471 h 14678"/>
                <a:gd name="T28" fmla="*/ 4390 w 8888"/>
                <a:gd name="T29" fmla="*/ 8661 h 14678"/>
                <a:gd name="T30" fmla="*/ 4390 w 8888"/>
                <a:gd name="T31" fmla="*/ 8661 h 14678"/>
                <a:gd name="T32" fmla="*/ 6781 w 8888"/>
                <a:gd name="T33" fmla="*/ 10617 h 14678"/>
                <a:gd name="T34" fmla="*/ 5799 w 8888"/>
                <a:gd name="T35" fmla="*/ 12625 h 14678"/>
                <a:gd name="T36" fmla="*/ 6805 w 8888"/>
                <a:gd name="T37" fmla="*/ 14677 h 1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88" h="14678">
                  <a:moveTo>
                    <a:pt x="6805" y="14677"/>
                  </a:moveTo>
                  <a:lnTo>
                    <a:pt x="6805" y="14677"/>
                  </a:lnTo>
                  <a:cubicBezTo>
                    <a:pt x="3999" y="14546"/>
                    <a:pt x="1448" y="12694"/>
                    <a:pt x="543" y="9897"/>
                  </a:cubicBezTo>
                  <a:lnTo>
                    <a:pt x="543" y="9897"/>
                  </a:lnTo>
                  <a:cubicBezTo>
                    <a:pt x="0" y="8220"/>
                    <a:pt x="99" y="6334"/>
                    <a:pt x="967" y="4635"/>
                  </a:cubicBezTo>
                  <a:lnTo>
                    <a:pt x="967" y="4635"/>
                  </a:lnTo>
                  <a:cubicBezTo>
                    <a:pt x="2147" y="2324"/>
                    <a:pt x="4505" y="876"/>
                    <a:pt x="7099" y="871"/>
                  </a:cubicBezTo>
                  <a:lnTo>
                    <a:pt x="7470" y="0"/>
                  </a:lnTo>
                  <a:lnTo>
                    <a:pt x="8887" y="2897"/>
                  </a:lnTo>
                  <a:lnTo>
                    <a:pt x="7470" y="5789"/>
                  </a:lnTo>
                  <a:lnTo>
                    <a:pt x="7098" y="4909"/>
                  </a:lnTo>
                  <a:lnTo>
                    <a:pt x="7098" y="4909"/>
                  </a:lnTo>
                  <a:cubicBezTo>
                    <a:pt x="6034" y="4917"/>
                    <a:pt x="5046" y="5523"/>
                    <a:pt x="4561" y="6471"/>
                  </a:cubicBezTo>
                  <a:lnTo>
                    <a:pt x="4561" y="6471"/>
                  </a:lnTo>
                  <a:cubicBezTo>
                    <a:pt x="4202" y="7173"/>
                    <a:pt x="4163" y="7959"/>
                    <a:pt x="4390" y="8661"/>
                  </a:cubicBezTo>
                  <a:lnTo>
                    <a:pt x="4390" y="8661"/>
                  </a:lnTo>
                  <a:cubicBezTo>
                    <a:pt x="4748" y="9767"/>
                    <a:pt x="5703" y="10495"/>
                    <a:pt x="6781" y="10617"/>
                  </a:cubicBezTo>
                  <a:lnTo>
                    <a:pt x="5799" y="12625"/>
                  </a:lnTo>
                  <a:lnTo>
                    <a:pt x="6805" y="1467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723" dirty="0"/>
            </a:p>
          </p:txBody>
        </p:sp>
        <p:sp>
          <p:nvSpPr>
            <p:cNvPr id="27" name="TextBox 26">
              <a:extLst>
                <a:ext uri="{FF2B5EF4-FFF2-40B4-BE49-F238E27FC236}">
                  <a16:creationId xmlns:a16="http://schemas.microsoft.com/office/drawing/2014/main" id="{D9C82836-2039-47B9-8182-AA2E1872E592}"/>
                </a:ext>
              </a:extLst>
            </p:cNvPr>
            <p:cNvSpPr txBox="1"/>
            <p:nvPr/>
          </p:nvSpPr>
          <p:spPr>
            <a:xfrm>
              <a:off x="4907979" y="2318938"/>
              <a:ext cx="886889" cy="594800"/>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FIRST</a:t>
              </a:r>
            </a:p>
            <a:p>
              <a:pPr algn="ctr"/>
              <a:r>
                <a:rPr lang="en-US" b="1" dirty="0">
                  <a:solidFill>
                    <a:schemeClr val="bg1"/>
                  </a:solidFill>
                  <a:ea typeface="League Spartan" charset="0"/>
                  <a:cs typeface="Poppins" pitchFamily="2" charset="77"/>
                </a:rPr>
                <a:t>OPTION</a:t>
              </a:r>
            </a:p>
          </p:txBody>
        </p:sp>
        <p:sp>
          <p:nvSpPr>
            <p:cNvPr id="28" name="TextBox 27">
              <a:extLst>
                <a:ext uri="{FF2B5EF4-FFF2-40B4-BE49-F238E27FC236}">
                  <a16:creationId xmlns:a16="http://schemas.microsoft.com/office/drawing/2014/main" id="{59A41CA4-C027-4122-B76B-6261099CC935}"/>
                </a:ext>
              </a:extLst>
            </p:cNvPr>
            <p:cNvSpPr txBox="1"/>
            <p:nvPr/>
          </p:nvSpPr>
          <p:spPr>
            <a:xfrm>
              <a:off x="5458379" y="4975700"/>
              <a:ext cx="985728" cy="594800"/>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SECOND</a:t>
              </a:r>
            </a:p>
            <a:p>
              <a:pPr algn="ctr"/>
              <a:r>
                <a:rPr lang="en-US" b="1" dirty="0">
                  <a:solidFill>
                    <a:schemeClr val="bg1"/>
                  </a:solidFill>
                  <a:ea typeface="League Spartan" charset="0"/>
                  <a:cs typeface="Poppins" pitchFamily="2" charset="77"/>
                </a:rPr>
                <a:t>OPTION</a:t>
              </a:r>
            </a:p>
          </p:txBody>
        </p:sp>
        <p:sp>
          <p:nvSpPr>
            <p:cNvPr id="29" name="Subtitle 2">
              <a:extLst>
                <a:ext uri="{FF2B5EF4-FFF2-40B4-BE49-F238E27FC236}">
                  <a16:creationId xmlns:a16="http://schemas.microsoft.com/office/drawing/2014/main" id="{1498DE79-9534-4638-81A1-82D36BAE1021}"/>
                </a:ext>
              </a:extLst>
            </p:cNvPr>
            <p:cNvSpPr txBox="1">
              <a:spLocks/>
            </p:cNvSpPr>
            <p:nvPr/>
          </p:nvSpPr>
          <p:spPr>
            <a:xfrm>
              <a:off x="3756695" y="3446302"/>
              <a:ext cx="1074290" cy="978464"/>
            </a:xfrm>
            <a:prstGeom prst="rect">
              <a:avLst/>
            </a:prstGeom>
          </p:spPr>
          <p:txBody>
            <a:bodyPr vert="horz" wrap="square" lIns="40510" tIns="40510" rIns="40510" bIns="4051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Lato Light" panose="020F0502020204030203" pitchFamily="34" charset="0"/>
                </a:rPr>
                <a:t>Lorem ipsum </a:t>
              </a:r>
              <a:r>
                <a:rPr lang="en-GB" sz="1063" dirty="0" err="1">
                  <a:solidFill>
                    <a:schemeClr val="bg1"/>
                  </a:solidFill>
                  <a:latin typeface="+mn-lt"/>
                  <a:ea typeface="Lato Light" panose="020F0502020204030203" pitchFamily="34" charset="0"/>
                  <a:cs typeface="Lato Light" panose="020F0502020204030203" pitchFamily="34" charset="0"/>
                </a:rPr>
                <a:t>dolor</a:t>
              </a:r>
              <a:r>
                <a:rPr lang="en-GB" sz="1063" dirty="0">
                  <a:solidFill>
                    <a:schemeClr val="bg1"/>
                  </a:solidFill>
                  <a:latin typeface="+mn-lt"/>
                  <a:ea typeface="Lato Light" panose="020F0502020204030203" pitchFamily="34" charset="0"/>
                  <a:cs typeface="Lato Light" panose="020F0502020204030203" pitchFamily="34" charset="0"/>
                </a:rPr>
                <a:t> sit </a:t>
              </a:r>
              <a:r>
                <a:rPr lang="en-GB" sz="1063" dirty="0" err="1">
                  <a:solidFill>
                    <a:schemeClr val="bg1"/>
                  </a:solidFill>
                  <a:latin typeface="+mn-lt"/>
                  <a:ea typeface="Lato Light" panose="020F0502020204030203" pitchFamily="34" charset="0"/>
                  <a:cs typeface="Lato Light" panose="020F0502020204030203" pitchFamily="34" charset="0"/>
                </a:rPr>
                <a:t>amet</a:t>
              </a:r>
              <a:r>
                <a:rPr lang="en-GB" sz="1063" dirty="0">
                  <a:solidFill>
                    <a:schemeClr val="bg1"/>
                  </a:solidFill>
                  <a:latin typeface="+mn-lt"/>
                  <a:ea typeface="Lato Light" panose="020F0502020204030203" pitchFamily="34" charset="0"/>
                  <a:cs typeface="Lato Light" panose="020F0502020204030203" pitchFamily="34" charset="0"/>
                </a:rPr>
                <a:t>, </a:t>
              </a:r>
              <a:r>
                <a:rPr lang="en-GB" sz="1063" dirty="0" err="1">
                  <a:solidFill>
                    <a:schemeClr val="bg1"/>
                  </a:solidFill>
                  <a:latin typeface="+mn-lt"/>
                  <a:ea typeface="Lato Light" panose="020F0502020204030203" pitchFamily="34" charset="0"/>
                  <a:cs typeface="Lato Light" panose="020F0502020204030203" pitchFamily="34" charset="0"/>
                </a:rPr>
                <a:t>consectetur</a:t>
              </a:r>
              <a:r>
                <a:rPr lang="en-GB" sz="1063" dirty="0">
                  <a:solidFill>
                    <a:schemeClr val="bg1"/>
                  </a:solidFill>
                  <a:latin typeface="+mn-lt"/>
                  <a:ea typeface="Lato Light" panose="020F0502020204030203" pitchFamily="34" charset="0"/>
                  <a:cs typeface="Lato Light" panose="020F0502020204030203" pitchFamily="34" charset="0"/>
                </a:rPr>
                <a:t> </a:t>
              </a:r>
              <a:r>
                <a:rPr lang="en-GB" sz="1063" dirty="0" err="1">
                  <a:solidFill>
                    <a:schemeClr val="bg1"/>
                  </a:solidFill>
                  <a:latin typeface="+mn-lt"/>
                  <a:ea typeface="Lato Light" panose="020F0502020204030203" pitchFamily="34" charset="0"/>
                  <a:cs typeface="Lato Light" panose="020F0502020204030203" pitchFamily="34" charset="0"/>
                </a:rPr>
                <a:t>commodo</a:t>
              </a:r>
              <a:r>
                <a:rPr lang="en-GB" sz="1063" dirty="0">
                  <a:solidFill>
                    <a:schemeClr val="bg1"/>
                  </a:solidFill>
                  <a:latin typeface="+mn-lt"/>
                  <a:ea typeface="Lato Light" panose="020F0502020204030203" pitchFamily="34" charset="0"/>
                  <a:cs typeface="Lato Light" panose="020F0502020204030203" pitchFamily="34" charset="0"/>
                </a:rPr>
                <a:t> </a:t>
              </a:r>
              <a:r>
                <a:rPr lang="en-GB" sz="1063" dirty="0" err="1">
                  <a:solidFill>
                    <a:schemeClr val="bg1"/>
                  </a:solidFill>
                  <a:latin typeface="+mn-lt"/>
                  <a:ea typeface="Lato Light" panose="020F0502020204030203" pitchFamily="34" charset="0"/>
                  <a:cs typeface="Lato Light" panose="020F0502020204030203" pitchFamily="34" charset="0"/>
                </a:rPr>
                <a:t>consequat</a:t>
              </a:r>
              <a:r>
                <a:rPr lang="en-GB" sz="1063" dirty="0">
                  <a:solidFill>
                    <a:schemeClr val="bg1"/>
                  </a:solidFill>
                  <a:latin typeface="+mn-lt"/>
                  <a:ea typeface="Lato Light" panose="020F0502020204030203" pitchFamily="34" charset="0"/>
                  <a:cs typeface="Lato Light" panose="020F0502020204030203" pitchFamily="34" charset="0"/>
                </a:rPr>
                <a:t> </a:t>
              </a:r>
              <a:r>
                <a:rPr lang="en-GB" sz="1063" dirty="0" err="1">
                  <a:solidFill>
                    <a:schemeClr val="bg1"/>
                  </a:solidFill>
                  <a:latin typeface="+mn-lt"/>
                  <a:ea typeface="Lato Light" panose="020F0502020204030203" pitchFamily="34" charset="0"/>
                  <a:cs typeface="Lato Light" panose="020F0502020204030203" pitchFamily="34" charset="0"/>
                </a:rPr>
                <a:t>vulu</a:t>
              </a:r>
              <a:r>
                <a:rPr lang="en-GB" sz="1063" dirty="0">
                  <a:solidFill>
                    <a:schemeClr val="bg1"/>
                  </a:solidFill>
                  <a:latin typeface="+mn-lt"/>
                  <a:ea typeface="Lato Light" panose="020F0502020204030203" pitchFamily="34" charset="0"/>
                  <a:cs typeface="Lato Light" panose="020F0502020204030203" pitchFamily="34" charset="0"/>
                </a:rPr>
                <a:t> </a:t>
              </a:r>
              <a:r>
                <a:rPr lang="en-GB" sz="1063" dirty="0" err="1">
                  <a:solidFill>
                    <a:schemeClr val="bg1"/>
                  </a:solidFill>
                  <a:latin typeface="+mn-lt"/>
                  <a:ea typeface="Lato Light" panose="020F0502020204030203" pitchFamily="34" charset="0"/>
                  <a:cs typeface="Lato Light" panose="020F0502020204030203" pitchFamily="34" charset="0"/>
                </a:rPr>
                <a:t>vua</a:t>
              </a:r>
              <a:r>
                <a:rPr lang="en-GB" sz="1063" dirty="0">
                  <a:solidFill>
                    <a:schemeClr val="bg1"/>
                  </a:solidFill>
                  <a:latin typeface="+mn-lt"/>
                  <a:ea typeface="Lato Light" panose="020F0502020204030203" pitchFamily="34" charset="0"/>
                  <a:cs typeface="Lato Light" panose="020F0502020204030203" pitchFamily="34" charset="0"/>
                </a:rPr>
                <a:t>.</a:t>
              </a:r>
              <a:endParaRPr lang="en-US" sz="1063" dirty="0">
                <a:solidFill>
                  <a:schemeClr val="bg1"/>
                </a:solidFill>
                <a:latin typeface="+mn-lt"/>
                <a:ea typeface="Lato Light" panose="020F0502020204030203" pitchFamily="34" charset="0"/>
                <a:cs typeface="Lato Light" panose="020F0502020204030203" pitchFamily="34" charset="0"/>
              </a:endParaRPr>
            </a:p>
          </p:txBody>
        </p:sp>
        <p:sp>
          <p:nvSpPr>
            <p:cNvPr id="30" name="Subtitle 2">
              <a:extLst>
                <a:ext uri="{FF2B5EF4-FFF2-40B4-BE49-F238E27FC236}">
                  <a16:creationId xmlns:a16="http://schemas.microsoft.com/office/drawing/2014/main" id="{E4AE3068-3B45-44D3-A2F3-332BBA2FFC77}"/>
                </a:ext>
              </a:extLst>
            </p:cNvPr>
            <p:cNvSpPr txBox="1">
              <a:spLocks/>
            </p:cNvSpPr>
            <p:nvPr/>
          </p:nvSpPr>
          <p:spPr>
            <a:xfrm>
              <a:off x="6358078" y="3446302"/>
              <a:ext cx="1074290" cy="978464"/>
            </a:xfrm>
            <a:prstGeom prst="rect">
              <a:avLst/>
            </a:prstGeom>
          </p:spPr>
          <p:txBody>
            <a:bodyPr vert="horz" wrap="square" lIns="40510" tIns="40510" rIns="40510" bIns="4051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Lato Light" panose="020F0502020204030203" pitchFamily="34" charset="0"/>
                </a:rPr>
                <a:t>Lorem ipsum </a:t>
              </a:r>
              <a:r>
                <a:rPr lang="en-GB" sz="1063" dirty="0" err="1">
                  <a:solidFill>
                    <a:schemeClr val="bg1"/>
                  </a:solidFill>
                  <a:latin typeface="+mn-lt"/>
                  <a:ea typeface="Lato Light" panose="020F0502020204030203" pitchFamily="34" charset="0"/>
                  <a:cs typeface="Lato Light" panose="020F0502020204030203" pitchFamily="34" charset="0"/>
                </a:rPr>
                <a:t>dolor</a:t>
              </a:r>
              <a:r>
                <a:rPr lang="en-GB" sz="1063" dirty="0">
                  <a:solidFill>
                    <a:schemeClr val="bg1"/>
                  </a:solidFill>
                  <a:latin typeface="+mn-lt"/>
                  <a:ea typeface="Lato Light" panose="020F0502020204030203" pitchFamily="34" charset="0"/>
                  <a:cs typeface="Lato Light" panose="020F0502020204030203" pitchFamily="34" charset="0"/>
                </a:rPr>
                <a:t> sit </a:t>
              </a:r>
              <a:r>
                <a:rPr lang="en-GB" sz="1063" dirty="0" err="1">
                  <a:solidFill>
                    <a:schemeClr val="bg1"/>
                  </a:solidFill>
                  <a:latin typeface="+mn-lt"/>
                  <a:ea typeface="Lato Light" panose="020F0502020204030203" pitchFamily="34" charset="0"/>
                  <a:cs typeface="Lato Light" panose="020F0502020204030203" pitchFamily="34" charset="0"/>
                </a:rPr>
                <a:t>amet</a:t>
              </a:r>
              <a:r>
                <a:rPr lang="en-GB" sz="1063" dirty="0">
                  <a:solidFill>
                    <a:schemeClr val="bg1"/>
                  </a:solidFill>
                  <a:latin typeface="+mn-lt"/>
                  <a:ea typeface="Lato Light" panose="020F0502020204030203" pitchFamily="34" charset="0"/>
                  <a:cs typeface="Lato Light" panose="020F0502020204030203" pitchFamily="34" charset="0"/>
                </a:rPr>
                <a:t>, </a:t>
              </a:r>
              <a:r>
                <a:rPr lang="en-GB" sz="1063" dirty="0" err="1">
                  <a:solidFill>
                    <a:schemeClr val="bg1"/>
                  </a:solidFill>
                  <a:latin typeface="+mn-lt"/>
                  <a:ea typeface="Lato Light" panose="020F0502020204030203" pitchFamily="34" charset="0"/>
                  <a:cs typeface="Lato Light" panose="020F0502020204030203" pitchFamily="34" charset="0"/>
                </a:rPr>
                <a:t>consectetur</a:t>
              </a:r>
              <a:r>
                <a:rPr lang="en-GB" sz="1063" dirty="0">
                  <a:solidFill>
                    <a:schemeClr val="bg1"/>
                  </a:solidFill>
                  <a:latin typeface="+mn-lt"/>
                  <a:ea typeface="Lato Light" panose="020F0502020204030203" pitchFamily="34" charset="0"/>
                  <a:cs typeface="Lato Light" panose="020F0502020204030203" pitchFamily="34" charset="0"/>
                </a:rPr>
                <a:t> </a:t>
              </a:r>
              <a:r>
                <a:rPr lang="en-GB" sz="1063" dirty="0" err="1">
                  <a:solidFill>
                    <a:schemeClr val="bg1"/>
                  </a:solidFill>
                  <a:latin typeface="+mn-lt"/>
                  <a:ea typeface="Lato Light" panose="020F0502020204030203" pitchFamily="34" charset="0"/>
                  <a:cs typeface="Lato Light" panose="020F0502020204030203" pitchFamily="34" charset="0"/>
                </a:rPr>
                <a:t>commodo</a:t>
              </a:r>
              <a:r>
                <a:rPr lang="en-GB" sz="1063" dirty="0">
                  <a:solidFill>
                    <a:schemeClr val="bg1"/>
                  </a:solidFill>
                  <a:latin typeface="+mn-lt"/>
                  <a:ea typeface="Lato Light" panose="020F0502020204030203" pitchFamily="34" charset="0"/>
                  <a:cs typeface="Lato Light" panose="020F0502020204030203" pitchFamily="34" charset="0"/>
                </a:rPr>
                <a:t> </a:t>
              </a:r>
              <a:r>
                <a:rPr lang="en-GB" sz="1063" dirty="0" err="1">
                  <a:solidFill>
                    <a:schemeClr val="bg1"/>
                  </a:solidFill>
                  <a:latin typeface="+mn-lt"/>
                  <a:ea typeface="Lato Light" panose="020F0502020204030203" pitchFamily="34" charset="0"/>
                  <a:cs typeface="Lato Light" panose="020F0502020204030203" pitchFamily="34" charset="0"/>
                </a:rPr>
                <a:t>consequat</a:t>
              </a:r>
              <a:r>
                <a:rPr lang="en-GB" sz="1063" dirty="0">
                  <a:solidFill>
                    <a:schemeClr val="bg1"/>
                  </a:solidFill>
                  <a:latin typeface="+mn-lt"/>
                  <a:ea typeface="Lato Light" panose="020F0502020204030203" pitchFamily="34" charset="0"/>
                  <a:cs typeface="Lato Light" panose="020F0502020204030203" pitchFamily="34" charset="0"/>
                </a:rPr>
                <a:t> </a:t>
              </a:r>
              <a:r>
                <a:rPr lang="en-GB" sz="1063" dirty="0" err="1">
                  <a:solidFill>
                    <a:schemeClr val="bg1"/>
                  </a:solidFill>
                  <a:latin typeface="+mn-lt"/>
                  <a:ea typeface="Lato Light" panose="020F0502020204030203" pitchFamily="34" charset="0"/>
                  <a:cs typeface="Lato Light" panose="020F0502020204030203" pitchFamily="34" charset="0"/>
                </a:rPr>
                <a:t>vulu</a:t>
              </a:r>
              <a:r>
                <a:rPr lang="en-GB" sz="1063" dirty="0">
                  <a:solidFill>
                    <a:schemeClr val="bg1"/>
                  </a:solidFill>
                  <a:latin typeface="+mn-lt"/>
                  <a:ea typeface="Lato Light" panose="020F0502020204030203" pitchFamily="34" charset="0"/>
                  <a:cs typeface="Lato Light" panose="020F0502020204030203" pitchFamily="34" charset="0"/>
                </a:rPr>
                <a:t> </a:t>
              </a:r>
              <a:r>
                <a:rPr lang="en-GB" sz="1063" dirty="0" err="1">
                  <a:solidFill>
                    <a:schemeClr val="bg1"/>
                  </a:solidFill>
                  <a:latin typeface="+mn-lt"/>
                  <a:ea typeface="Lato Light" panose="020F0502020204030203" pitchFamily="34" charset="0"/>
                  <a:cs typeface="Lato Light" panose="020F0502020204030203" pitchFamily="34" charset="0"/>
                </a:rPr>
                <a:t>vua</a:t>
              </a:r>
              <a:r>
                <a:rPr lang="en-GB" sz="1063" dirty="0">
                  <a:solidFill>
                    <a:schemeClr val="bg1"/>
                  </a:solidFill>
                  <a:latin typeface="+mn-lt"/>
                  <a:ea typeface="Lato Light" panose="020F0502020204030203" pitchFamily="34" charset="0"/>
                  <a:cs typeface="Lato Light" panose="020F0502020204030203" pitchFamily="34" charset="0"/>
                </a:rPr>
                <a:t>.</a:t>
              </a:r>
              <a:endParaRPr lang="en-US" sz="1063" dirty="0">
                <a:solidFill>
                  <a:schemeClr val="bg1"/>
                </a:solidFill>
                <a:latin typeface="+mn-lt"/>
                <a:ea typeface="Lato Light" panose="020F0502020204030203" pitchFamily="34" charset="0"/>
                <a:cs typeface="Lato Light" panose="020F0502020204030203" pitchFamily="34" charset="0"/>
              </a:endParaRPr>
            </a:p>
          </p:txBody>
        </p:sp>
        <p:sp>
          <p:nvSpPr>
            <p:cNvPr id="32" name="Subtitle 2">
              <a:extLst>
                <a:ext uri="{FF2B5EF4-FFF2-40B4-BE49-F238E27FC236}">
                  <a16:creationId xmlns:a16="http://schemas.microsoft.com/office/drawing/2014/main" id="{408333B2-8EA5-48CB-BAB7-12C095E0D9EA}"/>
                </a:ext>
              </a:extLst>
            </p:cNvPr>
            <p:cNvSpPr txBox="1">
              <a:spLocks/>
            </p:cNvSpPr>
            <p:nvPr/>
          </p:nvSpPr>
          <p:spPr>
            <a:xfrm>
              <a:off x="1330397" y="3787129"/>
              <a:ext cx="2044241" cy="541124"/>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33" name="TextBox 32">
              <a:extLst>
                <a:ext uri="{FF2B5EF4-FFF2-40B4-BE49-F238E27FC236}">
                  <a16:creationId xmlns:a16="http://schemas.microsoft.com/office/drawing/2014/main" id="{EB5B8F0F-7954-4A0C-B3D3-A86A13D69144}"/>
                </a:ext>
              </a:extLst>
            </p:cNvPr>
            <p:cNvSpPr txBox="1"/>
            <p:nvPr/>
          </p:nvSpPr>
          <p:spPr>
            <a:xfrm>
              <a:off x="2053868" y="3502329"/>
              <a:ext cx="1297150"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FIRST OPTION</a:t>
              </a:r>
            </a:p>
          </p:txBody>
        </p:sp>
        <p:sp>
          <p:nvSpPr>
            <p:cNvPr id="34" name="Subtitle 2">
              <a:extLst>
                <a:ext uri="{FF2B5EF4-FFF2-40B4-BE49-F238E27FC236}">
                  <a16:creationId xmlns:a16="http://schemas.microsoft.com/office/drawing/2014/main" id="{9B2E6586-120F-42E4-87D4-37DFD0EA8507}"/>
                </a:ext>
              </a:extLst>
            </p:cNvPr>
            <p:cNvSpPr txBox="1">
              <a:spLocks/>
            </p:cNvSpPr>
            <p:nvPr/>
          </p:nvSpPr>
          <p:spPr>
            <a:xfrm>
              <a:off x="7844581" y="3787129"/>
              <a:ext cx="2043884" cy="541124"/>
            </a:xfrm>
            <a:prstGeom prst="rect">
              <a:avLst/>
            </a:prstGeom>
          </p:spPr>
          <p:txBody>
            <a:bodyPr vert="horz" wrap="square" lIns="96352" tIns="48176" rIns="96352" bIns="4817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Lato Light" panose="020F0502020204030203" pitchFamily="34" charset="0"/>
                </a:rPr>
                <a:t>Lorem ipsum dolor sit </a:t>
              </a:r>
              <a:r>
                <a:rPr lang="en-US" sz="1063" dirty="0" err="1">
                  <a:solidFill>
                    <a:schemeClr val="tx1"/>
                  </a:solidFill>
                  <a:latin typeface="+mn-lt"/>
                  <a:ea typeface="Lato Light" panose="020F0502020204030203" pitchFamily="34" charset="0"/>
                  <a:cs typeface="Lato Light" panose="020F0502020204030203" pitchFamily="34" charset="0"/>
                </a:rPr>
                <a:t>amet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consectetur</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commodo</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consequat</a:t>
              </a:r>
              <a:r>
                <a:rPr lang="en-US" sz="1063" dirty="0">
                  <a:solidFill>
                    <a:schemeClr val="tx1"/>
                  </a:solidFill>
                  <a:latin typeface="+mn-lt"/>
                  <a:ea typeface="Lato Light" panose="020F0502020204030203" pitchFamily="34" charset="0"/>
                  <a:cs typeface="Lato Light" panose="020F0502020204030203" pitchFamily="34" charset="0"/>
                </a:rPr>
                <a:t> </a:t>
              </a:r>
              <a:r>
                <a:rPr lang="en-US" sz="1063" dirty="0" err="1">
                  <a:solidFill>
                    <a:schemeClr val="tx1"/>
                  </a:solidFill>
                  <a:latin typeface="+mn-lt"/>
                  <a:ea typeface="Lato Light" panose="020F0502020204030203" pitchFamily="34" charset="0"/>
                  <a:cs typeface="Lato Light" panose="020F0502020204030203" pitchFamily="34" charset="0"/>
                </a:rPr>
                <a:t>voltaire</a:t>
              </a:r>
              <a:r>
                <a:rPr lang="en-US" sz="1063" dirty="0">
                  <a:solidFill>
                    <a:schemeClr val="tx1"/>
                  </a:solidFill>
                  <a:latin typeface="+mn-lt"/>
                  <a:ea typeface="Lato Light" panose="020F0502020204030203" pitchFamily="34" charset="0"/>
                  <a:cs typeface="Lato Light" panose="020F0502020204030203" pitchFamily="34" charset="0"/>
                </a:rPr>
                <a:t> du monte </a:t>
              </a:r>
              <a:r>
                <a:rPr lang="en-US" sz="1063" dirty="0" err="1">
                  <a:solidFill>
                    <a:schemeClr val="tx1"/>
                  </a:solidFill>
                  <a:latin typeface="+mn-lt"/>
                  <a:ea typeface="Lato Light" panose="020F0502020204030203" pitchFamily="34" charset="0"/>
                  <a:cs typeface="Lato Light" panose="020F0502020204030203" pitchFamily="34" charset="0"/>
                </a:rPr>
                <a:t>montu</a:t>
              </a:r>
              <a:r>
                <a:rPr lang="en-US" sz="1063" dirty="0">
                  <a:solidFill>
                    <a:schemeClr val="tx1"/>
                  </a:solidFill>
                  <a:latin typeface="+mn-lt"/>
                  <a:ea typeface="Lato Light" panose="020F0502020204030203" pitchFamily="34" charset="0"/>
                  <a:cs typeface="Lato Light" panose="020F0502020204030203" pitchFamily="34" charset="0"/>
                </a:rPr>
                <a:t>.</a:t>
              </a:r>
            </a:p>
          </p:txBody>
        </p:sp>
        <p:sp>
          <p:nvSpPr>
            <p:cNvPr id="35" name="TextBox 34">
              <a:extLst>
                <a:ext uri="{FF2B5EF4-FFF2-40B4-BE49-F238E27FC236}">
                  <a16:creationId xmlns:a16="http://schemas.microsoft.com/office/drawing/2014/main" id="{13797B6D-D7F8-46C3-B562-8FCDF1138F7D}"/>
                </a:ext>
              </a:extLst>
            </p:cNvPr>
            <p:cNvSpPr txBox="1"/>
            <p:nvPr/>
          </p:nvSpPr>
          <p:spPr>
            <a:xfrm>
              <a:off x="7862148" y="3502329"/>
              <a:ext cx="1523174"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SECOND OPTION</a:t>
              </a:r>
            </a:p>
          </p:txBody>
        </p:sp>
        <p:pic>
          <p:nvPicPr>
            <p:cNvPr id="37" name="Graphic 36">
              <a:extLst>
                <a:ext uri="{FF2B5EF4-FFF2-40B4-BE49-F238E27FC236}">
                  <a16:creationId xmlns:a16="http://schemas.microsoft.com/office/drawing/2014/main" id="{3C713E4D-DCCA-4290-B45D-A27F99C7C34B}"/>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1515" y="3204467"/>
              <a:ext cx="1662807" cy="1662807"/>
            </a:xfrm>
            <a:prstGeom prst="rect">
              <a:avLst/>
            </a:prstGeom>
          </p:spPr>
        </p:pic>
      </p:grpSp>
    </p:spTree>
    <p:extLst>
      <p:ext uri="{BB962C8B-B14F-4D97-AF65-F5344CB8AC3E}">
        <p14:creationId xmlns:p14="http://schemas.microsoft.com/office/powerpoint/2010/main" val="202061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compare, comparison, business, startup, presentation, infographics, free, editable template, template, pitch, graphs, charts, diagrams, tables, data, slides, layout, concept, idea, inspiration, download, Google Slides"/>
  <p:tag name="DESCRIPTION" val="A comparison chart is a chart that draws a comparison between two or more items on based on different parameters related to the specific items. Use an editable diagram from the Comparison Charts Infographic presentation template to compare items in your proposal or presentation."/>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1769</Words>
  <Application>Microsoft Office PowerPoint</Application>
  <PresentationFormat>Widescreen</PresentationFormat>
  <Paragraphs>316</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Bahnschrift</vt:lpstr>
      <vt:lpstr>Bahnschrift SemiBold</vt:lpstr>
      <vt:lpstr>Calibri</vt:lpstr>
      <vt:lpstr>Lato Light</vt:lpstr>
      <vt:lpstr>Montserrat</vt:lpstr>
      <vt:lpstr>Wingdings</vt:lpstr>
      <vt:lpstr>Office Theme</vt:lpstr>
      <vt:lpstr>Template Instructions</vt:lpstr>
      <vt:lpstr>Template Instructions</vt:lpstr>
      <vt:lpstr>Template Instructions</vt:lpstr>
      <vt:lpstr>PowerPoint Presentation</vt:lpstr>
      <vt:lpstr>Brand Comparison</vt:lpstr>
      <vt:lpstr>PowerPoint Presentation</vt:lpstr>
      <vt:lpstr>Option Comparison</vt:lpstr>
      <vt:lpstr>Option Comparison</vt:lpstr>
      <vt:lpstr>Option Comparison</vt:lpstr>
      <vt:lpstr>Option Comparison</vt:lpstr>
      <vt:lpstr>Option Comparison</vt:lpstr>
      <vt:lpstr>Option Comparison</vt:lpstr>
      <vt:lpstr>Option Comparison</vt:lpstr>
      <vt:lpstr>Option Comparison</vt:lpstr>
      <vt:lpstr>Option Comparison</vt:lpstr>
      <vt:lpstr>Option Comparison</vt:lpstr>
      <vt:lpstr>Option Comparison</vt:lpstr>
      <vt:lpstr>Option Comparison</vt:lpstr>
      <vt:lpstr>Comparison Chart</vt:lpstr>
      <vt:lpstr>Comparison Chart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129</cp:revision>
  <dcterms:created xsi:type="dcterms:W3CDTF">2020-04-19T22:46:17Z</dcterms:created>
  <dcterms:modified xsi:type="dcterms:W3CDTF">2020-05-15T13:14:48Z</dcterms:modified>
  <cp:category>Data Visualisation Elements</cp:category>
</cp:coreProperties>
</file>